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2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  <p:sldMasterId id="2147483781" r:id="rId4"/>
    <p:sldMasterId id="2147483817" r:id="rId5"/>
    <p:sldMasterId id="2147483843" r:id="rId6"/>
    <p:sldMasterId id="2147483862" r:id="rId7"/>
    <p:sldMasterId id="2147483918" r:id="rId8"/>
    <p:sldMasterId id="2147483930" r:id="rId9"/>
    <p:sldMasterId id="2147483944" r:id="rId10"/>
    <p:sldMasterId id="2147483958" r:id="rId11"/>
    <p:sldMasterId id="2147483983" r:id="rId12"/>
    <p:sldMasterId id="2147484008" r:id="rId13"/>
  </p:sldMasterIdLst>
  <p:notesMasterIdLst>
    <p:notesMasterId r:id="rId34"/>
  </p:notesMasterIdLst>
  <p:handoutMasterIdLst>
    <p:handoutMasterId r:id="rId35"/>
  </p:handoutMasterIdLst>
  <p:sldIdLst>
    <p:sldId id="375" r:id="rId14"/>
    <p:sldId id="376" r:id="rId15"/>
    <p:sldId id="365" r:id="rId16"/>
    <p:sldId id="352" r:id="rId17"/>
    <p:sldId id="377" r:id="rId18"/>
    <p:sldId id="378" r:id="rId19"/>
    <p:sldId id="337" r:id="rId20"/>
    <p:sldId id="268" r:id="rId21"/>
    <p:sldId id="361" r:id="rId22"/>
    <p:sldId id="315" r:id="rId23"/>
    <p:sldId id="354" r:id="rId24"/>
    <p:sldId id="366" r:id="rId25"/>
    <p:sldId id="381" r:id="rId26"/>
    <p:sldId id="384" r:id="rId27"/>
    <p:sldId id="385" r:id="rId28"/>
    <p:sldId id="383" r:id="rId29"/>
    <p:sldId id="382" r:id="rId30"/>
    <p:sldId id="386" r:id="rId31"/>
    <p:sldId id="387" r:id="rId32"/>
    <p:sldId id="379" r:id="rId33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D8FF"/>
    <a:srgbClr val="FF3399"/>
    <a:srgbClr val="79DCFF"/>
    <a:srgbClr val="B3EBFF"/>
    <a:srgbClr val="D1F3FF"/>
    <a:srgbClr val="CCFF66"/>
    <a:srgbClr val="FFCC99"/>
    <a:srgbClr val="FFFFFF"/>
    <a:srgbClr val="E1F7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3" autoAdjust="0"/>
    <p:restoredTop sz="94364" autoAdjust="0"/>
  </p:normalViewPr>
  <p:slideViewPr>
    <p:cSldViewPr snapToGrid="0" showGuides="1">
      <p:cViewPr varScale="1">
        <p:scale>
          <a:sx n="83" d="100"/>
          <a:sy n="83" d="100"/>
        </p:scale>
        <p:origin x="114" y="258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handoutMaster" Target="handoutMasters/handoutMaster1.xml"/><Relationship Id="rId56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DCFF1-2E6D-4999-8392-79F2DA2F03C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E5CC4CEA-8529-44D0-A26A-16A5216E35EE}">
      <dgm:prSet phldrT="[Văn bản]"/>
      <dgm:spPr/>
      <dgm:t>
        <a:bodyPr/>
        <a:lstStyle/>
        <a:p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đu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16080-1754-4985-8C7D-E89737817377}" type="parTrans" cxnId="{8C54E7D2-5A12-4FA3-9C1D-8BB46B186A2D}">
      <dgm:prSet/>
      <dgm:spPr/>
      <dgm:t>
        <a:bodyPr/>
        <a:lstStyle/>
        <a:p>
          <a:endParaRPr lang="vi-VN"/>
        </a:p>
      </dgm:t>
    </dgm:pt>
    <dgm:pt modelId="{8CEFD588-5859-43E0-A5D3-3E5FB1AF2762}" type="sibTrans" cxnId="{8C54E7D2-5A12-4FA3-9C1D-8BB46B186A2D}">
      <dgm:prSet/>
      <dgm:spPr/>
      <dgm:t>
        <a:bodyPr/>
        <a:lstStyle/>
        <a:p>
          <a:endParaRPr lang="vi-VN"/>
        </a:p>
      </dgm:t>
    </dgm:pt>
    <dgm:pt modelId="{BF37150E-059F-4CB6-9D0F-36EA00B058CF}">
      <dgm:prSet phldrT="[Văn bản]"/>
      <dgm:spPr/>
      <dgm:t>
        <a:bodyPr/>
        <a:lstStyle/>
        <a:p>
          <a:pPr algn="ctr"/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đỡ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đu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BAFCF-563E-40BC-9D0D-0CA69AB57FB3}" type="parTrans" cxnId="{CDD29949-10E3-4816-B042-183A625B0371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4A2FEEAC-7585-41C4-A009-72F985624D46}" type="sibTrans" cxnId="{CDD29949-10E3-4816-B042-183A625B0371}">
      <dgm:prSet/>
      <dgm:spPr/>
      <dgm:t>
        <a:bodyPr/>
        <a:lstStyle/>
        <a:p>
          <a:endParaRPr lang="vi-VN"/>
        </a:p>
      </dgm:t>
    </dgm:pt>
    <dgm:pt modelId="{878FAB49-2158-41AF-A8D3-0941B6A22C99}">
      <dgm:prSet phldrT="[Văn bản]"/>
      <dgm:spPr/>
      <dgm:t>
        <a:bodyPr/>
        <a:lstStyle/>
        <a:p>
          <a:pPr algn="ctr"/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ghế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đu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5B6E4-4EDE-49A3-ACC6-C59BD50FBB80}" type="parTrans" cxnId="{5A574A2A-36D5-4272-8597-3097F57B9FD9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DDCFCBC5-F173-4D1A-A429-3C5F1ABD414F}" type="sibTrans" cxnId="{5A574A2A-36D5-4272-8597-3097F57B9FD9}">
      <dgm:prSet/>
      <dgm:spPr/>
      <dgm:t>
        <a:bodyPr/>
        <a:lstStyle/>
        <a:p>
          <a:endParaRPr lang="vi-VN"/>
        </a:p>
      </dgm:t>
    </dgm:pt>
    <dgm:pt modelId="{1F394198-633C-4C77-BA12-B3FC78FF9801}">
      <dgm:prSet phldrT="[Văn bản]"/>
      <dgm:spPr/>
      <dgm:t>
        <a:bodyPr/>
        <a:lstStyle/>
        <a:p>
          <a:pPr algn="ctr"/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đu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DD1548-228E-48C8-92D0-EAB2C080CB1B}" type="parTrans" cxnId="{CF317072-5652-4A78-A3AB-DE7006491D11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A70F098C-D4BF-4122-9A30-5CF84630EBE9}" type="sibTrans" cxnId="{CF317072-5652-4A78-A3AB-DE7006491D11}">
      <dgm:prSet/>
      <dgm:spPr/>
      <dgm:t>
        <a:bodyPr/>
        <a:lstStyle/>
        <a:p>
          <a:endParaRPr lang="vi-VN"/>
        </a:p>
      </dgm:t>
    </dgm:pt>
    <dgm:pt modelId="{A39590E3-EB16-4695-B4E6-A0AB54B331A3}">
      <dgm:prSet phldrT="[Văn bản]"/>
      <dgm:spPr/>
      <dgm:t>
        <a:bodyPr/>
        <a:lstStyle/>
        <a:p>
          <a:pPr algn="ctr"/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endParaRPr lang="vi-VN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837DF-B8B2-4439-807F-C6BFD5B94505}" type="parTrans" cxnId="{F3EC0E30-3FBF-4814-9D5C-F0788A2E5423}">
      <dgm:prSet/>
      <dgm:spPr/>
      <dgm:t>
        <a:bodyPr/>
        <a:lstStyle/>
        <a:p>
          <a:endParaRPr lang="vi-VN">
            <a:solidFill>
              <a:srgbClr val="FFFF00"/>
            </a:solidFill>
            <a:latin typeface="+mj-lt"/>
          </a:endParaRPr>
        </a:p>
      </dgm:t>
    </dgm:pt>
    <dgm:pt modelId="{A8C55879-ACC8-41E8-8889-7AE774F2DAF2}" type="sibTrans" cxnId="{F3EC0E30-3FBF-4814-9D5C-F0788A2E5423}">
      <dgm:prSet/>
      <dgm:spPr/>
      <dgm:t>
        <a:bodyPr/>
        <a:lstStyle/>
        <a:p>
          <a:endParaRPr lang="vi-VN"/>
        </a:p>
      </dgm:t>
    </dgm:pt>
    <dgm:pt modelId="{71D50E74-E0FC-4024-A50B-53466942E218}" type="pres">
      <dgm:prSet presAssocID="{874DCFF1-2E6D-4999-8392-79F2DA2F03C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vi-VN"/>
        </a:p>
      </dgm:t>
    </dgm:pt>
    <dgm:pt modelId="{2D15B852-BBA8-43DF-9089-086C70CDF3B1}" type="pres">
      <dgm:prSet presAssocID="{E5CC4CEA-8529-44D0-A26A-16A5216E35EE}" presName="hierRoot1" presStyleCnt="0">
        <dgm:presLayoutVars>
          <dgm:hierBranch val="init"/>
        </dgm:presLayoutVars>
      </dgm:prSet>
      <dgm:spPr/>
    </dgm:pt>
    <dgm:pt modelId="{D983B3BD-A4EA-4B59-9B62-E04159A1A4DC}" type="pres">
      <dgm:prSet presAssocID="{E5CC4CEA-8529-44D0-A26A-16A5216E35EE}" presName="rootComposite1" presStyleCnt="0"/>
      <dgm:spPr/>
    </dgm:pt>
    <dgm:pt modelId="{E2A92764-B735-4556-BD91-309DBE551176}" type="pres">
      <dgm:prSet presAssocID="{E5CC4CEA-8529-44D0-A26A-16A5216E35EE}" presName="rootText1" presStyleLbl="node0" presStyleIdx="0" presStyleCnt="1" custLinFactNeighborX="5809" custLinFactNeighborY="-50350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E7F6035F-E7D5-4C98-9AAF-37A8889B0003}" type="pres">
      <dgm:prSet presAssocID="{E5CC4CEA-8529-44D0-A26A-16A5216E35EE}" presName="rootConnector1" presStyleLbl="node1" presStyleIdx="0" presStyleCnt="0"/>
      <dgm:spPr/>
      <dgm:t>
        <a:bodyPr/>
        <a:lstStyle/>
        <a:p>
          <a:endParaRPr lang="vi-VN"/>
        </a:p>
      </dgm:t>
    </dgm:pt>
    <dgm:pt modelId="{FA325C6A-8A8A-479A-995B-50CDB8689AF5}" type="pres">
      <dgm:prSet presAssocID="{E5CC4CEA-8529-44D0-A26A-16A5216E35EE}" presName="hierChild2" presStyleCnt="0"/>
      <dgm:spPr/>
    </dgm:pt>
    <dgm:pt modelId="{B4E9EC0E-F4F5-459F-8E07-1119B85D6209}" type="pres">
      <dgm:prSet presAssocID="{3ECBAFCF-563E-40BC-9D0D-0CA69AB57FB3}" presName="Name37" presStyleLbl="parChTrans1D2" presStyleIdx="0" presStyleCnt="4"/>
      <dgm:spPr/>
      <dgm:t>
        <a:bodyPr/>
        <a:lstStyle/>
        <a:p>
          <a:endParaRPr lang="vi-VN"/>
        </a:p>
      </dgm:t>
    </dgm:pt>
    <dgm:pt modelId="{189773BA-B62C-449C-80E1-BE1E71019923}" type="pres">
      <dgm:prSet presAssocID="{BF37150E-059F-4CB6-9D0F-36EA00B058CF}" presName="hierRoot2" presStyleCnt="0">
        <dgm:presLayoutVars>
          <dgm:hierBranch val="init"/>
        </dgm:presLayoutVars>
      </dgm:prSet>
      <dgm:spPr/>
    </dgm:pt>
    <dgm:pt modelId="{5DCEF5CF-3B06-498D-A449-9999CD790323}" type="pres">
      <dgm:prSet presAssocID="{BF37150E-059F-4CB6-9D0F-36EA00B058CF}" presName="rootComposite" presStyleCnt="0"/>
      <dgm:spPr/>
    </dgm:pt>
    <dgm:pt modelId="{096AEADD-CC9D-40C5-8903-DFED8DEEFA84}" type="pres">
      <dgm:prSet presAssocID="{BF37150E-059F-4CB6-9D0F-36EA00B058CF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87F1E822-7A3D-4224-ACA3-0BAE987A5DD8}" type="pres">
      <dgm:prSet presAssocID="{BF37150E-059F-4CB6-9D0F-36EA00B058CF}" presName="rootConnector" presStyleLbl="node2" presStyleIdx="0" presStyleCnt="4"/>
      <dgm:spPr/>
      <dgm:t>
        <a:bodyPr/>
        <a:lstStyle/>
        <a:p>
          <a:endParaRPr lang="vi-VN"/>
        </a:p>
      </dgm:t>
    </dgm:pt>
    <dgm:pt modelId="{BBEAEEA5-3390-457A-89A0-66467924B0E3}" type="pres">
      <dgm:prSet presAssocID="{BF37150E-059F-4CB6-9D0F-36EA00B058CF}" presName="hierChild4" presStyleCnt="0"/>
      <dgm:spPr/>
    </dgm:pt>
    <dgm:pt modelId="{FF2BFA62-8F74-41A6-9CCE-F7CE5DD133D8}" type="pres">
      <dgm:prSet presAssocID="{BF37150E-059F-4CB6-9D0F-36EA00B058CF}" presName="hierChild5" presStyleCnt="0"/>
      <dgm:spPr/>
    </dgm:pt>
    <dgm:pt modelId="{B2F166FA-2689-460E-985C-87DF653FBC0F}" type="pres">
      <dgm:prSet presAssocID="{8175B6E4-4EDE-49A3-ACC6-C59BD50FBB80}" presName="Name37" presStyleLbl="parChTrans1D2" presStyleIdx="1" presStyleCnt="4"/>
      <dgm:spPr/>
      <dgm:t>
        <a:bodyPr/>
        <a:lstStyle/>
        <a:p>
          <a:endParaRPr lang="vi-VN"/>
        </a:p>
      </dgm:t>
    </dgm:pt>
    <dgm:pt modelId="{ABA4261B-1561-4162-8915-A58DAC2058DF}" type="pres">
      <dgm:prSet presAssocID="{878FAB49-2158-41AF-A8D3-0941B6A22C99}" presName="hierRoot2" presStyleCnt="0">
        <dgm:presLayoutVars>
          <dgm:hierBranch val="init"/>
        </dgm:presLayoutVars>
      </dgm:prSet>
      <dgm:spPr/>
    </dgm:pt>
    <dgm:pt modelId="{40CC0688-C820-46E2-91E1-D1709940B5A6}" type="pres">
      <dgm:prSet presAssocID="{878FAB49-2158-41AF-A8D3-0941B6A22C99}" presName="rootComposite" presStyleCnt="0"/>
      <dgm:spPr/>
    </dgm:pt>
    <dgm:pt modelId="{1736CEAD-4713-4D8D-9815-5180F4A1F37D}" type="pres">
      <dgm:prSet presAssocID="{878FAB49-2158-41AF-A8D3-0941B6A22C99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C0B40046-23DF-4D95-90C0-D3FE8B0F413F}" type="pres">
      <dgm:prSet presAssocID="{878FAB49-2158-41AF-A8D3-0941B6A22C99}" presName="rootConnector" presStyleLbl="node2" presStyleIdx="1" presStyleCnt="4"/>
      <dgm:spPr/>
      <dgm:t>
        <a:bodyPr/>
        <a:lstStyle/>
        <a:p>
          <a:endParaRPr lang="vi-VN"/>
        </a:p>
      </dgm:t>
    </dgm:pt>
    <dgm:pt modelId="{5F02B646-44C8-486E-879B-650A8C528D3C}" type="pres">
      <dgm:prSet presAssocID="{878FAB49-2158-41AF-A8D3-0941B6A22C99}" presName="hierChild4" presStyleCnt="0"/>
      <dgm:spPr/>
    </dgm:pt>
    <dgm:pt modelId="{00C04F2A-7DBD-4E5E-8762-5898E9586D46}" type="pres">
      <dgm:prSet presAssocID="{878FAB49-2158-41AF-A8D3-0941B6A22C99}" presName="hierChild5" presStyleCnt="0"/>
      <dgm:spPr/>
    </dgm:pt>
    <dgm:pt modelId="{97C288C8-6D09-4E0F-A3A7-4CA5791B7EE5}" type="pres">
      <dgm:prSet presAssocID="{B5DD1548-228E-48C8-92D0-EAB2C080CB1B}" presName="Name37" presStyleLbl="parChTrans1D2" presStyleIdx="2" presStyleCnt="4"/>
      <dgm:spPr/>
      <dgm:t>
        <a:bodyPr/>
        <a:lstStyle/>
        <a:p>
          <a:endParaRPr lang="vi-VN"/>
        </a:p>
      </dgm:t>
    </dgm:pt>
    <dgm:pt modelId="{EA950F1A-1B0D-4267-BB4A-1F530A4CAB90}" type="pres">
      <dgm:prSet presAssocID="{1F394198-633C-4C77-BA12-B3FC78FF9801}" presName="hierRoot2" presStyleCnt="0">
        <dgm:presLayoutVars>
          <dgm:hierBranch val="init"/>
        </dgm:presLayoutVars>
      </dgm:prSet>
      <dgm:spPr/>
    </dgm:pt>
    <dgm:pt modelId="{A913445A-B498-4E75-B540-8FBBD42794A0}" type="pres">
      <dgm:prSet presAssocID="{1F394198-633C-4C77-BA12-B3FC78FF9801}" presName="rootComposite" presStyleCnt="0"/>
      <dgm:spPr/>
    </dgm:pt>
    <dgm:pt modelId="{47C4108E-491B-415E-B821-329586858FB2}" type="pres">
      <dgm:prSet presAssocID="{1F394198-633C-4C77-BA12-B3FC78FF9801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C7F8406C-18CA-477F-A755-334DC932C3AE}" type="pres">
      <dgm:prSet presAssocID="{1F394198-633C-4C77-BA12-B3FC78FF9801}" presName="rootConnector" presStyleLbl="node2" presStyleIdx="2" presStyleCnt="4"/>
      <dgm:spPr/>
      <dgm:t>
        <a:bodyPr/>
        <a:lstStyle/>
        <a:p>
          <a:endParaRPr lang="vi-VN"/>
        </a:p>
      </dgm:t>
    </dgm:pt>
    <dgm:pt modelId="{64EADD8F-D220-4682-8124-6B1C0D07FAD2}" type="pres">
      <dgm:prSet presAssocID="{1F394198-633C-4C77-BA12-B3FC78FF9801}" presName="hierChild4" presStyleCnt="0"/>
      <dgm:spPr/>
    </dgm:pt>
    <dgm:pt modelId="{8774DDE9-08AF-4EE6-B727-E4A4AE07F14C}" type="pres">
      <dgm:prSet presAssocID="{1F394198-633C-4C77-BA12-B3FC78FF9801}" presName="hierChild5" presStyleCnt="0"/>
      <dgm:spPr/>
    </dgm:pt>
    <dgm:pt modelId="{B2DF1C2C-2FA0-4DD1-B5DA-4A2DF4D0927E}" type="pres">
      <dgm:prSet presAssocID="{772837DF-B8B2-4439-807F-C6BFD5B94505}" presName="Name37" presStyleLbl="parChTrans1D2" presStyleIdx="3" presStyleCnt="4"/>
      <dgm:spPr/>
      <dgm:t>
        <a:bodyPr/>
        <a:lstStyle/>
        <a:p>
          <a:endParaRPr lang="vi-VN"/>
        </a:p>
      </dgm:t>
    </dgm:pt>
    <dgm:pt modelId="{BBECE5C9-CA67-4BD3-91C4-D89D1C5E386E}" type="pres">
      <dgm:prSet presAssocID="{A39590E3-EB16-4695-B4E6-A0AB54B331A3}" presName="hierRoot2" presStyleCnt="0">
        <dgm:presLayoutVars>
          <dgm:hierBranch val="init"/>
        </dgm:presLayoutVars>
      </dgm:prSet>
      <dgm:spPr/>
    </dgm:pt>
    <dgm:pt modelId="{DD5991C9-39F6-4659-9DCF-F828FBBE0B54}" type="pres">
      <dgm:prSet presAssocID="{A39590E3-EB16-4695-B4E6-A0AB54B331A3}" presName="rootComposite" presStyleCnt="0"/>
      <dgm:spPr/>
    </dgm:pt>
    <dgm:pt modelId="{5BD1B780-A97D-44D5-AD99-66F06D1E6F78}" type="pres">
      <dgm:prSet presAssocID="{A39590E3-EB16-4695-B4E6-A0AB54B331A3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vi-VN"/>
        </a:p>
      </dgm:t>
    </dgm:pt>
    <dgm:pt modelId="{D7712C80-BCBB-415A-BB5E-AB1CF0E26970}" type="pres">
      <dgm:prSet presAssocID="{A39590E3-EB16-4695-B4E6-A0AB54B331A3}" presName="rootConnector" presStyleLbl="node2" presStyleIdx="3" presStyleCnt="4"/>
      <dgm:spPr/>
      <dgm:t>
        <a:bodyPr/>
        <a:lstStyle/>
        <a:p>
          <a:endParaRPr lang="vi-VN"/>
        </a:p>
      </dgm:t>
    </dgm:pt>
    <dgm:pt modelId="{96268168-30FD-471B-9191-DA0CE6F33D8C}" type="pres">
      <dgm:prSet presAssocID="{A39590E3-EB16-4695-B4E6-A0AB54B331A3}" presName="hierChild4" presStyleCnt="0"/>
      <dgm:spPr/>
    </dgm:pt>
    <dgm:pt modelId="{DF39F21C-45C2-4D71-9D2D-6BBB7D3E139E}" type="pres">
      <dgm:prSet presAssocID="{A39590E3-EB16-4695-B4E6-A0AB54B331A3}" presName="hierChild5" presStyleCnt="0"/>
      <dgm:spPr/>
    </dgm:pt>
    <dgm:pt modelId="{8C8A8543-A10A-49DD-87C3-BD222C59F36A}" type="pres">
      <dgm:prSet presAssocID="{E5CC4CEA-8529-44D0-A26A-16A5216E35EE}" presName="hierChild3" presStyleCnt="0"/>
      <dgm:spPr/>
    </dgm:pt>
  </dgm:ptLst>
  <dgm:cxnLst>
    <dgm:cxn modelId="{047FE076-3AE7-4D52-9858-EC4E226DF767}" type="presOf" srcId="{772837DF-B8B2-4439-807F-C6BFD5B94505}" destId="{B2DF1C2C-2FA0-4DD1-B5DA-4A2DF4D0927E}" srcOrd="0" destOrd="0" presId="urn:microsoft.com/office/officeart/2005/8/layout/orgChart1"/>
    <dgm:cxn modelId="{CDD29949-10E3-4816-B042-183A625B0371}" srcId="{E5CC4CEA-8529-44D0-A26A-16A5216E35EE}" destId="{BF37150E-059F-4CB6-9D0F-36EA00B058CF}" srcOrd="0" destOrd="0" parTransId="{3ECBAFCF-563E-40BC-9D0D-0CA69AB57FB3}" sibTransId="{4A2FEEAC-7585-41C4-A009-72F985624D46}"/>
    <dgm:cxn modelId="{0E24128B-8CDF-47F6-81C3-C4BB9472F5D5}" type="presOf" srcId="{A39590E3-EB16-4695-B4E6-A0AB54B331A3}" destId="{5BD1B780-A97D-44D5-AD99-66F06D1E6F78}" srcOrd="0" destOrd="0" presId="urn:microsoft.com/office/officeart/2005/8/layout/orgChart1"/>
    <dgm:cxn modelId="{E406987E-2627-42B6-ADB7-19DD16CF31C8}" type="presOf" srcId="{878FAB49-2158-41AF-A8D3-0941B6A22C99}" destId="{1736CEAD-4713-4D8D-9815-5180F4A1F37D}" srcOrd="0" destOrd="0" presId="urn:microsoft.com/office/officeart/2005/8/layout/orgChart1"/>
    <dgm:cxn modelId="{585B6620-4B76-46C5-AA78-9D79219612E7}" type="presOf" srcId="{3ECBAFCF-563E-40BC-9D0D-0CA69AB57FB3}" destId="{B4E9EC0E-F4F5-459F-8E07-1119B85D6209}" srcOrd="0" destOrd="0" presId="urn:microsoft.com/office/officeart/2005/8/layout/orgChart1"/>
    <dgm:cxn modelId="{DEFFD4B5-F9CF-403F-8525-62EFEF1E8A67}" type="presOf" srcId="{878FAB49-2158-41AF-A8D3-0941B6A22C99}" destId="{C0B40046-23DF-4D95-90C0-D3FE8B0F413F}" srcOrd="1" destOrd="0" presId="urn:microsoft.com/office/officeart/2005/8/layout/orgChart1"/>
    <dgm:cxn modelId="{8C54E7D2-5A12-4FA3-9C1D-8BB46B186A2D}" srcId="{874DCFF1-2E6D-4999-8392-79F2DA2F03CD}" destId="{E5CC4CEA-8529-44D0-A26A-16A5216E35EE}" srcOrd="0" destOrd="0" parTransId="{A7516080-1754-4985-8C7D-E89737817377}" sibTransId="{8CEFD588-5859-43E0-A5D3-3E5FB1AF2762}"/>
    <dgm:cxn modelId="{C8A5E449-8236-463A-B7A4-B6AB54791DE0}" type="presOf" srcId="{A39590E3-EB16-4695-B4E6-A0AB54B331A3}" destId="{D7712C80-BCBB-415A-BB5E-AB1CF0E26970}" srcOrd="1" destOrd="0" presId="urn:microsoft.com/office/officeart/2005/8/layout/orgChart1"/>
    <dgm:cxn modelId="{A78CF1AE-D5EA-434C-92F2-DE9C67549549}" type="presOf" srcId="{874DCFF1-2E6D-4999-8392-79F2DA2F03CD}" destId="{71D50E74-E0FC-4024-A50B-53466942E218}" srcOrd="0" destOrd="0" presId="urn:microsoft.com/office/officeart/2005/8/layout/orgChart1"/>
    <dgm:cxn modelId="{94DA992E-CF4C-4C6D-A617-8309D70D4748}" type="presOf" srcId="{E5CC4CEA-8529-44D0-A26A-16A5216E35EE}" destId="{E2A92764-B735-4556-BD91-309DBE551176}" srcOrd="0" destOrd="0" presId="urn:microsoft.com/office/officeart/2005/8/layout/orgChart1"/>
    <dgm:cxn modelId="{F3EC0E30-3FBF-4814-9D5C-F0788A2E5423}" srcId="{E5CC4CEA-8529-44D0-A26A-16A5216E35EE}" destId="{A39590E3-EB16-4695-B4E6-A0AB54B331A3}" srcOrd="3" destOrd="0" parTransId="{772837DF-B8B2-4439-807F-C6BFD5B94505}" sibTransId="{A8C55879-ACC8-41E8-8889-7AE774F2DAF2}"/>
    <dgm:cxn modelId="{973E6BF4-6F06-4CF1-8447-348D392E73C0}" type="presOf" srcId="{1F394198-633C-4C77-BA12-B3FC78FF9801}" destId="{47C4108E-491B-415E-B821-329586858FB2}" srcOrd="0" destOrd="0" presId="urn:microsoft.com/office/officeart/2005/8/layout/orgChart1"/>
    <dgm:cxn modelId="{D5E0D6AB-C6B4-4B2D-B33A-32C11A7ED617}" type="presOf" srcId="{BF37150E-059F-4CB6-9D0F-36EA00B058CF}" destId="{096AEADD-CC9D-40C5-8903-DFED8DEEFA84}" srcOrd="0" destOrd="0" presId="urn:microsoft.com/office/officeart/2005/8/layout/orgChart1"/>
    <dgm:cxn modelId="{CF317072-5652-4A78-A3AB-DE7006491D11}" srcId="{E5CC4CEA-8529-44D0-A26A-16A5216E35EE}" destId="{1F394198-633C-4C77-BA12-B3FC78FF9801}" srcOrd="2" destOrd="0" parTransId="{B5DD1548-228E-48C8-92D0-EAB2C080CB1B}" sibTransId="{A70F098C-D4BF-4122-9A30-5CF84630EBE9}"/>
    <dgm:cxn modelId="{B8AD8E7C-6A3A-4712-A3BC-50DBD11B9574}" type="presOf" srcId="{BF37150E-059F-4CB6-9D0F-36EA00B058CF}" destId="{87F1E822-7A3D-4224-ACA3-0BAE987A5DD8}" srcOrd="1" destOrd="0" presId="urn:microsoft.com/office/officeart/2005/8/layout/orgChart1"/>
    <dgm:cxn modelId="{3D008979-17FF-4894-92FE-4B23F76AA02E}" type="presOf" srcId="{1F394198-633C-4C77-BA12-B3FC78FF9801}" destId="{C7F8406C-18CA-477F-A755-334DC932C3AE}" srcOrd="1" destOrd="0" presId="urn:microsoft.com/office/officeart/2005/8/layout/orgChart1"/>
    <dgm:cxn modelId="{92F726E1-7D10-4378-8E31-CAF566F4941D}" type="presOf" srcId="{B5DD1548-228E-48C8-92D0-EAB2C080CB1B}" destId="{97C288C8-6D09-4E0F-A3A7-4CA5791B7EE5}" srcOrd="0" destOrd="0" presId="urn:microsoft.com/office/officeart/2005/8/layout/orgChart1"/>
    <dgm:cxn modelId="{D6C1CC3E-B3FD-48D8-A6BF-B14D0AAA4AD0}" type="presOf" srcId="{8175B6E4-4EDE-49A3-ACC6-C59BD50FBB80}" destId="{B2F166FA-2689-460E-985C-87DF653FBC0F}" srcOrd="0" destOrd="0" presId="urn:microsoft.com/office/officeart/2005/8/layout/orgChart1"/>
    <dgm:cxn modelId="{5A574A2A-36D5-4272-8597-3097F57B9FD9}" srcId="{E5CC4CEA-8529-44D0-A26A-16A5216E35EE}" destId="{878FAB49-2158-41AF-A8D3-0941B6A22C99}" srcOrd="1" destOrd="0" parTransId="{8175B6E4-4EDE-49A3-ACC6-C59BD50FBB80}" sibTransId="{DDCFCBC5-F173-4D1A-A429-3C5F1ABD414F}"/>
    <dgm:cxn modelId="{E6D38A1B-A0A6-4C31-AF05-F3BD0F1D06AF}" type="presOf" srcId="{E5CC4CEA-8529-44D0-A26A-16A5216E35EE}" destId="{E7F6035F-E7D5-4C98-9AAF-37A8889B0003}" srcOrd="1" destOrd="0" presId="urn:microsoft.com/office/officeart/2005/8/layout/orgChart1"/>
    <dgm:cxn modelId="{D99D2631-B0A5-411B-B9F9-B2E2C786D6E4}" type="presParOf" srcId="{71D50E74-E0FC-4024-A50B-53466942E218}" destId="{2D15B852-BBA8-43DF-9089-086C70CDF3B1}" srcOrd="0" destOrd="0" presId="urn:microsoft.com/office/officeart/2005/8/layout/orgChart1"/>
    <dgm:cxn modelId="{E9B9E29E-B059-411C-A978-550809376CE4}" type="presParOf" srcId="{2D15B852-BBA8-43DF-9089-086C70CDF3B1}" destId="{D983B3BD-A4EA-4B59-9B62-E04159A1A4DC}" srcOrd="0" destOrd="0" presId="urn:microsoft.com/office/officeart/2005/8/layout/orgChart1"/>
    <dgm:cxn modelId="{990FB703-8B2E-468F-AAEE-3931C730DF8A}" type="presParOf" srcId="{D983B3BD-A4EA-4B59-9B62-E04159A1A4DC}" destId="{E2A92764-B735-4556-BD91-309DBE551176}" srcOrd="0" destOrd="0" presId="urn:microsoft.com/office/officeart/2005/8/layout/orgChart1"/>
    <dgm:cxn modelId="{5529C16E-DAAD-438D-B001-A33622CED790}" type="presParOf" srcId="{D983B3BD-A4EA-4B59-9B62-E04159A1A4DC}" destId="{E7F6035F-E7D5-4C98-9AAF-37A8889B0003}" srcOrd="1" destOrd="0" presId="urn:microsoft.com/office/officeart/2005/8/layout/orgChart1"/>
    <dgm:cxn modelId="{7949FA60-1FAB-4823-A608-2B715B5A7F3A}" type="presParOf" srcId="{2D15B852-BBA8-43DF-9089-086C70CDF3B1}" destId="{FA325C6A-8A8A-479A-995B-50CDB8689AF5}" srcOrd="1" destOrd="0" presId="urn:microsoft.com/office/officeart/2005/8/layout/orgChart1"/>
    <dgm:cxn modelId="{47ABA575-C086-4511-BE21-5A5E3EE4FDE0}" type="presParOf" srcId="{FA325C6A-8A8A-479A-995B-50CDB8689AF5}" destId="{B4E9EC0E-F4F5-459F-8E07-1119B85D6209}" srcOrd="0" destOrd="0" presId="urn:microsoft.com/office/officeart/2005/8/layout/orgChart1"/>
    <dgm:cxn modelId="{43728E14-C934-4B3D-990F-F8D08D849ECB}" type="presParOf" srcId="{FA325C6A-8A8A-479A-995B-50CDB8689AF5}" destId="{189773BA-B62C-449C-80E1-BE1E71019923}" srcOrd="1" destOrd="0" presId="urn:microsoft.com/office/officeart/2005/8/layout/orgChart1"/>
    <dgm:cxn modelId="{B4BA8ADB-230B-4B17-93C1-3DED1A2363A9}" type="presParOf" srcId="{189773BA-B62C-449C-80E1-BE1E71019923}" destId="{5DCEF5CF-3B06-498D-A449-9999CD790323}" srcOrd="0" destOrd="0" presId="urn:microsoft.com/office/officeart/2005/8/layout/orgChart1"/>
    <dgm:cxn modelId="{75DCAC22-393E-4C3C-9CDF-8198C5A029F1}" type="presParOf" srcId="{5DCEF5CF-3B06-498D-A449-9999CD790323}" destId="{096AEADD-CC9D-40C5-8903-DFED8DEEFA84}" srcOrd="0" destOrd="0" presId="urn:microsoft.com/office/officeart/2005/8/layout/orgChart1"/>
    <dgm:cxn modelId="{B47EB8E9-279B-476C-A0A8-AC75ED3F26AA}" type="presParOf" srcId="{5DCEF5CF-3B06-498D-A449-9999CD790323}" destId="{87F1E822-7A3D-4224-ACA3-0BAE987A5DD8}" srcOrd="1" destOrd="0" presId="urn:microsoft.com/office/officeart/2005/8/layout/orgChart1"/>
    <dgm:cxn modelId="{DD53DDDB-AEE5-4287-A3FF-0B34FF497B68}" type="presParOf" srcId="{189773BA-B62C-449C-80E1-BE1E71019923}" destId="{BBEAEEA5-3390-457A-89A0-66467924B0E3}" srcOrd="1" destOrd="0" presId="urn:microsoft.com/office/officeart/2005/8/layout/orgChart1"/>
    <dgm:cxn modelId="{9F3D1989-1FAB-4601-9D0A-E039A15D78C2}" type="presParOf" srcId="{189773BA-B62C-449C-80E1-BE1E71019923}" destId="{FF2BFA62-8F74-41A6-9CCE-F7CE5DD133D8}" srcOrd="2" destOrd="0" presId="urn:microsoft.com/office/officeart/2005/8/layout/orgChart1"/>
    <dgm:cxn modelId="{6782ED75-F52A-429D-B5DA-5EE57E5A5268}" type="presParOf" srcId="{FA325C6A-8A8A-479A-995B-50CDB8689AF5}" destId="{B2F166FA-2689-460E-985C-87DF653FBC0F}" srcOrd="2" destOrd="0" presId="urn:microsoft.com/office/officeart/2005/8/layout/orgChart1"/>
    <dgm:cxn modelId="{F1EF6BFA-1B8A-4ED8-BFCA-261310D82E2A}" type="presParOf" srcId="{FA325C6A-8A8A-479A-995B-50CDB8689AF5}" destId="{ABA4261B-1561-4162-8915-A58DAC2058DF}" srcOrd="3" destOrd="0" presId="urn:microsoft.com/office/officeart/2005/8/layout/orgChart1"/>
    <dgm:cxn modelId="{9A21C29B-A498-4540-B5FF-CDA339E8532D}" type="presParOf" srcId="{ABA4261B-1561-4162-8915-A58DAC2058DF}" destId="{40CC0688-C820-46E2-91E1-D1709940B5A6}" srcOrd="0" destOrd="0" presId="urn:microsoft.com/office/officeart/2005/8/layout/orgChart1"/>
    <dgm:cxn modelId="{995B0724-CF93-4D3F-ADF7-A34B33454438}" type="presParOf" srcId="{40CC0688-C820-46E2-91E1-D1709940B5A6}" destId="{1736CEAD-4713-4D8D-9815-5180F4A1F37D}" srcOrd="0" destOrd="0" presId="urn:microsoft.com/office/officeart/2005/8/layout/orgChart1"/>
    <dgm:cxn modelId="{8CCB33D1-8997-4203-ABFD-9EB0A36B6AA2}" type="presParOf" srcId="{40CC0688-C820-46E2-91E1-D1709940B5A6}" destId="{C0B40046-23DF-4D95-90C0-D3FE8B0F413F}" srcOrd="1" destOrd="0" presId="urn:microsoft.com/office/officeart/2005/8/layout/orgChart1"/>
    <dgm:cxn modelId="{2A94A541-449C-48B1-84E2-6322A66B2C05}" type="presParOf" srcId="{ABA4261B-1561-4162-8915-A58DAC2058DF}" destId="{5F02B646-44C8-486E-879B-650A8C528D3C}" srcOrd="1" destOrd="0" presId="urn:microsoft.com/office/officeart/2005/8/layout/orgChart1"/>
    <dgm:cxn modelId="{3D3D511E-1342-4323-AB2F-C4ECBDE0525F}" type="presParOf" srcId="{ABA4261B-1561-4162-8915-A58DAC2058DF}" destId="{00C04F2A-7DBD-4E5E-8762-5898E9586D46}" srcOrd="2" destOrd="0" presId="urn:microsoft.com/office/officeart/2005/8/layout/orgChart1"/>
    <dgm:cxn modelId="{B9935DED-0A51-4CD0-B797-E01D7B5D2D76}" type="presParOf" srcId="{FA325C6A-8A8A-479A-995B-50CDB8689AF5}" destId="{97C288C8-6D09-4E0F-A3A7-4CA5791B7EE5}" srcOrd="4" destOrd="0" presId="urn:microsoft.com/office/officeart/2005/8/layout/orgChart1"/>
    <dgm:cxn modelId="{3E7E2005-302B-4FE5-B820-A07C3E891234}" type="presParOf" srcId="{FA325C6A-8A8A-479A-995B-50CDB8689AF5}" destId="{EA950F1A-1B0D-4267-BB4A-1F530A4CAB90}" srcOrd="5" destOrd="0" presId="urn:microsoft.com/office/officeart/2005/8/layout/orgChart1"/>
    <dgm:cxn modelId="{6C6A8334-49C2-4200-ABDA-562604B44E93}" type="presParOf" srcId="{EA950F1A-1B0D-4267-BB4A-1F530A4CAB90}" destId="{A913445A-B498-4E75-B540-8FBBD42794A0}" srcOrd="0" destOrd="0" presId="urn:microsoft.com/office/officeart/2005/8/layout/orgChart1"/>
    <dgm:cxn modelId="{137C3B22-7A49-4A96-ADCF-D94A356082A2}" type="presParOf" srcId="{A913445A-B498-4E75-B540-8FBBD42794A0}" destId="{47C4108E-491B-415E-B821-329586858FB2}" srcOrd="0" destOrd="0" presId="urn:microsoft.com/office/officeart/2005/8/layout/orgChart1"/>
    <dgm:cxn modelId="{4DEBB33F-122B-4111-8556-6249ECA98BE5}" type="presParOf" srcId="{A913445A-B498-4E75-B540-8FBBD42794A0}" destId="{C7F8406C-18CA-477F-A755-334DC932C3AE}" srcOrd="1" destOrd="0" presId="urn:microsoft.com/office/officeart/2005/8/layout/orgChart1"/>
    <dgm:cxn modelId="{A40AFFB4-92F4-460D-B0E7-988AEF494AA2}" type="presParOf" srcId="{EA950F1A-1B0D-4267-BB4A-1F530A4CAB90}" destId="{64EADD8F-D220-4682-8124-6B1C0D07FAD2}" srcOrd="1" destOrd="0" presId="urn:microsoft.com/office/officeart/2005/8/layout/orgChart1"/>
    <dgm:cxn modelId="{FA00AE68-1B28-43DB-9F69-72856823228E}" type="presParOf" srcId="{EA950F1A-1B0D-4267-BB4A-1F530A4CAB90}" destId="{8774DDE9-08AF-4EE6-B727-E4A4AE07F14C}" srcOrd="2" destOrd="0" presId="urn:microsoft.com/office/officeart/2005/8/layout/orgChart1"/>
    <dgm:cxn modelId="{198A2B21-65CF-4EAF-BC18-BE2311AD117D}" type="presParOf" srcId="{FA325C6A-8A8A-479A-995B-50CDB8689AF5}" destId="{B2DF1C2C-2FA0-4DD1-B5DA-4A2DF4D0927E}" srcOrd="6" destOrd="0" presId="urn:microsoft.com/office/officeart/2005/8/layout/orgChart1"/>
    <dgm:cxn modelId="{D3526A61-16CD-438B-8169-06CA93ECFFE6}" type="presParOf" srcId="{FA325C6A-8A8A-479A-995B-50CDB8689AF5}" destId="{BBECE5C9-CA67-4BD3-91C4-D89D1C5E386E}" srcOrd="7" destOrd="0" presId="urn:microsoft.com/office/officeart/2005/8/layout/orgChart1"/>
    <dgm:cxn modelId="{E29E1674-0DFB-4F36-94B7-57A88F032D91}" type="presParOf" srcId="{BBECE5C9-CA67-4BD3-91C4-D89D1C5E386E}" destId="{DD5991C9-39F6-4659-9DCF-F828FBBE0B54}" srcOrd="0" destOrd="0" presId="urn:microsoft.com/office/officeart/2005/8/layout/orgChart1"/>
    <dgm:cxn modelId="{F21E515D-B218-4ADB-824A-B85A05DE2E63}" type="presParOf" srcId="{DD5991C9-39F6-4659-9DCF-F828FBBE0B54}" destId="{5BD1B780-A97D-44D5-AD99-66F06D1E6F78}" srcOrd="0" destOrd="0" presId="urn:microsoft.com/office/officeart/2005/8/layout/orgChart1"/>
    <dgm:cxn modelId="{E9DE5A8E-8A2E-44DC-9970-AC2EDE7E968F}" type="presParOf" srcId="{DD5991C9-39F6-4659-9DCF-F828FBBE0B54}" destId="{D7712C80-BCBB-415A-BB5E-AB1CF0E26970}" srcOrd="1" destOrd="0" presId="urn:microsoft.com/office/officeart/2005/8/layout/orgChart1"/>
    <dgm:cxn modelId="{A7B6C017-4282-4935-AB50-82707BE7C0A1}" type="presParOf" srcId="{BBECE5C9-CA67-4BD3-91C4-D89D1C5E386E}" destId="{96268168-30FD-471B-9191-DA0CE6F33D8C}" srcOrd="1" destOrd="0" presId="urn:microsoft.com/office/officeart/2005/8/layout/orgChart1"/>
    <dgm:cxn modelId="{E7F14ABE-76AF-4F46-BC33-6FACBD247DD6}" type="presParOf" srcId="{BBECE5C9-CA67-4BD3-91C4-D89D1C5E386E}" destId="{DF39F21C-45C2-4D71-9D2D-6BBB7D3E139E}" srcOrd="2" destOrd="0" presId="urn:microsoft.com/office/officeart/2005/8/layout/orgChart1"/>
    <dgm:cxn modelId="{23A025DC-72DA-4F99-BCFE-653F87D84BB5}" type="presParOf" srcId="{2D15B852-BBA8-43DF-9089-086C70CDF3B1}" destId="{8C8A8543-A10A-49DD-87C3-BD222C59F3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F1C2C-2FA0-4DD1-B5DA-4A2DF4D0927E}">
      <dsp:nvSpPr>
        <dsp:cNvPr id="0" name=""/>
        <dsp:cNvSpPr/>
      </dsp:nvSpPr>
      <dsp:spPr>
        <a:xfrm>
          <a:off x="4259471" y="2065172"/>
          <a:ext cx="3150304" cy="827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686"/>
              </a:lnTo>
              <a:lnTo>
                <a:pt x="3150304" y="639686"/>
              </a:lnTo>
              <a:lnTo>
                <a:pt x="3150304" y="827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C288C8-6D09-4E0F-A3A7-4CA5791B7EE5}">
      <dsp:nvSpPr>
        <dsp:cNvPr id="0" name=""/>
        <dsp:cNvSpPr/>
      </dsp:nvSpPr>
      <dsp:spPr>
        <a:xfrm>
          <a:off x="4259471" y="2065172"/>
          <a:ext cx="980660" cy="827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686"/>
              </a:lnTo>
              <a:lnTo>
                <a:pt x="980660" y="639686"/>
              </a:lnTo>
              <a:lnTo>
                <a:pt x="980660" y="827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166FA-2689-460E-985C-87DF653FBC0F}">
      <dsp:nvSpPr>
        <dsp:cNvPr id="0" name=""/>
        <dsp:cNvSpPr/>
      </dsp:nvSpPr>
      <dsp:spPr>
        <a:xfrm>
          <a:off x="3070489" y="2065172"/>
          <a:ext cx="1188982" cy="827961"/>
        </a:xfrm>
        <a:custGeom>
          <a:avLst/>
          <a:gdLst/>
          <a:ahLst/>
          <a:cxnLst/>
          <a:rect l="0" t="0" r="0" b="0"/>
          <a:pathLst>
            <a:path>
              <a:moveTo>
                <a:pt x="1188982" y="0"/>
              </a:moveTo>
              <a:lnTo>
                <a:pt x="1188982" y="639686"/>
              </a:lnTo>
              <a:lnTo>
                <a:pt x="0" y="639686"/>
              </a:lnTo>
              <a:lnTo>
                <a:pt x="0" y="827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9EC0E-F4F5-459F-8E07-1119B85D6209}">
      <dsp:nvSpPr>
        <dsp:cNvPr id="0" name=""/>
        <dsp:cNvSpPr/>
      </dsp:nvSpPr>
      <dsp:spPr>
        <a:xfrm>
          <a:off x="900845" y="2065172"/>
          <a:ext cx="3358626" cy="827961"/>
        </a:xfrm>
        <a:custGeom>
          <a:avLst/>
          <a:gdLst/>
          <a:ahLst/>
          <a:cxnLst/>
          <a:rect l="0" t="0" r="0" b="0"/>
          <a:pathLst>
            <a:path>
              <a:moveTo>
                <a:pt x="3358626" y="0"/>
              </a:moveTo>
              <a:lnTo>
                <a:pt x="3358626" y="639686"/>
              </a:lnTo>
              <a:lnTo>
                <a:pt x="0" y="639686"/>
              </a:lnTo>
              <a:lnTo>
                <a:pt x="0" y="8279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A92764-B735-4556-BD91-309DBE551176}">
      <dsp:nvSpPr>
        <dsp:cNvPr id="0" name=""/>
        <dsp:cNvSpPr/>
      </dsp:nvSpPr>
      <dsp:spPr>
        <a:xfrm>
          <a:off x="3362924" y="1168625"/>
          <a:ext cx="1793093" cy="89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đu</a:t>
          </a:r>
          <a:endParaRPr lang="vi-VN" sz="16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2924" y="1168625"/>
        <a:ext cx="1793093" cy="896546"/>
      </dsp:txXfrm>
    </dsp:sp>
    <dsp:sp modelId="{096AEADD-CC9D-40C5-8903-DFED8DEEFA84}">
      <dsp:nvSpPr>
        <dsp:cNvPr id="0" name=""/>
        <dsp:cNvSpPr/>
      </dsp:nvSpPr>
      <dsp:spPr>
        <a:xfrm>
          <a:off x="4298" y="2893133"/>
          <a:ext cx="1793093" cy="89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đỡ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đu</a:t>
          </a:r>
          <a:endParaRPr lang="vi-VN" sz="16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98" y="2893133"/>
        <a:ext cx="1793093" cy="896546"/>
      </dsp:txXfrm>
    </dsp:sp>
    <dsp:sp modelId="{1736CEAD-4713-4D8D-9815-5180F4A1F37D}">
      <dsp:nvSpPr>
        <dsp:cNvPr id="0" name=""/>
        <dsp:cNvSpPr/>
      </dsp:nvSpPr>
      <dsp:spPr>
        <a:xfrm>
          <a:off x="2173942" y="2893133"/>
          <a:ext cx="1793093" cy="89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ghế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đu</a:t>
          </a:r>
          <a:endParaRPr lang="vi-VN" sz="16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3942" y="2893133"/>
        <a:ext cx="1793093" cy="896546"/>
      </dsp:txXfrm>
    </dsp:sp>
    <dsp:sp modelId="{47C4108E-491B-415E-B821-329586858FB2}">
      <dsp:nvSpPr>
        <dsp:cNvPr id="0" name=""/>
        <dsp:cNvSpPr/>
      </dsp:nvSpPr>
      <dsp:spPr>
        <a:xfrm>
          <a:off x="4343585" y="2893133"/>
          <a:ext cx="1793093" cy="89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đu</a:t>
          </a:r>
          <a:endParaRPr lang="vi-VN" sz="16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3585" y="2893133"/>
        <a:ext cx="1793093" cy="896546"/>
      </dsp:txXfrm>
    </dsp:sp>
    <dsp:sp modelId="{5BD1B780-A97D-44D5-AD99-66F06D1E6F78}">
      <dsp:nvSpPr>
        <dsp:cNvPr id="0" name=""/>
        <dsp:cNvSpPr/>
      </dsp:nvSpPr>
      <dsp:spPr>
        <a:xfrm>
          <a:off x="6513229" y="2893133"/>
          <a:ext cx="1793093" cy="89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lắp</a:t>
          </a:r>
          <a:r>
            <a:rPr lang="en-US" sz="1600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ghép</a:t>
          </a:r>
          <a:endParaRPr lang="vi-VN" sz="160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3229" y="2893133"/>
        <a:ext cx="1793093" cy="896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323DF-9283-4A6C-9BDB-EC5B8DC83306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ACCE5-B3CB-430C-9C54-8E5CA0820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8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1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7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2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296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437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4450B-48A1-4EA9-BC69-F5FA574CC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590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89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265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80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400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756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797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781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243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698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31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72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459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9677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269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028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415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116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8680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36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2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136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47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692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327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056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4688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536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9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999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29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3773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35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2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3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0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5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28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6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28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6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C87518-6E8A-41BB-A282-E8C0A2691D2E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DE821D5-859A-48F5-8522-80C2AEFEFC60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285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C87518-6E8A-41BB-A282-E8C0A2691D2E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DE821D5-859A-48F5-8522-80C2AEFEFC60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926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1148" y="125252"/>
            <a:ext cx="7103124" cy="4891795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1671643" y="-285158"/>
            <a:ext cx="5712616" cy="571261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2771105" y="695314"/>
            <a:ext cx="3529089" cy="352908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3342604" y="1200144"/>
            <a:ext cx="2415857" cy="2415857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74666" y="1134054"/>
            <a:ext cx="1535651" cy="2532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2595565" y="3190869"/>
            <a:ext cx="3930254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66347" y="664072"/>
            <a:ext cx="2133812" cy="12417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5756" y="749017"/>
            <a:ext cx="860967" cy="7700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41095" y="2906912"/>
            <a:ext cx="1239133" cy="5995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91148" y="1638629"/>
            <a:ext cx="889313" cy="975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6301" y="3041371"/>
            <a:ext cx="1138089" cy="16480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20600" y="2817769"/>
            <a:ext cx="1161844" cy="7462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81681" y="496763"/>
            <a:ext cx="932344" cy="9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5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0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0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5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5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6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856023" y="616454"/>
            <a:ext cx="742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856023" y="116407"/>
            <a:ext cx="7429552" cy="492443"/>
            <a:chOff x="857224" y="142876"/>
            <a:chExt cx="7429552" cy="492442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24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2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1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0C774952-38DF-43EB-B2B9-DF49F89FF1C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A50C06A1-A830-45C1-A80E-E7B2DF28D1F5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C87518-6E8A-41BB-A282-E8C0A2691D2E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DE821D5-859A-48F5-8522-80C2AEFEFC60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396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5C87518-6E8A-41BB-A282-E8C0A2691D2E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2023/7/4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DE821D5-859A-48F5-8522-80C2AEFEFC60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908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533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745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03906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4582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0248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0172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137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4345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304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7711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71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88" y="-939248"/>
            <a:ext cx="9197088" cy="60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4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18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15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92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44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4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2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67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29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5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0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53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8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67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6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17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98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7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4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94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46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344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36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4356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7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3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0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794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171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917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736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29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407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5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1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image" Target="../media/image2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78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image" Target="../media/image7.jpeg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8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0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8666A-BB83-4695-9E58-5FD81785EBB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668" y="142221"/>
            <a:ext cx="921010" cy="92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2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3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65" y="176420"/>
            <a:ext cx="848951" cy="8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6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  <p:sldLayoutId id="2147484003" r:id="rId20"/>
    <p:sldLayoutId id="2147484004" r:id="rId21"/>
    <p:sldLayoutId id="2147484005" r:id="rId22"/>
    <p:sldLayoutId id="2147484006" r:id="rId23"/>
    <p:sldLayoutId id="2147484007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92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5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67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936D1CC-6C86-455D-900B-AC3C7561A9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F3EA70C-F951-45BE-B3AD-E68B8E6AD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5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7/4/2023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8666A-BB83-4695-9E58-5FD81785EBB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668" y="142221"/>
            <a:ext cx="921010" cy="92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6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7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video" Target="../media/media2.mp4"/><Relationship Id="rId7" Type="http://schemas.openxmlformats.org/officeDocument/2006/relationships/image" Target="../media/image59.tmp"/><Relationship Id="rId2" Type="http://schemas.microsoft.com/office/2007/relationships/media" Target="../media/media2.mp4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8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video" Target="../media/media1.mp4"/><Relationship Id="rId7" Type="http://schemas.openxmlformats.org/officeDocument/2006/relationships/image" Target="../media/image41.png"/><Relationship Id="rId2" Type="http://schemas.microsoft.com/office/2007/relationships/media" Target="../media/media1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1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8.tmp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7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9206" y="1712445"/>
            <a:ext cx="7175142" cy="213034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05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405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vi-VN" sz="405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685800">
              <a:defRPr/>
            </a:pPr>
            <a:r>
              <a:rPr lang="vi-VN" sz="405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</a:t>
            </a:r>
            <a:r>
              <a:rPr lang="en-US" sz="405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CÔNG NGHỆ LỚP 4</a:t>
            </a:r>
            <a:endParaRPr lang="en-US" sz="405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9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4" y="698775"/>
            <a:ext cx="2300158" cy="2075491"/>
          </a:xfrm>
          <a:prstGeom prst="rect">
            <a:avLst/>
          </a:prstGeom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46" y="698775"/>
            <a:ext cx="1899650" cy="1888605"/>
          </a:xfrm>
          <a:prstGeom prst="rect">
            <a:avLst/>
          </a:prstGeom>
        </p:spPr>
      </p:pic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72" y="0"/>
            <a:ext cx="2420066" cy="2954149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6" r="22626"/>
          <a:stretch/>
        </p:blipFill>
        <p:spPr>
          <a:xfrm>
            <a:off x="2199190" y="2954149"/>
            <a:ext cx="4780344" cy="21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91965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000376" y="557645"/>
            <a:ext cx="78426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55" y="1568574"/>
            <a:ext cx="5220182" cy="30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1" y="1087613"/>
            <a:ext cx="1956122" cy="14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Hình ảnh 3" descr="Tạo hình cắt từ Màn hình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43" y="0"/>
            <a:ext cx="7014257" cy="5143500"/>
          </a:xfrm>
          <a:prstGeom prst="rect">
            <a:avLst/>
          </a:prstGeom>
        </p:spPr>
      </p:pic>
      <p:pic>
        <p:nvPicPr>
          <p:cNvPr id="10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061" y="3176080"/>
            <a:ext cx="1719682" cy="9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4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466676" y="36021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vi-VN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10244" descr="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687" y="1169044"/>
            <a:ext cx="3243040" cy="33798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6215605" y="1867156"/>
            <a:ext cx="2668176" cy="1250566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marL="0" marR="0" lvl="0" indent="0" algn="ctr" defTabSz="81644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Thảo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luận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81644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nhóm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816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(2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phút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itchFamily="2" charset="0"/>
                <a:ea typeface="宋体" panose="02010600030101010101" pitchFamily="2" charset="-122"/>
                <a:cs typeface="+mn-cs"/>
              </a:rPr>
              <a:t>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itchFamily="2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Đồng hồ đếm ngược 2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9214" y="279152"/>
            <a:ext cx="1858738" cy="1045540"/>
          </a:xfrm>
          <a:prstGeom prst="rect">
            <a:avLst/>
          </a:prstGeom>
        </p:spPr>
      </p:pic>
      <p:pic>
        <p:nvPicPr>
          <p:cNvPr id="7" name="图片 10245" descr="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4" y="1241787"/>
            <a:ext cx="4991917" cy="37121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0247"/>
          <p:cNvSpPr txBox="1"/>
          <p:nvPr/>
        </p:nvSpPr>
        <p:spPr>
          <a:xfrm>
            <a:off x="845789" y="2148533"/>
            <a:ext cx="4597985" cy="2512450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marL="0" marR="0" lvl="0" indent="0" algn="just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vi-V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85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18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499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mô hình cái đu - Công nghệ 4 - Hoc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211" y="150471"/>
            <a:ext cx="8114376" cy="4629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2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3598252" y="2277578"/>
            <a:ext cx="2122618" cy="684767"/>
          </a:xfrm>
          <a:prstGeom prst="rect">
            <a:avLst/>
          </a:prstGeom>
          <a:noFill/>
        </p:spPr>
        <p:txBody>
          <a:bodyPr wrap="none" lIns="91401" tIns="45702" rIns="91401" bIns="45702" rtlCol="0">
            <a:spAutoFit/>
          </a:bodyPr>
          <a:lstStyle/>
          <a:p>
            <a:pPr marL="0" marR="0" lvl="0" indent="0" algn="ctr" defTabSz="6855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egoe Print" pitchFamily="2" charset="0"/>
                <a:ea typeface="微软雅黑" panose="020B0503020204020204" pitchFamily="34" charset="-122"/>
                <a:cs typeface="+mn-cs"/>
              </a:rPr>
              <a:t>hành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egoe Print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501769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/>
          <p:cNvGraphicFramePr/>
          <p:nvPr>
            <p:extLst>
              <p:ext uri="{D42A27DB-BD31-4B8C-83A1-F6EECF244321}">
                <p14:modId xmlns:p14="http://schemas.microsoft.com/office/powerpoint/2010/main" val="2194358807"/>
              </p:ext>
            </p:extLst>
          </p:nvPr>
        </p:nvGraphicFramePr>
        <p:xfrm>
          <a:off x="289368" y="226283"/>
          <a:ext cx="8310622" cy="5409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Hình ảnh 1" descr="Tạo hình cắt từ Màn hìn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0" y="388329"/>
            <a:ext cx="7225573" cy="72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4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977227" y="1738263"/>
            <a:ext cx="784268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SGK.</a:t>
            </a:r>
          </a:p>
        </p:txBody>
      </p:sp>
    </p:spTree>
    <p:extLst>
      <p:ext uri="{BB962C8B-B14F-4D97-AF65-F5344CB8AC3E}">
        <p14:creationId xmlns:p14="http://schemas.microsoft.com/office/powerpoint/2010/main" val="3973304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4" y="1064749"/>
            <a:ext cx="4078751" cy="4078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702" y="957018"/>
            <a:ext cx="3406436" cy="1248264"/>
          </a:xfrm>
          <a:prstGeom prst="rect">
            <a:avLst/>
          </a:prstGeom>
        </p:spPr>
      </p:pic>
      <p:sp>
        <p:nvSpPr>
          <p:cNvPr id="4" name="TextBox 29"/>
          <p:cNvSpPr txBox="1"/>
          <p:nvPr/>
        </p:nvSpPr>
        <p:spPr>
          <a:xfrm>
            <a:off x="4641449" y="2435157"/>
            <a:ext cx="4317356" cy="21544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8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-111778"/>
            <a:ext cx="9140694" cy="514164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5073105" y="646626"/>
            <a:ext cx="1174073" cy="193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799626" y="1378208"/>
            <a:ext cx="3123317" cy="2105952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>
                <a:defRPr/>
              </a:pPr>
              <a:endParaRPr lang="zh-CN" altLang="en-US" sz="135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63">
                <a:defRPr/>
              </a:pPr>
              <a:endParaRPr lang="zh-CN" altLang="en-US" sz="1350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2966510" y="2202554"/>
            <a:ext cx="2818616" cy="600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63">
              <a:defRPr/>
            </a:pPr>
            <a:r>
              <a:rPr lang="en-US" sz="3299" dirty="0">
                <a:solidFill>
                  <a:srgbClr val="FFBF53">
                    <a:lumMod val="20000"/>
                    <a:lumOff val="80000"/>
                  </a:srgbClr>
                </a:solidFill>
                <a:latin typeface="Coiny" panose="02000903060500060000" pitchFamily="2" charset="0"/>
              </a:rPr>
              <a:t>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661" y="2032381"/>
            <a:ext cx="2127624" cy="282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5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159044" y="65494"/>
            <a:ext cx="8825910" cy="5119007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219" y="1292939"/>
            <a:ext cx="5909733" cy="22678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8689346" y="-449395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93" y="2648952"/>
            <a:ext cx="2761636" cy="2761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72" y="2532301"/>
            <a:ext cx="2611199" cy="26111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038508" y="-692413"/>
            <a:ext cx="1670029" cy="51581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308796" y="1714593"/>
            <a:ext cx="44005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5400" dirty="0" err="1">
                <a:solidFill>
                  <a:srgbClr val="FF4C4C"/>
                </a:solidFill>
                <a:latin typeface="Coiny" panose="02000903060500060000" pitchFamily="2" charset="0"/>
              </a:rPr>
              <a:t>Tạm</a:t>
            </a:r>
            <a:r>
              <a:rPr lang="en-US" sz="5400" dirty="0">
                <a:solidFill>
                  <a:srgbClr val="FF4C4C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FF4C4C"/>
                </a:solidFill>
                <a:latin typeface="Coiny" panose="02000903060500060000" pitchFamily="2" charset="0"/>
              </a:rPr>
              <a:t>biệt</a:t>
            </a:r>
            <a:endParaRPr lang="en-US" sz="5400" dirty="0">
              <a:solidFill>
                <a:srgbClr val="FF4C4C"/>
              </a:solidFill>
              <a:latin typeface="Coiny" panose="02000903060500060000" pitchFamily="2" charset="0"/>
            </a:endParaRPr>
          </a:p>
          <a:p>
            <a:pPr algn="ctr" defTabSz="685800">
              <a:defRPr/>
            </a:pPr>
            <a:r>
              <a:rPr lang="en-US" sz="5400" dirty="0" err="1">
                <a:solidFill>
                  <a:srgbClr val="FF4C4C"/>
                </a:solidFill>
                <a:latin typeface="Coiny" panose="02000903060500060000" pitchFamily="2" charset="0"/>
              </a:rPr>
              <a:t>và</a:t>
            </a:r>
            <a:r>
              <a:rPr lang="en-US" sz="5400" dirty="0">
                <a:solidFill>
                  <a:srgbClr val="FF4C4C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FF4C4C"/>
                </a:solidFill>
                <a:latin typeface="Coiny" panose="02000903060500060000" pitchFamily="2" charset="0"/>
              </a:rPr>
              <a:t>hẹn</a:t>
            </a:r>
            <a:r>
              <a:rPr lang="en-US" sz="5400" dirty="0">
                <a:solidFill>
                  <a:srgbClr val="FF4C4C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FF4C4C"/>
                </a:solidFill>
                <a:latin typeface="Coiny" panose="02000903060500060000" pitchFamily="2" charset="0"/>
              </a:rPr>
              <a:t>gặp</a:t>
            </a:r>
            <a:r>
              <a:rPr lang="en-US" sz="5400" dirty="0">
                <a:solidFill>
                  <a:srgbClr val="FF4C4C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FF4C4C"/>
                </a:solidFill>
                <a:latin typeface="Coiny" panose="02000903060500060000" pitchFamily="2" charset="0"/>
              </a:rPr>
              <a:t>lại</a:t>
            </a:r>
            <a:endParaRPr lang="en-US" sz="5400" dirty="0">
              <a:solidFill>
                <a:srgbClr val="FF4C4C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21" y="655037"/>
            <a:ext cx="7163259" cy="3697044"/>
          </a:xfrm>
          <a:prstGeom prst="rect">
            <a:avLst/>
          </a:prstGeom>
        </p:spPr>
      </p:pic>
      <p:pic>
        <p:nvPicPr>
          <p:cNvPr id="4" name="Picture 4" descr="Káº¿t quáº£ hÃ¬nh áº£nh cho right icon">
            <a:extLst>
              <a:ext uri="{FF2B5EF4-FFF2-40B4-BE49-F238E27FC236}">
                <a16:creationId xmlns:a16="http://schemas.microsoft.com/office/drawing/2014/main" id="{0BA34594-19F0-4C48-B817-52C71666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62" y="3729217"/>
            <a:ext cx="520862" cy="5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9"/>
          <p:cNvSpPr txBox="1"/>
          <p:nvPr/>
        </p:nvSpPr>
        <p:spPr>
          <a:xfrm>
            <a:off x="1032243" y="260754"/>
            <a:ext cx="668423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5" name="TextBox 29"/>
          <p:cNvSpPr txBox="1"/>
          <p:nvPr/>
        </p:nvSpPr>
        <p:spPr>
          <a:xfrm>
            <a:off x="3050266" y="936026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2243" y="1611299"/>
            <a:ext cx="7432201" cy="5698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3600" b="1" i="0" u="none" strike="noStrike" kern="1200" cap="none" spc="-1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-1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3600" b="1" i="0" u="none" strike="noStrike" kern="1200" cap="none" spc="-1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-1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-1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</a:t>
            </a:r>
          </a:p>
        </p:txBody>
      </p:sp>
      <p:pic>
        <p:nvPicPr>
          <p:cNvPr id="5" name="Hình ảnh 4" descr="Tạo hình cắt từ Màn hìn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03" y="2441079"/>
            <a:ext cx="2455263" cy="2594993"/>
          </a:xfrm>
          <a:prstGeom prst="rect">
            <a:avLst/>
          </a:prstGeom>
        </p:spPr>
      </p:pic>
      <p:pic>
        <p:nvPicPr>
          <p:cNvPr id="1028" name="Picture 4" descr="Grade 4 Engineering | Lesson 15 - Install the swing (Very easy) |  Assembling toys | Liam Channel -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8" r="6039"/>
          <a:stretch/>
        </p:blipFill>
        <p:spPr bwMode="auto">
          <a:xfrm>
            <a:off x="4859623" y="2334945"/>
            <a:ext cx="2419593" cy="25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76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843" y="2917608"/>
            <a:ext cx="1674006" cy="2225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938" y="2955717"/>
            <a:ext cx="1482702" cy="218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AD094-1F8D-4116-B242-E32A648B9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992" y="741052"/>
            <a:ext cx="3735648" cy="722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4BA25-BFC8-4187-8654-2038ABC0225B}"/>
              </a:ext>
            </a:extLst>
          </p:cNvPr>
          <p:cNvSpPr txBox="1"/>
          <p:nvPr/>
        </p:nvSpPr>
        <p:spPr>
          <a:xfrm>
            <a:off x="665766" y="1579237"/>
            <a:ext cx="821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6858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Lựa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chọn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sử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số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cụ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chi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tiết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lắp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ghép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mô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hình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cái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đu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7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89" y="441298"/>
            <a:ext cx="1042668" cy="16965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293099" y="1732338"/>
            <a:ext cx="6253140" cy="8972163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en-US" sz="135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84" y="1107761"/>
            <a:ext cx="4144586" cy="4144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621" y="1769295"/>
            <a:ext cx="4906181" cy="16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000376" y="557645"/>
            <a:ext cx="7842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sz="4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Tạo hình cắt từ Màn hình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38" y="1532292"/>
            <a:ext cx="2931708" cy="34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8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0245" descr="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2239" y="185195"/>
            <a:ext cx="4144442" cy="27200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文本框 10247"/>
          <p:cNvSpPr txBox="1"/>
          <p:nvPr/>
        </p:nvSpPr>
        <p:spPr>
          <a:xfrm>
            <a:off x="4629872" y="1094073"/>
            <a:ext cx="3669175" cy="1158233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322" y="639501"/>
            <a:ext cx="3507888" cy="2678454"/>
          </a:xfrm>
          <a:prstGeom prst="rect">
            <a:avLst/>
          </a:prstGeom>
        </p:spPr>
      </p:pic>
      <p:pic>
        <p:nvPicPr>
          <p:cNvPr id="9" name="Hình ảnh 8" descr="Tạo hình cắt từ Màn hình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58" y="2252306"/>
            <a:ext cx="3426106" cy="2747957"/>
          </a:xfrm>
          <a:prstGeom prst="rect">
            <a:avLst/>
          </a:prstGeom>
        </p:spPr>
      </p:pic>
      <p:pic>
        <p:nvPicPr>
          <p:cNvPr id="6" name="Đồng hồ đếm ngược 2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7230" y="3317955"/>
            <a:ext cx="1858738" cy="104554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6318</TotalTime>
  <Words>289</Words>
  <Application>Microsoft Office PowerPoint</Application>
  <PresentationFormat>Trình chiếu Trên màn hình (16:9)</PresentationFormat>
  <Paragraphs>34</Paragraphs>
  <Slides>20</Slides>
  <Notes>9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13</vt:i4>
      </vt:variant>
      <vt:variant>
        <vt:lpstr>Tiêu đề Bản chiếu</vt:lpstr>
      </vt:variant>
      <vt:variant>
        <vt:i4>20</vt:i4>
      </vt:variant>
    </vt:vector>
  </HeadingPairs>
  <TitlesOfParts>
    <vt:vector size="52" baseType="lpstr">
      <vt:lpstr>微软雅黑</vt:lpstr>
      <vt:lpstr>宋体</vt:lpstr>
      <vt:lpstr>Arial</vt:lpstr>
      <vt:lpstr>Calibri</vt:lpstr>
      <vt:lpstr>Calibri Light</vt:lpstr>
      <vt:lpstr>Coiny</vt:lpstr>
      <vt:lpstr>等线</vt:lpstr>
      <vt:lpstr>等线 Light</vt:lpstr>
      <vt:lpstr>方正姚体</vt:lpstr>
      <vt:lpstr>Georgia</vt:lpstr>
      <vt:lpstr>ITC Avant Garde Std Bk</vt:lpstr>
      <vt:lpstr>Open Sans</vt:lpstr>
      <vt:lpstr>Segoe Print</vt:lpstr>
      <vt:lpstr>华文新魏</vt:lpstr>
      <vt:lpstr>Times New Roman</vt:lpstr>
      <vt:lpstr>Trebuchet MS</vt:lpstr>
      <vt:lpstr>UTM Avo</vt:lpstr>
      <vt:lpstr>Wingdings 3</vt:lpstr>
      <vt:lpstr>字魂59号-创粗黑</vt:lpstr>
      <vt:lpstr>Office 主题​​</vt:lpstr>
      <vt:lpstr>1_Office 主题​​</vt:lpstr>
      <vt:lpstr>Custom Design</vt:lpstr>
      <vt:lpstr>2_Office Theme</vt:lpstr>
      <vt:lpstr>1_Simple Light</vt:lpstr>
      <vt:lpstr>平面</vt:lpstr>
      <vt:lpstr>1_平面</vt:lpstr>
      <vt:lpstr>1_Office Theme</vt:lpstr>
      <vt:lpstr>3_Office Theme</vt:lpstr>
      <vt:lpstr>4_Office Theme</vt:lpstr>
      <vt:lpstr>2_Office 主题​​</vt:lpstr>
      <vt:lpstr>3_Office 主题​​</vt:lpstr>
      <vt:lpstr>4_Office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402</cp:revision>
  <dcterms:created xsi:type="dcterms:W3CDTF">2017-06-11T12:45:34Z</dcterms:created>
  <dcterms:modified xsi:type="dcterms:W3CDTF">2023-07-04T08:53:48Z</dcterms:modified>
</cp:coreProperties>
</file>