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36" r:id="rId2"/>
    <p:sldId id="337" r:id="rId3"/>
    <p:sldId id="342" r:id="rId4"/>
    <p:sldId id="362" r:id="rId5"/>
    <p:sldId id="378" r:id="rId6"/>
    <p:sldId id="271" r:id="rId7"/>
    <p:sldId id="305" r:id="rId8"/>
    <p:sldId id="367" r:id="rId9"/>
    <p:sldId id="385" r:id="rId10"/>
    <p:sldId id="386" r:id="rId11"/>
    <p:sldId id="387" r:id="rId12"/>
    <p:sldId id="388" r:id="rId13"/>
    <p:sldId id="389" r:id="rId14"/>
    <p:sldId id="390" r:id="rId15"/>
    <p:sldId id="391" r:id="rId16"/>
    <p:sldId id="380" r:id="rId17"/>
    <p:sldId id="333" r:id="rId18"/>
    <p:sldId id="381" r:id="rId19"/>
    <p:sldId id="384" r:id="rId20"/>
    <p:sldId id="346" r:id="rId21"/>
  </p:sldIdLst>
  <p:sldSz cx="9144000" cy="5143500" type="screen16x9"/>
  <p:notesSz cx="9144000" cy="68580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20256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40513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60769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81026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012825" algn="l" defTabSz="40513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1215390" algn="l" defTabSz="40513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1418590" algn="l" defTabSz="40513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1621155" algn="l" defTabSz="40513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9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863D"/>
    <a:srgbClr val="D767C7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56" autoAdjust="0"/>
    <p:restoredTop sz="94660"/>
  </p:normalViewPr>
  <p:slideViewPr>
    <p:cSldViewPr>
      <p:cViewPr varScale="1">
        <p:scale>
          <a:sx n="110" d="100"/>
          <a:sy n="110" d="100"/>
        </p:scale>
        <p:origin x="504" y="67"/>
      </p:cViewPr>
      <p:guideLst>
        <p:guide orient="horz" pos="1620"/>
        <p:guide pos="293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552B8B8-DB32-4E28-A0E0-E8A3380E3003}" type="datetimeFigureOut">
              <a:rPr lang="en-US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7A289D4-363B-4AF0-B8A2-766260A39F5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21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202565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405130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607695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810260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1012825" algn="l" defTabSz="40513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215390" algn="l" defTabSz="40513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418590" algn="l" defTabSz="40513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621155" algn="l" defTabSz="40513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F2FF-AB26-42B1-B18B-19F5B70C603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420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81F064-BDE2-4256-92FA-B25E97391A24}" type="slidenum"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fld>
            <a:endParaRPr lang="en-US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898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13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10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81F064-BDE2-4256-92FA-B25E97391A24}" type="slidenum"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</a:rPr>
              <a:t>5</a:t>
            </a:fld>
            <a:endParaRPr lang="en-US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888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81F064-BDE2-4256-92FA-B25E97391A24}" type="slidenum"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</a:rPr>
              <a:t>16</a:t>
            </a:fld>
            <a:endParaRPr lang="en-US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303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81F064-BDE2-4256-92FA-B25E97391A24}" type="slidenum"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</a:rPr>
              <a:t>18</a:t>
            </a:fld>
            <a:endParaRPr lang="en-US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466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E6913D-17BA-49E6-BB39-34805F0A79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D6476-3F90-420F-A798-6E1201F80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364E0-7FD0-43B7-9AF3-BF3E1ADF05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t>2023/8/5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7828A-D6A9-4019-B85B-71EA6D46EA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39F19-AD41-4867-A9C1-959FC27EAA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605B7-7BB6-452C-B6BF-5D0E2E8C8C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3D283-9893-434C-88AA-855CA1718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86A2B-E6AC-4E5D-A281-1BD4489DE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76DDA-5A57-4BBA-8EF8-02AC1536D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DBAD4-C42A-48A6-B3F0-420776F08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C829B-494A-4540-B6A5-A14EBAC667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18CB97-F0DD-435F-BD38-4E3922C9C4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ppt/slides/ppt/media/media1.wav" TargetMode="External"/><Relationship Id="rId1" Type="http://schemas.microsoft.com/office/2007/relationships/media" Target="ppt/slides/ppt/media/media1.wav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oleObject" Target="../embeddings/oleObject1.bin"/><Relationship Id="rId7" Type="http://schemas.openxmlformats.org/officeDocument/2006/relationships/image" Target="../media/image19.GIF"/><Relationship Id="rId12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11" Type="http://schemas.openxmlformats.org/officeDocument/2006/relationships/image" Target="../media/image23.GI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2.wmf"/><Relationship Id="rId4" Type="http://schemas.openxmlformats.org/officeDocument/2006/relationships/image" Target="../media/image17.wmf"/><Relationship Id="rId9" Type="http://schemas.openxmlformats.org/officeDocument/2006/relationships/image" Target="../media/image2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486" y="3090227"/>
            <a:ext cx="3840162" cy="20968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066" y="1183762"/>
            <a:ext cx="2870979" cy="1438537"/>
          </a:xfrm>
          <a:prstGeom prst="rect">
            <a:avLst/>
          </a:prstGeom>
        </p:spPr>
      </p:pic>
      <p:pic>
        <p:nvPicPr>
          <p:cNvPr id="9" name="轻快儿童音乐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5350" y="4743550"/>
            <a:ext cx="399950" cy="3999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2" y="-19049"/>
            <a:ext cx="7677733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3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QUÝ THẦY CÔ </a:t>
            </a:r>
          </a:p>
          <a:p>
            <a:pPr algn="ctr">
              <a:lnSpc>
                <a:spcPct val="150000"/>
              </a:lnSpc>
            </a:pPr>
            <a:r>
              <a:rPr lang="en-US" sz="3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VỀ DỰ GIỜ THĂM LỚP</a:t>
            </a:r>
            <a:endParaRPr lang="en-US" sz="3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43306" y="1723132"/>
            <a:ext cx="3885565" cy="15684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MÔN: CÔNG NGHỆ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LỚP 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 vol="8000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304800" y="-171450"/>
            <a:ext cx="8633460" cy="52115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0522" tIns="20261" rIns="40522" bIns="20261">
            <a:spAutoFit/>
          </a:bodyPr>
          <a:lstStyle/>
          <a:p>
            <a:pPr marL="225425" indent="-225425"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2.5 cm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89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145509" y="-169839"/>
            <a:ext cx="8633460" cy="1425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0522" tIns="20261" rIns="40522" bIns="20261">
            <a:spAutoFit/>
          </a:bodyPr>
          <a:lstStyle/>
          <a:p>
            <a:pPr marL="225425" indent="-225425" algn="just">
              <a:lnSpc>
                <a:spcPct val="150000"/>
              </a:lnSpc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524067"/>
            <a:ext cx="3206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2447" y="961132"/>
            <a:ext cx="88795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447800" y="2038350"/>
            <a:ext cx="6096000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934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228600" y="209550"/>
            <a:ext cx="8633460" cy="4226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0522" tIns="20261" rIns="40522" bIns="20261">
            <a:spAutoFit/>
          </a:bodyPr>
          <a:lstStyle/>
          <a:p>
            <a:pPr marL="225425" indent="-225425" algn="just">
              <a:lnSpc>
                <a:spcPct val="150000"/>
              </a:lnSpc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25425" indent="-225425" algn="just"/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066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145509" y="-169839"/>
            <a:ext cx="8633460" cy="1425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0522" tIns="20261" rIns="40522" bIns="20261">
            <a:spAutoFit/>
          </a:bodyPr>
          <a:lstStyle/>
          <a:p>
            <a:pPr marL="225425" indent="-225425"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524067"/>
            <a:ext cx="3206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2447" y="961132"/>
            <a:ext cx="88795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209800" y="2038350"/>
            <a:ext cx="5181600" cy="289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2554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145509" y="-169839"/>
            <a:ext cx="8633460" cy="1425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0522" tIns="20261" rIns="40522" bIns="20261">
            <a:spAutoFit/>
          </a:bodyPr>
          <a:lstStyle/>
          <a:p>
            <a:pPr marL="225425" indent="-225425" algn="just">
              <a:lnSpc>
                <a:spcPct val="150000"/>
              </a:lnSpc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524067"/>
            <a:ext cx="3206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2447" y="961132"/>
            <a:ext cx="88795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667000" y="2114551"/>
            <a:ext cx="3886200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5393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228600" y="209550"/>
            <a:ext cx="8633460" cy="4226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0522" tIns="20261" rIns="40522" bIns="20261">
            <a:spAutoFit/>
          </a:bodyPr>
          <a:lstStyle/>
          <a:p>
            <a:pPr marL="225425" indent="-225425"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25425" indent="-225425"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407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26790" y="285751"/>
            <a:ext cx="3690434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cap="all" dirty="0" smtClean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THỰC HÀNH</a:t>
            </a:r>
            <a:endParaRPr lang="en-US" sz="4400" b="1" cap="all" dirty="0">
              <a:ln w="0"/>
              <a:gradFill flip="none">
                <a:gsLst>
                  <a:gs pos="0">
                    <a:srgbClr val="FE8637">
                      <a:tint val="75000"/>
                      <a:shade val="75000"/>
                      <a:satMod val="170000"/>
                    </a:srgbClr>
                  </a:gs>
                  <a:gs pos="49000">
                    <a:srgbClr val="FE8637">
                      <a:tint val="88000"/>
                      <a:shade val="65000"/>
                      <a:satMod val="172000"/>
                    </a:srgbClr>
                  </a:gs>
                  <a:gs pos="50000">
                    <a:srgbClr val="FE8637">
                      <a:shade val="65000"/>
                      <a:satMod val="130000"/>
                    </a:srgbClr>
                  </a:gs>
                  <a:gs pos="92000">
                    <a:srgbClr val="FE8637">
                      <a:shade val="50000"/>
                      <a:satMod val="120000"/>
                    </a:srgbClr>
                  </a:gs>
                  <a:gs pos="100000">
                    <a:srgbClr val="FE8637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221" name="Picture 2" descr="Káº¿t quáº£ hÃ¬nh áº£nh cho HOC BAI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1" b="19534"/>
          <a:stretch>
            <a:fillRect/>
          </a:stretch>
        </p:blipFill>
        <p:spPr bwMode="auto">
          <a:xfrm>
            <a:off x="609603" y="1123950"/>
            <a:ext cx="81057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228600" y="-95250"/>
            <a:ext cx="8496300" cy="15182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0522" tIns="20261" rIns="40522" bIns="20261">
            <a:spAutoFit/>
          </a:bodyPr>
          <a:lstStyle/>
          <a:p>
            <a:pPr marL="227965" indent="-227965" algn="just">
              <a:lnSpc>
                <a:spcPct val="150000"/>
              </a:lnSpc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7965" indent="-227965" algn="just">
              <a:lnSpc>
                <a:spcPct val="150000"/>
              </a:lnSpc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24900" y="4833938"/>
            <a:ext cx="4191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" y="1276350"/>
            <a:ext cx="4448175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10244" descr="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594" y="-23813"/>
            <a:ext cx="3976406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10248"/>
          <p:cNvSpPr txBox="1"/>
          <p:nvPr/>
        </p:nvSpPr>
        <p:spPr>
          <a:xfrm>
            <a:off x="5715000" y="984177"/>
            <a:ext cx="2668176" cy="1158233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defTabSz="816443">
              <a:spcBef>
                <a:spcPct val="50000"/>
              </a:spcBef>
            </a:pP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Hoạt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động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nhóm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4</a:t>
            </a:r>
            <a:endParaRPr lang="en-US" altLang="zh-CN" sz="36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12115" y="285751"/>
            <a:ext cx="3319780" cy="7683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cap="all" dirty="0" err="1" smtClean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VẬN DỤNG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400" b="1" cap="all" dirty="0">
              <a:ln w="0"/>
              <a:gradFill flip="none">
                <a:gsLst>
                  <a:gs pos="0">
                    <a:srgbClr val="FE8637">
                      <a:tint val="75000"/>
                      <a:shade val="75000"/>
                      <a:satMod val="170000"/>
                    </a:srgbClr>
                  </a:gs>
                  <a:gs pos="49000">
                    <a:srgbClr val="FE8637">
                      <a:tint val="88000"/>
                      <a:shade val="65000"/>
                      <a:satMod val="172000"/>
                    </a:srgbClr>
                  </a:gs>
                  <a:gs pos="50000">
                    <a:srgbClr val="FE8637">
                      <a:shade val="65000"/>
                      <a:satMod val="130000"/>
                    </a:srgbClr>
                  </a:gs>
                  <a:gs pos="92000">
                    <a:srgbClr val="FE8637">
                      <a:shade val="50000"/>
                      <a:satMod val="120000"/>
                    </a:srgbClr>
                  </a:gs>
                  <a:gs pos="100000">
                    <a:srgbClr val="FE8637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221" name="Picture 2" descr="Káº¿t quáº£ hÃ¬nh áº£nh cho HOC BAI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1" b="19534"/>
          <a:stretch>
            <a:fillRect/>
          </a:stretch>
        </p:blipFill>
        <p:spPr bwMode="auto">
          <a:xfrm>
            <a:off x="609603" y="1123950"/>
            <a:ext cx="81057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666750"/>
            <a:ext cx="4267200" cy="3518297"/>
          </a:xfrm>
        </p:spPr>
        <p:txBody>
          <a:bodyPr>
            <a:noAutofit/>
          </a:bodyPr>
          <a:lstStyle/>
          <a:p>
            <a:pPr algn="just"/>
            <a:r>
              <a:rPr lang="pt-BR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Thực hiện một số công việc chăm sóc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pt-BR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tại gia đình, nhà trường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 lại sản phẩm (hình ảnh) vào buổi học tiếp theo)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0" y="514350"/>
            <a:ext cx="3740150" cy="4043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23582" y="285751"/>
            <a:ext cx="369684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cap="all" dirty="0" err="1" smtClean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Khởi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cap="all" dirty="0" err="1" smtClean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400" b="1" cap="all" dirty="0">
              <a:ln w="0"/>
              <a:gradFill flip="none">
                <a:gsLst>
                  <a:gs pos="0">
                    <a:srgbClr val="FE8637">
                      <a:tint val="75000"/>
                      <a:shade val="75000"/>
                      <a:satMod val="170000"/>
                    </a:srgbClr>
                  </a:gs>
                  <a:gs pos="49000">
                    <a:srgbClr val="FE8637">
                      <a:tint val="88000"/>
                      <a:shade val="65000"/>
                      <a:satMod val="172000"/>
                    </a:srgbClr>
                  </a:gs>
                  <a:gs pos="50000">
                    <a:srgbClr val="FE8637">
                      <a:shade val="65000"/>
                      <a:satMod val="130000"/>
                    </a:srgbClr>
                  </a:gs>
                  <a:gs pos="92000">
                    <a:srgbClr val="FE8637">
                      <a:shade val="50000"/>
                      <a:satMod val="120000"/>
                    </a:srgbClr>
                  </a:gs>
                  <a:gs pos="100000">
                    <a:srgbClr val="FE8637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221" name="Picture 2" descr="Káº¿t quáº£ hÃ¬nh áº£nh cho HOC BAI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1" b="19534"/>
          <a:stretch>
            <a:fillRect/>
          </a:stretch>
        </p:blipFill>
        <p:spPr bwMode="auto">
          <a:xfrm>
            <a:off x="609603" y="1123950"/>
            <a:ext cx="81057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0" y="0"/>
          <a:ext cx="14224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Clip" r:id="rId3" imgW="1278255" imgH="1273810" progId="">
                  <p:embed/>
                </p:oleObj>
              </mc:Choice>
              <mc:Fallback>
                <p:oleObj name="Clip" r:id="rId3" imgW="1278255" imgH="127381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22400" cy="240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7145338" y="2571750"/>
          <a:ext cx="1998662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Clip" r:id="rId5" imgW="1999615" imgH="1831340" progId="">
                  <p:embed/>
                </p:oleObj>
              </mc:Choice>
              <mc:Fallback>
                <p:oleObj name="Clip" r:id="rId5" imgW="1999615" imgH="18313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38" y="2571750"/>
                        <a:ext cx="1998662" cy="257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0" name="Picture 4" descr="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0350"/>
            <a:ext cx="6096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743200" y="2781300"/>
            <a:ext cx="45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7200900" y="-1485900"/>
            <a:ext cx="45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1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16002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0" descr="1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742950"/>
            <a:ext cx="6096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Firewrk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543300"/>
            <a:ext cx="16049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Firewrk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3" y="-228600"/>
            <a:ext cx="22193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 descr="FLOWERS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3" y="4229100"/>
            <a:ext cx="1382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FLOWERS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3" y="4229100"/>
            <a:ext cx="1382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 descr="bells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1219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6" descr="bells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219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22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5950"/>
            <a:ext cx="685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22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828800"/>
            <a:ext cx="685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22" descr="Firewrk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71751"/>
            <a:ext cx="3200400" cy="277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24" descr="Firewrk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1752600" cy="152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6" name="WordArt 21"/>
          <p:cNvSpPr>
            <a:spLocks noChangeArrowheads="1" noChangeShapeType="1" noTextEdit="1"/>
          </p:cNvSpPr>
          <p:nvPr/>
        </p:nvSpPr>
        <p:spPr bwMode="auto">
          <a:xfrm>
            <a:off x="1524000" y="857250"/>
            <a:ext cx="6629400" cy="2857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Xin chân thành cảm ơn</a:t>
            </a:r>
          </a:p>
        </p:txBody>
      </p:sp>
      <p:sp>
        <p:nvSpPr>
          <p:cNvPr id="19477" name="WordArt 22"/>
          <p:cNvSpPr>
            <a:spLocks noChangeArrowheads="1" noChangeShapeType="1" noTextEdit="1"/>
          </p:cNvSpPr>
          <p:nvPr/>
        </p:nvSpPr>
        <p:spPr bwMode="auto">
          <a:xfrm>
            <a:off x="762000" y="2857500"/>
            <a:ext cx="7696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Times New Roman" panose="02020603050405020304"/>
                <a:cs typeface="Times New Roman" panose="02020603050405020304"/>
              </a:rPr>
              <a:t>Quý thầy, cô giáo và các em học sinh.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72600" cy="5143500"/>
          </a:xfrm>
          <a:prstGeom prst="rect">
            <a:avLst/>
          </a:prstGeom>
        </p:spPr>
      </p:pic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4991" y="4251723"/>
            <a:ext cx="960437" cy="61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ika8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0016" y="4262439"/>
            <a:ext cx="960437" cy="61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hika8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2825" y="4229101"/>
            <a:ext cx="960438" cy="61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28600" y="114300"/>
            <a:ext cx="8686800" cy="1077218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250" y="1295400"/>
            <a:ext cx="3619500" cy="28003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372600" cy="5143500"/>
          </a:xfrm>
          <a:prstGeom prst="rect">
            <a:avLst/>
          </a:prstGeom>
        </p:spPr>
      </p:pic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4991" y="4251723"/>
            <a:ext cx="960437" cy="61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ika8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0016" y="4262439"/>
            <a:ext cx="960437" cy="61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hika8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2825" y="4229101"/>
            <a:ext cx="960438" cy="61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143000" y="150495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50837" y="285751"/>
            <a:ext cx="3442335" cy="7683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cap="all" dirty="0" err="1" smtClean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KhÁM PHÁ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400" b="1" cap="all" dirty="0">
              <a:ln w="0"/>
              <a:gradFill flip="none">
                <a:gsLst>
                  <a:gs pos="0">
                    <a:srgbClr val="FE8637">
                      <a:tint val="75000"/>
                      <a:shade val="75000"/>
                      <a:satMod val="170000"/>
                    </a:srgbClr>
                  </a:gs>
                  <a:gs pos="49000">
                    <a:srgbClr val="FE8637">
                      <a:tint val="88000"/>
                      <a:shade val="65000"/>
                      <a:satMod val="172000"/>
                    </a:srgbClr>
                  </a:gs>
                  <a:gs pos="50000">
                    <a:srgbClr val="FE8637">
                      <a:shade val="65000"/>
                      <a:satMod val="130000"/>
                    </a:srgbClr>
                  </a:gs>
                  <a:gs pos="92000">
                    <a:srgbClr val="FE8637">
                      <a:shade val="50000"/>
                      <a:satMod val="120000"/>
                    </a:srgbClr>
                  </a:gs>
                  <a:gs pos="100000">
                    <a:srgbClr val="FE8637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221" name="Picture 2" descr="Káº¿t quáº£ hÃ¬nh áº£nh cho HOC BAI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1" b="19534"/>
          <a:stretch>
            <a:fillRect/>
          </a:stretch>
        </p:blipFill>
        <p:spPr bwMode="auto">
          <a:xfrm>
            <a:off x="609603" y="1123950"/>
            <a:ext cx="81057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WordArt 14"/>
          <p:cNvSpPr>
            <a:spLocks noChangeArrowheads="1" noChangeShapeType="1" noTextEdit="1"/>
          </p:cNvSpPr>
          <p:nvPr/>
        </p:nvSpPr>
        <p:spPr bwMode="auto">
          <a:xfrm>
            <a:off x="1371600" y="2000250"/>
            <a:ext cx="6781800" cy="1371600"/>
          </a:xfrm>
          <a:prstGeom prst="rect">
            <a:avLst/>
          </a:prstGeom>
        </p:spPr>
        <p:txBody>
          <a:bodyPr wrap="none" lIns="40522" tIns="20261" rIns="40522" bIns="202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000" b="1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838203" y="42862"/>
            <a:ext cx="7092006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 err="1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 err="1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err="1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US" sz="4000" b="1" dirty="0">
              <a:solidFill>
                <a:srgbClr val="0B03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685800" y="1405367"/>
            <a:ext cx="7924800" cy="12720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0522" tIns="20261" rIns="40522" bIns="2026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TRỒNG VÀ CHĂM SÓC </a:t>
            </a:r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CẢNH TRONG CHẬU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T2)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152400" y="676047"/>
            <a:ext cx="8633460" cy="1425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0522" tIns="20261" rIns="40522" bIns="20261">
            <a:spAutoFit/>
          </a:bodyPr>
          <a:lstStyle/>
          <a:p>
            <a:pPr marL="225425" indent="-225425"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2362200" y="0"/>
            <a:ext cx="433003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 err="1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err="1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US" sz="2400" b="1" dirty="0">
              <a:solidFill>
                <a:srgbClr val="0B03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-64770" y="463397"/>
            <a:ext cx="9525000" cy="410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0522" tIns="20261" rIns="40522" bIns="2026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07: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 VÀ CHĂM SÓC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 TRONG CHẬU (T2)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389003"/>
            <a:ext cx="3206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2448" y="2033700"/>
            <a:ext cx="88795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219200" y="3110918"/>
            <a:ext cx="6781800" cy="1899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457200" y="560516"/>
            <a:ext cx="8633460" cy="21645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0522" tIns="20261" rIns="40522" bIns="20261">
            <a:spAutoFit/>
          </a:bodyPr>
          <a:lstStyle/>
          <a:p>
            <a:pPr marL="225425" indent="-225425" algn="just">
              <a:lnSpc>
                <a:spcPct val="150000"/>
              </a:lnSpc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dirty="0" smtClean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2495550"/>
            <a:ext cx="86036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594" y="-23813"/>
            <a:ext cx="3976406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" name="文本框 10248"/>
          <p:cNvSpPr txBox="1"/>
          <p:nvPr/>
        </p:nvSpPr>
        <p:spPr>
          <a:xfrm>
            <a:off x="5715000" y="984177"/>
            <a:ext cx="2668176" cy="1589131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defTabSz="816443">
              <a:spcBef>
                <a:spcPct val="50000"/>
              </a:spcBef>
            </a:pP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Thảo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luận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nhóm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đôi</a:t>
            </a:r>
            <a:endParaRPr lang="en-US" altLang="zh-CN" sz="36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  <a:p>
            <a:pPr algn="ctr" defTabSz="816443"/>
            <a:r>
              <a:rPr lang="en-US" altLang="zh-CN" sz="28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(2 </a:t>
            </a:r>
            <a:r>
              <a:rPr lang="en-US" altLang="zh-CN" sz="28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phút</a:t>
            </a:r>
            <a:r>
              <a:rPr lang="en-US" altLang="zh-CN" sz="28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)</a:t>
            </a:r>
            <a:endParaRPr lang="zh-CN" altLang="en-US" sz="28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248449"/>
            <a:ext cx="2596160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5425" indent="-225425"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7846" y="990960"/>
            <a:ext cx="5008102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5425" indent="-225425"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5425" indent="-225425"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5425" indent="-225425"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5425" indent="-225425"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45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allAtOnce"/>
      <p:bldP spid="4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31&quot;&gt;&lt;object type=&quot;3&quot; unique_id=&quot;10035&quot;&gt;&lt;property id=&quot;20148&quot; value=&quot;5&quot;/&gt;&lt;property id=&quot;20300&quot; value=&quot;Slide 4&quot;/&gt;&lt;property id=&quot;20307&quot; value=&quot;271&quot;/&gt;&lt;/object&gt;&lt;object type=&quot;3&quot; unique_id=&quot;10036&quot;&gt;&lt;property id=&quot;20148&quot; value=&quot;5&quot;/&gt;&lt;property id=&quot;20300&quot; value=&quot;Slide 5&quot;/&gt;&lt;property id=&quot;20307&quot; value=&quot;264&quot;/&gt;&lt;/object&gt;&lt;object type=&quot;3&quot; unique_id=&quot;10039&quot;&gt;&lt;property id=&quot;20148&quot; value=&quot;5&quot;/&gt;&lt;property id=&quot;20300&quot; value=&quot;Slide 6&quot;/&gt;&lt;property id=&quot;20307&quot; value=&quot;266&quot;/&gt;&lt;/object&gt;&lt;object type=&quot;3&quot; unique_id=&quot;10045&quot;&gt;&lt;property id=&quot;20148&quot; value=&quot;5&quot;/&gt;&lt;property id=&quot;20300&quot; value=&quot;Slide 9&quot;/&gt;&lt;property id=&quot;20307&quot; value=&quot;272&quot;/&gt;&lt;/object&gt;&lt;object type=&quot;3&quot; unique_id=&quot;10047&quot;&gt;&lt;property id=&quot;20148&quot; value=&quot;5&quot;/&gt;&lt;property id=&quot;20300&quot; value=&quot;Slide 13&quot;/&gt;&lt;property id=&quot;20307&quot; value=&quot;282&quot;/&gt;&lt;/object&gt;&lt;object type=&quot;3&quot; unique_id=&quot;10192&quot;&gt;&lt;property id=&quot;20148&quot; value=&quot;5&quot;/&gt;&lt;property id=&quot;20300&quot; value=&quot;Slide 1&quot;/&gt;&lt;property id=&quot;20307&quot; value=&quot;283&quot;/&gt;&lt;/object&gt;&lt;object type=&quot;3&quot; unique_id=&quot;10384&quot;&gt;&lt;property id=&quot;20148&quot; value=&quot;5&quot;/&gt;&lt;property id=&quot;20300&quot; value=&quot;Slide 2&quot;/&gt;&lt;property id=&quot;20307&quot; value=&quot;284&quot;/&gt;&lt;/object&gt;&lt;object type=&quot;3&quot; unique_id=&quot;11316&quot;&gt;&lt;property id=&quot;20148&quot; value=&quot;5&quot;/&gt;&lt;property id=&quot;20300&quot; value=&quot;Slide 8&quot;/&gt;&lt;property id=&quot;20307&quot; value=&quot;288&quot;/&gt;&lt;/object&gt;&lt;object type=&quot;3&quot; unique_id=&quot;11317&quot;&gt;&lt;property id=&quot;20148&quot; value=&quot;5&quot;/&gt;&lt;property id=&quot;20300&quot; value=&quot;Slide 7&quot;/&gt;&lt;property id=&quot;20307&quot; value=&quot;287&quot;/&gt;&lt;/object&gt;&lt;object type=&quot;3&quot; unique_id=&quot;11403&quot;&gt;&lt;property id=&quot;20148&quot; value=&quot;5&quot;/&gt;&lt;property id=&quot;20300&quot; value=&quot;Slide 11&quot;/&gt;&lt;property id=&quot;20307&quot; value=&quot;289&quot;/&gt;&lt;/object&gt;&lt;object type=&quot;3&quot; unique_id=&quot;11450&quot;&gt;&lt;property id=&quot;20148&quot; value=&quot;5&quot;/&gt;&lt;property id=&quot;20300&quot; value=&quot;Slide 3&quot;/&gt;&lt;property id=&quot;20307&quot; value=&quot;290&quot;/&gt;&lt;/object&gt;&lt;object type=&quot;3&quot; unique_id=&quot;11508&quot;&gt;&lt;property id=&quot;20148&quot; value=&quot;5&quot;/&gt;&lt;property id=&quot;20300&quot; value=&quot;Slide 10&quot;/&gt;&lt;property id=&quot;20307&quot; value=&quot;292&quot;/&gt;&lt;/object&gt;&lt;object type=&quot;3&quot; unique_id=&quot;11552&quot;&gt;&lt;property id=&quot;20148&quot; value=&quot;5&quot;/&gt;&lt;property id=&quot;20300&quot; value=&quot;Slide 12&quot;/&gt;&lt;property id=&quot;20307&quot; value=&quot;293&quot;/&gt;&lt;/object&gt;&lt;/object&gt;&lt;object type=&quot;8&quot; unique_id=&quot;1006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729</Words>
  <Application>Microsoft Office PowerPoint</Application>
  <PresentationFormat>On-screen Show (16:9)</PresentationFormat>
  <Paragraphs>61</Paragraphs>
  <Slides>20</Slides>
  <Notes>7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宋体</vt:lpstr>
      <vt:lpstr>Arial</vt:lpstr>
      <vt:lpstr>Calibri</vt:lpstr>
      <vt:lpstr>Segoe Print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469</cp:revision>
  <cp:lastPrinted>2113-01-01T00:00:00Z</cp:lastPrinted>
  <dcterms:created xsi:type="dcterms:W3CDTF">2113-01-01T00:00:00Z</dcterms:created>
  <dcterms:modified xsi:type="dcterms:W3CDTF">2023-08-05T11:13:45Z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7236858A311C47A89DE392E2F48494A5</vt:lpwstr>
  </property>
  <property fmtid="{D5CDD505-2E9C-101B-9397-08002B2CF9AE}" pid="4" name="KSOProductBuildVer">
    <vt:lpwstr>1033-11.2.0.11156</vt:lpwstr>
  </property>
</Properties>
</file>