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 id="2147483738" r:id="rId4"/>
  </p:sldMasterIdLst>
  <p:notesMasterIdLst>
    <p:notesMasterId r:id="rId32"/>
  </p:notesMasterIdLst>
  <p:sldIdLst>
    <p:sldId id="257" r:id="rId5"/>
    <p:sldId id="293" r:id="rId6"/>
    <p:sldId id="321" r:id="rId7"/>
    <p:sldId id="287" r:id="rId8"/>
    <p:sldId id="260" r:id="rId9"/>
    <p:sldId id="339" r:id="rId10"/>
    <p:sldId id="337" r:id="rId11"/>
    <p:sldId id="340" r:id="rId12"/>
    <p:sldId id="341" r:id="rId13"/>
    <p:sldId id="342" r:id="rId14"/>
    <p:sldId id="344" r:id="rId15"/>
    <p:sldId id="345" r:id="rId16"/>
    <p:sldId id="356" r:id="rId17"/>
    <p:sldId id="346" r:id="rId18"/>
    <p:sldId id="348" r:id="rId19"/>
    <p:sldId id="349" r:id="rId20"/>
    <p:sldId id="350" r:id="rId21"/>
    <p:sldId id="306" r:id="rId22"/>
    <p:sldId id="357" r:id="rId23"/>
    <p:sldId id="358" r:id="rId24"/>
    <p:sldId id="361" r:id="rId25"/>
    <p:sldId id="362" r:id="rId26"/>
    <p:sldId id="363" r:id="rId27"/>
    <p:sldId id="317" r:id="rId28"/>
    <p:sldId id="325" r:id="rId29"/>
    <p:sldId id="310" r:id="rId30"/>
    <p:sldId id="280" r:id="rId31"/>
  </p:sldIdLst>
  <p:sldSz cx="9144000" cy="5143500" type="screen16x9"/>
  <p:notesSz cx="6858000" cy="9144000"/>
  <p:defaultTextStyle>
    <a:defPPr>
      <a:defRPr lang="zh-CN"/>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4"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2" userDrawn="1">
          <p15:clr>
            <a:srgbClr val="A4A3A4"/>
          </p15:clr>
        </p15:guide>
        <p15:guide id="6" orient="horz" pos="2988" userDrawn="1">
          <p15:clr>
            <a:srgbClr val="A4A3A4"/>
          </p15:clr>
        </p15:guide>
        <p15:guide id="7" orient="horz" pos="324" userDrawn="1">
          <p15:clr>
            <a:srgbClr val="A4A3A4"/>
          </p15:clr>
        </p15:guide>
        <p15:guide id="8" orient="horz" pos="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DCFF"/>
    <a:srgbClr val="69D8FF"/>
    <a:srgbClr val="FF3399"/>
    <a:srgbClr val="B3EBFF"/>
    <a:srgbClr val="D1F3FF"/>
    <a:srgbClr val="CCFF66"/>
    <a:srgbClr val="FFCC99"/>
    <a:srgbClr val="FFFFFF"/>
    <a:srgbClr val="E1F7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25" autoAdjust="0"/>
    <p:restoredTop sz="93307" autoAdjust="0"/>
  </p:normalViewPr>
  <p:slideViewPr>
    <p:cSldViewPr snapToGrid="0" showGuides="1">
      <p:cViewPr varScale="1">
        <p:scale>
          <a:sx n="84" d="100"/>
          <a:sy n="84" d="100"/>
        </p:scale>
        <p:origin x="340" y="56"/>
      </p:cViewPr>
      <p:guideLst>
        <p:guide orient="horz" pos="1644"/>
        <p:guide pos="2880"/>
        <p:guide pos="385"/>
        <p:guide pos="5375"/>
        <p:guide orient="horz" pos="252"/>
        <p:guide orient="horz" pos="2988"/>
        <p:guide orient="horz" pos="324"/>
        <p:guide orient="horz" pos="43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FAFB-71C1-48B7-8214-8E31A2E46542}" type="datetimeFigureOut">
              <a:rPr lang="en-US" smtClean="0"/>
              <a:t>9/19/2023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4450B-48A1-4EA9-BC69-F5FA574CC80C}" type="slidenum">
              <a:rPr lang="en-US" smtClean="0"/>
              <a:t>‹#›</a:t>
            </a:fld>
            <a:endParaRPr lang="en-US"/>
          </a:p>
        </p:txBody>
      </p:sp>
    </p:spTree>
    <p:extLst>
      <p:ext uri="{BB962C8B-B14F-4D97-AF65-F5344CB8AC3E}">
        <p14:creationId xmlns:p14="http://schemas.microsoft.com/office/powerpoint/2010/main" val="533696143"/>
      </p:ext>
    </p:extLst>
  </p:cSld>
  <p:clrMap bg1="lt1" tx1="dk1" bg2="lt2" tx2="dk2" accent1="accent1" accent2="accent2" accent3="accent3" accent4="accent4" accent5="accent5" accent6="accent6" hlink="hlink" folHlink="folHlink"/>
  <p:notesStyle>
    <a:lvl1pPr marL="0" algn="l" defTabSz="914012" rtl="0" eaLnBrk="1" latinLnBrk="0" hangingPunct="1">
      <a:defRPr sz="1200" kern="1200">
        <a:solidFill>
          <a:schemeClr val="tx1"/>
        </a:solidFill>
        <a:latin typeface="+mn-lt"/>
        <a:ea typeface="+mn-ea"/>
        <a:cs typeface="+mn-cs"/>
      </a:defRPr>
    </a:lvl1pPr>
    <a:lvl2pPr marL="457005" algn="l" defTabSz="914012" rtl="0" eaLnBrk="1" latinLnBrk="0" hangingPunct="1">
      <a:defRPr sz="1200" kern="1200">
        <a:solidFill>
          <a:schemeClr val="tx1"/>
        </a:solidFill>
        <a:latin typeface="+mn-lt"/>
        <a:ea typeface="+mn-ea"/>
        <a:cs typeface="+mn-cs"/>
      </a:defRPr>
    </a:lvl2pPr>
    <a:lvl3pPr marL="914012" algn="l" defTabSz="914012" rtl="0" eaLnBrk="1" latinLnBrk="0" hangingPunct="1">
      <a:defRPr sz="1200" kern="1200">
        <a:solidFill>
          <a:schemeClr val="tx1"/>
        </a:solidFill>
        <a:latin typeface="+mn-lt"/>
        <a:ea typeface="+mn-ea"/>
        <a:cs typeface="+mn-cs"/>
      </a:defRPr>
    </a:lvl3pPr>
    <a:lvl4pPr marL="1371022" algn="l" defTabSz="914012" rtl="0" eaLnBrk="1" latinLnBrk="0" hangingPunct="1">
      <a:defRPr sz="1200" kern="1200">
        <a:solidFill>
          <a:schemeClr val="tx1"/>
        </a:solidFill>
        <a:latin typeface="+mn-lt"/>
        <a:ea typeface="+mn-ea"/>
        <a:cs typeface="+mn-cs"/>
      </a:defRPr>
    </a:lvl4pPr>
    <a:lvl5pPr marL="1828030" algn="l" defTabSz="914012" rtl="0" eaLnBrk="1" latinLnBrk="0" hangingPunct="1">
      <a:defRPr sz="1200" kern="1200">
        <a:solidFill>
          <a:schemeClr val="tx1"/>
        </a:solidFill>
        <a:latin typeface="+mn-lt"/>
        <a:ea typeface="+mn-ea"/>
        <a:cs typeface="+mn-cs"/>
      </a:defRPr>
    </a:lvl5pPr>
    <a:lvl6pPr marL="2285038" algn="l" defTabSz="914012" rtl="0" eaLnBrk="1" latinLnBrk="0" hangingPunct="1">
      <a:defRPr sz="1200" kern="1200">
        <a:solidFill>
          <a:schemeClr val="tx1"/>
        </a:solidFill>
        <a:latin typeface="+mn-lt"/>
        <a:ea typeface="+mn-ea"/>
        <a:cs typeface="+mn-cs"/>
      </a:defRPr>
    </a:lvl6pPr>
    <a:lvl7pPr marL="2742043" algn="l" defTabSz="914012" rtl="0" eaLnBrk="1" latinLnBrk="0" hangingPunct="1">
      <a:defRPr sz="1200" kern="1200">
        <a:solidFill>
          <a:schemeClr val="tx1"/>
        </a:solidFill>
        <a:latin typeface="+mn-lt"/>
        <a:ea typeface="+mn-ea"/>
        <a:cs typeface="+mn-cs"/>
      </a:defRPr>
    </a:lvl7pPr>
    <a:lvl8pPr marL="3199048" algn="l" defTabSz="914012" rtl="0" eaLnBrk="1" latinLnBrk="0" hangingPunct="1">
      <a:defRPr sz="1200" kern="1200">
        <a:solidFill>
          <a:schemeClr val="tx1"/>
        </a:solidFill>
        <a:latin typeface="+mn-lt"/>
        <a:ea typeface="+mn-ea"/>
        <a:cs typeface="+mn-cs"/>
      </a:defRPr>
    </a:lvl8pPr>
    <a:lvl9pPr marL="3656053" algn="l" defTabSz="9140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xfrm>
            <a:off x="381000" y="685800"/>
            <a:ext cx="6096000" cy="3429000"/>
          </a:xfrm>
        </p:spPr>
      </p:sp>
      <p:sp>
        <p:nvSpPr>
          <p:cNvPr id="86019" name="文本占位符 860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26</a:t>
            </a:fld>
            <a:endParaRPr lang="zh-CN" altLang="en-US" dirty="0">
              <a:solidFill>
                <a:prstClr val="black"/>
              </a:solidFill>
            </a:endParaRPr>
          </a:p>
        </p:txBody>
      </p:sp>
    </p:spTree>
    <p:extLst>
      <p:ext uri="{BB962C8B-B14F-4D97-AF65-F5344CB8AC3E}">
        <p14:creationId xmlns:p14="http://schemas.microsoft.com/office/powerpoint/2010/main" val="4057661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2023/9/19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860754665"/>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2023/9/19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987570419"/>
      </p:ext>
    </p:extLst>
  </p:cSld>
  <p:clrMapOvr>
    <a:masterClrMapping/>
  </p:clrMapOvr>
  <p:transition spd="med" advClick="0" advTm="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2023/9/19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856468879"/>
      </p:ext>
    </p:extLst>
  </p:cSld>
  <p:clrMapOvr>
    <a:masterClrMapping/>
  </p:clrMapOvr>
  <p:transition spd="med" advClick="0" advTm="0">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2023/9/19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446263"/>
      </p:ext>
    </p:extLst>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2023/9/19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1311224"/>
      </p:ext>
    </p:extLst>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2023/9/19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261046"/>
      </p:ext>
    </p:extLst>
  </p:cSld>
  <p:clrMapOvr>
    <a:masterClrMapping/>
  </p:clrMapOvr>
  <p:transition spd="med" advClick="0" advTm="0">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2023/9/19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5618625"/>
      </p:ext>
    </p:extLst>
  </p:cSld>
  <p:clrMapOvr>
    <a:masterClrMapping/>
  </p:clrMapOvr>
  <p:transition spd="med" advClick="0" advTm="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2023/9/19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6324361"/>
      </p:ext>
    </p:extLst>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2023/9/19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33021"/>
      </p:ext>
    </p:extLst>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2023/9/19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1245070"/>
      </p:ext>
    </p:extLst>
  </p:cSld>
  <p:clrMapOvr>
    <a:masterClrMapping/>
  </p:clrMapOvr>
  <p:transition spd="med" advClick="0" advTm="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2023/9/19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92138"/>
      </p:ext>
    </p:extLst>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2023/9/19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57582493"/>
      </p:ext>
    </p:extLst>
  </p:cSld>
  <p:clrMapOvr>
    <a:masterClrMapping/>
  </p:clrMapOvr>
  <p:transition spd="med" advClick="0" advTm="0">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2023/9/19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70428"/>
      </p:ext>
    </p:extLst>
  </p:cSld>
  <p:clrMapOvr>
    <a:masterClrMapping/>
  </p:clrMapOvr>
  <p:transition spd="med" advClick="0" advTm="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2023/9/19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090044"/>
      </p:ext>
    </p:extLst>
  </p:cSld>
  <p:clrMapOvr>
    <a:masterClrMapping/>
  </p:clrMapOvr>
  <p:transition spd="med" advClick="0" advTm="0">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2023/9/19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434154"/>
      </p:ext>
    </p:extLst>
  </p:cSld>
  <p:clrMapOvr>
    <a:masterClrMapping/>
  </p:clrMapOvr>
  <p:transition spd="med" advClick="0" advTm="0">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51" indent="0" algn="ctr">
              <a:buNone/>
              <a:defRPr>
                <a:solidFill>
                  <a:schemeClr val="tx1">
                    <a:tint val="75000"/>
                  </a:schemeClr>
                </a:solidFill>
              </a:defRPr>
            </a:lvl3pPr>
            <a:lvl4pPr marL="1371377" indent="0" algn="ctr">
              <a:buNone/>
              <a:defRPr>
                <a:solidFill>
                  <a:schemeClr val="tx1">
                    <a:tint val="75000"/>
                  </a:schemeClr>
                </a:solidFill>
              </a:defRPr>
            </a:lvl4pPr>
            <a:lvl5pPr marL="1828504" indent="0" algn="ctr">
              <a:buNone/>
              <a:defRPr>
                <a:solidFill>
                  <a:schemeClr val="tx1">
                    <a:tint val="75000"/>
                  </a:schemeClr>
                </a:solidFill>
              </a:defRPr>
            </a:lvl5pPr>
            <a:lvl6pPr marL="2285630" indent="0" algn="ctr">
              <a:buNone/>
              <a:defRPr>
                <a:solidFill>
                  <a:schemeClr val="tx1">
                    <a:tint val="75000"/>
                  </a:schemeClr>
                </a:solidFill>
              </a:defRPr>
            </a:lvl6pPr>
            <a:lvl7pPr marL="2742755" indent="0" algn="ctr">
              <a:buNone/>
              <a:defRPr>
                <a:solidFill>
                  <a:schemeClr val="tx1">
                    <a:tint val="75000"/>
                  </a:schemeClr>
                </a:solidFill>
              </a:defRPr>
            </a:lvl7pPr>
            <a:lvl8pPr marL="3199880" indent="0" algn="ctr">
              <a:buNone/>
              <a:defRPr>
                <a:solidFill>
                  <a:schemeClr val="tx1">
                    <a:tint val="75000"/>
                  </a:schemeClr>
                </a:solidFill>
              </a:defRPr>
            </a:lvl8pPr>
            <a:lvl9pPr marL="36570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6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3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51" indent="0">
              <a:buNone/>
              <a:defRPr sz="1600">
                <a:solidFill>
                  <a:schemeClr val="tx1">
                    <a:tint val="75000"/>
                  </a:schemeClr>
                </a:solidFill>
              </a:defRPr>
            </a:lvl3pPr>
            <a:lvl4pPr marL="1371377" indent="0">
              <a:buNone/>
              <a:defRPr sz="1400">
                <a:solidFill>
                  <a:schemeClr val="tx1">
                    <a:tint val="75000"/>
                  </a:schemeClr>
                </a:solidFill>
              </a:defRPr>
            </a:lvl4pPr>
            <a:lvl5pPr marL="1828504" indent="0">
              <a:buNone/>
              <a:defRPr sz="1400">
                <a:solidFill>
                  <a:schemeClr val="tx1">
                    <a:tint val="75000"/>
                  </a:schemeClr>
                </a:solidFill>
              </a:defRPr>
            </a:lvl5pPr>
            <a:lvl6pPr marL="2285630" indent="0">
              <a:buNone/>
              <a:defRPr sz="1400">
                <a:solidFill>
                  <a:schemeClr val="tx1">
                    <a:tint val="75000"/>
                  </a:schemeClr>
                </a:solidFill>
              </a:defRPr>
            </a:lvl6pPr>
            <a:lvl7pPr marL="2742755" indent="0">
              <a:buNone/>
              <a:defRPr sz="1400">
                <a:solidFill>
                  <a:schemeClr val="tx1">
                    <a:tint val="75000"/>
                  </a:schemeClr>
                </a:solidFill>
              </a:defRPr>
            </a:lvl7pPr>
            <a:lvl8pPr marL="3199880" indent="0">
              <a:buNone/>
              <a:defRPr sz="1400">
                <a:solidFill>
                  <a:schemeClr val="tx1">
                    <a:tint val="75000"/>
                  </a:schemeClr>
                </a:solidFill>
              </a:defRPr>
            </a:lvl8pPr>
            <a:lvl9pPr marL="36570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76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9/19/2023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45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2873C-46E8-4DCC-B6E2-B0A96979C2F2}" type="datetimeFigureOut">
              <a:rPr lang="en-US" smtClean="0">
                <a:solidFill>
                  <a:prstClr val="black">
                    <a:tint val="75000"/>
                  </a:prstClr>
                </a:solidFill>
              </a:rPr>
              <a:pPr/>
              <a:t>9/19/2023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50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2873C-46E8-4DCC-B6E2-B0A96979C2F2}" type="datetimeFigureOut">
              <a:rPr lang="en-US" smtClean="0">
                <a:solidFill>
                  <a:prstClr val="black">
                    <a:tint val="75000"/>
                  </a:prstClr>
                </a:solidFill>
              </a:rPr>
              <a:pPr/>
              <a:t>9/19/2023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0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solidFill>
                  <a:prstClr val="black">
                    <a:tint val="75000"/>
                  </a:prstClr>
                </a:solidFill>
              </a:rPr>
              <a:pPr/>
              <a:t>9/19/2023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2023/9/19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487170526"/>
      </p:ext>
    </p:extLst>
  </p:cSld>
  <p:clrMapOvr>
    <a:masterClrMapping/>
  </p:clrMapOvr>
  <p:transition spd="med" advClick="0" advTm="0">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6"/>
            <a:ext cx="3008313" cy="351829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9/19/2023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5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5" indent="0">
              <a:buNone/>
              <a:defRPr sz="2800"/>
            </a:lvl2pPr>
            <a:lvl3pPr marL="914251" indent="0">
              <a:buNone/>
              <a:defRPr sz="2400"/>
            </a:lvl3pPr>
            <a:lvl4pPr marL="1371377" indent="0">
              <a:buNone/>
              <a:defRPr sz="2000"/>
            </a:lvl4pPr>
            <a:lvl5pPr marL="1828504" indent="0">
              <a:buNone/>
              <a:defRPr sz="2000"/>
            </a:lvl5pPr>
            <a:lvl6pPr marL="2285630" indent="0">
              <a:buNone/>
              <a:defRPr sz="2000"/>
            </a:lvl6pPr>
            <a:lvl7pPr marL="2742755" indent="0">
              <a:buNone/>
              <a:defRPr sz="2000"/>
            </a:lvl7pPr>
            <a:lvl8pPr marL="3199880" indent="0">
              <a:buNone/>
              <a:defRPr sz="2000"/>
            </a:lvl8pPr>
            <a:lvl9pPr marL="3657005"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9/19/2023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3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49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81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661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49757" tIns="24878" rIns="49757" bIns="24878"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22" y="2701621"/>
            <a:ext cx="6858130" cy="1241863"/>
          </a:xfrm>
          <a:prstGeom prst="rect">
            <a:avLst/>
          </a:prstGeom>
        </p:spPr>
        <p:txBody>
          <a:bodyPr lIns="49757" tIns="24878" rIns="49757" bIns="24878"/>
          <a:lstStyle>
            <a:lvl1pPr marL="0" indent="0" algn="ctr">
              <a:buNone/>
              <a:defRPr sz="1800"/>
            </a:lvl1pPr>
            <a:lvl2pPr marL="342424" indent="0" algn="ctr">
              <a:buNone/>
              <a:defRPr sz="1500"/>
            </a:lvl2pPr>
            <a:lvl3pPr marL="684847" indent="0" algn="ctr">
              <a:buNone/>
              <a:defRPr sz="1300"/>
            </a:lvl3pPr>
            <a:lvl4pPr marL="1027271" indent="0" algn="ctr">
              <a:buNone/>
              <a:defRPr sz="1200"/>
            </a:lvl4pPr>
            <a:lvl5pPr marL="1369348" indent="0" algn="ctr">
              <a:buNone/>
              <a:defRPr sz="1200"/>
            </a:lvl5pPr>
            <a:lvl6pPr marL="1711771" indent="0" algn="ctr">
              <a:buNone/>
              <a:defRPr sz="1200"/>
            </a:lvl6pPr>
            <a:lvl7pPr marL="2054195" indent="0" algn="ctr">
              <a:buNone/>
              <a:defRPr sz="1200"/>
            </a:lvl7pPr>
            <a:lvl8pPr marL="2396619" indent="0" algn="ctr">
              <a:buNone/>
              <a:defRPr sz="1200"/>
            </a:lvl8pPr>
            <a:lvl9pPr marL="2739043" indent="0" algn="ctr">
              <a:buNone/>
              <a:defRPr sz="1200"/>
            </a:lvl9pPr>
          </a:lstStyle>
          <a:p>
            <a:r>
              <a:rPr lang="zh-CN" altLang="en-US"/>
              <a:t>单击此处编辑母版副标题样式</a:t>
            </a:r>
          </a:p>
        </p:txBody>
      </p:sp>
    </p:spTree>
    <p:extLst>
      <p:ext uri="{BB962C8B-B14F-4D97-AF65-F5344CB8AC3E}">
        <p14:creationId xmlns:p14="http://schemas.microsoft.com/office/powerpoint/2010/main" val="238718455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a:t>单击此处编辑母版标题样式</a:t>
            </a:r>
          </a:p>
        </p:txBody>
      </p:sp>
      <p:sp>
        <p:nvSpPr>
          <p:cNvPr id="3" name="内容占位符 2"/>
          <p:cNvSpPr>
            <a:spLocks noGrp="1"/>
          </p:cNvSpPr>
          <p:nvPr>
            <p:ph idx="1"/>
          </p:nvPr>
        </p:nvSpPr>
        <p:spPr>
          <a:xfrm>
            <a:off x="249170" y="868596"/>
            <a:ext cx="4485050" cy="2456885"/>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5387071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2" y="1282346"/>
            <a:ext cx="7886849" cy="2139624"/>
          </a:xfrm>
          <a:prstGeom prst="rect">
            <a:avLst/>
          </a:prstGeom>
        </p:spPr>
        <p:txBody>
          <a:bodyPr lIns="49757" tIns="24878" rIns="49757" bIns="24878"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902" y="3442213"/>
            <a:ext cx="7886849" cy="1125178"/>
          </a:xfrm>
          <a:prstGeom prst="rect">
            <a:avLst/>
          </a:prstGeom>
        </p:spPr>
        <p:txBody>
          <a:bodyPr lIns="49757" tIns="24878" rIns="49757" bIns="24878"/>
          <a:lstStyle>
            <a:lvl1pPr marL="0" indent="0">
              <a:buNone/>
              <a:defRPr sz="1800">
                <a:solidFill>
                  <a:schemeClr val="tx1">
                    <a:tint val="75000"/>
                  </a:schemeClr>
                </a:solidFill>
              </a:defRPr>
            </a:lvl1pPr>
            <a:lvl2pPr marL="342424" indent="0">
              <a:buNone/>
              <a:defRPr sz="1500">
                <a:solidFill>
                  <a:schemeClr val="tx1">
                    <a:tint val="75000"/>
                  </a:schemeClr>
                </a:solidFill>
              </a:defRPr>
            </a:lvl2pPr>
            <a:lvl3pPr marL="684847" indent="0">
              <a:buNone/>
              <a:defRPr sz="1300">
                <a:solidFill>
                  <a:schemeClr val="tx1">
                    <a:tint val="75000"/>
                  </a:schemeClr>
                </a:solidFill>
              </a:defRPr>
            </a:lvl3pPr>
            <a:lvl4pPr marL="1027271" indent="0">
              <a:buNone/>
              <a:defRPr sz="1200">
                <a:solidFill>
                  <a:schemeClr val="tx1">
                    <a:tint val="75000"/>
                  </a:schemeClr>
                </a:solidFill>
              </a:defRPr>
            </a:lvl4pPr>
            <a:lvl5pPr marL="1369348" indent="0">
              <a:buNone/>
              <a:defRPr sz="1200">
                <a:solidFill>
                  <a:schemeClr val="tx1">
                    <a:tint val="75000"/>
                  </a:schemeClr>
                </a:solidFill>
              </a:defRPr>
            </a:lvl5pPr>
            <a:lvl6pPr marL="1711771" indent="0">
              <a:buNone/>
              <a:defRPr sz="1200">
                <a:solidFill>
                  <a:schemeClr val="tx1">
                    <a:tint val="75000"/>
                  </a:schemeClr>
                </a:solidFill>
              </a:defRPr>
            </a:lvl6pPr>
            <a:lvl7pPr marL="2054195" indent="0">
              <a:buNone/>
              <a:defRPr sz="1200">
                <a:solidFill>
                  <a:schemeClr val="tx1">
                    <a:tint val="75000"/>
                  </a:schemeClr>
                </a:solidFill>
              </a:defRPr>
            </a:lvl7pPr>
            <a:lvl8pPr marL="2396619" indent="0">
              <a:buNone/>
              <a:defRPr sz="1200">
                <a:solidFill>
                  <a:schemeClr val="tx1">
                    <a:tint val="75000"/>
                  </a:schemeClr>
                </a:solidFill>
              </a:defRPr>
            </a:lvl8pPr>
            <a:lvl9pPr marL="2739043" indent="0">
              <a:buNone/>
              <a:defRPr sz="12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43850665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1" y="1369264"/>
            <a:ext cx="3886273" cy="3263613"/>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9798704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6" y="273853"/>
            <a:ext cx="7886849" cy="994206"/>
          </a:xfrm>
          <a:prstGeom prst="rect">
            <a:avLst/>
          </a:prstGeom>
        </p:spPr>
        <p:txBody>
          <a:bodyPr lIns="49757" tIns="24878" rIns="49757" bIns="24878"/>
          <a:lstStyle/>
          <a:p>
            <a:r>
              <a:rPr lang="zh-CN" altLang="en-US"/>
              <a:t>单击此处编辑母版标题样式</a:t>
            </a:r>
          </a:p>
        </p:txBody>
      </p:sp>
      <p:sp>
        <p:nvSpPr>
          <p:cNvPr id="3" name="文本占位符 2"/>
          <p:cNvSpPr>
            <a:spLocks noGrp="1"/>
          </p:cNvSpPr>
          <p:nvPr>
            <p:ph type="body" idx="1"/>
          </p:nvPr>
        </p:nvSpPr>
        <p:spPr>
          <a:xfrm>
            <a:off x="890101" y="1333876"/>
            <a:ext cx="3655249" cy="617955"/>
          </a:xfrm>
          <a:prstGeom prst="rect">
            <a:avLst/>
          </a:prstGeom>
        </p:spPr>
        <p:txBody>
          <a:bodyPr lIns="49757" tIns="24878" rIns="49757" bIns="24878" anchor="ctr" anchorCtr="0"/>
          <a:lstStyle>
            <a:lvl1pPr marL="0" indent="0">
              <a:buNone/>
              <a:defRPr sz="2100"/>
            </a:lvl1pPr>
            <a:lvl2pPr marL="342424" indent="0">
              <a:buNone/>
              <a:defRPr sz="1800"/>
            </a:lvl2pPr>
            <a:lvl3pPr marL="684847" indent="0">
              <a:buNone/>
              <a:defRPr sz="1500"/>
            </a:lvl3pPr>
            <a:lvl4pPr marL="1027271" indent="0">
              <a:buNone/>
              <a:defRPr sz="1300"/>
            </a:lvl4pPr>
            <a:lvl5pPr marL="1369348" indent="0">
              <a:buNone/>
              <a:defRPr sz="1300"/>
            </a:lvl5pPr>
            <a:lvl6pPr marL="1711771" indent="0">
              <a:buNone/>
              <a:defRPr sz="1300"/>
            </a:lvl6pPr>
            <a:lvl7pPr marL="2054195" indent="0">
              <a:buNone/>
              <a:defRPr sz="1300"/>
            </a:lvl7pPr>
            <a:lvl8pPr marL="2396619" indent="0">
              <a:buNone/>
              <a:defRPr sz="1300"/>
            </a:lvl8pPr>
            <a:lvl9pPr marL="2739043" indent="0">
              <a:buNone/>
              <a:defRPr sz="1300"/>
            </a:lvl9pPr>
          </a:lstStyle>
          <a:p>
            <a:pPr lvl="0"/>
            <a:r>
              <a:rPr lang="zh-CN" altLang="en-US"/>
              <a:t>单击此处编辑母版文本样式</a:t>
            </a:r>
          </a:p>
        </p:txBody>
      </p:sp>
      <p:sp>
        <p:nvSpPr>
          <p:cNvPr id="4" name="内容占位符 3"/>
          <p:cNvSpPr>
            <a:spLocks noGrp="1"/>
          </p:cNvSpPr>
          <p:nvPr>
            <p:ph sz="half" idx="2"/>
          </p:nvPr>
        </p:nvSpPr>
        <p:spPr>
          <a:xfrm>
            <a:off x="890101" y="1999104"/>
            <a:ext cx="3655249" cy="2643301"/>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5" y="1333876"/>
            <a:ext cx="3673251" cy="617955"/>
          </a:xfrm>
          <a:prstGeom prst="rect">
            <a:avLst/>
          </a:prstGeom>
        </p:spPr>
        <p:txBody>
          <a:bodyPr lIns="49757" tIns="24878" rIns="49757" bIns="24878" anchor="ctr" anchorCtr="0"/>
          <a:lstStyle>
            <a:lvl1pPr marL="0" indent="0">
              <a:buNone/>
              <a:defRPr sz="2100"/>
            </a:lvl1pPr>
            <a:lvl2pPr marL="342424" indent="0">
              <a:buNone/>
              <a:defRPr sz="1800"/>
            </a:lvl2pPr>
            <a:lvl3pPr marL="684847" indent="0">
              <a:buNone/>
              <a:defRPr sz="1500"/>
            </a:lvl3pPr>
            <a:lvl4pPr marL="1027271" indent="0">
              <a:buNone/>
              <a:defRPr sz="1300"/>
            </a:lvl4pPr>
            <a:lvl5pPr marL="1369348" indent="0">
              <a:buNone/>
              <a:defRPr sz="1300"/>
            </a:lvl5pPr>
            <a:lvl6pPr marL="1711771" indent="0">
              <a:buNone/>
              <a:defRPr sz="1300"/>
            </a:lvl6pPr>
            <a:lvl7pPr marL="2054195" indent="0">
              <a:buNone/>
              <a:defRPr sz="1300"/>
            </a:lvl7pPr>
            <a:lvl8pPr marL="2396619" indent="0">
              <a:buNone/>
              <a:defRPr sz="1300"/>
            </a:lvl8pPr>
            <a:lvl9pPr marL="2739043" indent="0">
              <a:buNone/>
              <a:defRPr sz="1300"/>
            </a:lvl9pPr>
          </a:lstStyle>
          <a:p>
            <a:pPr lvl="0"/>
            <a:r>
              <a:rPr lang="zh-CN" altLang="en-US"/>
              <a:t>单击此处编辑母版文本样式</a:t>
            </a:r>
          </a:p>
        </p:txBody>
      </p:sp>
      <p:sp>
        <p:nvSpPr>
          <p:cNvPr id="6" name="内容占位符 5"/>
          <p:cNvSpPr>
            <a:spLocks noGrp="1"/>
          </p:cNvSpPr>
          <p:nvPr>
            <p:ph sz="quarter" idx="4"/>
          </p:nvPr>
        </p:nvSpPr>
        <p:spPr>
          <a:xfrm>
            <a:off x="4692795" y="1999104"/>
            <a:ext cx="3673251" cy="2643301"/>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599220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2023/9/19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952462351"/>
      </p:ext>
    </p:extLst>
  </p:cSld>
  <p:clrMapOvr>
    <a:masterClrMapping/>
  </p:clrMapOvr>
  <p:transition spd="med" advClick="0" advTm="0">
    <p:push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a:t>单击此处编辑母版标题样式</a:t>
            </a:r>
          </a:p>
        </p:txBody>
      </p:sp>
    </p:spTree>
    <p:extLst>
      <p:ext uri="{BB962C8B-B14F-4D97-AF65-F5344CB8AC3E}">
        <p14:creationId xmlns:p14="http://schemas.microsoft.com/office/powerpoint/2010/main" val="236111044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60100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2949233" cy="1200190"/>
          </a:xfrm>
          <a:prstGeom prst="rect">
            <a:avLst/>
          </a:prstGeom>
        </p:spPr>
        <p:txBody>
          <a:bodyPr lIns="49757" tIns="24878" rIns="49757" bIns="24878"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465" y="740595"/>
            <a:ext cx="4629238" cy="3655341"/>
          </a:xfrm>
          <a:prstGeom prst="rect">
            <a:avLst/>
          </a:prstGeom>
        </p:spPr>
        <p:txBody>
          <a:bodyPr lIns="49757" tIns="24878" rIns="49757" bIns="24878"/>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1543105"/>
            <a:ext cx="2949233" cy="2858787"/>
          </a:xfrm>
          <a:prstGeom prst="rect">
            <a:avLst/>
          </a:prstGeom>
        </p:spPr>
        <p:txBody>
          <a:bodyPr lIns="49757" tIns="24878" rIns="49757" bIns="24878"/>
          <a:lstStyle>
            <a:lvl1pPr marL="0" indent="0">
              <a:buNone/>
              <a:defRPr sz="1200"/>
            </a:lvl1pPr>
            <a:lvl2pPr marL="342424" indent="0">
              <a:buNone/>
              <a:defRPr sz="1000"/>
            </a:lvl2pPr>
            <a:lvl3pPr marL="684847" indent="0">
              <a:buNone/>
              <a:defRPr sz="900"/>
            </a:lvl3pPr>
            <a:lvl4pPr marL="1027271" indent="0">
              <a:buNone/>
              <a:defRPr sz="700"/>
            </a:lvl4pPr>
            <a:lvl5pPr marL="1369348" indent="0">
              <a:buNone/>
              <a:defRPr sz="700"/>
            </a:lvl5pPr>
            <a:lvl6pPr marL="1711771" indent="0">
              <a:buNone/>
              <a:defRPr sz="700"/>
            </a:lvl6pPr>
            <a:lvl7pPr marL="2054195" indent="0">
              <a:buNone/>
              <a:defRPr sz="700"/>
            </a:lvl7pPr>
            <a:lvl8pPr marL="2396619" indent="0">
              <a:buNone/>
              <a:defRPr sz="700"/>
            </a:lvl8pPr>
            <a:lvl9pPr marL="2739043" indent="0">
              <a:buNone/>
              <a:defRPr sz="700"/>
            </a:lvl9pPr>
          </a:lstStyle>
          <a:p>
            <a:pPr lvl="0"/>
            <a:r>
              <a:rPr lang="zh-CN" altLang="en-US"/>
              <a:t>单击此处编辑母版文本样式</a:t>
            </a:r>
          </a:p>
        </p:txBody>
      </p:sp>
    </p:spTree>
    <p:extLst>
      <p:ext uri="{BB962C8B-B14F-4D97-AF65-F5344CB8AC3E}">
        <p14:creationId xmlns:p14="http://schemas.microsoft.com/office/powerpoint/2010/main" val="97461259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6" y="342912"/>
            <a:ext cx="3124071" cy="1200190"/>
          </a:xfrm>
          <a:prstGeom prst="rect">
            <a:avLst/>
          </a:prstGeom>
        </p:spPr>
        <p:txBody>
          <a:bodyPr lIns="49757" tIns="24878" rIns="49757" bIns="24878"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465" y="342912"/>
            <a:ext cx="4629238" cy="4053023"/>
          </a:xfrm>
          <a:prstGeom prst="rect">
            <a:avLst/>
          </a:prstGeom>
        </p:spPr>
        <p:txBody>
          <a:bodyPr lIns="49757" tIns="24878" rIns="49757" bIns="24878"/>
          <a:lstStyle>
            <a:lvl1pPr marL="0" indent="0">
              <a:buNone/>
              <a:defRPr sz="2400"/>
            </a:lvl1pPr>
            <a:lvl2pPr marL="342424" indent="0">
              <a:buNone/>
              <a:defRPr sz="2100"/>
            </a:lvl2pPr>
            <a:lvl3pPr marL="684847" indent="0">
              <a:buNone/>
              <a:defRPr sz="1800"/>
            </a:lvl3pPr>
            <a:lvl4pPr marL="1027271" indent="0">
              <a:buNone/>
              <a:defRPr sz="1500"/>
            </a:lvl4pPr>
            <a:lvl5pPr marL="1369348" indent="0">
              <a:buNone/>
              <a:defRPr sz="1500"/>
            </a:lvl5pPr>
            <a:lvl6pPr marL="1711771" indent="0">
              <a:buNone/>
              <a:defRPr sz="1500"/>
            </a:lvl6pPr>
            <a:lvl7pPr marL="2054195" indent="0">
              <a:buNone/>
              <a:defRPr sz="1500"/>
            </a:lvl7pPr>
            <a:lvl8pPr marL="2396619" indent="0">
              <a:buNone/>
              <a:defRPr sz="1500"/>
            </a:lvl8pPr>
            <a:lvl9pPr marL="2739043" indent="0">
              <a:buNone/>
              <a:defRPr sz="1500"/>
            </a:lvl9pPr>
          </a:lstStyle>
          <a:p>
            <a:endParaRPr lang="zh-CN" altLang="en-US"/>
          </a:p>
        </p:txBody>
      </p:sp>
      <p:sp>
        <p:nvSpPr>
          <p:cNvPr id="4" name="文本占位符 3"/>
          <p:cNvSpPr>
            <a:spLocks noGrp="1"/>
          </p:cNvSpPr>
          <p:nvPr>
            <p:ph type="body" sz="half" idx="2"/>
          </p:nvPr>
        </p:nvSpPr>
        <p:spPr>
          <a:xfrm>
            <a:off x="629856" y="1543105"/>
            <a:ext cx="3124071" cy="2858787"/>
          </a:xfrm>
          <a:prstGeom prst="rect">
            <a:avLst/>
          </a:prstGeom>
        </p:spPr>
        <p:txBody>
          <a:bodyPr lIns="49757" tIns="24878" rIns="49757" bIns="24878"/>
          <a:lstStyle>
            <a:lvl1pPr marL="0" indent="0">
              <a:buNone/>
              <a:defRPr sz="1500"/>
            </a:lvl1pPr>
            <a:lvl2pPr marL="342424" indent="0">
              <a:buNone/>
              <a:defRPr sz="1300"/>
            </a:lvl2pPr>
            <a:lvl3pPr marL="684847" indent="0">
              <a:buNone/>
              <a:defRPr sz="1200"/>
            </a:lvl3pPr>
            <a:lvl4pPr marL="1027271" indent="0">
              <a:buNone/>
              <a:defRPr sz="1000"/>
            </a:lvl4pPr>
            <a:lvl5pPr marL="1369348" indent="0">
              <a:buNone/>
              <a:defRPr sz="1000"/>
            </a:lvl5pPr>
            <a:lvl6pPr marL="1711771" indent="0">
              <a:buNone/>
              <a:defRPr sz="1000"/>
            </a:lvl6pPr>
            <a:lvl7pPr marL="2054195" indent="0">
              <a:buNone/>
              <a:defRPr sz="1000"/>
            </a:lvl7pPr>
            <a:lvl8pPr marL="2396619" indent="0">
              <a:buNone/>
              <a:defRPr sz="1000"/>
            </a:lvl8pPr>
            <a:lvl9pPr marL="2739043"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3670705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a:t>单击此处编辑母版标题样式</a:t>
            </a:r>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4749259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3"/>
            <a:ext cx="1971712" cy="4359024"/>
          </a:xfrm>
          <a:prstGeom prst="rect">
            <a:avLst/>
          </a:prstGeom>
        </p:spPr>
        <p:txBody>
          <a:bodyPr vert="eaVert" lIns="49757" tIns="24878" rIns="49757" bIns="24878"/>
          <a:lstStyle/>
          <a:p>
            <a:r>
              <a:rPr lang="zh-CN" altLang="en-US"/>
              <a:t>单击此处编辑母版标题样式</a:t>
            </a:r>
          </a:p>
        </p:txBody>
      </p:sp>
      <p:sp>
        <p:nvSpPr>
          <p:cNvPr id="3" name="竖排文字占位符 2"/>
          <p:cNvSpPr>
            <a:spLocks noGrp="1"/>
          </p:cNvSpPr>
          <p:nvPr>
            <p:ph type="body" orient="vert" idx="1"/>
          </p:nvPr>
        </p:nvSpPr>
        <p:spPr>
          <a:xfrm>
            <a:off x="628662" y="273853"/>
            <a:ext cx="5800835" cy="4359024"/>
          </a:xfrm>
          <a:prstGeom prst="rect">
            <a:avLst/>
          </a:prstGeom>
        </p:spPr>
        <p:txBody>
          <a:bodyPr vert="eaVert"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598487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49757" tIns="24878" rIns="49757" bIns="24878"/>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1" y="1369264"/>
            <a:ext cx="3886273" cy="1574059"/>
          </a:xfr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1" y="3057627"/>
            <a:ext cx="3886273" cy="1575250"/>
          </a:xfr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540802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pPr/>
              <a:t>2023/9/19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867431860"/>
      </p:ext>
    </p:extLst>
  </p:cSld>
  <p:clrMapOvr>
    <a:masterClrMapping/>
  </p:clrMapOvr>
  <p:transition spd="med" advClick="0" advTm="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pPr/>
              <a:t>2023/9/19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4058431904"/>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pPr/>
              <a:t>2023/9/19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501517798"/>
      </p:ext>
    </p:extLst>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2023/9/19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983490346"/>
      </p:ext>
    </p:extLst>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2023/9/19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371072730"/>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pPr/>
              <a:t>2023/9/19</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19887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solidFill>
                  <a:prstClr val="black">
                    <a:tint val="75000"/>
                  </a:prstClr>
                </a:solidFill>
              </a:rPr>
              <a:pPr/>
              <a:t>2023/9/19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5318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25" tIns="45714" rIns="91425" bIns="45714"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25" tIns="45714" rIns="91425"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5" tIns="45714" rIns="91425" bIns="45714" rtlCol="0" anchor="ctr"/>
          <a:lstStyle>
            <a:lvl1pPr algn="l">
              <a:defRPr sz="1200">
                <a:solidFill>
                  <a:schemeClr val="tx1">
                    <a:tint val="75000"/>
                  </a:schemeClr>
                </a:solidFill>
              </a:defRPr>
            </a:lvl1pPr>
          </a:lstStyle>
          <a:p>
            <a:pPr defTabSz="914251"/>
            <a:fld id="{C9A2873C-46E8-4DCC-B6E2-B0A96979C2F2}" type="datetimeFigureOut">
              <a:rPr lang="en-US" smtClean="0">
                <a:solidFill>
                  <a:prstClr val="black">
                    <a:tint val="75000"/>
                  </a:prstClr>
                </a:solidFill>
              </a:rPr>
              <a:pPr defTabSz="914251"/>
              <a:t>9/19/2023</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25" tIns="45714" rIns="91425" bIns="45714" rtlCol="0" anchor="ctr"/>
          <a:lstStyle>
            <a:lvl1pPr algn="ctr">
              <a:defRPr sz="1200">
                <a:solidFill>
                  <a:schemeClr val="tx1">
                    <a:tint val="75000"/>
                  </a:schemeClr>
                </a:solidFill>
              </a:defRPr>
            </a:lvl1pPr>
          </a:lstStyle>
          <a:p>
            <a:pPr defTabSz="91425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5" tIns="45714" rIns="91425" bIns="45714" rtlCol="0" anchor="ctr"/>
          <a:lstStyle>
            <a:lvl1pPr algn="r">
              <a:defRPr sz="1200">
                <a:solidFill>
                  <a:schemeClr val="tx1">
                    <a:tint val="75000"/>
                  </a:schemeClr>
                </a:solidFill>
              </a:defRPr>
            </a:lvl1pPr>
          </a:lstStyle>
          <a:p>
            <a:pPr defTabSz="914251"/>
            <a:fld id="{381A4052-B1E3-436C-8532-BC4D80CD3DF6}" type="slidenum">
              <a:rPr lang="en-US" smtClean="0">
                <a:solidFill>
                  <a:prstClr val="black">
                    <a:tint val="75000"/>
                  </a:prstClr>
                </a:solidFill>
              </a:rPr>
              <a:pPr defTabSz="914251"/>
              <a:t>‹#›</a:t>
            </a:fld>
            <a:endParaRPr lang="en-US">
              <a:solidFill>
                <a:prstClr val="black">
                  <a:tint val="75000"/>
                </a:prstClr>
              </a:solidFill>
            </a:endParaRPr>
          </a:p>
        </p:txBody>
      </p:sp>
    </p:spTree>
    <p:extLst>
      <p:ext uri="{BB962C8B-B14F-4D97-AF65-F5344CB8AC3E}">
        <p14:creationId xmlns:p14="http://schemas.microsoft.com/office/powerpoint/2010/main" val="16685506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7" r:id="rId12"/>
  </p:sldLayoutIdLst>
  <p:txStyles>
    <p:titleStyle>
      <a:lvl1pPr algn="ctr" defTabSz="914251"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0" indent="-285704" algn="l" defTabSz="9142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15" indent="-228565" algn="l" defTabSz="91425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40"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6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91"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17"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4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9"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4" algn="l" defTabSz="914251" rtl="0" eaLnBrk="1" latinLnBrk="0" hangingPunct="1">
        <a:defRPr sz="1800" kern="1200">
          <a:solidFill>
            <a:schemeClr val="tx1"/>
          </a:solidFill>
          <a:latin typeface="+mn-lt"/>
          <a:ea typeface="+mn-ea"/>
          <a:cs typeface="+mn-cs"/>
        </a:defRPr>
      </a:lvl5pPr>
      <a:lvl6pPr marL="2285630" algn="l" defTabSz="914251" rtl="0" eaLnBrk="1" latinLnBrk="0" hangingPunct="1">
        <a:defRPr sz="1800" kern="1200">
          <a:solidFill>
            <a:schemeClr val="tx1"/>
          </a:solidFill>
          <a:latin typeface="+mn-lt"/>
          <a:ea typeface="+mn-ea"/>
          <a:cs typeface="+mn-cs"/>
        </a:defRPr>
      </a:lvl6pPr>
      <a:lvl7pPr marL="2742755" algn="l" defTabSz="914251" rtl="0" eaLnBrk="1" latinLnBrk="0" hangingPunct="1">
        <a:defRPr sz="1800" kern="1200">
          <a:solidFill>
            <a:schemeClr val="tx1"/>
          </a:solidFill>
          <a:latin typeface="+mn-lt"/>
          <a:ea typeface="+mn-ea"/>
          <a:cs typeface="+mn-cs"/>
        </a:defRPr>
      </a:lvl7pPr>
      <a:lvl8pPr marL="3199880"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9" y="862"/>
            <a:ext cx="9142269" cy="5141776"/>
          </a:xfrm>
          <a:prstGeom prst="rect">
            <a:avLst/>
          </a:prstGeom>
          <a:noFill/>
          <a:ln w="9525">
            <a:noFill/>
          </a:ln>
        </p:spPr>
      </p:pic>
    </p:spTree>
    <p:extLst>
      <p:ext uri="{BB962C8B-B14F-4D97-AF65-F5344CB8AC3E}">
        <p14:creationId xmlns:p14="http://schemas.microsoft.com/office/powerpoint/2010/main" val="4563210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hf sldNum="0" hdr="0"/>
  <p:txStyles>
    <p:titleStyle>
      <a:lvl1pPr marL="0" lvl="0" indent="0" algn="ctr" defTabSz="816496" eaLnBrk="1" fontAlgn="base" latinLnBrk="0" hangingPunct="1">
        <a:lnSpc>
          <a:spcPct val="100000"/>
        </a:lnSpc>
        <a:spcBef>
          <a:spcPct val="0"/>
        </a:spcBef>
        <a:spcAft>
          <a:spcPct val="0"/>
        </a:spcAft>
        <a:buClr>
          <a:srgbClr val="000000"/>
        </a:buClr>
        <a:buNone/>
        <a:defRPr sz="3900" b="0" i="0" u="none" kern="1200" baseline="0">
          <a:solidFill>
            <a:schemeClr val="tx2"/>
          </a:solidFill>
          <a:latin typeface="+mj-lt"/>
          <a:ea typeface="+mj-ea"/>
          <a:cs typeface="+mj-cs"/>
        </a:defRPr>
      </a:lvl1pPr>
    </p:titleStyle>
    <p:bodyStyle>
      <a:lvl1pPr marL="305797" lvl="0" indent="-305797" algn="l" defTabSz="816496"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663424" lvl="1" indent="-255696" algn="l" defTabSz="816496" eaLnBrk="1" fontAlgn="base" latinLnBrk="0" hangingPunct="1">
        <a:lnSpc>
          <a:spcPct val="100000"/>
        </a:lnSpc>
        <a:spcBef>
          <a:spcPct val="20000"/>
        </a:spcBef>
        <a:spcAft>
          <a:spcPct val="0"/>
        </a:spcAft>
        <a:buChar char="–"/>
        <a:defRPr sz="2500" b="0" i="0" u="none" kern="1200" baseline="0">
          <a:solidFill>
            <a:schemeClr val="tx1"/>
          </a:solidFill>
          <a:latin typeface="+mn-lt"/>
          <a:ea typeface="+mn-ea"/>
          <a:cs typeface="+mn-cs"/>
        </a:defRPr>
      </a:lvl2pPr>
      <a:lvl3pPr marL="1020360" lvl="2" indent="-203867" algn="l" defTabSz="816496"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3pPr>
      <a:lvl4pPr marL="1428781" lvl="3" indent="-204557"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1836510" lvl="4" indent="-203867"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vl6pPr marL="1368313" lvl="5"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6pPr>
      <a:lvl7pPr marL="1617096" lvl="6"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7pPr>
      <a:lvl8pPr marL="1865879" lvl="7"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8pPr>
      <a:lvl9pPr marL="2114663" lvl="8"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497568" eaLnBrk="1" fontAlgn="base" latinLnBrk="0" hangingPunct="1">
        <a:lnSpc>
          <a:spcPct val="100000"/>
        </a:lnSpc>
        <a:spcBef>
          <a:spcPct val="0"/>
        </a:spcBef>
        <a:spcAft>
          <a:spcPct val="0"/>
        </a:spcAft>
        <a:buNone/>
        <a:defRPr sz="1000" b="0" i="0" u="none" kern="1200" baseline="0">
          <a:solidFill>
            <a:schemeClr val="tx1"/>
          </a:solidFill>
          <a:latin typeface="+mn-lt"/>
          <a:ea typeface="+mn-ea"/>
          <a:cs typeface="+mn-cs"/>
        </a:defRPr>
      </a:lvl1pPr>
      <a:lvl2pPr marL="248784" lvl="1"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2pPr>
      <a:lvl3pPr marL="497568" lvl="2"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3pPr>
      <a:lvl4pPr marL="746353" lvl="3"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4pPr>
      <a:lvl5pPr marL="995137" lvl="4"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5pPr>
      <a:lvl6pPr marL="1243920" lvl="5"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6pPr>
      <a:lvl7pPr marL="1492703" lvl="6"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7pPr>
      <a:lvl8pPr marL="1741490" lvl="7"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8pPr>
      <a:lvl9pPr marL="1990271" lvl="8"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NWf3zDN2lsc" TargetMode="External"/><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_RcU9igDEfw" TargetMode="External"/><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themeOverride" Target="../theme/themeOverride4.xml"/><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rot="20202184">
            <a:off x="241186" y="598747"/>
            <a:ext cx="5220858" cy="2623759"/>
          </a:xfrm>
          <a:prstGeom prst="rect">
            <a:avLst/>
          </a:prstGeom>
          <a:noFill/>
        </p:spPr>
        <p:txBody>
          <a:bodyPr wrap="square" lIns="91401" tIns="45702" rIns="91401" bIns="45702" rtlCol="0">
            <a:spAutoFit/>
          </a:bodyPr>
          <a:lstStyle/>
          <a:p>
            <a:pPr algn="ctr">
              <a:lnSpc>
                <a:spcPct val="150000"/>
              </a:lnSpc>
            </a:pPr>
            <a:r>
              <a:rPr lang="en-US" altLang="zh-CN" sz="2800" b="1" dirty="0">
                <a:solidFill>
                  <a:schemeClr val="bg1"/>
                </a:solidFill>
                <a:latin typeface="Segoe Print" pitchFamily="2" charset="0"/>
                <a:ea typeface="微软雅黑" panose="020B0503020204020204" pitchFamily="34" charset="-122"/>
              </a:rPr>
              <a:t>NHIỆT LIỆT CHÀO MỪNG CÁC THẦY CÔ VỀ DỰ TIẾT CHUYÊN ĐỀ </a:t>
            </a:r>
            <a:r>
              <a:rPr lang="en-US" altLang="zh-CN" sz="2800" b="1">
                <a:solidFill>
                  <a:schemeClr val="bg1"/>
                </a:solidFill>
                <a:latin typeface="Segoe Print" pitchFamily="2" charset="0"/>
                <a:ea typeface="微软雅黑" panose="020B0503020204020204" pitchFamily="34" charset="-122"/>
              </a:rPr>
              <a:t>MÔN CÔNG NGHỆ LỚP </a:t>
            </a:r>
            <a:r>
              <a:rPr lang="en-US" altLang="zh-CN" sz="2800" b="1" dirty="0">
                <a:solidFill>
                  <a:schemeClr val="bg1"/>
                </a:solidFill>
                <a:latin typeface="Segoe Print" pitchFamily="2" charset="0"/>
                <a:ea typeface="微软雅黑" panose="020B0503020204020204" pitchFamily="34" charset="-122"/>
              </a:rPr>
              <a:t>4</a:t>
            </a:r>
            <a:endParaRPr lang="zh-CN" altLang="en-US" sz="2400" b="1" dirty="0">
              <a:solidFill>
                <a:schemeClr val="bg1"/>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112252568"/>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2"/>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60" name="组合 17"/>
          <p:cNvGrpSpPr/>
          <p:nvPr/>
        </p:nvGrpSpPr>
        <p:grpSpPr>
          <a:xfrm>
            <a:off x="4320654" y="2144792"/>
            <a:ext cx="4643867" cy="601949"/>
            <a:chOff x="5141551" y="2222469"/>
            <a:chExt cx="4744350" cy="497503"/>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489155" y="2305348"/>
              <a:ext cx="4203075" cy="330685"/>
            </a:xfrm>
            <a:prstGeom prst="rect">
              <a:avLst/>
            </a:prstGeom>
            <a:noFill/>
          </p:spPr>
          <p:txBody>
            <a:bodyPr wrap="square" rtlCol="0">
              <a:spAutoFit/>
            </a:bodyPr>
            <a:lstStyle/>
            <a:p>
              <a:pPr algn="ctr"/>
              <a:r>
                <a:rPr lang="vi-VN" sz="2000" b="1" i="1">
                  <a:solidFill>
                    <a:schemeClr val="bg1"/>
                  </a:solidFill>
                  <a:latin typeface="Times New Roman" pitchFamily="18" charset="0"/>
                  <a:ea typeface="微软雅黑" panose="020B0503020204020204" pitchFamily="34" charset="-122"/>
                  <a:cs typeface="Times New Roman" pitchFamily="18" charset="0"/>
                </a:rPr>
                <a:t>Tìm hiểu về hoa cúc</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203835681"/>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par>
                                <p:cTn id="9" presetID="30"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800" decel="100000"/>
                                        <p:tgtEl>
                                          <p:spTgt spid="38"/>
                                        </p:tgtEl>
                                      </p:cBhvr>
                                    </p:animEffect>
                                    <p:anim calcmode="lin" valueType="num">
                                      <p:cBhvr>
                                        <p:cTn id="12" dur="800" decel="100000" fill="hold"/>
                                        <p:tgtEl>
                                          <p:spTgt spid="38"/>
                                        </p:tgtEl>
                                        <p:attrNameLst>
                                          <p:attrName>style.rotation</p:attrName>
                                        </p:attrNameLst>
                                      </p:cBhvr>
                                      <p:tavLst>
                                        <p:tav tm="0">
                                          <p:val>
                                            <p:fltVal val="-90"/>
                                          </p:val>
                                        </p:tav>
                                        <p:tav tm="100000">
                                          <p:val>
                                            <p:fltVal val="0"/>
                                          </p:val>
                                        </p:tav>
                                      </p:tavLst>
                                    </p:anim>
                                    <p:anim calcmode="lin" valueType="num">
                                      <p:cBhvr>
                                        <p:cTn id="13" dur="800" decel="100000" fill="hold"/>
                                        <p:tgtEl>
                                          <p:spTgt spid="38"/>
                                        </p:tgtEl>
                                        <p:attrNameLst>
                                          <p:attrName>ppt_x</p:attrName>
                                        </p:attrNameLst>
                                      </p:cBhvr>
                                      <p:tavLst>
                                        <p:tav tm="0">
                                          <p:val>
                                            <p:strVal val="#ppt_x+0.4"/>
                                          </p:val>
                                        </p:tav>
                                        <p:tav tm="100000">
                                          <p:val>
                                            <p:strVal val="#ppt_x-0.05"/>
                                          </p:val>
                                        </p:tav>
                                      </p:tavLst>
                                    </p:anim>
                                    <p:anim calcmode="lin" valueType="num">
                                      <p:cBhvr>
                                        <p:cTn id="14" dur="800" decel="100000" fill="hold"/>
                                        <p:tgtEl>
                                          <p:spTgt spid="38"/>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8"/>
          <p:cNvSpPr txBox="1">
            <a:spLocks noChangeArrowheads="1"/>
          </p:cNvSpPr>
          <p:nvPr/>
        </p:nvSpPr>
        <p:spPr bwMode="auto">
          <a:xfrm>
            <a:off x="457039" y="391759"/>
            <a:ext cx="5481182" cy="830985"/>
          </a:xfrm>
          <a:prstGeom prst="rect">
            <a:avLst/>
          </a:prstGeom>
          <a:noFill/>
          <a:ln w="9525">
            <a:noFill/>
            <a:miter lim="800000"/>
            <a:headEnd/>
            <a:tailEnd/>
          </a:ln>
        </p:spPr>
        <p:txBody>
          <a:bodyPr wrap="square" lIns="91427" tIns="45714" rIns="91427" bIns="45714">
            <a:spAutoFit/>
          </a:bodyPr>
          <a:lstStyle/>
          <a:p>
            <a:pPr algn="just"/>
            <a:r>
              <a:rPr lang="en-US" sz="2400">
                <a:latin typeface="Times New Roman" panose="02020603050405020304" pitchFamily="18" charset="0"/>
                <a:cs typeface="Times New Roman" panose="02020603050405020304" pitchFamily="18" charset="0"/>
              </a:rPr>
              <a:t>Thảo luận nhóm đôi: </a:t>
            </a:r>
            <a:r>
              <a:rPr lang="vi-VN" sz="2400">
                <a:latin typeface="Times New Roman" panose="02020603050405020304" pitchFamily="18" charset="0"/>
                <a:cs typeface="Times New Roman" panose="02020603050405020304" pitchFamily="18" charset="0"/>
              </a:rPr>
              <a:t>Cho biết đặc điểm của hoa cúc</a:t>
            </a:r>
            <a:r>
              <a:rPr lang="en-US" sz="240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2" cstate="print"/>
          <a:stretch>
            <a:fillRect/>
          </a:stretch>
        </p:blipFill>
        <p:spPr>
          <a:xfrm>
            <a:off x="7153835" y="0"/>
            <a:ext cx="1764254" cy="2351509"/>
          </a:xfrm>
          <a:prstGeom prst="rect">
            <a:avLst/>
          </a:prstGeom>
        </p:spPr>
      </p:pic>
      <p:pic>
        <p:nvPicPr>
          <p:cNvPr id="2" name="Picture 1">
            <a:extLst>
              <a:ext uri="{FF2B5EF4-FFF2-40B4-BE49-F238E27FC236}">
                <a16:creationId xmlns:a16="http://schemas.microsoft.com/office/drawing/2014/main" id="{D9CB47A8-FD55-D821-1BD0-BA84E62F4A58}"/>
              </a:ext>
            </a:extLst>
          </p:cNvPr>
          <p:cNvPicPr>
            <a:picLocks noChangeAspect="1"/>
          </p:cNvPicPr>
          <p:nvPr/>
        </p:nvPicPr>
        <p:blipFill>
          <a:blip r:embed="rId3"/>
          <a:stretch>
            <a:fillRect/>
          </a:stretch>
        </p:blipFill>
        <p:spPr>
          <a:xfrm>
            <a:off x="790526" y="1407352"/>
            <a:ext cx="5809614" cy="3237380"/>
          </a:xfrm>
          <a:prstGeom prst="rect">
            <a:avLst/>
          </a:prstGeom>
        </p:spPr>
      </p:pic>
    </p:spTree>
    <p:extLst>
      <p:ext uri="{BB962C8B-B14F-4D97-AF65-F5344CB8AC3E}">
        <p14:creationId xmlns:p14="http://schemas.microsoft.com/office/powerpoint/2010/main" val="1678335163"/>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161257" y="-703364"/>
            <a:ext cx="6026227" cy="4818164"/>
          </a:xfrm>
          <a:prstGeom prst="rect">
            <a:avLst/>
          </a:prstGeom>
        </p:spPr>
      </p:pic>
      <p:sp>
        <p:nvSpPr>
          <p:cNvPr id="11" name="Text Box 18"/>
          <p:cNvSpPr txBox="1">
            <a:spLocks noChangeArrowheads="1"/>
          </p:cNvSpPr>
          <p:nvPr/>
        </p:nvSpPr>
        <p:spPr bwMode="auto">
          <a:xfrm>
            <a:off x="1223030" y="1211277"/>
            <a:ext cx="3902680" cy="1938980"/>
          </a:xfrm>
          <a:prstGeom prst="rect">
            <a:avLst/>
          </a:prstGeom>
          <a:noFill/>
          <a:ln w="9525">
            <a:noFill/>
            <a:miter lim="800000"/>
            <a:headEnd/>
            <a:tailEnd/>
          </a:ln>
        </p:spPr>
        <p:txBody>
          <a:bodyPr wrap="square" lIns="91427" tIns="45714" rIns="91427" bIns="45714">
            <a:spAutoFit/>
          </a:bodyPr>
          <a:lstStyle/>
          <a:p>
            <a:pPr algn="just"/>
            <a:r>
              <a:rPr lang="en-US" sz="2400" i="1">
                <a:latin typeface="Times New Roman" panose="02020603050405020304" pitchFamily="18" charset="0"/>
                <a:cs typeface="Times New Roman" panose="02020603050405020304" pitchFamily="18" charset="0"/>
              </a:rPr>
              <a:t>- Kết luận:</a:t>
            </a:r>
          </a:p>
          <a:p>
            <a:pPr algn="just"/>
            <a:r>
              <a:rPr lang="vi-VN" sz="2400" i="1">
                <a:latin typeface="Times New Roman" panose="02020603050405020304" pitchFamily="18" charset="0"/>
                <a:cs typeface="Times New Roman" panose="02020603050405020304" pitchFamily="18" charset="0"/>
              </a:rPr>
              <a:t>+ Nở vào mùa thu.</a:t>
            </a:r>
            <a:endParaRPr lang="en-US" sz="2400">
              <a:latin typeface="Times New Roman" panose="02020603050405020304" pitchFamily="18" charset="0"/>
              <a:cs typeface="Times New Roman" panose="02020603050405020304" pitchFamily="18" charset="0"/>
            </a:endParaRPr>
          </a:p>
          <a:p>
            <a:pPr algn="just"/>
            <a:r>
              <a:rPr lang="vi-VN" sz="2400" i="1">
                <a:latin typeface="Times New Roman" panose="02020603050405020304" pitchFamily="18" charset="0"/>
                <a:cs typeface="Times New Roman" panose="02020603050405020304" pitchFamily="18" charset="0"/>
              </a:rPr>
              <a:t>+ Có nhiều màu sắc: trắng, tím, vàng,</a:t>
            </a:r>
            <a:r>
              <a:rPr lang="en-US" sz="2400" i="1">
                <a:latin typeface="Times New Roman" panose="02020603050405020304" pitchFamily="18" charset="0"/>
                <a:cs typeface="Times New Roman" panose="02020603050405020304" pitchFamily="18" charset="0"/>
              </a:rPr>
              <a:t> </a:t>
            </a:r>
            <a:r>
              <a:rPr lang="vi-VN" sz="2400" i="1">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p>
            <a:pPr algn="just"/>
            <a:r>
              <a:rPr lang="vi-VN" sz="2400" i="1">
                <a:latin typeface="Times New Roman" panose="02020603050405020304" pitchFamily="18" charset="0"/>
                <a:cs typeface="Times New Roman" panose="02020603050405020304" pitchFamily="18" charset="0"/>
              </a:rPr>
              <a:t>+ Có nhiều cánh nhỏ.</a:t>
            </a:r>
            <a:endParaRPr lang="en-US" sz="28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3" cstate="print"/>
          <a:stretch>
            <a:fillRect/>
          </a:stretch>
        </p:blipFill>
        <p:spPr>
          <a:xfrm>
            <a:off x="6251528" y="562077"/>
            <a:ext cx="2428892" cy="3237381"/>
          </a:xfrm>
          <a:prstGeom prst="rect">
            <a:avLst/>
          </a:prstGeom>
        </p:spPr>
      </p:pic>
    </p:spTree>
    <p:extLst>
      <p:ext uri="{BB962C8B-B14F-4D97-AF65-F5344CB8AC3E}">
        <p14:creationId xmlns:p14="http://schemas.microsoft.com/office/powerpoint/2010/main" val="292280436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1"/>
                                        </p:tgtEl>
                                        <p:attrNameLst>
                                          <p:attrName>style.visibility</p:attrName>
                                        </p:attrNameLst>
                                      </p:cBhvr>
                                      <p:to>
                                        <p:strVal val="visible"/>
                                      </p:to>
                                    </p:set>
                                    <p:anim calcmode="discrete" valueType="clr">
                                      <p:cBhvr override="childStyle">
                                        <p:cTn id="2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1"/>
                                        </p:tgtEl>
                                        <p:attrNameLst>
                                          <p:attrName>fillcolor</p:attrName>
                                        </p:attrNameLst>
                                      </p:cBhvr>
                                      <p:tavLst>
                                        <p:tav tm="0">
                                          <p:val>
                                            <p:clrVal>
                                              <a:schemeClr val="accent2"/>
                                            </p:clrVal>
                                          </p:val>
                                        </p:tav>
                                        <p:tav tm="50000">
                                          <p:val>
                                            <p:clrVal>
                                              <a:schemeClr val="hlink"/>
                                            </p:clrVal>
                                          </p:val>
                                        </p:tav>
                                      </p:tavLst>
                                    </p:anim>
                                    <p:set>
                                      <p:cBhvr>
                                        <p:cTn id="31" dur="80"/>
                                        <p:tgtEl>
                                          <p:spTgt spid="11"/>
                                        </p:tgtEl>
                                        <p:attrNameLst>
                                          <p:attrName>fill.type</p:attrName>
                                        </p:attrNameLst>
                                      </p:cBhvr>
                                      <p:to>
                                        <p:strVal val="solid"/>
                                      </p:to>
                                    </p:set>
                                  </p:childTnLst>
                                </p:cTn>
                              </p:par>
                              <p:par>
                                <p:cTn id="32" presetID="16" presetClass="entr" presetSubtype="21" fill="hold" nodeType="with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barn(inVertical)">
                                      <p:cBhvr>
                                        <p:cTn id="34" dur="500"/>
                                        <p:tgtEl>
                                          <p:spTgt spid="11">
                                            <p:txEl>
                                              <p:pRg st="0" end="0"/>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barn(inVertical)">
                                      <p:cBhvr>
                                        <p:cTn id="37" dur="500"/>
                                        <p:tgtEl>
                                          <p:spTgt spid="11">
                                            <p:txEl>
                                              <p:pRg st="1" end="1"/>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barn(inVertical)">
                                      <p:cBhvr>
                                        <p:cTn id="40" dur="500"/>
                                        <p:tgtEl>
                                          <p:spTgt spid="11">
                                            <p:txEl>
                                              <p:pRg st="2" end="2"/>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animEffect transition="in" filter="barn(inVertical)">
                                      <p:cBhvr>
                                        <p:cTn id="43"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161257" y="-703364"/>
            <a:ext cx="6026227" cy="4818164"/>
          </a:xfrm>
          <a:prstGeom prst="rect">
            <a:avLst/>
          </a:prstGeom>
        </p:spPr>
      </p:pic>
      <p:sp>
        <p:nvSpPr>
          <p:cNvPr id="11" name="Text Box 18"/>
          <p:cNvSpPr txBox="1">
            <a:spLocks noChangeArrowheads="1"/>
          </p:cNvSpPr>
          <p:nvPr/>
        </p:nvSpPr>
        <p:spPr bwMode="auto">
          <a:xfrm>
            <a:off x="1108038" y="1211277"/>
            <a:ext cx="4017672" cy="1200316"/>
          </a:xfrm>
          <a:prstGeom prst="rect">
            <a:avLst/>
          </a:prstGeom>
          <a:noFill/>
          <a:ln w="9525">
            <a:noFill/>
            <a:miter lim="800000"/>
            <a:headEnd/>
            <a:tailEnd/>
          </a:ln>
        </p:spPr>
        <p:txBody>
          <a:bodyPr wrap="square" lIns="91427" tIns="45714" rIns="91427" bIns="45714">
            <a:spAutoFit/>
          </a:bodyPr>
          <a:lstStyle/>
          <a:p>
            <a:r>
              <a:rPr lang="en-US" sz="2400">
                <a:latin typeface="Times New Roman" panose="02020603050405020304" pitchFamily="18" charset="0"/>
                <a:cs typeface="Times New Roman" panose="02020603050405020304" pitchFamily="18" charset="0"/>
              </a:rPr>
              <a:t>Video một số loài hoa cúc: </a:t>
            </a:r>
          </a:p>
          <a:p>
            <a:endParaRPr lang="en-US"/>
          </a:p>
          <a:p>
            <a:endParaRPr lang="en-US"/>
          </a:p>
          <a:p>
            <a:r>
              <a:rPr lang="vi-VN" sz="2000" u="sng">
                <a:hlinkClick r:id="rId3"/>
              </a:rPr>
              <a:t>https://youtu.be/NWf3zDN2lsc</a:t>
            </a:r>
            <a:endParaRPr lang="en-US" sz="40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4" cstate="print"/>
          <a:stretch>
            <a:fillRect/>
          </a:stretch>
        </p:blipFill>
        <p:spPr>
          <a:xfrm>
            <a:off x="6251528" y="562077"/>
            <a:ext cx="2428892" cy="3237381"/>
          </a:xfrm>
          <a:prstGeom prst="rect">
            <a:avLst/>
          </a:prstGeom>
        </p:spPr>
      </p:pic>
    </p:spTree>
    <p:extLst>
      <p:ext uri="{BB962C8B-B14F-4D97-AF65-F5344CB8AC3E}">
        <p14:creationId xmlns:p14="http://schemas.microsoft.com/office/powerpoint/2010/main" val="52459616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11"/>
                                        </p:tgtEl>
                                        <p:attrNameLst>
                                          <p:attrName>style.visibility</p:attrName>
                                        </p:attrNameLst>
                                      </p:cBhvr>
                                      <p:to>
                                        <p:strVal val="visible"/>
                                      </p:to>
                                    </p:set>
                                    <p:anim calcmode="discrete" valueType="clr">
                                      <p:cBhvr override="childStyle">
                                        <p:cTn id="2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1"/>
                                        </p:tgtEl>
                                        <p:attrNameLst>
                                          <p:attrName>fillcolor</p:attrName>
                                        </p:attrNameLst>
                                      </p:cBhvr>
                                      <p:tavLst>
                                        <p:tav tm="0">
                                          <p:val>
                                            <p:clrVal>
                                              <a:schemeClr val="accent2"/>
                                            </p:clrVal>
                                          </p:val>
                                        </p:tav>
                                        <p:tav tm="50000">
                                          <p:val>
                                            <p:clrVal>
                                              <a:schemeClr val="hlink"/>
                                            </p:clrVal>
                                          </p:val>
                                        </p:tav>
                                      </p:tavLst>
                                    </p:anim>
                                    <p:set>
                                      <p:cBhvr>
                                        <p:cTn id="2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2"/>
          <a:srcRect/>
          <a:stretch>
            <a:fillRect/>
          </a:stretch>
        </p:blipFill>
        <p:spPr bwMode="auto">
          <a:xfrm>
            <a:off x="490833" y="298578"/>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25" name="组合 16">
            <a:extLst>
              <a:ext uri="{FF2B5EF4-FFF2-40B4-BE49-F238E27FC236}">
                <a16:creationId xmlns:a16="http://schemas.microsoft.com/office/drawing/2014/main" id="{5435CEB4-84DC-FA09-758D-331F0E28DD43}"/>
              </a:ext>
            </a:extLst>
          </p:cNvPr>
          <p:cNvGrpSpPr/>
          <p:nvPr/>
        </p:nvGrpSpPr>
        <p:grpSpPr>
          <a:xfrm>
            <a:off x="4314324" y="2042684"/>
            <a:ext cx="4729192" cy="568964"/>
            <a:chOff x="4085721" y="1901500"/>
            <a:chExt cx="4729192" cy="568964"/>
          </a:xfrm>
        </p:grpSpPr>
        <p:grpSp>
          <p:nvGrpSpPr>
            <p:cNvPr id="26" name="组合 13">
              <a:extLst>
                <a:ext uri="{FF2B5EF4-FFF2-40B4-BE49-F238E27FC236}">
                  <a16:creationId xmlns:a16="http://schemas.microsoft.com/office/drawing/2014/main" id="{6B498C3B-FB2E-D996-2B78-20370DDA9497}"/>
                </a:ext>
              </a:extLst>
            </p:cNvPr>
            <p:cNvGrpSpPr/>
            <p:nvPr/>
          </p:nvGrpSpPr>
          <p:grpSpPr>
            <a:xfrm>
              <a:off x="4085721" y="1971269"/>
              <a:ext cx="4729192" cy="497503"/>
              <a:chOff x="4085721" y="1971269"/>
              <a:chExt cx="4729192" cy="497503"/>
            </a:xfrm>
          </p:grpSpPr>
          <p:sp>
            <p:nvSpPr>
              <p:cNvPr id="30" name="五边形 10">
                <a:extLst>
                  <a:ext uri="{FF2B5EF4-FFF2-40B4-BE49-F238E27FC236}">
                    <a16:creationId xmlns:a16="http://schemas.microsoft.com/office/drawing/2014/main" id="{2ED9EABF-D3FA-A7E7-E292-F897BEB8003A}"/>
                  </a:ext>
                </a:extLst>
              </p:cNvPr>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12">
                <a:extLst>
                  <a:ext uri="{FF2B5EF4-FFF2-40B4-BE49-F238E27FC236}">
                    <a16:creationId xmlns:a16="http://schemas.microsoft.com/office/drawing/2014/main" id="{39613D02-785D-368F-A30B-E5F7943A2CEE}"/>
                  </a:ext>
                </a:extLst>
              </p:cNvPr>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3">
              <a:extLst>
                <a:ext uri="{FF2B5EF4-FFF2-40B4-BE49-F238E27FC236}">
                  <a16:creationId xmlns:a16="http://schemas.microsoft.com/office/drawing/2014/main" id="{DDE857FE-B6BA-FD5E-8645-A532C97BB90C}"/>
                </a:ext>
              </a:extLst>
            </p:cNvPr>
            <p:cNvSpPr txBox="1"/>
            <p:nvPr/>
          </p:nvSpPr>
          <p:spPr>
            <a:xfrm>
              <a:off x="5116254" y="1901500"/>
              <a:ext cx="2925801" cy="498663"/>
            </a:xfrm>
            <a:prstGeom prst="rect">
              <a:avLst/>
            </a:prstGeom>
            <a:noFill/>
          </p:spPr>
          <p:txBody>
            <a:bodyPr wrap="none" rtlCol="0">
              <a:spAutoFit/>
            </a:bodyPr>
            <a:lstStyle/>
            <a:p>
              <a:pPr>
                <a:lnSpc>
                  <a:spcPct val="150000"/>
                </a:lnSpc>
                <a:spcBef>
                  <a:spcPts val="240"/>
                </a:spcBef>
                <a:spcAft>
                  <a:spcPts val="240"/>
                </a:spcAft>
              </a:pPr>
              <a:r>
                <a:rPr lang="vi-VN" sz="2000" b="1" i="1">
                  <a:solidFill>
                    <a:schemeClr val="bg1"/>
                  </a:solidFill>
                  <a:latin typeface="Times New Roman" pitchFamily="18" charset="0"/>
                  <a:ea typeface="微软雅黑" panose="020B0503020204020204" pitchFamily="34" charset="-122"/>
                  <a:cs typeface="Times New Roman" pitchFamily="18" charset="0"/>
                </a:rPr>
                <a:t>Tìm hiểu về hoa mười giờ</a:t>
              </a:r>
              <a:endParaRPr lang="en-US" sz="2000" b="1" i="1">
                <a:solidFill>
                  <a:schemeClr val="bg1"/>
                </a:solidFill>
                <a:latin typeface="Times New Roman" pitchFamily="18" charset="0"/>
                <a:ea typeface="微软雅黑" panose="020B0503020204020204" pitchFamily="34" charset="-122"/>
                <a:cs typeface="Times New Roman" pitchFamily="18" charset="0"/>
              </a:endParaRPr>
            </a:p>
          </p:txBody>
        </p:sp>
        <p:sp>
          <p:nvSpPr>
            <p:cNvPr id="28" name="文本框 3">
              <a:extLst>
                <a:ext uri="{FF2B5EF4-FFF2-40B4-BE49-F238E27FC236}">
                  <a16:creationId xmlns:a16="http://schemas.microsoft.com/office/drawing/2014/main" id="{20B3728D-336E-A829-076C-B1FF76A6E84C}"/>
                </a:ext>
              </a:extLst>
            </p:cNvPr>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3</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293783592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par>
                                <p:cTn id="9" presetID="30"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800" decel="100000"/>
                                        <p:tgtEl>
                                          <p:spTgt spid="38"/>
                                        </p:tgtEl>
                                      </p:cBhvr>
                                    </p:animEffect>
                                    <p:anim calcmode="lin" valueType="num">
                                      <p:cBhvr>
                                        <p:cTn id="12" dur="800" decel="100000" fill="hold"/>
                                        <p:tgtEl>
                                          <p:spTgt spid="38"/>
                                        </p:tgtEl>
                                        <p:attrNameLst>
                                          <p:attrName>style.rotation</p:attrName>
                                        </p:attrNameLst>
                                      </p:cBhvr>
                                      <p:tavLst>
                                        <p:tav tm="0">
                                          <p:val>
                                            <p:fltVal val="-90"/>
                                          </p:val>
                                        </p:tav>
                                        <p:tav tm="100000">
                                          <p:val>
                                            <p:fltVal val="0"/>
                                          </p:val>
                                        </p:tav>
                                      </p:tavLst>
                                    </p:anim>
                                    <p:anim calcmode="lin" valueType="num">
                                      <p:cBhvr>
                                        <p:cTn id="13" dur="800" decel="100000" fill="hold"/>
                                        <p:tgtEl>
                                          <p:spTgt spid="38"/>
                                        </p:tgtEl>
                                        <p:attrNameLst>
                                          <p:attrName>ppt_x</p:attrName>
                                        </p:attrNameLst>
                                      </p:cBhvr>
                                      <p:tavLst>
                                        <p:tav tm="0">
                                          <p:val>
                                            <p:strVal val="#ppt_x+0.4"/>
                                          </p:val>
                                        </p:tav>
                                        <p:tav tm="100000">
                                          <p:val>
                                            <p:strVal val="#ppt_x-0.05"/>
                                          </p:val>
                                        </p:tav>
                                      </p:tavLst>
                                    </p:anim>
                                    <p:anim calcmode="lin" valueType="num">
                                      <p:cBhvr>
                                        <p:cTn id="14" dur="800" decel="100000" fill="hold"/>
                                        <p:tgtEl>
                                          <p:spTgt spid="38"/>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8"/>
          <p:cNvSpPr txBox="1">
            <a:spLocks noChangeArrowheads="1"/>
          </p:cNvSpPr>
          <p:nvPr/>
        </p:nvSpPr>
        <p:spPr bwMode="auto">
          <a:xfrm>
            <a:off x="452822" y="390903"/>
            <a:ext cx="6916166" cy="738652"/>
          </a:xfrm>
          <a:prstGeom prst="rect">
            <a:avLst/>
          </a:prstGeom>
          <a:noFill/>
          <a:ln w="9525">
            <a:noFill/>
            <a:miter lim="800000"/>
            <a:headEnd/>
            <a:tailEnd/>
          </a:ln>
        </p:spPr>
        <p:txBody>
          <a:bodyPr wrap="square" lIns="91427" tIns="45714" rIns="91427" bIns="45714">
            <a:spAutoFit/>
          </a:bodyPr>
          <a:lstStyle/>
          <a:p>
            <a:pPr algn="just"/>
            <a:r>
              <a:rPr lang="en-US" sz="2400">
                <a:latin typeface="Times New Roman" panose="02020603050405020304" pitchFamily="18" charset="0"/>
                <a:cs typeface="Times New Roman" panose="02020603050405020304" pitchFamily="18" charset="0"/>
              </a:rPr>
              <a:t>Quan sát hình và cho biết </a:t>
            </a:r>
            <a:r>
              <a:rPr lang="vi-VN" sz="2400">
                <a:latin typeface="Times New Roman" panose="02020603050405020304" pitchFamily="18" charset="0"/>
                <a:cs typeface="Times New Roman" panose="02020603050405020304" pitchFamily="18" charset="0"/>
              </a:rPr>
              <a:t>đặc điểm của hoa mười giờ</a:t>
            </a:r>
            <a:r>
              <a:rPr lang="en-US" sz="2400">
                <a:latin typeface="Times New Roman" panose="02020603050405020304" pitchFamily="18" charset="0"/>
                <a:cs typeface="Times New Roman" panose="02020603050405020304" pitchFamily="18" charset="0"/>
              </a:rPr>
              <a:t>?</a:t>
            </a:r>
          </a:p>
          <a:p>
            <a:pPr algn="just"/>
            <a:endParaRPr lang="en-US" sz="18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2" cstate="print"/>
          <a:stretch>
            <a:fillRect/>
          </a:stretch>
        </p:blipFill>
        <p:spPr>
          <a:xfrm>
            <a:off x="6821683" y="953059"/>
            <a:ext cx="2428892" cy="3237381"/>
          </a:xfrm>
          <a:prstGeom prst="rect">
            <a:avLst/>
          </a:prstGeom>
        </p:spPr>
      </p:pic>
      <p:pic>
        <p:nvPicPr>
          <p:cNvPr id="2" name="Picture 1">
            <a:extLst>
              <a:ext uri="{FF2B5EF4-FFF2-40B4-BE49-F238E27FC236}">
                <a16:creationId xmlns:a16="http://schemas.microsoft.com/office/drawing/2014/main" id="{A92D749E-E013-697B-AE55-7292107E4639}"/>
              </a:ext>
            </a:extLst>
          </p:cNvPr>
          <p:cNvPicPr>
            <a:picLocks noChangeAspect="1"/>
          </p:cNvPicPr>
          <p:nvPr/>
        </p:nvPicPr>
        <p:blipFill>
          <a:blip r:embed="rId3"/>
          <a:stretch>
            <a:fillRect/>
          </a:stretch>
        </p:blipFill>
        <p:spPr>
          <a:xfrm>
            <a:off x="699247" y="1129555"/>
            <a:ext cx="5584554" cy="3237382"/>
          </a:xfrm>
          <a:prstGeom prst="rect">
            <a:avLst/>
          </a:prstGeom>
        </p:spPr>
      </p:pic>
    </p:spTree>
    <p:extLst>
      <p:ext uri="{BB962C8B-B14F-4D97-AF65-F5344CB8AC3E}">
        <p14:creationId xmlns:p14="http://schemas.microsoft.com/office/powerpoint/2010/main" val="1045833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11"/>
                                        </p:tgtEl>
                                        <p:attrNameLst>
                                          <p:attrName>style.visibility</p:attrName>
                                        </p:attrNameLst>
                                      </p:cBhvr>
                                      <p:to>
                                        <p:strVal val="visible"/>
                                      </p:to>
                                    </p:set>
                                    <p:anim calcmode="discrete" valueType="clr">
                                      <p:cBhvr override="childStyle">
                                        <p:cTn id="24"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1"/>
                                        </p:tgtEl>
                                        <p:attrNameLst>
                                          <p:attrName>fillcolor</p:attrName>
                                        </p:attrNameLst>
                                      </p:cBhvr>
                                      <p:tavLst>
                                        <p:tav tm="0">
                                          <p:val>
                                            <p:clrVal>
                                              <a:schemeClr val="accent2"/>
                                            </p:clrVal>
                                          </p:val>
                                        </p:tav>
                                        <p:tav tm="50000">
                                          <p:val>
                                            <p:clrVal>
                                              <a:schemeClr val="hlink"/>
                                            </p:clrVal>
                                          </p:val>
                                        </p:tav>
                                      </p:tavLst>
                                    </p:anim>
                                    <p:set>
                                      <p:cBhvr>
                                        <p:cTn id="26" dur="80"/>
                                        <p:tgtEl>
                                          <p:spTgt spid="11"/>
                                        </p:tgtEl>
                                        <p:attrNameLst>
                                          <p:attrName>fill.type</p:attrName>
                                        </p:attrNameLst>
                                      </p:cBhvr>
                                      <p:to>
                                        <p:strVal val="solid"/>
                                      </p:to>
                                    </p:set>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0" y="-236671"/>
            <a:ext cx="6026227" cy="5260491"/>
          </a:xfrm>
          <a:prstGeom prst="rect">
            <a:avLst/>
          </a:prstGeom>
        </p:spPr>
      </p:pic>
      <p:sp>
        <p:nvSpPr>
          <p:cNvPr id="11" name="Text Box 18"/>
          <p:cNvSpPr txBox="1">
            <a:spLocks noChangeArrowheads="1"/>
          </p:cNvSpPr>
          <p:nvPr/>
        </p:nvSpPr>
        <p:spPr bwMode="auto">
          <a:xfrm>
            <a:off x="921924" y="1685963"/>
            <a:ext cx="3902680" cy="2215979"/>
          </a:xfrm>
          <a:prstGeom prst="rect">
            <a:avLst/>
          </a:prstGeom>
          <a:noFill/>
          <a:ln w="9525">
            <a:noFill/>
            <a:miter lim="800000"/>
            <a:headEnd/>
            <a:tailEnd/>
          </a:ln>
        </p:spPr>
        <p:txBody>
          <a:bodyPr wrap="square" lIns="91427" tIns="45714" rIns="91427" bIns="45714">
            <a:spAutoFit/>
          </a:bodyPr>
          <a:lstStyle/>
          <a:p>
            <a:pPr algn="just"/>
            <a:r>
              <a:rPr lang="vi-VN" sz="2400" i="1">
                <a:latin typeface="+mj-lt"/>
              </a:rPr>
              <a:t>+ Nở vào lúc mười giờ sáng.</a:t>
            </a:r>
            <a:endParaRPr lang="en-US" sz="2400">
              <a:latin typeface="+mj-lt"/>
            </a:endParaRPr>
          </a:p>
          <a:p>
            <a:pPr algn="just"/>
            <a:r>
              <a:rPr lang="vi-VN" sz="2400" i="1">
                <a:latin typeface="+mj-lt"/>
              </a:rPr>
              <a:t>+ Có nhiều màu sắc: đỏ, tím, vàng,...</a:t>
            </a:r>
            <a:endParaRPr lang="en-US" sz="2400">
              <a:latin typeface="+mj-lt"/>
            </a:endParaRPr>
          </a:p>
          <a:p>
            <a:pPr algn="just"/>
            <a:r>
              <a:rPr lang="vi-VN" sz="2400" i="1">
                <a:latin typeface="+mj-lt"/>
              </a:rPr>
              <a:t>+ Có loại cánh đơn, có loại cánh kép.</a:t>
            </a:r>
            <a:endParaRPr lang="en-US" sz="2400">
              <a:latin typeface="+mj-lt"/>
            </a:endParaRPr>
          </a:p>
          <a:p>
            <a:pPr algn="just"/>
            <a:endParaRPr lang="en-US" sz="18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3" cstate="print"/>
          <a:stretch>
            <a:fillRect/>
          </a:stretch>
        </p:blipFill>
        <p:spPr>
          <a:xfrm>
            <a:off x="6402135" y="892885"/>
            <a:ext cx="2428892" cy="3616577"/>
          </a:xfrm>
          <a:prstGeom prst="rect">
            <a:avLst/>
          </a:prstGeom>
        </p:spPr>
      </p:pic>
    </p:spTree>
    <p:extLst>
      <p:ext uri="{BB962C8B-B14F-4D97-AF65-F5344CB8AC3E}">
        <p14:creationId xmlns:p14="http://schemas.microsoft.com/office/powerpoint/2010/main" val="213740044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1"/>
                                        </p:tgtEl>
                                        <p:attrNameLst>
                                          <p:attrName>style.visibility</p:attrName>
                                        </p:attrNameLst>
                                      </p:cBhvr>
                                      <p:to>
                                        <p:strVal val="visible"/>
                                      </p:to>
                                    </p:set>
                                    <p:anim calcmode="discrete" valueType="clr">
                                      <p:cBhvr override="childStyle">
                                        <p:cTn id="2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1"/>
                                        </p:tgtEl>
                                        <p:attrNameLst>
                                          <p:attrName>fillcolor</p:attrName>
                                        </p:attrNameLst>
                                      </p:cBhvr>
                                      <p:tavLst>
                                        <p:tav tm="0">
                                          <p:val>
                                            <p:clrVal>
                                              <a:schemeClr val="accent2"/>
                                            </p:clrVal>
                                          </p:val>
                                        </p:tav>
                                        <p:tav tm="50000">
                                          <p:val>
                                            <p:clrVal>
                                              <a:schemeClr val="hlink"/>
                                            </p:clrVal>
                                          </p:val>
                                        </p:tav>
                                      </p:tavLst>
                                    </p:anim>
                                    <p:set>
                                      <p:cBhvr>
                                        <p:cTn id="31"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322729" y="-129092"/>
            <a:ext cx="7028704" cy="4916245"/>
          </a:xfrm>
          <a:prstGeom prst="rect">
            <a:avLst/>
          </a:prstGeom>
        </p:spPr>
      </p:pic>
      <p:sp>
        <p:nvSpPr>
          <p:cNvPr id="11" name="Text Box 18"/>
          <p:cNvSpPr txBox="1">
            <a:spLocks noChangeArrowheads="1"/>
          </p:cNvSpPr>
          <p:nvPr/>
        </p:nvSpPr>
        <p:spPr bwMode="auto">
          <a:xfrm>
            <a:off x="974323" y="1621854"/>
            <a:ext cx="4246207" cy="1569648"/>
          </a:xfrm>
          <a:prstGeom prst="rect">
            <a:avLst/>
          </a:prstGeom>
          <a:noFill/>
          <a:ln w="9525">
            <a:noFill/>
            <a:miter lim="800000"/>
            <a:headEnd/>
            <a:tailEnd/>
          </a:ln>
        </p:spPr>
        <p:txBody>
          <a:bodyPr wrap="square" lIns="91427" tIns="45714" rIns="91427" bIns="45714">
            <a:spAutoFit/>
          </a:bodyPr>
          <a:lstStyle/>
          <a:p>
            <a:pPr algn="just"/>
            <a:r>
              <a:rPr lang="en-US" sz="2400">
                <a:latin typeface="Times New Roman" panose="02020603050405020304" pitchFamily="18" charset="0"/>
                <a:cs typeface="Times New Roman" panose="02020603050405020304" pitchFamily="18" charset="0"/>
              </a:rPr>
              <a:t>Video một số loài mười giờ:</a:t>
            </a:r>
          </a:p>
          <a:p>
            <a:pPr algn="just"/>
            <a:r>
              <a:rPr lang="en-US" sz="2400">
                <a:latin typeface="Times New Roman" panose="02020603050405020304" pitchFamily="18" charset="0"/>
                <a:cs typeface="Times New Roman" panose="02020603050405020304" pitchFamily="18" charset="0"/>
              </a:rPr>
              <a:t> </a:t>
            </a:r>
          </a:p>
          <a:p>
            <a:pPr algn="just"/>
            <a:r>
              <a:rPr lang="vi-VN" sz="2400" u="sng">
                <a:latin typeface="Times New Roman" panose="02020603050405020304" pitchFamily="18" charset="0"/>
                <a:cs typeface="Times New Roman" panose="02020603050405020304" pitchFamily="18" charset="0"/>
                <a:hlinkClick r:id="rId3"/>
              </a:rPr>
              <a:t>https://youtu.be/_RcU9igDEfw</a:t>
            </a:r>
            <a:r>
              <a:rPr lang="vi-VN" sz="2400">
                <a:latin typeface="Times New Roman" panose="02020603050405020304" pitchFamily="18" charset="0"/>
                <a:cs typeface="Times New Roman" panose="02020603050405020304" pitchFamily="18" charset="0"/>
              </a:rPr>
              <a:t> (0:25 – 3:00)</a:t>
            </a:r>
            <a:endParaRPr lang="en-US" sz="24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4" cstate="print"/>
          <a:stretch>
            <a:fillRect/>
          </a:stretch>
        </p:blipFill>
        <p:spPr>
          <a:xfrm>
            <a:off x="6294558" y="787988"/>
            <a:ext cx="2428892" cy="3237381"/>
          </a:xfrm>
          <a:prstGeom prst="rect">
            <a:avLst/>
          </a:prstGeom>
        </p:spPr>
      </p:pic>
    </p:spTree>
    <p:extLst>
      <p:ext uri="{BB962C8B-B14F-4D97-AF65-F5344CB8AC3E}">
        <p14:creationId xmlns:p14="http://schemas.microsoft.com/office/powerpoint/2010/main" val="2938681403"/>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11"/>
                                        </p:tgtEl>
                                        <p:attrNameLst>
                                          <p:attrName>style.visibility</p:attrName>
                                        </p:attrNameLst>
                                      </p:cBhvr>
                                      <p:to>
                                        <p:strVal val="visible"/>
                                      </p:to>
                                    </p:set>
                                    <p:anim calcmode="discrete" valueType="clr">
                                      <p:cBhvr override="childStyle">
                                        <p:cTn id="2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1"/>
                                        </p:tgtEl>
                                        <p:attrNameLst>
                                          <p:attrName>fillcolor</p:attrName>
                                        </p:attrNameLst>
                                      </p:cBhvr>
                                      <p:tavLst>
                                        <p:tav tm="0">
                                          <p:val>
                                            <p:clrVal>
                                              <a:schemeClr val="accent2"/>
                                            </p:clrVal>
                                          </p:val>
                                        </p:tav>
                                        <p:tav tm="50000">
                                          <p:val>
                                            <p:clrVal>
                                              <a:schemeClr val="hlink"/>
                                            </p:clrVal>
                                          </p:val>
                                        </p:tav>
                                      </p:tavLst>
                                    </p:anim>
                                    <p:set>
                                      <p:cBhvr>
                                        <p:cTn id="2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482021" y="2277578"/>
            <a:ext cx="2355077" cy="738640"/>
          </a:xfrm>
          <a:prstGeom prst="rect">
            <a:avLst/>
          </a:prstGeom>
          <a:noFill/>
        </p:spPr>
        <p:txBody>
          <a:bodyPr wrap="none" lIns="91401" tIns="45702" rIns="91401" bIns="45702" rtlCol="0">
            <a:spAutoFit/>
          </a:bodyPr>
          <a:lstStyle/>
          <a:p>
            <a:pPr algn="ctr">
              <a:lnSpc>
                <a:spcPct val="150000"/>
              </a:lnSpc>
            </a:pPr>
            <a:r>
              <a:rPr lang="en-US" altLang="zh-CN" sz="2800" b="1" dirty="0">
                <a:solidFill>
                  <a:srgbClr val="00B0F0"/>
                </a:solidFill>
                <a:latin typeface="Segoe Print" pitchFamily="2" charset="0"/>
                <a:ea typeface="微软雅黑" panose="020B0503020204020204" pitchFamily="34" charset="-122"/>
              </a:rPr>
              <a:t>LUYỆN TẬP</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407843721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1018559" y="373443"/>
            <a:ext cx="4559252" cy="4071966"/>
          </a:xfrm>
          <a:prstGeom prst="rect">
            <a:avLst/>
          </a:prstGeom>
        </p:spPr>
      </p:pic>
      <p:sp>
        <p:nvSpPr>
          <p:cNvPr id="11" name="Text Box 18"/>
          <p:cNvSpPr txBox="1">
            <a:spLocks noChangeArrowheads="1"/>
          </p:cNvSpPr>
          <p:nvPr/>
        </p:nvSpPr>
        <p:spPr bwMode="auto">
          <a:xfrm>
            <a:off x="1696599" y="1873641"/>
            <a:ext cx="3040654" cy="1646592"/>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en-US" altLang="zh-CN" sz="4000" b="1" kern="0">
                <a:solidFill>
                  <a:schemeClr val="accent5">
                    <a:lumMod val="75000"/>
                  </a:schemeClr>
                </a:solidFill>
                <a:latin typeface="Segoe Print" pitchFamily="2" charset="0"/>
              </a:rPr>
              <a:t>AI NHANH AI ĐÚNG</a:t>
            </a:r>
            <a:endParaRPr lang="en-US" altLang="zh-CN" sz="4000" b="1" kern="0" dirty="0">
              <a:solidFill>
                <a:schemeClr val="accent5">
                  <a:lumMod val="75000"/>
                </a:schemeClr>
              </a:solidFill>
              <a:latin typeface="Segoe Print" pitchFamily="2" charset="0"/>
            </a:endParaRPr>
          </a:p>
        </p:txBody>
      </p:sp>
      <p:pic>
        <p:nvPicPr>
          <p:cNvPr id="12" name="图片 5" descr="未标题-2.png"/>
          <p:cNvPicPr>
            <a:picLocks noChangeAspect="1"/>
          </p:cNvPicPr>
          <p:nvPr/>
        </p:nvPicPr>
        <p:blipFill>
          <a:blip r:embed="rId3"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142216973"/>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383408" y="2277578"/>
            <a:ext cx="2552295" cy="738662"/>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KHỞI ĐỘNG </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809304824"/>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4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31354" y="-375704"/>
            <a:ext cx="6026227" cy="5044524"/>
          </a:xfrm>
          <a:prstGeom prst="rect">
            <a:avLst/>
          </a:prstGeom>
        </p:spPr>
      </p:pic>
      <p:sp>
        <p:nvSpPr>
          <p:cNvPr id="11" name="Text Box 18"/>
          <p:cNvSpPr txBox="1">
            <a:spLocks noChangeArrowheads="1"/>
          </p:cNvSpPr>
          <p:nvPr/>
        </p:nvSpPr>
        <p:spPr bwMode="auto">
          <a:xfrm>
            <a:off x="1141760" y="1418576"/>
            <a:ext cx="4065223" cy="2835188"/>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2400" b="1" kern="0" dirty="0" err="1">
                <a:solidFill>
                  <a:schemeClr val="accent5">
                    <a:lumMod val="75000"/>
                  </a:schemeClr>
                </a:solidFill>
                <a:latin typeface="Times New Roman" pitchFamily="18" charset="0"/>
                <a:cs typeface="Times New Roman" pitchFamily="18" charset="0"/>
              </a:rPr>
              <a:t>Cách</a:t>
            </a:r>
            <a:r>
              <a:rPr lang="en-US" altLang="zh-CN" sz="2400" b="1" kern="0" dirty="0">
                <a:solidFill>
                  <a:schemeClr val="accent5">
                    <a:lumMod val="75000"/>
                  </a:schemeClr>
                </a:solidFill>
                <a:latin typeface="Times New Roman" pitchFamily="18" charset="0"/>
                <a:cs typeface="Times New Roman" pitchFamily="18" charset="0"/>
              </a:rPr>
              <a:t> </a:t>
            </a:r>
            <a:r>
              <a:rPr lang="en-US" altLang="zh-CN" sz="2400" b="1" kern="0" dirty="0" err="1">
                <a:solidFill>
                  <a:schemeClr val="accent5">
                    <a:lumMod val="75000"/>
                  </a:schemeClr>
                </a:solidFill>
                <a:latin typeface="Times New Roman" pitchFamily="18" charset="0"/>
                <a:cs typeface="Times New Roman" pitchFamily="18" charset="0"/>
              </a:rPr>
              <a:t>chơi</a:t>
            </a:r>
            <a:r>
              <a:rPr lang="en-US" altLang="zh-CN" sz="2400" b="1" kern="0">
                <a:solidFill>
                  <a:schemeClr val="accent5">
                    <a:lumMod val="75000"/>
                  </a:schemeClr>
                </a:solidFill>
                <a:latin typeface="Times New Roman" pitchFamily="18" charset="0"/>
                <a:cs typeface="Times New Roman" pitchFamily="18" charset="0"/>
              </a:rPr>
              <a:t>: </a:t>
            </a:r>
            <a:r>
              <a:rPr lang="vi-VN" sz="2400" kern="0">
                <a:solidFill>
                  <a:schemeClr val="accent5">
                    <a:lumMod val="75000"/>
                  </a:schemeClr>
                </a:solidFill>
                <a:latin typeface="Times New Roman" pitchFamily="18" charset="0"/>
                <a:cs typeface="Times New Roman" pitchFamily="18" charset="0"/>
              </a:rPr>
              <a:t>Mỗi nhóm đôi hãy ghép thẻ tên hoa với đặc điểm của từng loại hoa. Nhóm nào ghép nhanh, đúng nhiều nhất là nhóm dành phần thắng.</a:t>
            </a:r>
            <a:endParaRPr lang="en-US" sz="2400" kern="0">
              <a:solidFill>
                <a:schemeClr val="accent5">
                  <a:lumMod val="75000"/>
                </a:schemeClr>
              </a:solidFill>
              <a:latin typeface="Times New Roman" pitchFamily="18" charset="0"/>
              <a:cs typeface="Times New Roman" pitchFamily="18" charset="0"/>
            </a:endParaRPr>
          </a:p>
          <a:p>
            <a:pPr algn="just" defTabSz="685800">
              <a:lnSpc>
                <a:spcPct val="130000"/>
              </a:lnSpc>
              <a:defRPr/>
            </a:pPr>
            <a:endParaRPr lang="en-US" altLang="zh-CN" sz="1900" kern="0" dirty="0">
              <a:solidFill>
                <a:schemeClr val="accent5">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3" cstate="print"/>
          <a:stretch>
            <a:fillRect/>
          </a:stretch>
        </p:blipFill>
        <p:spPr>
          <a:xfrm>
            <a:off x="5648652" y="953059"/>
            <a:ext cx="2428892" cy="3237381"/>
          </a:xfrm>
          <a:prstGeom prst="rect">
            <a:avLst/>
          </a:prstGeom>
        </p:spPr>
      </p:pic>
    </p:spTree>
    <p:extLst>
      <p:ext uri="{BB962C8B-B14F-4D97-AF65-F5344CB8AC3E}">
        <p14:creationId xmlns:p14="http://schemas.microsoft.com/office/powerpoint/2010/main" val="306018600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0CC592-0218-31C8-8322-749E950095D9}"/>
              </a:ext>
            </a:extLst>
          </p:cNvPr>
          <p:cNvPicPr>
            <a:picLocks noChangeAspect="1"/>
          </p:cNvPicPr>
          <p:nvPr/>
        </p:nvPicPr>
        <p:blipFill>
          <a:blip r:embed="rId2"/>
          <a:stretch>
            <a:fillRect/>
          </a:stretch>
        </p:blipFill>
        <p:spPr>
          <a:xfrm>
            <a:off x="815788" y="458880"/>
            <a:ext cx="7512424" cy="4225739"/>
          </a:xfrm>
          <a:prstGeom prst="rect">
            <a:avLst/>
          </a:prstGeom>
        </p:spPr>
      </p:pic>
      <p:cxnSp>
        <p:nvCxnSpPr>
          <p:cNvPr id="4" name="Straight Connector 3"/>
          <p:cNvCxnSpPr/>
          <p:nvPr/>
        </p:nvCxnSpPr>
        <p:spPr>
          <a:xfrm>
            <a:off x="3032760" y="1303020"/>
            <a:ext cx="281940" cy="2019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895600" y="1348740"/>
            <a:ext cx="358140" cy="4876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64180" y="2819400"/>
            <a:ext cx="350520" cy="127254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971800" y="2095500"/>
            <a:ext cx="342900" cy="12115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964180" y="2819400"/>
            <a:ext cx="350520" cy="127254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0805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390556" y="0"/>
            <a:ext cx="5182792" cy="4628863"/>
          </a:xfrm>
          <a:prstGeom prst="rect">
            <a:avLst/>
          </a:prstGeom>
        </p:spPr>
      </p:pic>
      <p:sp>
        <p:nvSpPr>
          <p:cNvPr id="11" name="Text Box 18"/>
          <p:cNvSpPr txBox="1">
            <a:spLocks noChangeArrowheads="1"/>
          </p:cNvSpPr>
          <p:nvPr/>
        </p:nvSpPr>
        <p:spPr bwMode="auto">
          <a:xfrm>
            <a:off x="1248416" y="1927429"/>
            <a:ext cx="3467072" cy="1646592"/>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en-US" altLang="zh-CN" sz="4000" b="1" kern="0">
                <a:solidFill>
                  <a:schemeClr val="accent5">
                    <a:lumMod val="75000"/>
                  </a:schemeClr>
                </a:solidFill>
                <a:latin typeface="Segoe Print" pitchFamily="2" charset="0"/>
              </a:rPr>
              <a:t>AI KỂ NHIỀU HƠN</a:t>
            </a:r>
            <a:endParaRPr lang="en-US" altLang="zh-CN" sz="4000" b="1" kern="0" dirty="0">
              <a:solidFill>
                <a:schemeClr val="accent5">
                  <a:lumMod val="75000"/>
                </a:schemeClr>
              </a:solidFill>
              <a:latin typeface="Segoe Print" pitchFamily="2" charset="0"/>
            </a:endParaRPr>
          </a:p>
        </p:txBody>
      </p:sp>
      <p:pic>
        <p:nvPicPr>
          <p:cNvPr id="12" name="图片 5" descr="未标题-2.png"/>
          <p:cNvPicPr>
            <a:picLocks noChangeAspect="1"/>
          </p:cNvPicPr>
          <p:nvPr/>
        </p:nvPicPr>
        <p:blipFill>
          <a:blip r:embed="rId3" cstate="print"/>
          <a:stretch>
            <a:fillRect/>
          </a:stretch>
        </p:blipFill>
        <p:spPr>
          <a:xfrm>
            <a:off x="6232955" y="822746"/>
            <a:ext cx="2428892" cy="3237381"/>
          </a:xfrm>
          <a:prstGeom prst="rect">
            <a:avLst/>
          </a:prstGeom>
        </p:spPr>
      </p:pic>
    </p:spTree>
    <p:extLst>
      <p:ext uri="{BB962C8B-B14F-4D97-AF65-F5344CB8AC3E}">
        <p14:creationId xmlns:p14="http://schemas.microsoft.com/office/powerpoint/2010/main" val="381970378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31354" y="-375705"/>
            <a:ext cx="6026227" cy="5382153"/>
          </a:xfrm>
          <a:prstGeom prst="rect">
            <a:avLst/>
          </a:prstGeom>
        </p:spPr>
      </p:pic>
      <p:sp>
        <p:nvSpPr>
          <p:cNvPr id="11" name="Text Box 18"/>
          <p:cNvSpPr txBox="1">
            <a:spLocks noChangeArrowheads="1"/>
          </p:cNvSpPr>
          <p:nvPr/>
        </p:nvSpPr>
        <p:spPr bwMode="auto">
          <a:xfrm>
            <a:off x="1101688" y="1328567"/>
            <a:ext cx="4065223" cy="3315319"/>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2400" b="1" kern="0" dirty="0" err="1">
                <a:solidFill>
                  <a:schemeClr val="accent5">
                    <a:lumMod val="75000"/>
                  </a:schemeClr>
                </a:solidFill>
                <a:latin typeface="Times New Roman" pitchFamily="18" charset="0"/>
                <a:cs typeface="Times New Roman" pitchFamily="18" charset="0"/>
              </a:rPr>
              <a:t>Cách</a:t>
            </a:r>
            <a:r>
              <a:rPr lang="en-US" altLang="zh-CN" sz="2400" b="1" kern="0" dirty="0">
                <a:solidFill>
                  <a:schemeClr val="accent5">
                    <a:lumMod val="75000"/>
                  </a:schemeClr>
                </a:solidFill>
                <a:latin typeface="Times New Roman" pitchFamily="18" charset="0"/>
                <a:cs typeface="Times New Roman" pitchFamily="18" charset="0"/>
              </a:rPr>
              <a:t> </a:t>
            </a:r>
            <a:r>
              <a:rPr lang="en-US" altLang="zh-CN" sz="2400" b="1" kern="0" dirty="0" err="1">
                <a:solidFill>
                  <a:schemeClr val="accent5">
                    <a:lumMod val="75000"/>
                  </a:schemeClr>
                </a:solidFill>
                <a:latin typeface="Times New Roman" pitchFamily="18" charset="0"/>
                <a:cs typeface="Times New Roman" pitchFamily="18" charset="0"/>
              </a:rPr>
              <a:t>chơi</a:t>
            </a:r>
            <a:r>
              <a:rPr lang="en-US" altLang="zh-CN" sz="2400" b="1" kern="0">
                <a:solidFill>
                  <a:schemeClr val="accent5">
                    <a:lumMod val="75000"/>
                  </a:schemeClr>
                </a:solidFill>
                <a:latin typeface="Times New Roman" pitchFamily="18" charset="0"/>
                <a:cs typeface="Times New Roman" pitchFamily="18" charset="0"/>
              </a:rPr>
              <a:t>: </a:t>
            </a:r>
            <a:r>
              <a:rPr lang="vi-VN" sz="2400" kern="0">
                <a:solidFill>
                  <a:schemeClr val="accent5">
                    <a:lumMod val="75000"/>
                  </a:schemeClr>
                </a:solidFill>
                <a:latin typeface="Times New Roman" pitchFamily="18" charset="0"/>
                <a:cs typeface="Times New Roman" pitchFamily="18" charset="0"/>
              </a:rPr>
              <a:t>Một bạn đọc đặc điểm của hoa và một bạn nói tên hoa, sau đó làm ngược lại. Nhóm nào nói đúng nhiều loại hoa và đặc điểm nhất là nhóm chiến thắng.</a:t>
            </a:r>
            <a:endParaRPr lang="en-US" sz="2400" kern="0">
              <a:solidFill>
                <a:schemeClr val="accent5">
                  <a:lumMod val="75000"/>
                </a:schemeClr>
              </a:solidFill>
              <a:latin typeface="Times New Roman" pitchFamily="18" charset="0"/>
              <a:cs typeface="Times New Roman" pitchFamily="18" charset="0"/>
            </a:endParaRPr>
          </a:p>
          <a:p>
            <a:pPr algn="just" defTabSz="685800">
              <a:lnSpc>
                <a:spcPct val="130000"/>
              </a:lnSpc>
              <a:defRPr/>
            </a:pPr>
            <a:endParaRPr lang="en-US" altLang="zh-CN" sz="1900" b="1" kern="0" dirty="0">
              <a:solidFill>
                <a:schemeClr val="accent5">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3"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35764748"/>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535727" y="2277579"/>
            <a:ext cx="2247664" cy="738633"/>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VẬN DỤNG</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367615840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0" y="0"/>
            <a:ext cx="7167543" cy="2185639"/>
          </a:xfrm>
          <a:prstGeom prst="rect">
            <a:avLst/>
          </a:prstGeom>
        </p:spPr>
      </p:pic>
      <p:sp>
        <p:nvSpPr>
          <p:cNvPr id="11" name="Text Box 18"/>
          <p:cNvSpPr txBox="1">
            <a:spLocks noChangeArrowheads="1"/>
          </p:cNvSpPr>
          <p:nvPr/>
        </p:nvSpPr>
        <p:spPr bwMode="auto">
          <a:xfrm>
            <a:off x="1154095" y="785576"/>
            <a:ext cx="4666841" cy="1011868"/>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vi-VN" sz="2400">
                <a:latin typeface="+mj-lt"/>
              </a:rPr>
              <a:t>Hãy mô tả đặc điểm một loại hoa phổ biến ở địa phương mà em thích.</a:t>
            </a:r>
            <a:endParaRPr lang="en-US" altLang="zh-CN" sz="2400" b="1" kern="0" dirty="0">
              <a:solidFill>
                <a:schemeClr val="accent5">
                  <a:lumMod val="75000"/>
                </a:schemeClr>
              </a:solidFill>
              <a:latin typeface="+mj-lt"/>
              <a:cs typeface="Times New Roman" pitchFamily="18" charset="0"/>
            </a:endParaRPr>
          </a:p>
        </p:txBody>
      </p:sp>
      <p:pic>
        <p:nvPicPr>
          <p:cNvPr id="12" name="图片 5" descr="未标题-2.png"/>
          <p:cNvPicPr>
            <a:picLocks noChangeAspect="1"/>
          </p:cNvPicPr>
          <p:nvPr/>
        </p:nvPicPr>
        <p:blipFill>
          <a:blip r:embed="rId3" cstate="print"/>
          <a:stretch>
            <a:fillRect/>
          </a:stretch>
        </p:blipFill>
        <p:spPr>
          <a:xfrm>
            <a:off x="6491868" y="566948"/>
            <a:ext cx="2428892" cy="3237381"/>
          </a:xfrm>
          <a:prstGeom prst="rect">
            <a:avLst/>
          </a:prstGeom>
        </p:spPr>
      </p:pic>
      <p:graphicFrame>
        <p:nvGraphicFramePr>
          <p:cNvPr id="2" name="Table 1">
            <a:extLst>
              <a:ext uri="{FF2B5EF4-FFF2-40B4-BE49-F238E27FC236}">
                <a16:creationId xmlns:a16="http://schemas.microsoft.com/office/drawing/2014/main" id="{04AD29C4-2EE4-F094-70C1-2C952BDF5D3E}"/>
              </a:ext>
            </a:extLst>
          </p:cNvPr>
          <p:cNvGraphicFramePr>
            <a:graphicFrameLocks noGrp="1"/>
          </p:cNvGraphicFramePr>
          <p:nvPr>
            <p:extLst>
              <p:ext uri="{D42A27DB-BD31-4B8C-83A1-F6EECF244321}">
                <p14:modId xmlns:p14="http://schemas.microsoft.com/office/powerpoint/2010/main" val="2369781083"/>
              </p:ext>
            </p:extLst>
          </p:nvPr>
        </p:nvGraphicFramePr>
        <p:xfrm>
          <a:off x="610925" y="2406130"/>
          <a:ext cx="5880944" cy="1403690"/>
        </p:xfrm>
        <a:graphic>
          <a:graphicData uri="http://schemas.openxmlformats.org/drawingml/2006/table">
            <a:tbl>
              <a:tblPr firstRow="1" firstCol="1" bandRow="1">
                <a:tableStyleId>{5C22544A-7EE6-4342-B048-85BDC9FD1C3A}</a:tableStyleId>
              </a:tblPr>
              <a:tblGrid>
                <a:gridCol w="1201985">
                  <a:extLst>
                    <a:ext uri="{9D8B030D-6E8A-4147-A177-3AD203B41FA5}">
                      <a16:colId xmlns:a16="http://schemas.microsoft.com/office/drawing/2014/main" val="255363034"/>
                    </a:ext>
                  </a:extLst>
                </a:gridCol>
                <a:gridCol w="1297119">
                  <a:extLst>
                    <a:ext uri="{9D8B030D-6E8A-4147-A177-3AD203B41FA5}">
                      <a16:colId xmlns:a16="http://schemas.microsoft.com/office/drawing/2014/main" val="3177757723"/>
                    </a:ext>
                  </a:extLst>
                </a:gridCol>
                <a:gridCol w="1685889">
                  <a:extLst>
                    <a:ext uri="{9D8B030D-6E8A-4147-A177-3AD203B41FA5}">
                      <a16:colId xmlns:a16="http://schemas.microsoft.com/office/drawing/2014/main" val="1859292749"/>
                    </a:ext>
                  </a:extLst>
                </a:gridCol>
                <a:gridCol w="1695951">
                  <a:extLst>
                    <a:ext uri="{9D8B030D-6E8A-4147-A177-3AD203B41FA5}">
                      <a16:colId xmlns:a16="http://schemas.microsoft.com/office/drawing/2014/main" val="3622070875"/>
                    </a:ext>
                  </a:extLst>
                </a:gridCol>
              </a:tblGrid>
              <a:tr h="649304">
                <a:tc>
                  <a:txBody>
                    <a:bodyPr/>
                    <a:lstStyle/>
                    <a:p>
                      <a:pPr algn="ctr">
                        <a:lnSpc>
                          <a:spcPct val="150000"/>
                        </a:lnSpc>
                        <a:spcBef>
                          <a:spcPts val="240"/>
                        </a:spcBef>
                        <a:spcAft>
                          <a:spcPts val="240"/>
                        </a:spcAft>
                      </a:pPr>
                      <a:r>
                        <a:rPr lang="vi-VN" sz="1350">
                          <a:effectLst/>
                        </a:rPr>
                        <a:t>Tên hoa</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240"/>
                        </a:spcBef>
                        <a:spcAft>
                          <a:spcPts val="240"/>
                        </a:spcAft>
                      </a:pPr>
                      <a:r>
                        <a:rPr lang="vi-VN" sz="1350">
                          <a:effectLst/>
                        </a:rPr>
                        <a:t>Màu sắc</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240"/>
                        </a:spcBef>
                        <a:spcAft>
                          <a:spcPts val="240"/>
                        </a:spcAft>
                      </a:pPr>
                      <a:r>
                        <a:rPr lang="vi-VN" sz="1350">
                          <a:effectLst/>
                        </a:rPr>
                        <a:t>Hương thơm</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240"/>
                        </a:spcBef>
                        <a:spcAft>
                          <a:spcPts val="240"/>
                        </a:spcAft>
                      </a:pPr>
                      <a:r>
                        <a:rPr lang="vi-VN" sz="1350">
                          <a:effectLst/>
                        </a:rPr>
                        <a:t>Mùa hoa nở</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2657119"/>
                  </a:ext>
                </a:extLst>
              </a:tr>
              <a:tr h="754386">
                <a:tc>
                  <a:txBody>
                    <a:bodyPr/>
                    <a:lstStyle/>
                    <a:p>
                      <a:pPr algn="ctr">
                        <a:lnSpc>
                          <a:spcPct val="150000"/>
                        </a:lnSpc>
                        <a:spcBef>
                          <a:spcPts val="240"/>
                        </a:spcBef>
                        <a:spcAft>
                          <a:spcPts val="240"/>
                        </a:spcAft>
                      </a:pPr>
                      <a:r>
                        <a:rPr lang="vi-VN" sz="135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240"/>
                        </a:spcBef>
                        <a:spcAft>
                          <a:spcPts val="240"/>
                        </a:spcAft>
                      </a:pPr>
                      <a:r>
                        <a:rPr lang="vi-VN" sz="135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240"/>
                        </a:spcBef>
                        <a:spcAft>
                          <a:spcPts val="240"/>
                        </a:spcAft>
                      </a:pPr>
                      <a:r>
                        <a:rPr lang="vi-VN" sz="135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240"/>
                        </a:spcBef>
                        <a:spcAft>
                          <a:spcPts val="240"/>
                        </a:spcAft>
                      </a:pPr>
                      <a:r>
                        <a:rPr lang="vi-VN" sz="135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1634514"/>
                  </a:ext>
                </a:extLst>
              </a:tr>
            </a:tbl>
          </a:graphicData>
        </a:graphic>
      </p:graphicFrame>
    </p:spTree>
    <p:extLst>
      <p:ext uri="{BB962C8B-B14F-4D97-AF65-F5344CB8AC3E}">
        <p14:creationId xmlns:p14="http://schemas.microsoft.com/office/powerpoint/2010/main" val="3007645699"/>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par>
                          <p:cTn id="31" fill="hold">
                            <p:stCondLst>
                              <p:cond delay="4580"/>
                            </p:stCondLst>
                            <p:childTnLst>
                              <p:par>
                                <p:cTn id="32" presetID="2" presetClass="entr" presetSubtype="8"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0-#ppt_w/2"/>
                                          </p:val>
                                        </p:tav>
                                        <p:tav tm="100000">
                                          <p:val>
                                            <p:strVal val="#ppt_x"/>
                                          </p:val>
                                        </p:tav>
                                      </p:tavLst>
                                    </p:anim>
                                    <p:anim calcmode="lin" valueType="num">
                                      <p:cBhvr additive="base">
                                        <p:cTn id="3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5D0239-833F-3220-9783-C13E8479E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69"/>
            <a:ext cx="9144000" cy="5104562"/>
          </a:xfrm>
          <a:prstGeom prst="rect">
            <a:avLst/>
          </a:prstGeom>
        </p:spPr>
      </p:pic>
      <p:sp>
        <p:nvSpPr>
          <p:cNvPr id="2" name="矩形 1"/>
          <p:cNvSpPr/>
          <p:nvPr/>
        </p:nvSpPr>
        <p:spPr>
          <a:xfrm>
            <a:off x="1315838" y="1447788"/>
            <a:ext cx="6512324" cy="1728969"/>
          </a:xfrm>
          <a:prstGeom prst="rect">
            <a:avLst/>
          </a:prstGeom>
        </p:spPr>
        <p:txBody>
          <a:bodyPr wrap="square" lIns="49755" tIns="24877" rIns="49755" bIns="24877">
            <a:spAutoFit/>
          </a:bodyPr>
          <a:lstStyle/>
          <a:p>
            <a:pPr algn="ctr">
              <a:lnSpc>
                <a:spcPct val="150000"/>
              </a:lnSpc>
            </a:pPr>
            <a:r>
              <a:rPr lang="en-US" sz="2000" b="1">
                <a:solidFill>
                  <a:srgbClr val="FF0000"/>
                </a:solidFill>
                <a:latin typeface="Times New Roman" panose="02020603050405020304" pitchFamily="18" charset="0"/>
                <a:cs typeface="Times New Roman" panose="02020603050405020304" pitchFamily="18" charset="0"/>
              </a:rPr>
              <a:t>GHI NHỚ</a:t>
            </a:r>
          </a:p>
          <a:p>
            <a:pPr marL="285723" indent="-285723" algn="just">
              <a:lnSpc>
                <a:spcPct val="150000"/>
              </a:lnSpc>
              <a:buFont typeface="Arial" panose="020B0604020202020204" pitchFamily="34" charset="0"/>
              <a:buChar char="•"/>
            </a:pPr>
            <a:r>
              <a:rPr lang="en-US" sz="1800" b="1">
                <a:latin typeface="Times New Roman" panose="02020603050405020304" pitchFamily="18" charset="0"/>
                <a:cs typeface="Times New Roman" panose="02020603050405020304" pitchFamily="18" charset="0"/>
              </a:rPr>
              <a:t>Nhận biết được một số loài hoa phổ biến như: Hoa đào, hoa mai, hoa hồng, hoa cúc, hoa mười giờ, …</a:t>
            </a:r>
            <a:endParaRPr lang="en-US" sz="1800" b="1">
              <a:solidFill>
                <a:srgbClr val="FF0000"/>
              </a:solidFill>
              <a:latin typeface="Times New Roman" panose="02020603050405020304" pitchFamily="18" charset="0"/>
              <a:cs typeface="Times New Roman" panose="02020603050405020304" pitchFamily="18" charset="0"/>
            </a:endParaRPr>
          </a:p>
          <a:p>
            <a:pPr marL="285723" indent="-285723" algn="just">
              <a:lnSpc>
                <a:spcPct val="150000"/>
              </a:lnSpc>
              <a:buFont typeface="Arial" panose="020B0604020202020204" pitchFamily="34" charset="0"/>
              <a:buChar char="•"/>
            </a:pPr>
            <a:r>
              <a:rPr lang="en-US" sz="1800" b="1">
                <a:ln w="0"/>
                <a:solidFill>
                  <a:schemeClr val="tx2"/>
                </a:solidFill>
                <a:latin typeface="Times New Roman" panose="02020603050405020304" pitchFamily="18" charset="0"/>
                <a:cs typeface="Times New Roman" panose="02020603050405020304" pitchFamily="18" charset="0"/>
              </a:rPr>
              <a:t>Mỗi loại hoa đều có đặc điểm và vẻ đẹp riêng.</a:t>
            </a:r>
          </a:p>
        </p:txBody>
      </p:sp>
    </p:spTree>
    <p:extLst>
      <p:ext uri="{BB962C8B-B14F-4D97-AF65-F5344CB8AC3E}">
        <p14:creationId xmlns:p14="http://schemas.microsoft.com/office/powerpoint/2010/main" val="581185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rot="20516974">
            <a:off x="80495" y="1003148"/>
            <a:ext cx="8239869" cy="1828349"/>
          </a:xfrm>
          <a:prstGeom prst="rect">
            <a:avLst/>
          </a:prstGeom>
          <a:noFill/>
        </p:spPr>
        <p:txBody>
          <a:bodyPr wrap="none" lIns="91401" tIns="45702" rIns="91401" bIns="45702" rtlCol="0">
            <a:spAutoFit/>
          </a:bodyPr>
          <a:lstStyle/>
          <a:p>
            <a:pPr algn="ctr">
              <a:lnSpc>
                <a:spcPct val="150000"/>
              </a:lnSpc>
            </a:pPr>
            <a:r>
              <a:rPr lang="en-US" altLang="zh-CN" sz="4000" b="1" i="1">
                <a:solidFill>
                  <a:schemeClr val="bg1"/>
                </a:solidFill>
                <a:latin typeface="Times New Roman" pitchFamily="18" charset="0"/>
                <a:ea typeface="微软雅黑" panose="020B0503020204020204" pitchFamily="34" charset="-122"/>
                <a:cs typeface="Times New Roman" pitchFamily="18" charset="0"/>
              </a:rPr>
              <a:t>XIN CÁM ƠN CÁC THẦY CÔ GIÁO </a:t>
            </a:r>
          </a:p>
          <a:p>
            <a:pPr algn="ctr">
              <a:lnSpc>
                <a:spcPct val="150000"/>
              </a:lnSpc>
            </a:pPr>
            <a:r>
              <a:rPr lang="en-US" altLang="zh-CN" sz="4000" b="1" i="1">
                <a:solidFill>
                  <a:schemeClr val="bg1"/>
                </a:solidFill>
                <a:latin typeface="Times New Roman" pitchFamily="18" charset="0"/>
                <a:ea typeface="微软雅黑" panose="020B0503020204020204" pitchFamily="34" charset="-122"/>
                <a:cs typeface="Times New Roman" pitchFamily="18" charset="0"/>
              </a:rPr>
              <a:t>VÀ CÁC EM HỌC SINH</a:t>
            </a:r>
          </a:p>
        </p:txBody>
      </p:sp>
    </p:spTree>
  </p:cSld>
  <p:clrMapOvr>
    <a:masterClrMapping/>
  </p:clrMapOvr>
  <p:transition spd="med">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图片 5" descr="未标题-2.png"/>
          <p:cNvPicPr>
            <a:picLocks noChangeAspect="1"/>
          </p:cNvPicPr>
          <p:nvPr/>
        </p:nvPicPr>
        <p:blipFill>
          <a:blip r:embed="rId4" cstate="print"/>
          <a:stretch>
            <a:fillRect/>
          </a:stretch>
        </p:blipFill>
        <p:spPr>
          <a:xfrm>
            <a:off x="6766278" y="338652"/>
            <a:ext cx="2428892" cy="3237381"/>
          </a:xfrm>
          <a:prstGeom prst="rect">
            <a:avLst/>
          </a:prstGeom>
        </p:spPr>
      </p:pic>
      <p:pic>
        <p:nvPicPr>
          <p:cNvPr id="2" name="Picture 1">
            <a:extLst>
              <a:ext uri="{FF2B5EF4-FFF2-40B4-BE49-F238E27FC236}">
                <a16:creationId xmlns:a16="http://schemas.microsoft.com/office/drawing/2014/main" id="{7C3762E1-EA30-D6EB-2992-1545A7AAD1CB}"/>
              </a:ext>
            </a:extLst>
          </p:cNvPr>
          <p:cNvPicPr>
            <a:picLocks noChangeAspect="1"/>
          </p:cNvPicPr>
          <p:nvPr/>
        </p:nvPicPr>
        <p:blipFill>
          <a:blip r:embed="rId5"/>
          <a:stretch>
            <a:fillRect/>
          </a:stretch>
        </p:blipFill>
        <p:spPr>
          <a:xfrm>
            <a:off x="765242" y="781909"/>
            <a:ext cx="5743133" cy="2890943"/>
          </a:xfrm>
          <a:prstGeom prst="rect">
            <a:avLst/>
          </a:prstGeom>
        </p:spPr>
      </p:pic>
      <p:sp>
        <p:nvSpPr>
          <p:cNvPr id="3" name="Text Box 18">
            <a:extLst>
              <a:ext uri="{FF2B5EF4-FFF2-40B4-BE49-F238E27FC236}">
                <a16:creationId xmlns:a16="http://schemas.microsoft.com/office/drawing/2014/main" id="{2966B5FD-A429-F2D8-6BEA-BB570DCD12E8}"/>
              </a:ext>
            </a:extLst>
          </p:cNvPr>
          <p:cNvSpPr txBox="1">
            <a:spLocks noChangeArrowheads="1"/>
          </p:cNvSpPr>
          <p:nvPr/>
        </p:nvSpPr>
        <p:spPr bwMode="auto">
          <a:xfrm>
            <a:off x="237533" y="3859247"/>
            <a:ext cx="8475296" cy="1004687"/>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2400" kern="0">
                <a:latin typeface="Times New Roman" panose="02020603050405020304" pitchFamily="18" charset="0"/>
                <a:cs typeface="Times New Roman" panose="02020603050405020304" pitchFamily="18" charset="0"/>
              </a:rPr>
              <a:t>Em hãy quan sát bức tranh và cho biết: </a:t>
            </a:r>
            <a:r>
              <a:rPr lang="vi-VN" sz="2400">
                <a:latin typeface="Times New Roman" panose="02020603050405020304" pitchFamily="18" charset="0"/>
                <a:cs typeface="Times New Roman" panose="02020603050405020304" pitchFamily="18" charset="0"/>
              </a:rPr>
              <a:t>Ở trường và lớp em có trồng những loại hoa nào?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6098879"/>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3"/>
                                        </p:tgtEl>
                                        <p:attrNameLst>
                                          <p:attrName>style.visibility</p:attrName>
                                        </p:attrNameLst>
                                      </p:cBhvr>
                                      <p:to>
                                        <p:strVal val="visible"/>
                                      </p:to>
                                    </p:set>
                                    <p:anim calcmode="discrete" valueType="clr">
                                      <p:cBhvr override="childStyle">
                                        <p:cTn id="29"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
                                        </p:tgtEl>
                                        <p:attrNameLst>
                                          <p:attrName>fillcolor</p:attrName>
                                        </p:attrNameLst>
                                      </p:cBhvr>
                                      <p:tavLst>
                                        <p:tav tm="0">
                                          <p:val>
                                            <p:clrVal>
                                              <a:schemeClr val="accent2"/>
                                            </p:clrVal>
                                          </p:val>
                                        </p:tav>
                                        <p:tav tm="50000">
                                          <p:val>
                                            <p:clrVal>
                                              <a:schemeClr val="hlink"/>
                                            </p:clrVal>
                                          </p:val>
                                        </p:tav>
                                      </p:tavLst>
                                    </p:anim>
                                    <p:set>
                                      <p:cBhvr>
                                        <p:cTn id="31"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F6547B-8203-641E-E1A5-B55DF1910D55}"/>
              </a:ext>
            </a:extLst>
          </p:cNvPr>
          <p:cNvSpPr txBox="1"/>
          <p:nvPr/>
        </p:nvSpPr>
        <p:spPr>
          <a:xfrm>
            <a:off x="204395" y="537860"/>
            <a:ext cx="8735209" cy="2033890"/>
          </a:xfrm>
          <a:prstGeom prst="rect">
            <a:avLst/>
          </a:prstGeom>
          <a:noFill/>
        </p:spPr>
        <p:txBody>
          <a:bodyPr wrap="square" rtlCol="0">
            <a:spAutoFit/>
          </a:bodyPr>
          <a:lstStyle/>
          <a:p>
            <a:pPr algn="ctr">
              <a:lnSpc>
                <a:spcPct val="150000"/>
              </a:lnSpc>
              <a:spcBef>
                <a:spcPts val="100"/>
              </a:spcBef>
              <a:spcAft>
                <a:spcPts val="100"/>
              </a:spcAft>
            </a:pPr>
            <a:r>
              <a:rPr lang="vi-VN" sz="3600" b="1" kern="0" cap="all">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CHỦ ĐỀ 1. CÔNG NGHỆ VÀ ĐỜI SỐNG</a:t>
            </a:r>
            <a:endParaRPr lang="en-US" sz="3600" b="1" kern="0" cap="all">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Bef>
                <a:spcPts val="240"/>
              </a:spcBef>
              <a:spcAft>
                <a:spcPts val="24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2: MỘT</a:t>
            </a:r>
            <a:r>
              <a:rPr lang="vi-VN"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 LOẠI HOA PHỔ BIẾN</a:t>
            </a:r>
            <a:endPar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687114786"/>
      </p:ext>
    </p:extLst>
  </p:cSld>
  <p:clrMapOvr>
    <a:masterClrMapping/>
  </p:clrMapOvr>
  <p:transition spd="med">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343820" y="1332906"/>
            <a:ext cx="4602189" cy="702175"/>
            <a:chOff x="4085721" y="1971269"/>
            <a:chExt cx="4644688" cy="540608"/>
          </a:xfrm>
        </p:grpSpPr>
        <p:grpSp>
          <p:nvGrpSpPr>
            <p:cNvPr id="52" name="组合 13"/>
            <p:cNvGrpSpPr/>
            <p:nvPr/>
          </p:nvGrpSpPr>
          <p:grpSpPr>
            <a:xfrm>
              <a:off x="4085721" y="1971269"/>
              <a:ext cx="4644688" cy="464640"/>
              <a:chOff x="4085721" y="1971269"/>
              <a:chExt cx="4644688" cy="464640"/>
            </a:xfrm>
          </p:grpSpPr>
          <p:sp>
            <p:nvSpPr>
              <p:cNvPr id="58" name="五边形 10"/>
              <p:cNvSpPr/>
              <p:nvPr/>
            </p:nvSpPr>
            <p:spPr>
              <a:xfrm flipH="1">
                <a:off x="4085721" y="1971269"/>
                <a:ext cx="4644688" cy="464640"/>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448457" y="1978049"/>
              <a:ext cx="4243319" cy="383922"/>
            </a:xfrm>
            <a:prstGeom prst="rect">
              <a:avLst/>
            </a:prstGeom>
            <a:noFill/>
          </p:spPr>
          <p:txBody>
            <a:bodyPr wrap="square" rtlCol="0">
              <a:spAutoFit/>
            </a:bodyPr>
            <a:lstStyle/>
            <a:p>
              <a:pPr>
                <a:lnSpc>
                  <a:spcPct val="150000"/>
                </a:lnSpc>
                <a:spcBef>
                  <a:spcPts val="240"/>
                </a:spcBef>
                <a:spcAft>
                  <a:spcPts val="240"/>
                </a:spcAft>
              </a:pPr>
              <a:r>
                <a:rPr lang="en-US" sz="1800" b="1">
                  <a:solidFill>
                    <a:srgbClr val="000000"/>
                  </a:solidFill>
                  <a:effectLst/>
                  <a:latin typeface="Times New Roman" panose="02020603050405020304" pitchFamily="18" charset="0"/>
                  <a:ea typeface="Times New Roman" panose="02020603050405020304" pitchFamily="18" charset="0"/>
                </a:rPr>
                <a:t>	</a:t>
              </a:r>
              <a:r>
                <a:rPr lang="vi-VN" sz="2000" b="1" i="1">
                  <a:solidFill>
                    <a:schemeClr val="bg1"/>
                  </a:solidFill>
                  <a:latin typeface="Times New Roman" pitchFamily="18" charset="0"/>
                  <a:ea typeface="微软雅黑" panose="020B0503020204020204" pitchFamily="34" charset="-122"/>
                  <a:cs typeface="Times New Roman" pitchFamily="18" charset="0"/>
                </a:rPr>
                <a:t>Tìm hiểu về hoa hồng</a:t>
              </a:r>
              <a:endParaRPr lang="en-US" sz="2000" b="1" i="1">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66404" y="2050212"/>
              <a:ext cx="409087" cy="461665"/>
            </a:xfrm>
            <a:prstGeom prst="rect">
              <a:avLst/>
            </a:prstGeom>
            <a:noFill/>
          </p:spPr>
          <p:txBody>
            <a:bodyPr wrap="squar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60" name="组合 17"/>
          <p:cNvGrpSpPr/>
          <p:nvPr/>
        </p:nvGrpSpPr>
        <p:grpSpPr>
          <a:xfrm>
            <a:off x="4344463" y="2198192"/>
            <a:ext cx="4583759" cy="656709"/>
            <a:chOff x="5141551" y="2177211"/>
            <a:chExt cx="4744350" cy="542761"/>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568948" y="2177211"/>
              <a:ext cx="4203075" cy="412138"/>
            </a:xfrm>
            <a:prstGeom prst="rect">
              <a:avLst/>
            </a:prstGeom>
            <a:noFill/>
          </p:spPr>
          <p:txBody>
            <a:bodyPr wrap="square" rtlCol="0">
              <a:spAutoFit/>
            </a:bodyPr>
            <a:lstStyle/>
            <a:p>
              <a:pPr>
                <a:lnSpc>
                  <a:spcPct val="150000"/>
                </a:lnSpc>
                <a:spcBef>
                  <a:spcPts val="240"/>
                </a:spcBef>
                <a:spcAft>
                  <a:spcPts val="240"/>
                </a:spcAft>
              </a:pPr>
              <a:r>
                <a:rPr lang="en-US" sz="2000" b="1">
                  <a:solidFill>
                    <a:srgbClr val="000000"/>
                  </a:solidFill>
                  <a:effectLst/>
                  <a:latin typeface="Times New Roman" panose="02020603050405020304" pitchFamily="18" charset="0"/>
                  <a:ea typeface="Times New Roman" panose="02020603050405020304" pitchFamily="18" charset="0"/>
                </a:rPr>
                <a:t>	</a:t>
              </a:r>
              <a:r>
                <a:rPr lang="vi-VN" sz="2000" b="1" i="1">
                  <a:solidFill>
                    <a:schemeClr val="bg1"/>
                  </a:solidFill>
                  <a:latin typeface="Times New Roman" pitchFamily="18" charset="0"/>
                  <a:ea typeface="微软雅黑" panose="020B0503020204020204" pitchFamily="34" charset="-122"/>
                  <a:cs typeface="Times New Roman" pitchFamily="18" charset="0"/>
                </a:rPr>
                <a:t>Tìm hiểu về hoa cúc </a:t>
              </a:r>
              <a:endParaRPr lang="en-US" sz="2000" b="1" i="1">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grpSp>
        <p:nvGrpSpPr>
          <p:cNvPr id="25" name="组合 16">
            <a:extLst>
              <a:ext uri="{FF2B5EF4-FFF2-40B4-BE49-F238E27FC236}">
                <a16:creationId xmlns:a16="http://schemas.microsoft.com/office/drawing/2014/main" id="{5435CEB4-84DC-FA09-758D-331F0E28DD43}"/>
              </a:ext>
            </a:extLst>
          </p:cNvPr>
          <p:cNvGrpSpPr/>
          <p:nvPr/>
        </p:nvGrpSpPr>
        <p:grpSpPr>
          <a:xfrm>
            <a:off x="4343820" y="3067586"/>
            <a:ext cx="4585027" cy="601941"/>
            <a:chOff x="4085721" y="1971269"/>
            <a:chExt cx="4729192" cy="534102"/>
          </a:xfrm>
        </p:grpSpPr>
        <p:grpSp>
          <p:nvGrpSpPr>
            <p:cNvPr id="26" name="组合 13">
              <a:extLst>
                <a:ext uri="{FF2B5EF4-FFF2-40B4-BE49-F238E27FC236}">
                  <a16:creationId xmlns:a16="http://schemas.microsoft.com/office/drawing/2014/main" id="{6B498C3B-FB2E-D996-2B78-20370DDA9497}"/>
                </a:ext>
              </a:extLst>
            </p:cNvPr>
            <p:cNvGrpSpPr/>
            <p:nvPr/>
          </p:nvGrpSpPr>
          <p:grpSpPr>
            <a:xfrm>
              <a:off x="4085721" y="1971269"/>
              <a:ext cx="4729192" cy="497503"/>
              <a:chOff x="4085721" y="1971269"/>
              <a:chExt cx="4729192" cy="497503"/>
            </a:xfrm>
          </p:grpSpPr>
          <p:sp>
            <p:nvSpPr>
              <p:cNvPr id="30" name="五边形 10">
                <a:extLst>
                  <a:ext uri="{FF2B5EF4-FFF2-40B4-BE49-F238E27FC236}">
                    <a16:creationId xmlns:a16="http://schemas.microsoft.com/office/drawing/2014/main" id="{2ED9EABF-D3FA-A7E7-E292-F897BEB8003A}"/>
                  </a:ext>
                </a:extLst>
              </p:cNvPr>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12">
                <a:extLst>
                  <a:ext uri="{FF2B5EF4-FFF2-40B4-BE49-F238E27FC236}">
                    <a16:creationId xmlns:a16="http://schemas.microsoft.com/office/drawing/2014/main" id="{39613D02-785D-368F-A30B-E5F7943A2CEE}"/>
                  </a:ext>
                </a:extLst>
              </p:cNvPr>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3">
              <a:extLst>
                <a:ext uri="{FF2B5EF4-FFF2-40B4-BE49-F238E27FC236}">
                  <a16:creationId xmlns:a16="http://schemas.microsoft.com/office/drawing/2014/main" id="{DDE857FE-B6BA-FD5E-8645-A532C97BB90C}"/>
                </a:ext>
              </a:extLst>
            </p:cNvPr>
            <p:cNvSpPr txBox="1"/>
            <p:nvPr/>
          </p:nvSpPr>
          <p:spPr>
            <a:xfrm>
              <a:off x="5143641" y="2006708"/>
              <a:ext cx="2925801" cy="498663"/>
            </a:xfrm>
            <a:prstGeom prst="rect">
              <a:avLst/>
            </a:prstGeom>
            <a:noFill/>
          </p:spPr>
          <p:txBody>
            <a:bodyPr wrap="none" rtlCol="0">
              <a:spAutoFit/>
            </a:bodyPr>
            <a:lstStyle/>
            <a:p>
              <a:pPr>
                <a:lnSpc>
                  <a:spcPct val="150000"/>
                </a:lnSpc>
                <a:spcBef>
                  <a:spcPts val="240"/>
                </a:spcBef>
                <a:spcAft>
                  <a:spcPts val="240"/>
                </a:spcAft>
              </a:pPr>
              <a:r>
                <a:rPr lang="vi-VN" sz="2000" b="1" i="1">
                  <a:solidFill>
                    <a:schemeClr val="bg1"/>
                  </a:solidFill>
                  <a:latin typeface="Times New Roman" pitchFamily="18" charset="0"/>
                  <a:ea typeface="微软雅黑" panose="020B0503020204020204" pitchFamily="34" charset="-122"/>
                  <a:cs typeface="Times New Roman" pitchFamily="18" charset="0"/>
                </a:rPr>
                <a:t>Tìm hiểu về hoa mười giờ</a:t>
              </a:r>
              <a:endParaRPr lang="en-US" sz="2000" b="1" i="1">
                <a:solidFill>
                  <a:schemeClr val="bg1"/>
                </a:solidFill>
                <a:latin typeface="Times New Roman" pitchFamily="18" charset="0"/>
                <a:ea typeface="微软雅黑" panose="020B0503020204020204" pitchFamily="34" charset="-122"/>
                <a:cs typeface="Times New Roman" pitchFamily="18" charset="0"/>
              </a:endParaRPr>
            </a:p>
          </p:txBody>
        </p:sp>
        <p:sp>
          <p:nvSpPr>
            <p:cNvPr id="28" name="文本框 3">
              <a:extLst>
                <a:ext uri="{FF2B5EF4-FFF2-40B4-BE49-F238E27FC236}">
                  <a16:creationId xmlns:a16="http://schemas.microsoft.com/office/drawing/2014/main" id="{20B3728D-336E-A829-076C-B1FF76A6E84C}"/>
                </a:ext>
              </a:extLst>
            </p:cNvPr>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3</a:t>
              </a:r>
              <a:endParaRPr lang="zh-CN" altLang="en-US" sz="2400" b="1" dirty="0">
                <a:solidFill>
                  <a:srgbClr val="FF3399"/>
                </a:solidFill>
                <a:latin typeface="Segoe Print" pitchFamily="2" charset="0"/>
                <a:ea typeface="微软雅黑" panose="020B0503020204020204" pitchFamily="34" charset="-122"/>
              </a:endParaRPr>
            </a:p>
          </p:txBody>
        </p:sp>
      </p:gr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800" decel="100000"/>
                                        <p:tgtEl>
                                          <p:spTgt spid="38"/>
                                        </p:tgtEl>
                                      </p:cBhvr>
                                    </p:animEffect>
                                    <p:anim calcmode="lin" valueType="num">
                                      <p:cBhvr>
                                        <p:cTn id="14" dur="800" decel="100000" fill="hold"/>
                                        <p:tgtEl>
                                          <p:spTgt spid="38"/>
                                        </p:tgtEl>
                                        <p:attrNameLst>
                                          <p:attrName>style.rotation</p:attrName>
                                        </p:attrNameLst>
                                      </p:cBhvr>
                                      <p:tavLst>
                                        <p:tav tm="0">
                                          <p:val>
                                            <p:fltVal val="-90"/>
                                          </p:val>
                                        </p:tav>
                                        <p:tav tm="100000">
                                          <p:val>
                                            <p:fltVal val="0"/>
                                          </p:val>
                                        </p:tav>
                                      </p:tavLst>
                                    </p:anim>
                                    <p:anim calcmode="lin" valueType="num">
                                      <p:cBhvr>
                                        <p:cTn id="15" dur="800" decel="100000" fill="hold"/>
                                        <p:tgtEl>
                                          <p:spTgt spid="38"/>
                                        </p:tgtEl>
                                        <p:attrNameLst>
                                          <p:attrName>ppt_x</p:attrName>
                                        </p:attrNameLst>
                                      </p:cBhvr>
                                      <p:tavLst>
                                        <p:tav tm="0">
                                          <p:val>
                                            <p:strVal val="#ppt_x+0.4"/>
                                          </p:val>
                                        </p:tav>
                                        <p:tav tm="100000">
                                          <p:val>
                                            <p:strVal val="#ppt_x-0.05"/>
                                          </p:val>
                                        </p:tav>
                                      </p:tavLst>
                                    </p:anim>
                                    <p:anim calcmode="lin" valueType="num">
                                      <p:cBhvr>
                                        <p:cTn id="16" dur="800" decel="100000" fill="hold"/>
                                        <p:tgtEl>
                                          <p:spTgt spid="3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314324" y="1259326"/>
            <a:ext cx="5350742" cy="648387"/>
            <a:chOff x="4085721" y="1971269"/>
            <a:chExt cx="535074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254503" y="2065997"/>
              <a:ext cx="5181960" cy="308046"/>
            </a:xfrm>
            <a:prstGeom prst="rect">
              <a:avLst/>
            </a:prstGeom>
            <a:noFill/>
          </p:spPr>
          <p:txBody>
            <a:bodyPr wrap="square" rtlCol="0">
              <a:spAutoFit/>
            </a:bodyPr>
            <a:lstStyle/>
            <a:p>
              <a:pPr algn="ctr"/>
              <a:r>
                <a:rPr lang="vi-VN" sz="2000" b="1" i="1">
                  <a:solidFill>
                    <a:schemeClr val="bg1"/>
                  </a:solidFill>
                  <a:latin typeface="Times New Roman" pitchFamily="18" charset="0"/>
                  <a:ea typeface="微软雅黑" panose="020B0503020204020204" pitchFamily="34" charset="-122"/>
                  <a:cs typeface="Times New Roman" pitchFamily="18" charset="0"/>
                </a:rPr>
                <a:t>Tìm hiểu về hoa hồng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230952" y="2008799"/>
              <a:ext cx="409087" cy="461665"/>
            </a:xfrm>
            <a:prstGeom prst="rect">
              <a:avLst/>
            </a:prstGeom>
            <a:noFill/>
          </p:spPr>
          <p:txBody>
            <a:bodyPr wrap="squar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338892849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par>
                                <p:cTn id="9" presetID="30"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800" decel="100000"/>
                                        <p:tgtEl>
                                          <p:spTgt spid="38"/>
                                        </p:tgtEl>
                                      </p:cBhvr>
                                    </p:animEffect>
                                    <p:anim calcmode="lin" valueType="num">
                                      <p:cBhvr>
                                        <p:cTn id="12" dur="800" decel="100000" fill="hold"/>
                                        <p:tgtEl>
                                          <p:spTgt spid="38"/>
                                        </p:tgtEl>
                                        <p:attrNameLst>
                                          <p:attrName>style.rotation</p:attrName>
                                        </p:attrNameLst>
                                      </p:cBhvr>
                                      <p:tavLst>
                                        <p:tav tm="0">
                                          <p:val>
                                            <p:fltVal val="-90"/>
                                          </p:val>
                                        </p:tav>
                                        <p:tav tm="100000">
                                          <p:val>
                                            <p:fltVal val="0"/>
                                          </p:val>
                                        </p:tav>
                                      </p:tavLst>
                                    </p:anim>
                                    <p:anim calcmode="lin" valueType="num">
                                      <p:cBhvr>
                                        <p:cTn id="13" dur="800" decel="100000" fill="hold"/>
                                        <p:tgtEl>
                                          <p:spTgt spid="38"/>
                                        </p:tgtEl>
                                        <p:attrNameLst>
                                          <p:attrName>ppt_x</p:attrName>
                                        </p:attrNameLst>
                                      </p:cBhvr>
                                      <p:tavLst>
                                        <p:tav tm="0">
                                          <p:val>
                                            <p:strVal val="#ppt_x+0.4"/>
                                          </p:val>
                                        </p:tav>
                                        <p:tav tm="100000">
                                          <p:val>
                                            <p:strVal val="#ppt_x-0.05"/>
                                          </p:val>
                                        </p:tav>
                                      </p:tavLst>
                                    </p:anim>
                                    <p:anim calcmode="lin" valueType="num">
                                      <p:cBhvr>
                                        <p:cTn id="14" dur="800" decel="100000" fill="hold"/>
                                        <p:tgtEl>
                                          <p:spTgt spid="38"/>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49150" y="0"/>
            <a:ext cx="6026227" cy="4893917"/>
          </a:xfrm>
          <a:prstGeom prst="rect">
            <a:avLst/>
          </a:prstGeom>
        </p:spPr>
      </p:pic>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
        <p:nvSpPr>
          <p:cNvPr id="2" name="Rectangle 2">
            <a:extLst>
              <a:ext uri="{FF2B5EF4-FFF2-40B4-BE49-F238E27FC236}">
                <a16:creationId xmlns:a16="http://schemas.microsoft.com/office/drawing/2014/main" id="{FC8D7173-9686-DD8E-DD80-C03B6ECCB871}"/>
              </a:ext>
            </a:extLst>
          </p:cNvPr>
          <p:cNvSpPr>
            <a:spLocks noChangeArrowheads="1"/>
          </p:cNvSpPr>
          <p:nvPr/>
        </p:nvSpPr>
        <p:spPr bwMode="auto">
          <a:xfrm>
            <a:off x="1141760" y="1895145"/>
            <a:ext cx="3787655"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a:ln>
                  <a:noFill/>
                </a:ln>
                <a:solidFill>
                  <a:srgbClr val="000000"/>
                </a:solidFill>
                <a:effectLst/>
                <a:latin typeface="+mj-lt"/>
                <a:ea typeface="Times New Roman" panose="02020603050405020304" pitchFamily="18" charset="0"/>
              </a:rPr>
              <a:t>HS thảo luận theo nhóm, đọc thông tin mục 3 kết hợp quan sát Hình 1, 2, 3 SGK trang 9 và </a:t>
            </a:r>
            <a:r>
              <a:rPr kumimoji="0" lang="vi-VN" altLang="en-US" sz="2400" b="0" i="1" u="none" strike="noStrike" cap="none" normalizeH="0" baseline="0">
                <a:ln>
                  <a:noFill/>
                </a:ln>
                <a:solidFill>
                  <a:srgbClr val="000000"/>
                </a:solidFill>
                <a:effectLst/>
                <a:latin typeface="+mj-lt"/>
                <a:ea typeface="Times New Roman" panose="02020603050405020304" pitchFamily="18" charset="0"/>
              </a:rPr>
              <a:t>Cho biết đặc điểm của hoa hồng.</a:t>
            </a:r>
            <a:endParaRPr kumimoji="0" lang="en-US" altLang="en-US" sz="1200" b="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6868738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57287534">
            <a:extLst>
              <a:ext uri="{FF2B5EF4-FFF2-40B4-BE49-F238E27FC236}">
                <a16:creationId xmlns:a16="http://schemas.microsoft.com/office/drawing/2014/main" id="{366DEC59-E30B-AEE3-2651-3DDCBB576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395" y="123712"/>
            <a:ext cx="7237207" cy="33510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244F804-0226-7570-AD7A-D13510D3D0D7}"/>
              </a:ext>
            </a:extLst>
          </p:cNvPr>
          <p:cNvSpPr txBox="1"/>
          <p:nvPr/>
        </p:nvSpPr>
        <p:spPr>
          <a:xfrm>
            <a:off x="831028" y="3474720"/>
            <a:ext cx="7481943" cy="1302921"/>
          </a:xfrm>
          <a:prstGeom prst="rect">
            <a:avLst/>
          </a:prstGeom>
          <a:noFill/>
        </p:spPr>
        <p:txBody>
          <a:bodyPr wrap="square">
            <a:spAutoFit/>
          </a:bodyPr>
          <a:lstStyle/>
          <a:p>
            <a:pPr algn="just">
              <a:spcBef>
                <a:spcPts val="240"/>
              </a:spcBef>
              <a:spcAft>
                <a:spcPts val="240"/>
              </a:spcAft>
            </a:pPr>
            <a:r>
              <a:rPr lang="en-US" sz="2400" i="1">
                <a:solidFill>
                  <a:srgbClr val="000000"/>
                </a:solidFill>
                <a:latin typeface="Times New Roman" panose="02020603050405020304" pitchFamily="18" charset="0"/>
                <a:ea typeface="Times New Roman" panose="02020603050405020304" pitchFamily="18" charset="0"/>
              </a:rPr>
              <a:t>-  </a:t>
            </a:r>
            <a:r>
              <a:rPr lang="vi-VN" sz="2400" i="1">
                <a:solidFill>
                  <a:srgbClr val="000000"/>
                </a:solidFill>
                <a:effectLst/>
                <a:latin typeface="Times New Roman" panose="02020603050405020304" pitchFamily="18" charset="0"/>
                <a:ea typeface="Times New Roman" panose="02020603050405020304" pitchFamily="18" charset="0"/>
              </a:rPr>
              <a:t>Nở quanh năm.</a:t>
            </a:r>
            <a:endParaRPr lang="en-US" sz="2400">
              <a:effectLst/>
              <a:latin typeface="Times New Roman" panose="02020603050405020304" pitchFamily="18" charset="0"/>
              <a:ea typeface="Times New Roman" panose="02020603050405020304" pitchFamily="18" charset="0"/>
            </a:endParaRPr>
          </a:p>
          <a:p>
            <a:pPr algn="just">
              <a:spcBef>
                <a:spcPts val="240"/>
              </a:spcBef>
              <a:spcAft>
                <a:spcPts val="240"/>
              </a:spcAft>
            </a:pPr>
            <a:r>
              <a:rPr lang="en-US" sz="2400" i="1">
                <a:solidFill>
                  <a:srgbClr val="000000"/>
                </a:solidFill>
                <a:latin typeface="Times New Roman" panose="02020603050405020304" pitchFamily="18" charset="0"/>
                <a:ea typeface="Times New Roman" panose="02020603050405020304" pitchFamily="18" charset="0"/>
              </a:rPr>
              <a:t>- </a:t>
            </a:r>
            <a:r>
              <a:rPr lang="vi-VN" sz="2400" i="1">
                <a:solidFill>
                  <a:srgbClr val="000000"/>
                </a:solidFill>
                <a:effectLst/>
                <a:latin typeface="Times New Roman" panose="02020603050405020304" pitchFamily="18" charset="0"/>
                <a:ea typeface="Times New Roman" panose="02020603050405020304" pitchFamily="18" charset="0"/>
              </a:rPr>
              <a:t> Có nhiều màu sắc: trắng, đỏ, vàng,...</a:t>
            </a:r>
            <a:endParaRPr lang="en-US" sz="2400">
              <a:effectLst/>
              <a:latin typeface="Times New Roman" panose="02020603050405020304" pitchFamily="18" charset="0"/>
              <a:ea typeface="Times New Roman" panose="02020603050405020304" pitchFamily="18" charset="0"/>
            </a:endParaRPr>
          </a:p>
          <a:p>
            <a:pPr algn="just">
              <a:spcBef>
                <a:spcPts val="240"/>
              </a:spcBef>
              <a:spcAft>
                <a:spcPts val="240"/>
              </a:spcAft>
            </a:pPr>
            <a:r>
              <a:rPr lang="en-US" sz="2400" i="1">
                <a:solidFill>
                  <a:srgbClr val="000000"/>
                </a:solidFill>
                <a:latin typeface="Times New Roman" panose="02020603050405020304" pitchFamily="18" charset="0"/>
                <a:ea typeface="Times New Roman" panose="02020603050405020304" pitchFamily="18" charset="0"/>
              </a:rPr>
              <a:t>- </a:t>
            </a:r>
            <a:r>
              <a:rPr lang="vi-VN" sz="2400" i="1">
                <a:solidFill>
                  <a:srgbClr val="000000"/>
                </a:solidFill>
                <a:effectLst/>
                <a:latin typeface="Times New Roman" panose="02020603050405020304" pitchFamily="18" charset="0"/>
                <a:ea typeface="Times New Roman" panose="02020603050405020304" pitchFamily="18" charset="0"/>
              </a:rPr>
              <a:t> Có nhiều cánh xếp thành vòng, thường có hương thơm.</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914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22A120-0F1E-9CEC-CC18-BE67B3D1D228}"/>
              </a:ext>
            </a:extLst>
          </p:cNvPr>
          <p:cNvSpPr txBox="1"/>
          <p:nvPr/>
        </p:nvSpPr>
        <p:spPr>
          <a:xfrm>
            <a:off x="3176195" y="93392"/>
            <a:ext cx="2791610" cy="461665"/>
          </a:xfrm>
          <a:prstGeom prst="rect">
            <a:avLst/>
          </a:prstGeom>
          <a:noFill/>
        </p:spPr>
        <p:txBody>
          <a:bodyPr wrap="square">
            <a:spAutoFit/>
          </a:bodyPr>
          <a:lstStyle/>
          <a:p>
            <a:r>
              <a:rPr lang="vi-VN" sz="2400" kern="0">
                <a:solidFill>
                  <a:srgbClr val="000000"/>
                </a:solidFill>
                <a:effectLst/>
                <a:latin typeface="Times New Roman" panose="02020603050405020304" pitchFamily="18" charset="0"/>
                <a:ea typeface="Times New Roman" panose="02020603050405020304" pitchFamily="18" charset="0"/>
              </a:rPr>
              <a:t>Một số loại hoa hồng</a:t>
            </a:r>
            <a:endParaRPr lang="en-US" sz="2400"/>
          </a:p>
        </p:txBody>
      </p:sp>
      <p:pic>
        <p:nvPicPr>
          <p:cNvPr id="5" name="Picture 4" descr=" Các loại hoa hồng đẹp nhất thế giới">
            <a:extLst>
              <a:ext uri="{FF2B5EF4-FFF2-40B4-BE49-F238E27FC236}">
                <a16:creationId xmlns:a16="http://schemas.microsoft.com/office/drawing/2014/main" id="{FBBD7120-94A4-C189-9AA9-6064EA9A72BA}"/>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269" y="662449"/>
            <a:ext cx="8229600" cy="3657600"/>
          </a:xfrm>
          <a:prstGeom prst="rect">
            <a:avLst/>
          </a:prstGeom>
          <a:noFill/>
          <a:ln>
            <a:noFill/>
          </a:ln>
        </p:spPr>
      </p:pic>
      <p:pic>
        <p:nvPicPr>
          <p:cNvPr id="6" name="Picture 5" descr="các loại hoa hồng cổ Việt Nam&#10;">
            <a:extLst>
              <a:ext uri="{FF2B5EF4-FFF2-40B4-BE49-F238E27FC236}">
                <a16:creationId xmlns:a16="http://schemas.microsoft.com/office/drawing/2014/main" id="{AAC2530D-00AF-0702-E97B-597A92B89AC4}"/>
              </a:ext>
            </a:extLst>
          </p:cNvPr>
          <p:cNvPicPr preferRelativeResize="0">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927" y="669562"/>
            <a:ext cx="8229600" cy="3657600"/>
          </a:xfrm>
          <a:prstGeom prst="rect">
            <a:avLst/>
          </a:prstGeom>
          <a:noFill/>
          <a:ln>
            <a:noFill/>
          </a:ln>
        </p:spPr>
      </p:pic>
      <p:pic>
        <p:nvPicPr>
          <p:cNvPr id="7" name="Picture 6" descr="Các loại hoa hồng đẹp">
            <a:extLst>
              <a:ext uri="{FF2B5EF4-FFF2-40B4-BE49-F238E27FC236}">
                <a16:creationId xmlns:a16="http://schemas.microsoft.com/office/drawing/2014/main" id="{5B6140CE-D75B-FEB6-D216-B62B0340F10F}"/>
              </a:ext>
            </a:extLst>
          </p:cNvPr>
          <p:cNvPicPr preferRelativeResize="0">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927" y="669562"/>
            <a:ext cx="8229600" cy="3657600"/>
          </a:xfrm>
          <a:prstGeom prst="rect">
            <a:avLst/>
          </a:prstGeom>
          <a:noFill/>
          <a:ln>
            <a:noFill/>
          </a:ln>
        </p:spPr>
      </p:pic>
      <p:pic>
        <p:nvPicPr>
          <p:cNvPr id="9" name="Picture 8" descr="Các loại hoa hồng ngoại">
            <a:extLst>
              <a:ext uri="{FF2B5EF4-FFF2-40B4-BE49-F238E27FC236}">
                <a16:creationId xmlns:a16="http://schemas.microsoft.com/office/drawing/2014/main" id="{95C9B332-86D6-8C07-AD6C-B7579869799B}"/>
              </a:ext>
            </a:extLst>
          </p:cNvPr>
          <p:cNvPicPr preferRelativeResize="0">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927" y="669562"/>
            <a:ext cx="8229600" cy="3657600"/>
          </a:xfrm>
          <a:prstGeom prst="rect">
            <a:avLst/>
          </a:prstGeom>
          <a:noFill/>
          <a:ln>
            <a:noFill/>
          </a:ln>
        </p:spPr>
      </p:pic>
      <p:pic>
        <p:nvPicPr>
          <p:cNvPr id="10" name="Picture 9" descr="các loại hoa hồng cổ Việt Nam - Hoa hồng Tầm Xuân cánh kép">
            <a:extLst>
              <a:ext uri="{FF2B5EF4-FFF2-40B4-BE49-F238E27FC236}">
                <a16:creationId xmlns:a16="http://schemas.microsoft.com/office/drawing/2014/main" id="{D788AB34-3349-9083-F00F-B7D1891F6A3E}"/>
              </a:ext>
            </a:extLst>
          </p:cNvPr>
          <p:cNvPicPr preferRelativeResize="0">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927" y="669562"/>
            <a:ext cx="8229600" cy="3657600"/>
          </a:xfrm>
          <a:prstGeom prst="rect">
            <a:avLst/>
          </a:prstGeom>
          <a:noFill/>
          <a:ln>
            <a:noFill/>
          </a:ln>
        </p:spPr>
      </p:pic>
      <p:pic>
        <p:nvPicPr>
          <p:cNvPr id="11" name="Picture 10" descr="các loại hoa hồng cổ Việt Nam - Hoa hồng cổ trắng Tầm Xuân Bắc">
            <a:extLst>
              <a:ext uri="{FF2B5EF4-FFF2-40B4-BE49-F238E27FC236}">
                <a16:creationId xmlns:a16="http://schemas.microsoft.com/office/drawing/2014/main" id="{831BFF11-EF84-9150-F885-F09AC999A98D}"/>
              </a:ext>
            </a:extLst>
          </p:cNvPr>
          <p:cNvPicPr preferRelativeResize="0">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927" y="669562"/>
            <a:ext cx="8229600" cy="3657600"/>
          </a:xfrm>
          <a:prstGeom prst="rect">
            <a:avLst/>
          </a:prstGeom>
          <a:noFill/>
          <a:ln>
            <a:noFill/>
          </a:ln>
        </p:spPr>
      </p:pic>
      <p:sp>
        <p:nvSpPr>
          <p:cNvPr id="14" name="TextBox 13">
            <a:extLst>
              <a:ext uri="{FF2B5EF4-FFF2-40B4-BE49-F238E27FC236}">
                <a16:creationId xmlns:a16="http://schemas.microsoft.com/office/drawing/2014/main" id="{613A5B94-35A8-5CE7-3EE0-CB5925074BDB}"/>
              </a:ext>
            </a:extLst>
          </p:cNvPr>
          <p:cNvSpPr txBox="1"/>
          <p:nvPr/>
        </p:nvSpPr>
        <p:spPr>
          <a:xfrm>
            <a:off x="3378718" y="4418780"/>
            <a:ext cx="3159704" cy="461665"/>
          </a:xfrm>
          <a:prstGeom prst="rect">
            <a:avLst/>
          </a:prstGeom>
          <a:noFill/>
        </p:spPr>
        <p:txBody>
          <a:bodyPr wrap="square">
            <a:spAutoFit/>
          </a:bodyPr>
          <a:lstStyle/>
          <a:p>
            <a:r>
              <a:rPr lang="vi-VN" sz="2400" i="1" kern="0">
                <a:solidFill>
                  <a:srgbClr val="000000"/>
                </a:solidFill>
                <a:effectLst/>
                <a:highlight>
                  <a:srgbClr val="FFFF00"/>
                </a:highlight>
                <a:latin typeface="Times New Roman" panose="02020603050405020304" pitchFamily="18" charset="0"/>
                <a:ea typeface="Times New Roman" panose="02020603050405020304" pitchFamily="18" charset="0"/>
              </a:rPr>
              <a:t>Hoa hồng cổ Sơn La</a:t>
            </a:r>
            <a:endParaRPr lang="en-US" sz="2400"/>
          </a:p>
        </p:txBody>
      </p:sp>
      <p:sp>
        <p:nvSpPr>
          <p:cNvPr id="16" name="TextBox 15">
            <a:extLst>
              <a:ext uri="{FF2B5EF4-FFF2-40B4-BE49-F238E27FC236}">
                <a16:creationId xmlns:a16="http://schemas.microsoft.com/office/drawing/2014/main" id="{D4CD4148-1140-3FDD-E81B-39E980BD333E}"/>
              </a:ext>
            </a:extLst>
          </p:cNvPr>
          <p:cNvSpPr txBox="1"/>
          <p:nvPr/>
        </p:nvSpPr>
        <p:spPr>
          <a:xfrm>
            <a:off x="3378718" y="4418780"/>
            <a:ext cx="3159704" cy="461665"/>
          </a:xfrm>
          <a:prstGeom prst="rect">
            <a:avLst/>
          </a:prstGeom>
          <a:noFill/>
        </p:spPr>
        <p:txBody>
          <a:bodyPr wrap="square">
            <a:spAutoFit/>
          </a:bodyPr>
          <a:lstStyle/>
          <a:p>
            <a:r>
              <a:rPr lang="vi-VN" sz="2400" i="1" kern="0">
                <a:solidFill>
                  <a:srgbClr val="000000"/>
                </a:solidFill>
                <a:effectLst/>
                <a:latin typeface="Times New Roman" panose="02020603050405020304" pitchFamily="18" charset="0"/>
                <a:ea typeface="Times New Roman" panose="02020603050405020304" pitchFamily="18" charset="0"/>
              </a:rPr>
              <a:t>Hoa hồng cổ Sapa</a:t>
            </a:r>
            <a:endParaRPr lang="en-US" sz="2400"/>
          </a:p>
        </p:txBody>
      </p:sp>
      <p:sp>
        <p:nvSpPr>
          <p:cNvPr id="18" name="TextBox 17">
            <a:extLst>
              <a:ext uri="{FF2B5EF4-FFF2-40B4-BE49-F238E27FC236}">
                <a16:creationId xmlns:a16="http://schemas.microsoft.com/office/drawing/2014/main" id="{04ED80F3-5CA5-C4C3-75CE-B44BA4BEA901}"/>
              </a:ext>
            </a:extLst>
          </p:cNvPr>
          <p:cNvSpPr txBox="1"/>
          <p:nvPr/>
        </p:nvSpPr>
        <p:spPr>
          <a:xfrm>
            <a:off x="3080678" y="4418780"/>
            <a:ext cx="3755784" cy="461665"/>
          </a:xfrm>
          <a:prstGeom prst="rect">
            <a:avLst/>
          </a:prstGeom>
          <a:noFill/>
        </p:spPr>
        <p:txBody>
          <a:bodyPr wrap="square">
            <a:spAutoFit/>
          </a:bodyPr>
          <a:lstStyle/>
          <a:p>
            <a:r>
              <a:rPr lang="vi-VN" sz="2400" i="1" kern="0">
                <a:solidFill>
                  <a:srgbClr val="000000"/>
                </a:solidFill>
                <a:effectLst/>
                <a:highlight>
                  <a:srgbClr val="FFFF00"/>
                </a:highlight>
                <a:latin typeface="Times New Roman" panose="02020603050405020304" pitchFamily="18" charset="0"/>
                <a:ea typeface="Times New Roman" panose="02020603050405020304" pitchFamily="18" charset="0"/>
              </a:rPr>
              <a:t>Hoa hồng cổ Văn Khôi</a:t>
            </a:r>
            <a:endParaRPr lang="en-US" sz="2400"/>
          </a:p>
        </p:txBody>
      </p:sp>
      <p:sp>
        <p:nvSpPr>
          <p:cNvPr id="20" name="TextBox 19">
            <a:extLst>
              <a:ext uri="{FF2B5EF4-FFF2-40B4-BE49-F238E27FC236}">
                <a16:creationId xmlns:a16="http://schemas.microsoft.com/office/drawing/2014/main" id="{94DD7CA3-00A9-59FE-A7C6-73A8A3C7DB69}"/>
              </a:ext>
            </a:extLst>
          </p:cNvPr>
          <p:cNvSpPr txBox="1"/>
          <p:nvPr/>
        </p:nvSpPr>
        <p:spPr>
          <a:xfrm>
            <a:off x="3255141" y="4418780"/>
            <a:ext cx="3406858" cy="461665"/>
          </a:xfrm>
          <a:prstGeom prst="rect">
            <a:avLst/>
          </a:prstGeom>
          <a:noFill/>
        </p:spPr>
        <p:txBody>
          <a:bodyPr wrap="square">
            <a:spAutoFit/>
          </a:bodyPr>
          <a:lstStyle/>
          <a:p>
            <a:r>
              <a:rPr lang="vi-VN" sz="2400" i="1" kern="0">
                <a:solidFill>
                  <a:srgbClr val="000000"/>
                </a:solidFill>
                <a:effectLst/>
                <a:latin typeface="Times New Roman" panose="02020603050405020304" pitchFamily="18" charset="0"/>
                <a:ea typeface="Times New Roman" panose="02020603050405020304" pitchFamily="18" charset="0"/>
              </a:rPr>
              <a:t>Hoa hồng cổ Bạch Ho</a:t>
            </a:r>
            <a:endParaRPr lang="en-US" sz="2400"/>
          </a:p>
        </p:txBody>
      </p:sp>
      <p:sp>
        <p:nvSpPr>
          <p:cNvPr id="22" name="TextBox 21">
            <a:extLst>
              <a:ext uri="{FF2B5EF4-FFF2-40B4-BE49-F238E27FC236}">
                <a16:creationId xmlns:a16="http://schemas.microsoft.com/office/drawing/2014/main" id="{5ADFCB80-74D6-3767-94E2-62382FE3E878}"/>
              </a:ext>
            </a:extLst>
          </p:cNvPr>
          <p:cNvSpPr txBox="1"/>
          <p:nvPr/>
        </p:nvSpPr>
        <p:spPr>
          <a:xfrm>
            <a:off x="2673600" y="4418780"/>
            <a:ext cx="4569940" cy="461665"/>
          </a:xfrm>
          <a:prstGeom prst="rect">
            <a:avLst/>
          </a:prstGeom>
          <a:noFill/>
        </p:spPr>
        <p:txBody>
          <a:bodyPr wrap="square">
            <a:spAutoFit/>
          </a:bodyPr>
          <a:lstStyle/>
          <a:p>
            <a:r>
              <a:rPr lang="vi-VN" sz="2400" i="1" kern="0">
                <a:solidFill>
                  <a:srgbClr val="000000"/>
                </a:solidFill>
                <a:effectLst/>
                <a:highlight>
                  <a:srgbClr val="FFFF00"/>
                </a:highlight>
                <a:latin typeface="Times New Roman" panose="02020603050405020304" pitchFamily="18" charset="0"/>
                <a:ea typeface="Times New Roman" panose="02020603050405020304" pitchFamily="18" charset="0"/>
              </a:rPr>
              <a:t>Hoa hồng Tầm Xuân cánh kép</a:t>
            </a:r>
            <a:endParaRPr lang="en-US" sz="2400"/>
          </a:p>
        </p:txBody>
      </p:sp>
      <p:sp>
        <p:nvSpPr>
          <p:cNvPr id="24" name="TextBox 23">
            <a:extLst>
              <a:ext uri="{FF2B5EF4-FFF2-40B4-BE49-F238E27FC236}">
                <a16:creationId xmlns:a16="http://schemas.microsoft.com/office/drawing/2014/main" id="{5AB5B526-2F4C-EA3A-095B-F743BCEDA843}"/>
              </a:ext>
            </a:extLst>
          </p:cNvPr>
          <p:cNvSpPr txBox="1"/>
          <p:nvPr/>
        </p:nvSpPr>
        <p:spPr>
          <a:xfrm>
            <a:off x="2537907" y="4418780"/>
            <a:ext cx="4841326" cy="461665"/>
          </a:xfrm>
          <a:prstGeom prst="rect">
            <a:avLst/>
          </a:prstGeom>
          <a:noFill/>
        </p:spPr>
        <p:txBody>
          <a:bodyPr wrap="square">
            <a:spAutoFit/>
          </a:bodyPr>
          <a:lstStyle/>
          <a:p>
            <a:r>
              <a:rPr lang="vi-VN" sz="2400" i="1" kern="0">
                <a:solidFill>
                  <a:srgbClr val="000000"/>
                </a:solidFill>
                <a:effectLst/>
                <a:latin typeface="Times New Roman" panose="02020603050405020304" pitchFamily="18" charset="0"/>
                <a:ea typeface="Times New Roman" panose="02020603050405020304" pitchFamily="18" charset="0"/>
              </a:rPr>
              <a:t>Hoa hồng cổ trắng Tầm Xuân Bắc</a:t>
            </a:r>
            <a:endParaRPr lang="en-US" sz="2400"/>
          </a:p>
        </p:txBody>
      </p:sp>
    </p:spTree>
    <p:extLst>
      <p:ext uri="{BB962C8B-B14F-4D97-AF65-F5344CB8AC3E}">
        <p14:creationId xmlns:p14="http://schemas.microsoft.com/office/powerpoint/2010/main" val="4128970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 presetClass="exit" presetSubtype="32" fill="hold" grpId="1" nodeType="withEffect">
                                  <p:stCondLst>
                                    <p:cond delay="0"/>
                                  </p:stCondLst>
                                  <p:childTnLst>
                                    <p:animEffect transition="out" filter="box(out)">
                                      <p:cBhvr>
                                        <p:cTn id="27" dur="1000"/>
                                        <p:tgtEl>
                                          <p:spTgt spid="14"/>
                                        </p:tgtEl>
                                      </p:cBhvr>
                                    </p:animEffect>
                                    <p:set>
                                      <p:cBhvr>
                                        <p:cTn id="28" dur="1" fill="hold">
                                          <p:stCondLst>
                                            <p:cond delay="999"/>
                                          </p:stCondLst>
                                        </p:cTn>
                                        <p:tgtEl>
                                          <p:spTgt spid="14"/>
                                        </p:tgtEl>
                                        <p:attrNameLst>
                                          <p:attrName>style.visibility</p:attrName>
                                        </p:attrNameLst>
                                      </p:cBhvr>
                                      <p:to>
                                        <p:strVal val="hidden"/>
                                      </p:to>
                                    </p:set>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3" presetClass="exit" presetSubtype="10" fill="hold" grpId="1" nodeType="withEffect">
                                  <p:stCondLst>
                                    <p:cond delay="0"/>
                                  </p:stCondLst>
                                  <p:childTnLst>
                                    <p:animEffect transition="out" filter="blinds(horizontal)">
                                      <p:cBhvr>
                                        <p:cTn id="36" dur="1000"/>
                                        <p:tgtEl>
                                          <p:spTgt spid="16"/>
                                        </p:tgtEl>
                                      </p:cBhvr>
                                    </p:animEffect>
                                    <p:set>
                                      <p:cBhvr>
                                        <p:cTn id="37" dur="1" fill="hold">
                                          <p:stCondLst>
                                            <p:cond delay="999"/>
                                          </p:stCondLst>
                                        </p:cTn>
                                        <p:tgtEl>
                                          <p:spTgt spid="16"/>
                                        </p:tgtEl>
                                        <p:attrNameLst>
                                          <p:attrName>style.visibility</p:attrName>
                                        </p:attrNameLst>
                                      </p:cBhvr>
                                      <p:to>
                                        <p:strVal val="hidden"/>
                                      </p:to>
                                    </p:set>
                                  </p:childTnLst>
                                </p:cTn>
                              </p:par>
                              <p:par>
                                <p:cTn id="38" presetID="42"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2" presetClass="entr" presetSubtype="0"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3" presetClass="exit" presetSubtype="10" fill="hold" grpId="1" nodeType="withEffect">
                                  <p:stCondLst>
                                    <p:cond delay="0"/>
                                  </p:stCondLst>
                                  <p:childTnLst>
                                    <p:animEffect transition="out" filter="blinds(horizontal)">
                                      <p:cBhvr>
                                        <p:cTn id="50" dur="1000"/>
                                        <p:tgtEl>
                                          <p:spTgt spid="18"/>
                                        </p:tgtEl>
                                      </p:cBhvr>
                                    </p:animEffect>
                                    <p:set>
                                      <p:cBhvr>
                                        <p:cTn id="51" dur="1" fill="hold">
                                          <p:stCondLst>
                                            <p:cond delay="999"/>
                                          </p:stCondLst>
                                        </p:cTn>
                                        <p:tgtEl>
                                          <p:spTgt spid="18"/>
                                        </p:tgtEl>
                                        <p:attrNameLst>
                                          <p:attrName>style.visibility</p:attrName>
                                        </p:attrNameLst>
                                      </p:cBhvr>
                                      <p:to>
                                        <p:strVal val="hidden"/>
                                      </p:to>
                                    </p:set>
                                  </p:childTnLst>
                                </p:cTn>
                              </p:par>
                              <p:par>
                                <p:cTn id="52" presetID="42"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anim calcmode="lin" valueType="num">
                                      <p:cBhvr>
                                        <p:cTn id="61" dur="1000" fill="hold"/>
                                        <p:tgtEl>
                                          <p:spTgt spid="10"/>
                                        </p:tgtEl>
                                        <p:attrNameLst>
                                          <p:attrName>ppt_x</p:attrName>
                                        </p:attrNameLst>
                                      </p:cBhvr>
                                      <p:tavLst>
                                        <p:tav tm="0">
                                          <p:val>
                                            <p:strVal val="#ppt_x"/>
                                          </p:val>
                                        </p:tav>
                                        <p:tav tm="100000">
                                          <p:val>
                                            <p:strVal val="#ppt_x"/>
                                          </p:val>
                                        </p:tav>
                                      </p:tavLst>
                                    </p:anim>
                                    <p:anim calcmode="lin" valueType="num">
                                      <p:cBhvr>
                                        <p:cTn id="62" dur="1000" fill="hold"/>
                                        <p:tgtEl>
                                          <p:spTgt spid="10"/>
                                        </p:tgtEl>
                                        <p:attrNameLst>
                                          <p:attrName>ppt_y</p:attrName>
                                        </p:attrNameLst>
                                      </p:cBhvr>
                                      <p:tavLst>
                                        <p:tav tm="0">
                                          <p:val>
                                            <p:strVal val="#ppt_y+.1"/>
                                          </p:val>
                                        </p:tav>
                                        <p:tav tm="100000">
                                          <p:val>
                                            <p:strVal val="#ppt_y"/>
                                          </p:val>
                                        </p:tav>
                                      </p:tavLst>
                                    </p:anim>
                                  </p:childTnLst>
                                </p:cTn>
                              </p:par>
                              <p:par>
                                <p:cTn id="63" presetID="3" presetClass="exit" presetSubtype="10" fill="hold" grpId="1" nodeType="withEffect">
                                  <p:stCondLst>
                                    <p:cond delay="0"/>
                                  </p:stCondLst>
                                  <p:childTnLst>
                                    <p:animEffect transition="out" filter="blinds(horizontal)">
                                      <p:cBhvr>
                                        <p:cTn id="64" dur="1000"/>
                                        <p:tgtEl>
                                          <p:spTgt spid="20"/>
                                        </p:tgtEl>
                                      </p:cBhvr>
                                    </p:animEffect>
                                    <p:set>
                                      <p:cBhvr>
                                        <p:cTn id="65" dur="1" fill="hold">
                                          <p:stCondLst>
                                            <p:cond delay="999"/>
                                          </p:stCondLst>
                                        </p:cTn>
                                        <p:tgtEl>
                                          <p:spTgt spid="20"/>
                                        </p:tgtEl>
                                        <p:attrNameLst>
                                          <p:attrName>style.visibility</p:attrName>
                                        </p:attrNameLst>
                                      </p:cBhvr>
                                      <p:to>
                                        <p:strVal val="hidden"/>
                                      </p:to>
                                    </p:set>
                                  </p:childTnLst>
                                </p:cTn>
                              </p:par>
                              <p:par>
                                <p:cTn id="66" presetID="42"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1000"/>
                                        <p:tgtEl>
                                          <p:spTgt spid="22"/>
                                        </p:tgtEl>
                                      </p:cBhvr>
                                    </p:animEffect>
                                    <p:anim calcmode="lin" valueType="num">
                                      <p:cBhvr>
                                        <p:cTn id="69" dur="1000" fill="hold"/>
                                        <p:tgtEl>
                                          <p:spTgt spid="22"/>
                                        </p:tgtEl>
                                        <p:attrNameLst>
                                          <p:attrName>ppt_x</p:attrName>
                                        </p:attrNameLst>
                                      </p:cBhvr>
                                      <p:tavLst>
                                        <p:tav tm="0">
                                          <p:val>
                                            <p:strVal val="#ppt_x"/>
                                          </p:val>
                                        </p:tav>
                                        <p:tav tm="100000">
                                          <p:val>
                                            <p:strVal val="#ppt_x"/>
                                          </p:val>
                                        </p:tav>
                                      </p:tavLst>
                                    </p:anim>
                                    <p:anim calcmode="lin" valueType="num">
                                      <p:cBhvr>
                                        <p:cTn id="70" dur="1000" fill="hold"/>
                                        <p:tgtEl>
                                          <p:spTgt spid="22"/>
                                        </p:tgtEl>
                                        <p:attrNameLst>
                                          <p:attrName>ppt_y</p:attrName>
                                        </p:attrNameLst>
                                      </p:cBhvr>
                                      <p:tavLst>
                                        <p:tav tm="0">
                                          <p:val>
                                            <p:strVal val="#ppt_y+.1"/>
                                          </p:val>
                                        </p:tav>
                                        <p:tav tm="100000">
                                          <p:val>
                                            <p:strVal val="#ppt_y"/>
                                          </p:val>
                                        </p:tav>
                                      </p:tavLst>
                                    </p:anim>
                                  </p:childTnLst>
                                </p:cTn>
                              </p:par>
                            </p:childTnLst>
                          </p:cTn>
                        </p:par>
                        <p:par>
                          <p:cTn id="71" fill="hold">
                            <p:stCondLst>
                              <p:cond delay="5000"/>
                            </p:stCondLst>
                            <p:childTnLst>
                              <p:par>
                                <p:cTn id="72" presetID="42" presetClass="entr" presetSubtype="0" fill="hold"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anim calcmode="lin" valueType="num">
                                      <p:cBhvr>
                                        <p:cTn id="75" dur="1000" fill="hold"/>
                                        <p:tgtEl>
                                          <p:spTgt spid="11"/>
                                        </p:tgtEl>
                                        <p:attrNameLst>
                                          <p:attrName>ppt_x</p:attrName>
                                        </p:attrNameLst>
                                      </p:cBhvr>
                                      <p:tavLst>
                                        <p:tav tm="0">
                                          <p:val>
                                            <p:strVal val="#ppt_x"/>
                                          </p:val>
                                        </p:tav>
                                        <p:tav tm="100000">
                                          <p:val>
                                            <p:strVal val="#ppt_x"/>
                                          </p:val>
                                        </p:tav>
                                      </p:tavLst>
                                    </p:anim>
                                    <p:anim calcmode="lin" valueType="num">
                                      <p:cBhvr>
                                        <p:cTn id="76" dur="1000" fill="hold"/>
                                        <p:tgtEl>
                                          <p:spTgt spid="11"/>
                                        </p:tgtEl>
                                        <p:attrNameLst>
                                          <p:attrName>ppt_y</p:attrName>
                                        </p:attrNameLst>
                                      </p:cBhvr>
                                      <p:tavLst>
                                        <p:tav tm="0">
                                          <p:val>
                                            <p:strVal val="#ppt_y+.1"/>
                                          </p:val>
                                        </p:tav>
                                        <p:tav tm="100000">
                                          <p:val>
                                            <p:strVal val="#ppt_y"/>
                                          </p:val>
                                        </p:tav>
                                      </p:tavLst>
                                    </p:anim>
                                  </p:childTnLst>
                                </p:cTn>
                              </p:par>
                              <p:par>
                                <p:cTn id="77" presetID="3" presetClass="exit" presetSubtype="10" fill="hold" grpId="1" nodeType="withEffect">
                                  <p:stCondLst>
                                    <p:cond delay="0"/>
                                  </p:stCondLst>
                                  <p:childTnLst>
                                    <p:animEffect transition="out" filter="blinds(horizontal)">
                                      <p:cBhvr>
                                        <p:cTn id="78" dur="1000"/>
                                        <p:tgtEl>
                                          <p:spTgt spid="22"/>
                                        </p:tgtEl>
                                      </p:cBhvr>
                                    </p:animEffect>
                                    <p:set>
                                      <p:cBhvr>
                                        <p:cTn id="79" dur="1" fill="hold">
                                          <p:stCondLst>
                                            <p:cond delay="999"/>
                                          </p:stCondLst>
                                        </p:cTn>
                                        <p:tgtEl>
                                          <p:spTgt spid="22"/>
                                        </p:tgtEl>
                                        <p:attrNameLst>
                                          <p:attrName>style.visibility</p:attrName>
                                        </p:attrNameLst>
                                      </p:cBhvr>
                                      <p:to>
                                        <p:strVal val="hidden"/>
                                      </p:to>
                                    </p:set>
                                  </p:childTnLst>
                                </p:cTn>
                              </p:par>
                              <p:par>
                                <p:cTn id="80" presetID="42"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anim calcmode="lin" valueType="num">
                                      <p:cBhvr>
                                        <p:cTn id="83" dur="1000" fill="hold"/>
                                        <p:tgtEl>
                                          <p:spTgt spid="24"/>
                                        </p:tgtEl>
                                        <p:attrNameLst>
                                          <p:attrName>ppt_x</p:attrName>
                                        </p:attrNameLst>
                                      </p:cBhvr>
                                      <p:tavLst>
                                        <p:tav tm="0">
                                          <p:val>
                                            <p:strVal val="#ppt_x"/>
                                          </p:val>
                                        </p:tav>
                                        <p:tav tm="100000">
                                          <p:val>
                                            <p:strVal val="#ppt_x"/>
                                          </p:val>
                                        </p:tav>
                                      </p:tavLst>
                                    </p:anim>
                                    <p:anim calcmode="lin" valueType="num">
                                      <p:cBhvr>
                                        <p:cTn id="8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6" grpId="0"/>
      <p:bldP spid="16" grpId="1"/>
      <p:bldP spid="18" grpId="0"/>
      <p:bldP spid="18" grpId="1"/>
      <p:bldP spid="20" grpId="0"/>
      <p:bldP spid="20" grpId="1"/>
      <p:bldP spid="22" grpId="0"/>
      <p:bldP spid="22" grpId="1"/>
      <p:bldP spid="24"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6216</TotalTime>
  <Words>482</Words>
  <Application>Microsoft Office PowerPoint</Application>
  <PresentationFormat>On-screen Show (16:9)</PresentationFormat>
  <Paragraphs>69</Paragraphs>
  <Slides>27</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27</vt:i4>
      </vt:variant>
    </vt:vector>
  </HeadingPairs>
  <TitlesOfParts>
    <vt:vector size="40" baseType="lpstr">
      <vt:lpstr>微软雅黑</vt:lpstr>
      <vt:lpstr>宋体</vt:lpstr>
      <vt:lpstr>Arial</vt:lpstr>
      <vt:lpstr>Calibri</vt:lpstr>
      <vt:lpstr>Calibri Light</vt:lpstr>
      <vt:lpstr>等线</vt:lpstr>
      <vt:lpstr>等线 Light</vt:lpstr>
      <vt:lpstr>Segoe Print</vt:lpstr>
      <vt:lpstr>Times New Roman</vt:lpstr>
      <vt:lpstr>Office 主题​​</vt:lpstr>
      <vt:lpstr>1_Office 主题​​</vt:lpstr>
      <vt:lpstr>Custom Design</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ASUS</cp:lastModifiedBy>
  <cp:revision>265</cp:revision>
  <dcterms:created xsi:type="dcterms:W3CDTF">2017-06-11T12:45:34Z</dcterms:created>
  <dcterms:modified xsi:type="dcterms:W3CDTF">2023-09-19T07:39:24Z</dcterms:modified>
</cp:coreProperties>
</file>