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348" r:id="rId2"/>
    <p:sldId id="349" r:id="rId3"/>
    <p:sldId id="350" r:id="rId4"/>
    <p:sldId id="351" r:id="rId5"/>
    <p:sldId id="352" r:id="rId6"/>
    <p:sldId id="353" r:id="rId7"/>
    <p:sldId id="354" r:id="rId8"/>
    <p:sldId id="355" r:id="rId9"/>
    <p:sldId id="364" r:id="rId10"/>
    <p:sldId id="366" r:id="rId11"/>
    <p:sldId id="367" r:id="rId12"/>
    <p:sldId id="368" r:id="rId13"/>
    <p:sldId id="369" r:id="rId14"/>
    <p:sldId id="370" r:id="rId15"/>
    <p:sldId id="371" r:id="rId16"/>
    <p:sldId id="372" r:id="rId17"/>
    <p:sldId id="373" r:id="rId18"/>
    <p:sldId id="374" r:id="rId19"/>
    <p:sldId id="375" r:id="rId20"/>
    <p:sldId id="376" r:id="rId21"/>
    <p:sldId id="377" r:id="rId22"/>
    <p:sldId id="378" r:id="rId23"/>
    <p:sldId id="379" r:id="rId24"/>
    <p:sldId id="356" r:id="rId25"/>
    <p:sldId id="357" r:id="rId26"/>
    <p:sldId id="358" r:id="rId27"/>
    <p:sldId id="363" r:id="rId28"/>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6AA16"/>
    <a:srgbClr val="FF0066"/>
    <a:srgbClr val="D60CCC"/>
    <a:srgbClr val="EE18A2"/>
    <a:srgbClr val="FFDE56"/>
    <a:srgbClr val="E81EE8"/>
    <a:srgbClr val="23E928"/>
    <a:srgbClr val="14CE18"/>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3922" autoAdjust="0"/>
  </p:normalViewPr>
  <p:slideViewPr>
    <p:cSldViewPr snapToGrid="0">
      <p:cViewPr varScale="1">
        <p:scale>
          <a:sx n="69" d="100"/>
          <a:sy n="69" d="100"/>
        </p:scale>
        <p:origin x="135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r>
              <a:rPr lang="en-US"/>
              <a:t>UNIT 1- LESSON 6</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CF0F413F-4942-459A-861C-281A182F0C26}" type="datetimeFigureOut">
              <a:rPr lang="en-US"/>
              <a:t>9/3/2020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0" hangingPunct="0">
              <a:defRPr sz="1200">
                <a:cs typeface="Arial" panose="020B0604020202020204" pitchFamily="34" charset="0"/>
              </a:defRPr>
            </a:lvl1pPr>
          </a:lstStyle>
          <a:p>
            <a:pPr>
              <a:defRPr/>
            </a:pPr>
            <a:fld id="{6283713B-7758-4DCC-8FE9-2BC7219D2FA8}" type="slidenum">
              <a:rPr lang="en-US"/>
              <a:t>‹#›</a:t>
            </a:fld>
            <a:endParaRPr lang="en-US"/>
          </a:p>
        </p:txBody>
      </p:sp>
    </p:spTree>
    <p:extLst>
      <p:ext uri="{BB962C8B-B14F-4D97-AF65-F5344CB8AC3E}">
        <p14:creationId xmlns:p14="http://schemas.microsoft.com/office/powerpoint/2010/main" val="317183549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r>
              <a:rPr lang="en-US"/>
              <a:t>UNIT 1- LESSON 6</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ED6203A9-5C5E-4287-A0A9-13E3454F93A1}" type="datetimeFigureOut">
              <a:rPr lang="en-US"/>
              <a:t>9/3/2020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0" hangingPunct="0">
              <a:defRPr sz="1200">
                <a:cs typeface="Arial" panose="020B0604020202020204" pitchFamily="34" charset="0"/>
              </a:defRPr>
            </a:lvl1pPr>
          </a:lstStyle>
          <a:p>
            <a:pPr>
              <a:defRPr/>
            </a:pPr>
            <a:fld id="{AC9BF5BB-BCD5-43C8-89B2-13EE70289A65}" type="slidenum">
              <a:rPr lang="en-US"/>
              <a:t>‹#›</a:t>
            </a:fld>
            <a:endParaRPr lang="en-US"/>
          </a:p>
        </p:txBody>
      </p:sp>
    </p:spTree>
    <p:extLst>
      <p:ext uri="{BB962C8B-B14F-4D97-AF65-F5344CB8AC3E}">
        <p14:creationId xmlns:p14="http://schemas.microsoft.com/office/powerpoint/2010/main" val="4269085556"/>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9BF5BB-BCD5-43C8-89B2-13EE70289A65}" type="slidenum">
              <a:rPr lang="en-US" smtClean="0"/>
              <a:t>4</a:t>
            </a:fld>
            <a:endParaRPr lang="en-US"/>
          </a:p>
        </p:txBody>
      </p:sp>
    </p:spTree>
    <p:extLst>
      <p:ext uri="{BB962C8B-B14F-4D97-AF65-F5344CB8AC3E}">
        <p14:creationId xmlns:p14="http://schemas.microsoft.com/office/powerpoint/2010/main" val="12608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b="1" dirty="0"/>
              <a:t>Ask one child to come and write the number one on the board. Call other child to come and write number 2. Then continue calling others to take turn and write the next number until ten. </a:t>
            </a:r>
          </a:p>
          <a:p>
            <a:pPr algn="just">
              <a:lnSpc>
                <a:spcPct val="150000"/>
              </a:lnSpc>
            </a:pPr>
            <a:r>
              <a:rPr lang="en-US" sz="1200" b="1" dirty="0"/>
              <a:t>After that, show the picture of activity 2 and ask students call out the missing numbers.</a:t>
            </a:r>
          </a:p>
          <a:p>
            <a:endParaRPr lang="vi-VN" dirty="0"/>
          </a:p>
        </p:txBody>
      </p:sp>
      <p:sp>
        <p:nvSpPr>
          <p:cNvPr id="4" name="Header Placeholder 3"/>
          <p:cNvSpPr>
            <a:spLocks noGrp="1"/>
          </p:cNvSpPr>
          <p:nvPr>
            <p:ph type="hdr" sz="quarter" idx="10"/>
          </p:nvPr>
        </p:nvSpPr>
        <p:spPr/>
        <p:txBody>
          <a:bodyPr/>
          <a:lstStyle/>
          <a:p>
            <a:pPr>
              <a:defRPr/>
            </a:pPr>
            <a:r>
              <a:rPr lang="en-US"/>
              <a:t>UNIT 1- LESSON 6</a:t>
            </a:r>
          </a:p>
        </p:txBody>
      </p:sp>
    </p:spTree>
    <p:extLst>
      <p:ext uri="{BB962C8B-B14F-4D97-AF65-F5344CB8AC3E}">
        <p14:creationId xmlns:p14="http://schemas.microsoft.com/office/powerpoint/2010/main" val="850077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2"/>
          <p:cNvSpPr txBox="1"/>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a:t>Click to edit Master text styles</a:t>
            </a:r>
          </a:p>
          <a:p>
            <a:pPr lvl="1" fontAlgn="auto">
              <a:spcAft>
                <a:spcPts val="0"/>
              </a:spcAft>
              <a:defRPr/>
            </a:pPr>
            <a:r>
              <a:rPr lang="en-US"/>
              <a:t>Second level</a:t>
            </a:r>
          </a:p>
          <a:p>
            <a:pPr lvl="2" fontAlgn="auto">
              <a:spcAft>
                <a:spcPts val="0"/>
              </a:spcAft>
              <a:defRPr/>
            </a:pPr>
            <a:r>
              <a:rPr lang="en-US"/>
              <a:t>Third level</a:t>
            </a:r>
          </a:p>
          <a:p>
            <a:pPr lvl="3" fontAlgn="auto">
              <a:spcAft>
                <a:spcPts val="0"/>
              </a:spcAft>
              <a:defRPr/>
            </a:pPr>
            <a:r>
              <a:rPr lang="en-US"/>
              <a:t>Fourth level</a:t>
            </a:r>
          </a:p>
          <a:p>
            <a:pPr lvl="4" fontAlgn="auto">
              <a:spcAft>
                <a:spcPts val="0"/>
              </a:spcAft>
              <a:defRPr/>
            </a:pPr>
            <a:r>
              <a:rPr lang="en-US"/>
              <a:t>Fifth level</a:t>
            </a:r>
          </a:p>
        </p:txBody>
      </p:sp>
      <p:sp>
        <p:nvSpPr>
          <p:cNvPr id="3" name="Date Placeholder 3"/>
          <p:cNvSpPr txBox="1"/>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AC9B885-DDB7-4755-93EE-691C8B549082}" type="datetimeFigureOut">
              <a:rPr lang="en-US" smtClean="0"/>
              <a:t>9/3/2020</a:t>
            </a:fld>
            <a:endParaRPr lang="en-US"/>
          </a:p>
        </p:txBody>
      </p:sp>
      <p:sp>
        <p:nvSpPr>
          <p:cNvPr id="4" name="Slide Number Placeholder 5"/>
          <p:cNvSpPr txBox="1"/>
          <p:nvPr userDrawn="1"/>
        </p:nvSpPr>
        <p:spPr>
          <a:xfrm>
            <a:off x="6553200" y="6356350"/>
            <a:ext cx="2133600" cy="365125"/>
          </a:xfrm>
          <a:prstGeom prst="rect">
            <a:avLst/>
          </a:prstGeom>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defRPr/>
            </a:pPr>
            <a:fld id="{70911BF2-F4DE-4E19-B530-BB966C7288E6}" type="slidenum">
              <a:rPr lang="en-US" altLang="vi-VN" sz="1200" smtClean="0">
                <a:solidFill>
                  <a:srgbClr val="898989"/>
                </a:solidFill>
              </a:rPr>
              <a:t>‹#›</a:t>
            </a:fld>
            <a:endParaRPr lang="en-US" altLang="vi-VN" sz="1200">
              <a:solidFill>
                <a:srgbClr val="898989"/>
              </a:solidFill>
            </a:endParaRPr>
          </a:p>
        </p:txBody>
      </p:sp>
      <p:sp>
        <p:nvSpPr>
          <p:cNvPr id="5" name="Rectangle 10"/>
          <p:cNvSpPr/>
          <p:nvPr userDrawn="1"/>
        </p:nvSpPr>
        <p:spPr>
          <a:xfrm>
            <a:off x="0" y="17463"/>
            <a:ext cx="9144000" cy="1066800"/>
          </a:xfrm>
          <a:prstGeom prst="rect">
            <a:avLst/>
          </a:prstGeom>
          <a:solidFill>
            <a:srgbClr val="14CE18"/>
          </a:solidFill>
          <a:ln>
            <a:solidFill>
              <a:srgbClr val="16AA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11"/>
          <p:cNvSpPr txBox="1">
            <a:spLocks noChangeArrowheads="1"/>
          </p:cNvSpPr>
          <p:nvPr userDrawn="1"/>
        </p:nvSpPr>
        <p:spPr bwMode="auto">
          <a:xfrm>
            <a:off x="703263" y="173038"/>
            <a:ext cx="3481387"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spcBef>
                <a:spcPts val="0"/>
              </a:spcBef>
              <a:spcAft>
                <a:spcPts val="0"/>
              </a:spcAft>
              <a:defRPr/>
            </a:pPr>
            <a:r>
              <a:rPr lang="en-US" b="1" dirty="0">
                <a:solidFill>
                  <a:schemeClr val="bg1"/>
                </a:solidFill>
                <a:latin typeface="Times New Roman" panose="02020603050405020304" pitchFamily="18" charset="0"/>
                <a:cs typeface="Times New Roman" panose="02020603050405020304" pitchFamily="18" charset="0"/>
              </a:rPr>
              <a:t> VICTORIA</a:t>
            </a:r>
          </a:p>
          <a:p>
            <a:pPr algn="ctr" fontAlgn="auto">
              <a:spcBef>
                <a:spcPts val="0"/>
              </a:spcBef>
              <a:spcAft>
                <a:spcPts val="0"/>
              </a:spcAft>
              <a:defRPr/>
            </a:pPr>
            <a:r>
              <a:rPr lang="en-US" b="1">
                <a:solidFill>
                  <a:schemeClr val="bg1"/>
                </a:solidFill>
                <a:latin typeface="Times New Roman" panose="02020603050405020304" pitchFamily="18" charset="0"/>
                <a:cs typeface="Times New Roman" panose="02020603050405020304" pitchFamily="18" charset="0"/>
              </a:rPr>
              <a:t>   Education </a:t>
            </a:r>
            <a:r>
              <a:rPr lang="en-US" b="1" dirty="0">
                <a:solidFill>
                  <a:schemeClr val="bg1"/>
                </a:solidFill>
                <a:latin typeface="Times New Roman" panose="02020603050405020304" pitchFamily="18" charset="0"/>
                <a:cs typeface="Times New Roman" panose="02020603050405020304" pitchFamily="18" charset="0"/>
              </a:rPr>
              <a:t>&amp; Training J.S.C</a:t>
            </a:r>
          </a:p>
        </p:txBody>
      </p:sp>
      <p:cxnSp>
        <p:nvCxnSpPr>
          <p:cNvPr id="7" name="Straight Connector 12"/>
          <p:cNvCxnSpPr/>
          <p:nvPr userDrawn="1"/>
        </p:nvCxnSpPr>
        <p:spPr>
          <a:xfrm>
            <a:off x="0" y="1143000"/>
            <a:ext cx="9144000" cy="0"/>
          </a:xfrm>
          <a:prstGeom prst="line">
            <a:avLst/>
          </a:prstGeom>
          <a:ln w="38100">
            <a:solidFill>
              <a:srgbClr val="16AA16"/>
            </a:solidFill>
          </a:ln>
        </p:spPr>
        <p:style>
          <a:lnRef idx="1">
            <a:schemeClr val="accent1"/>
          </a:lnRef>
          <a:fillRef idx="0">
            <a:schemeClr val="accent1"/>
          </a:fillRef>
          <a:effectRef idx="0">
            <a:schemeClr val="accent1"/>
          </a:effectRef>
          <a:fontRef idx="minor">
            <a:schemeClr val="tx1"/>
          </a:fontRef>
        </p:style>
      </p:cxnSp>
      <p:sp>
        <p:nvSpPr>
          <p:cNvPr id="8" name="Rectangle 13"/>
          <p:cNvSpPr/>
          <p:nvPr userDrawn="1"/>
        </p:nvSpPr>
        <p:spPr>
          <a:xfrm>
            <a:off x="0" y="1219200"/>
            <a:ext cx="9144000" cy="5638800"/>
          </a:xfrm>
          <a:prstGeom prst="rect">
            <a:avLst/>
          </a:prstGeom>
          <a:solidFill>
            <a:srgbClr val="23E928"/>
          </a:solidFill>
          <a:ln>
            <a:solidFill>
              <a:srgbClr val="14CE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14"/>
          <p:cNvSpPr/>
          <p:nvPr userDrawn="1"/>
        </p:nvSpPr>
        <p:spPr>
          <a:xfrm>
            <a:off x="0" y="1219200"/>
            <a:ext cx="9144000" cy="5638800"/>
          </a:xfrm>
          <a:prstGeom prst="roundRect">
            <a:avLst/>
          </a:prstGeom>
          <a:solidFill>
            <a:schemeClr val="bg1"/>
          </a:solidFill>
          <a:ln>
            <a:solidFill>
              <a:srgbClr val="23E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5"/>
          <p:cNvSpPr txBox="1">
            <a:spLocks noChangeArrowheads="1"/>
          </p:cNvSpPr>
          <p:nvPr userDrawn="1"/>
        </p:nvSpPr>
        <p:spPr bwMode="auto">
          <a:xfrm>
            <a:off x="5584825" y="244475"/>
            <a:ext cx="3481388"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spcBef>
                <a:spcPts val="0"/>
              </a:spcBef>
              <a:spcAft>
                <a:spcPts val="0"/>
              </a:spcAft>
              <a:defRPr/>
            </a:pPr>
            <a:r>
              <a:rPr lang="en-US" sz="2000" b="1" dirty="0">
                <a:solidFill>
                  <a:schemeClr val="bg1"/>
                </a:solidFill>
                <a:latin typeface="Times New Roman" panose="02020603050405020304" pitchFamily="18" charset="0"/>
                <a:cs typeface="Times New Roman" panose="02020603050405020304" pitchFamily="18" charset="0"/>
              </a:rPr>
              <a:t> ENGLISH 3</a:t>
            </a:r>
          </a:p>
        </p:txBody>
      </p:sp>
      <p:sp>
        <p:nvSpPr>
          <p:cNvPr id="11" name="TextBox 17"/>
          <p:cNvSpPr txBox="1">
            <a:spLocks noChangeArrowheads="1"/>
          </p:cNvSpPr>
          <p:nvPr userDrawn="1"/>
        </p:nvSpPr>
        <p:spPr bwMode="auto">
          <a:xfrm>
            <a:off x="6537325" y="620713"/>
            <a:ext cx="1747838"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b="1" dirty="0">
                <a:solidFill>
                  <a:srgbClr val="FFFF00"/>
                </a:solidFill>
              </a:rPr>
              <a:t>Unit 16 Lesson 1</a:t>
            </a:r>
          </a:p>
        </p:txBody>
      </p:sp>
      <p:pic>
        <p:nvPicPr>
          <p:cNvPr id="12" name="Picture 19" descr="D:\VICEDU logo 2013\logo_NEW_GREEN\3_small.png"/>
          <p:cNvPicPr>
            <a:picLocks noChangeAspect="1" noChangeArrowheads="1"/>
          </p:cNvPicPr>
          <p:nvPr userDrawn="1"/>
        </p:nvPicPr>
        <p:blipFill>
          <a:blip r:embed="rId2"/>
          <a:srcRect/>
          <a:stretch>
            <a:fillRect/>
          </a:stretch>
        </p:blipFill>
        <p:spPr bwMode="auto">
          <a:xfrm>
            <a:off x="76200" y="33338"/>
            <a:ext cx="989013" cy="1022350"/>
          </a:xfrm>
          <a:prstGeom prst="rect">
            <a:avLst/>
          </a:prstGeom>
          <a:noFill/>
          <a:ln w="9525">
            <a:noFill/>
            <a:miter lim="800000"/>
            <a:headEnd/>
            <a:tailEnd/>
          </a:ln>
        </p:spPr>
      </p:pic>
      <p:sp>
        <p:nvSpPr>
          <p:cNvPr id="13" name="Rectangle 16"/>
          <p:cNvSpPr/>
          <p:nvPr userDrawn="1"/>
        </p:nvSpPr>
        <p:spPr>
          <a:xfrm>
            <a:off x="6477000" y="228600"/>
            <a:ext cx="19050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4" name="TextBox 17"/>
          <p:cNvSpPr txBox="1"/>
          <p:nvPr userDrawn="1"/>
        </p:nvSpPr>
        <p:spPr>
          <a:xfrm>
            <a:off x="5394325" y="285750"/>
            <a:ext cx="3749675" cy="647700"/>
          </a:xfrm>
          <a:prstGeom prst="rect">
            <a:avLst/>
          </a:prstGeom>
          <a:noFill/>
        </p:spPr>
        <p:txBody>
          <a:bodyPr wrap="none">
            <a:spAutoFit/>
          </a:bodyPr>
          <a:lstStyle/>
          <a:p>
            <a:pPr eaLnBrk="0" hangingPunct="0">
              <a:defRPr/>
            </a:pPr>
            <a:r>
              <a:rPr lang="en-US" b="1">
                <a:solidFill>
                  <a:schemeClr val="bg1"/>
                </a:solidFill>
                <a:latin typeface="Times New Roman" panose="02020603050405020304" pitchFamily="18" charset="0"/>
                <a:cs typeface="Times New Roman" panose="02020603050405020304" pitchFamily="18" charset="0"/>
              </a:rPr>
              <a:t>LET’S LEARN ENGLISH BOOK 2</a:t>
            </a:r>
          </a:p>
          <a:p>
            <a:pPr eaLnBrk="0" hangingPunct="0">
              <a:defRPr/>
            </a:pPr>
            <a:r>
              <a:rPr lang="en-US" b="1">
                <a:solidFill>
                  <a:srgbClr val="FFFF00"/>
                </a:solidFill>
                <a:latin typeface="Times New Roman" panose="02020603050405020304" pitchFamily="18" charset="0"/>
                <a:cs typeface="Times New Roman" panose="02020603050405020304" pitchFamily="18" charset="0"/>
              </a:rPr>
              <a:t>UNIT 12</a:t>
            </a:r>
          </a:p>
        </p:txBody>
      </p:sp>
      <p:sp>
        <p:nvSpPr>
          <p:cNvPr id="15" name="Rectangle 2"/>
          <p:cNvSpPr/>
          <p:nvPr userDrawn="1"/>
        </p:nvSpPr>
        <p:spPr>
          <a:xfrm>
            <a:off x="5486400" y="228600"/>
            <a:ext cx="36576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6" name="TextBox 3"/>
          <p:cNvSpPr txBox="1"/>
          <p:nvPr userDrawn="1"/>
        </p:nvSpPr>
        <p:spPr>
          <a:xfrm>
            <a:off x="5581483" y="229860"/>
            <a:ext cx="3300730" cy="645160"/>
          </a:xfrm>
          <a:prstGeom prst="rect">
            <a:avLst/>
          </a:prstGeom>
          <a:noFill/>
        </p:spPr>
        <p:txBody>
          <a:bodyPr wrap="none">
            <a:spAutoFit/>
          </a:bodyPr>
          <a:lstStyle/>
          <a:p>
            <a:pPr algn="ctr" eaLnBrk="0" hangingPunct="0">
              <a:defRPr/>
            </a:pPr>
            <a:r>
              <a:rPr lang="en-US" b="1" dirty="0">
                <a:solidFill>
                  <a:schemeClr val="bg1"/>
                </a:solidFill>
                <a:latin typeface="Times New Roman" panose="02020603050405020304" pitchFamily="18" charset="0"/>
                <a:cs typeface="Times New Roman" panose="02020603050405020304" pitchFamily="18" charset="0"/>
              </a:rPr>
              <a:t>MACMILLAN NEXT</a:t>
            </a:r>
            <a:r>
              <a:rPr lang="en-US" b="1" baseline="0" dirty="0">
                <a:solidFill>
                  <a:schemeClr val="bg1"/>
                </a:solidFill>
                <a:latin typeface="Times New Roman" panose="02020603050405020304" pitchFamily="18" charset="0"/>
                <a:cs typeface="Times New Roman" panose="02020603050405020304" pitchFamily="18" charset="0"/>
              </a:rPr>
              <a:t> MOVE 1</a:t>
            </a:r>
          </a:p>
          <a:p>
            <a:pPr algn="ctr" eaLnBrk="0" hangingPunct="0">
              <a:defRPr/>
            </a:pPr>
            <a:r>
              <a:rPr lang="en-US" b="1" baseline="0" dirty="0">
                <a:solidFill>
                  <a:schemeClr val="bg1"/>
                </a:solidFill>
                <a:latin typeface="Times New Roman" panose="02020603050405020304" pitchFamily="18" charset="0"/>
                <a:cs typeface="Times New Roman" panose="02020603050405020304" pitchFamily="18" charset="0"/>
              </a:rPr>
              <a:t> </a:t>
            </a:r>
            <a:r>
              <a:rPr lang="en-US" b="1" baseline="0">
                <a:solidFill>
                  <a:srgbClr val="FFFF00"/>
                </a:solidFill>
                <a:latin typeface="Times New Roman" panose="02020603050405020304" pitchFamily="18" charset="0"/>
                <a:cs typeface="Times New Roman" panose="02020603050405020304" pitchFamily="18" charset="0"/>
              </a:rPr>
              <a:t>UNIT 1 </a:t>
            </a:r>
            <a:r>
              <a:rPr lang="en-US" b="1" baseline="0" dirty="0">
                <a:solidFill>
                  <a:srgbClr val="FFFF00"/>
                </a:solidFill>
                <a:latin typeface="Times New Roman" panose="02020603050405020304" pitchFamily="18" charset="0"/>
                <a:cs typeface="Times New Roman" panose="02020603050405020304" pitchFamily="18" charset="0"/>
              </a:rPr>
              <a:t>- </a:t>
            </a:r>
            <a:r>
              <a:rPr lang="en-US" b="1" baseline="0">
                <a:solidFill>
                  <a:srgbClr val="FFFF00"/>
                </a:solidFill>
                <a:latin typeface="Times New Roman" panose="02020603050405020304" pitchFamily="18" charset="0"/>
                <a:cs typeface="Times New Roman" panose="02020603050405020304" pitchFamily="18" charset="0"/>
              </a:rPr>
              <a:t>LESSON 6</a:t>
            </a:r>
            <a:endParaRPr lang="en-US"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20AFA0-F820-4102-B8E3-ED765933503E}" type="datetimeFigureOut">
              <a:rPr lang="en-US" smtClean="0"/>
              <a:t>9/3/2020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F04451-C2AD-420E-9996-D7818562A842}" type="slidenum">
              <a:rPr lang="en-US" smtClean="0"/>
              <a:t>‹#›</a:t>
            </a:fld>
            <a:endParaRPr lang="en-US"/>
          </a:p>
        </p:txBody>
      </p:sp>
    </p:spTree>
    <p:extLst>
      <p:ext uri="{BB962C8B-B14F-4D97-AF65-F5344CB8AC3E}">
        <p14:creationId xmlns:p14="http://schemas.microsoft.com/office/powerpoint/2010/main" val="290315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2"/>
          <p:cNvSpPr txBox="1"/>
          <p:nvPr userDrawn="1"/>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a:t>Click to edit Master text styles</a:t>
            </a:r>
          </a:p>
          <a:p>
            <a:pPr lvl="1" fontAlgn="auto">
              <a:spcAft>
                <a:spcPts val="0"/>
              </a:spcAft>
              <a:defRPr/>
            </a:pPr>
            <a:r>
              <a:rPr lang="en-US"/>
              <a:t>Second level</a:t>
            </a:r>
          </a:p>
          <a:p>
            <a:pPr lvl="2" fontAlgn="auto">
              <a:spcAft>
                <a:spcPts val="0"/>
              </a:spcAft>
              <a:defRPr/>
            </a:pPr>
            <a:r>
              <a:rPr lang="en-US"/>
              <a:t>Third level</a:t>
            </a:r>
          </a:p>
          <a:p>
            <a:pPr lvl="3" fontAlgn="auto">
              <a:spcAft>
                <a:spcPts val="0"/>
              </a:spcAft>
              <a:defRPr/>
            </a:pPr>
            <a:r>
              <a:rPr lang="en-US"/>
              <a:t>Fourth level</a:t>
            </a:r>
          </a:p>
          <a:p>
            <a:pPr lvl="4" fontAlgn="auto">
              <a:spcAft>
                <a:spcPts val="0"/>
              </a:spcAft>
              <a:defRPr/>
            </a:pPr>
            <a:r>
              <a:rPr lang="en-US"/>
              <a:t>Fifth level</a:t>
            </a:r>
          </a:p>
        </p:txBody>
      </p:sp>
      <p:sp>
        <p:nvSpPr>
          <p:cNvPr id="3" name="Date Placeholder 3"/>
          <p:cNvSpPr txBox="1"/>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AC9B885-DDB7-4755-93EE-691C8B549082}" type="datetimeFigureOut">
              <a:rPr lang="en-US" smtClean="0"/>
              <a:t>9/3/2020</a:t>
            </a:fld>
            <a:endParaRPr lang="en-US"/>
          </a:p>
        </p:txBody>
      </p:sp>
      <p:sp>
        <p:nvSpPr>
          <p:cNvPr id="4" name="Slide Number Placeholder 5"/>
          <p:cNvSpPr txBox="1"/>
          <p:nvPr userDrawn="1"/>
        </p:nvSpPr>
        <p:spPr>
          <a:xfrm>
            <a:off x="6553200" y="6356350"/>
            <a:ext cx="2133600" cy="365125"/>
          </a:xfrm>
          <a:prstGeom prst="rect">
            <a:avLst/>
          </a:prstGeom>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defRPr/>
            </a:pPr>
            <a:fld id="{70911BF2-F4DE-4E19-B530-BB966C7288E6}" type="slidenum">
              <a:rPr lang="en-US" altLang="vi-VN" sz="1200" smtClean="0">
                <a:solidFill>
                  <a:srgbClr val="898989"/>
                </a:solidFill>
              </a:rPr>
              <a:t>‹#›</a:t>
            </a:fld>
            <a:endParaRPr lang="en-US" altLang="vi-VN" sz="1200">
              <a:solidFill>
                <a:srgbClr val="898989"/>
              </a:solidFill>
            </a:endParaRPr>
          </a:p>
        </p:txBody>
      </p:sp>
      <p:sp>
        <p:nvSpPr>
          <p:cNvPr id="5" name="Rectangle 10"/>
          <p:cNvSpPr/>
          <p:nvPr userDrawn="1"/>
        </p:nvSpPr>
        <p:spPr>
          <a:xfrm>
            <a:off x="0" y="17463"/>
            <a:ext cx="9144000" cy="1066800"/>
          </a:xfrm>
          <a:prstGeom prst="rect">
            <a:avLst/>
          </a:prstGeom>
          <a:solidFill>
            <a:srgbClr val="14CE18"/>
          </a:solidFill>
          <a:ln>
            <a:solidFill>
              <a:srgbClr val="16AA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11"/>
          <p:cNvSpPr txBox="1">
            <a:spLocks noChangeArrowheads="1"/>
          </p:cNvSpPr>
          <p:nvPr userDrawn="1"/>
        </p:nvSpPr>
        <p:spPr bwMode="auto">
          <a:xfrm>
            <a:off x="703263" y="173038"/>
            <a:ext cx="3481387"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spcBef>
                <a:spcPts val="0"/>
              </a:spcBef>
              <a:spcAft>
                <a:spcPts val="0"/>
              </a:spcAft>
              <a:defRPr/>
            </a:pPr>
            <a:r>
              <a:rPr lang="en-US" b="1" dirty="0">
                <a:solidFill>
                  <a:schemeClr val="bg1"/>
                </a:solidFill>
                <a:latin typeface="Times New Roman" panose="02020603050405020304" pitchFamily="18" charset="0"/>
                <a:cs typeface="Times New Roman" panose="02020603050405020304" pitchFamily="18" charset="0"/>
              </a:rPr>
              <a:t> VICTORIA</a:t>
            </a:r>
          </a:p>
          <a:p>
            <a:pPr algn="ctr" fontAlgn="auto">
              <a:spcBef>
                <a:spcPts val="0"/>
              </a:spcBef>
              <a:spcAft>
                <a:spcPts val="0"/>
              </a:spcAft>
              <a:defRPr/>
            </a:pPr>
            <a:r>
              <a:rPr lang="en-US" b="1">
                <a:solidFill>
                  <a:schemeClr val="bg1"/>
                </a:solidFill>
                <a:latin typeface="Times New Roman" panose="02020603050405020304" pitchFamily="18" charset="0"/>
                <a:cs typeface="Times New Roman" panose="02020603050405020304" pitchFamily="18" charset="0"/>
              </a:rPr>
              <a:t>   Education </a:t>
            </a:r>
            <a:r>
              <a:rPr lang="en-US" b="1" dirty="0">
                <a:solidFill>
                  <a:schemeClr val="bg1"/>
                </a:solidFill>
                <a:latin typeface="Times New Roman" panose="02020603050405020304" pitchFamily="18" charset="0"/>
                <a:cs typeface="Times New Roman" panose="02020603050405020304" pitchFamily="18" charset="0"/>
              </a:rPr>
              <a:t>&amp; Training J.S.C</a:t>
            </a:r>
          </a:p>
        </p:txBody>
      </p:sp>
      <p:cxnSp>
        <p:nvCxnSpPr>
          <p:cNvPr id="7" name="Straight Connector 12"/>
          <p:cNvCxnSpPr/>
          <p:nvPr userDrawn="1"/>
        </p:nvCxnSpPr>
        <p:spPr>
          <a:xfrm>
            <a:off x="0" y="1143000"/>
            <a:ext cx="9144000" cy="0"/>
          </a:xfrm>
          <a:prstGeom prst="line">
            <a:avLst/>
          </a:prstGeom>
          <a:ln w="38100">
            <a:solidFill>
              <a:srgbClr val="16AA16"/>
            </a:solidFill>
          </a:ln>
        </p:spPr>
        <p:style>
          <a:lnRef idx="1">
            <a:schemeClr val="accent1"/>
          </a:lnRef>
          <a:fillRef idx="0">
            <a:schemeClr val="accent1"/>
          </a:fillRef>
          <a:effectRef idx="0">
            <a:schemeClr val="accent1"/>
          </a:effectRef>
          <a:fontRef idx="minor">
            <a:schemeClr val="tx1"/>
          </a:fontRef>
        </p:style>
      </p:cxnSp>
      <p:sp>
        <p:nvSpPr>
          <p:cNvPr id="8" name="Rectangle 13"/>
          <p:cNvSpPr/>
          <p:nvPr userDrawn="1"/>
        </p:nvSpPr>
        <p:spPr>
          <a:xfrm>
            <a:off x="0" y="1219200"/>
            <a:ext cx="9144000" cy="5638800"/>
          </a:xfrm>
          <a:prstGeom prst="rect">
            <a:avLst/>
          </a:prstGeom>
          <a:solidFill>
            <a:srgbClr val="23E928"/>
          </a:solidFill>
          <a:ln>
            <a:solidFill>
              <a:srgbClr val="14CE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14"/>
          <p:cNvSpPr/>
          <p:nvPr userDrawn="1"/>
        </p:nvSpPr>
        <p:spPr>
          <a:xfrm>
            <a:off x="0" y="1211154"/>
            <a:ext cx="9144000" cy="5638800"/>
          </a:xfrm>
          <a:prstGeom prst="roundRect">
            <a:avLst/>
          </a:prstGeom>
          <a:solidFill>
            <a:schemeClr val="bg1"/>
          </a:solidFill>
          <a:ln>
            <a:solidFill>
              <a:srgbClr val="23E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5"/>
          <p:cNvSpPr txBox="1">
            <a:spLocks noChangeArrowheads="1"/>
          </p:cNvSpPr>
          <p:nvPr userDrawn="1"/>
        </p:nvSpPr>
        <p:spPr bwMode="auto">
          <a:xfrm>
            <a:off x="5584825" y="244475"/>
            <a:ext cx="3481388"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spcBef>
                <a:spcPts val="0"/>
              </a:spcBef>
              <a:spcAft>
                <a:spcPts val="0"/>
              </a:spcAft>
              <a:defRPr/>
            </a:pPr>
            <a:r>
              <a:rPr lang="en-US" sz="2000" b="1" dirty="0">
                <a:solidFill>
                  <a:schemeClr val="bg1"/>
                </a:solidFill>
                <a:latin typeface="Times New Roman" panose="02020603050405020304" pitchFamily="18" charset="0"/>
                <a:cs typeface="Times New Roman" panose="02020603050405020304" pitchFamily="18" charset="0"/>
              </a:rPr>
              <a:t> ENGLISH 3</a:t>
            </a:r>
          </a:p>
        </p:txBody>
      </p:sp>
      <p:sp>
        <p:nvSpPr>
          <p:cNvPr id="11" name="TextBox 17"/>
          <p:cNvSpPr txBox="1">
            <a:spLocks noChangeArrowheads="1"/>
          </p:cNvSpPr>
          <p:nvPr userDrawn="1"/>
        </p:nvSpPr>
        <p:spPr bwMode="auto">
          <a:xfrm>
            <a:off x="6537325" y="620713"/>
            <a:ext cx="1747838"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b="1" dirty="0">
                <a:solidFill>
                  <a:srgbClr val="FFFF00"/>
                </a:solidFill>
              </a:rPr>
              <a:t>Unit 16 Lesson 1</a:t>
            </a:r>
          </a:p>
        </p:txBody>
      </p:sp>
      <p:pic>
        <p:nvPicPr>
          <p:cNvPr id="12" name="Picture 19" descr="D:\VICEDU logo 2013\logo_NEW_GREEN\3_small.png"/>
          <p:cNvPicPr>
            <a:picLocks noChangeAspect="1" noChangeArrowheads="1"/>
          </p:cNvPicPr>
          <p:nvPr userDrawn="1"/>
        </p:nvPicPr>
        <p:blipFill>
          <a:blip r:embed="rId5"/>
          <a:srcRect/>
          <a:stretch>
            <a:fillRect/>
          </a:stretch>
        </p:blipFill>
        <p:spPr bwMode="auto">
          <a:xfrm>
            <a:off x="76200" y="33338"/>
            <a:ext cx="989013" cy="1022350"/>
          </a:xfrm>
          <a:prstGeom prst="rect">
            <a:avLst/>
          </a:prstGeom>
          <a:noFill/>
          <a:ln w="9525">
            <a:noFill/>
            <a:miter lim="800000"/>
            <a:headEnd/>
            <a:tailEnd/>
          </a:ln>
        </p:spPr>
      </p:pic>
      <p:sp>
        <p:nvSpPr>
          <p:cNvPr id="13" name="Rectangle 16"/>
          <p:cNvSpPr/>
          <p:nvPr userDrawn="1"/>
        </p:nvSpPr>
        <p:spPr>
          <a:xfrm>
            <a:off x="6477000" y="228600"/>
            <a:ext cx="19050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4" name="TextBox 17"/>
          <p:cNvSpPr txBox="1"/>
          <p:nvPr userDrawn="1"/>
        </p:nvSpPr>
        <p:spPr>
          <a:xfrm>
            <a:off x="5394325" y="285750"/>
            <a:ext cx="3749675" cy="647700"/>
          </a:xfrm>
          <a:prstGeom prst="rect">
            <a:avLst/>
          </a:prstGeom>
          <a:noFill/>
        </p:spPr>
        <p:txBody>
          <a:bodyPr wrap="none">
            <a:spAutoFit/>
          </a:bodyPr>
          <a:lstStyle/>
          <a:p>
            <a:pPr eaLnBrk="0" hangingPunct="0">
              <a:defRPr/>
            </a:pPr>
            <a:r>
              <a:rPr lang="en-US" b="1">
                <a:solidFill>
                  <a:schemeClr val="bg1"/>
                </a:solidFill>
                <a:latin typeface="Times New Roman" panose="02020603050405020304" pitchFamily="18" charset="0"/>
                <a:cs typeface="Times New Roman" panose="02020603050405020304" pitchFamily="18" charset="0"/>
              </a:rPr>
              <a:t>LET’S LEARN ENGLISH BOOK 2</a:t>
            </a:r>
          </a:p>
          <a:p>
            <a:pPr eaLnBrk="0" hangingPunct="0">
              <a:defRPr/>
            </a:pPr>
            <a:r>
              <a:rPr lang="en-US" b="1">
                <a:solidFill>
                  <a:srgbClr val="FFFF00"/>
                </a:solidFill>
                <a:latin typeface="Times New Roman" panose="02020603050405020304" pitchFamily="18" charset="0"/>
                <a:cs typeface="Times New Roman" panose="02020603050405020304" pitchFamily="18" charset="0"/>
              </a:rPr>
              <a:t>UNIT 12</a:t>
            </a:r>
          </a:p>
        </p:txBody>
      </p:sp>
      <p:sp>
        <p:nvSpPr>
          <p:cNvPr id="15" name="Rectangle 2"/>
          <p:cNvSpPr/>
          <p:nvPr userDrawn="1"/>
        </p:nvSpPr>
        <p:spPr>
          <a:xfrm>
            <a:off x="5486400" y="228600"/>
            <a:ext cx="36576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6" name="TextBox 3"/>
          <p:cNvSpPr txBox="1"/>
          <p:nvPr userDrawn="1"/>
        </p:nvSpPr>
        <p:spPr>
          <a:xfrm>
            <a:off x="4224217" y="217597"/>
            <a:ext cx="4995983" cy="646331"/>
          </a:xfrm>
          <a:prstGeom prst="rect">
            <a:avLst/>
          </a:prstGeom>
          <a:noFill/>
        </p:spPr>
        <p:txBody>
          <a:bodyPr wrap="none">
            <a:spAutoFit/>
          </a:bodyPr>
          <a:lstStyle/>
          <a:p>
            <a:pPr algn="ctr" eaLnBrk="0" hangingPunct="0">
              <a:defRPr/>
            </a:pPr>
            <a:r>
              <a:rPr lang="en-US" b="1" dirty="0">
                <a:solidFill>
                  <a:schemeClr val="bg1"/>
                </a:solidFill>
                <a:latin typeface="Times New Roman" panose="02020603050405020304" pitchFamily="18" charset="0"/>
                <a:cs typeface="Times New Roman" panose="02020603050405020304" pitchFamily="18" charset="0"/>
              </a:rPr>
              <a:t>TIẾNG</a:t>
            </a:r>
            <a:r>
              <a:rPr lang="en-US" b="1" baseline="0" dirty="0">
                <a:solidFill>
                  <a:schemeClr val="bg1"/>
                </a:solidFill>
                <a:latin typeface="Times New Roman" panose="02020603050405020304" pitchFamily="18" charset="0"/>
                <a:cs typeface="Times New Roman" panose="02020603050405020304" pitchFamily="18" charset="0"/>
              </a:rPr>
              <a:t> ANH 1 - </a:t>
            </a:r>
            <a:r>
              <a:rPr lang="en-US" b="1" dirty="0">
                <a:solidFill>
                  <a:schemeClr val="bg1"/>
                </a:solidFill>
                <a:latin typeface="Times New Roman" panose="02020603050405020304" pitchFamily="18" charset="0"/>
                <a:cs typeface="Times New Roman" panose="02020603050405020304" pitchFamily="18" charset="0"/>
              </a:rPr>
              <a:t>MACMILLAN NEXT</a:t>
            </a:r>
            <a:r>
              <a:rPr lang="en-US" b="1" baseline="0" dirty="0">
                <a:solidFill>
                  <a:schemeClr val="bg1"/>
                </a:solidFill>
                <a:latin typeface="Times New Roman" panose="02020603050405020304" pitchFamily="18" charset="0"/>
                <a:cs typeface="Times New Roman" panose="02020603050405020304" pitchFamily="18" charset="0"/>
              </a:rPr>
              <a:t> MOVE</a:t>
            </a:r>
          </a:p>
          <a:p>
            <a:pPr algn="ctr" eaLnBrk="0" hangingPunct="0">
              <a:defRPr/>
            </a:pPr>
            <a:r>
              <a:rPr lang="en-US" b="1" baseline="0" dirty="0">
                <a:solidFill>
                  <a:schemeClr val="bg1"/>
                </a:solidFill>
                <a:latin typeface="Times New Roman" panose="02020603050405020304" pitchFamily="18" charset="0"/>
                <a:cs typeface="Times New Roman" panose="02020603050405020304" pitchFamily="18" charset="0"/>
              </a:rPr>
              <a:t> </a:t>
            </a:r>
            <a:r>
              <a:rPr lang="en-US" b="1" baseline="0" dirty="0">
                <a:solidFill>
                  <a:srgbClr val="FFFF00"/>
                </a:solidFill>
                <a:latin typeface="Times New Roman" panose="02020603050405020304" pitchFamily="18" charset="0"/>
                <a:cs typeface="Times New Roman" panose="02020603050405020304" pitchFamily="18" charset="0"/>
              </a:rPr>
              <a:t>UNIT 1 - LESSON 6 - PRACTICE</a:t>
            </a:r>
            <a:endParaRPr lang="en-US" b="1" dirty="0">
              <a:solidFill>
                <a:srgbClr val="FFFF00"/>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3.xml"/><Relationship Id="rId21" Type="http://schemas.openxmlformats.org/officeDocument/2006/relationships/image" Target="../media/image27.png"/><Relationship Id="rId7" Type="http://schemas.openxmlformats.org/officeDocument/2006/relationships/slide" Target="slide24.xml"/><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2.wdp"/><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18" Type="http://schemas.openxmlformats.org/officeDocument/2006/relationships/slide" Target="slide13.xml"/><Relationship Id="rId26" Type="http://schemas.openxmlformats.org/officeDocument/2006/relationships/slide" Target="slide15.xml"/><Relationship Id="rId39" Type="http://schemas.openxmlformats.org/officeDocument/2006/relationships/image" Target="../media/image23.png"/><Relationship Id="rId3" Type="http://schemas.openxmlformats.org/officeDocument/2006/relationships/slideLayout" Target="../slideLayouts/slideLayout3.xml"/><Relationship Id="rId21" Type="http://schemas.microsoft.com/office/2007/relationships/hdphoto" Target="../media/hdphoto7.wdp"/><Relationship Id="rId34" Type="http://schemas.openxmlformats.org/officeDocument/2006/relationships/slide" Target="slide17.xml"/><Relationship Id="rId42" Type="http://schemas.openxmlformats.org/officeDocument/2006/relationships/slide" Target="slide19.xml"/><Relationship Id="rId47" Type="http://schemas.openxmlformats.org/officeDocument/2006/relationships/image" Target="../media/image28.png"/><Relationship Id="rId7" Type="http://schemas.openxmlformats.org/officeDocument/2006/relationships/slide" Target="slide24.xml"/><Relationship Id="rId12" Type="http://schemas.openxmlformats.org/officeDocument/2006/relationships/image" Target="../media/image34.png"/><Relationship Id="rId17" Type="http://schemas.microsoft.com/office/2007/relationships/hdphoto" Target="../media/hdphoto6.wdp"/><Relationship Id="rId25" Type="http://schemas.microsoft.com/office/2007/relationships/hdphoto" Target="../media/hdphoto8.wdp"/><Relationship Id="rId33" Type="http://schemas.microsoft.com/office/2007/relationships/hdphoto" Target="../media/hdphoto10.wdp"/><Relationship Id="rId38" Type="http://schemas.openxmlformats.org/officeDocument/2006/relationships/slide" Target="slide18.xml"/><Relationship Id="rId46"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35.png"/><Relationship Id="rId20" Type="http://schemas.openxmlformats.org/officeDocument/2006/relationships/image" Target="../media/image36.png"/><Relationship Id="rId29" Type="http://schemas.microsoft.com/office/2007/relationships/hdphoto" Target="../media/hdphoto9.wdp"/><Relationship Id="rId41" Type="http://schemas.microsoft.com/office/2007/relationships/hdphoto" Target="../media/hdphoto12.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6.png"/><Relationship Id="rId24" Type="http://schemas.openxmlformats.org/officeDocument/2006/relationships/image" Target="../media/image37.png"/><Relationship Id="rId32" Type="http://schemas.openxmlformats.org/officeDocument/2006/relationships/image" Target="../media/image39.png"/><Relationship Id="rId37" Type="http://schemas.microsoft.com/office/2007/relationships/hdphoto" Target="../media/hdphoto11.wdp"/><Relationship Id="rId40" Type="http://schemas.openxmlformats.org/officeDocument/2006/relationships/image" Target="../media/image41.png"/><Relationship Id="rId45" Type="http://schemas.openxmlformats.org/officeDocument/2006/relationships/slide" Target="slide20.xml"/><Relationship Id="rId5" Type="http://schemas.microsoft.com/office/2007/relationships/hdphoto" Target="../media/hdphoto2.wdp"/><Relationship Id="rId15" Type="http://schemas.openxmlformats.org/officeDocument/2006/relationships/image" Target="../media/image17.png"/><Relationship Id="rId23" Type="http://schemas.openxmlformats.org/officeDocument/2006/relationships/image" Target="../media/image19.png"/><Relationship Id="rId28" Type="http://schemas.openxmlformats.org/officeDocument/2006/relationships/image" Target="../media/image38.png"/><Relationship Id="rId36" Type="http://schemas.openxmlformats.org/officeDocument/2006/relationships/image" Target="../media/image40.png"/><Relationship Id="rId10" Type="http://schemas.openxmlformats.org/officeDocument/2006/relationships/slide" Target="slide21.xml"/><Relationship Id="rId19" Type="http://schemas.openxmlformats.org/officeDocument/2006/relationships/image" Target="../media/image18.png"/><Relationship Id="rId31" Type="http://schemas.openxmlformats.org/officeDocument/2006/relationships/image" Target="../media/image21.png"/><Relationship Id="rId44"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33.png"/><Relationship Id="rId14" Type="http://schemas.openxmlformats.org/officeDocument/2006/relationships/slide" Target="slide22.xml"/><Relationship Id="rId22" Type="http://schemas.openxmlformats.org/officeDocument/2006/relationships/slide" Target="slide14.xml"/><Relationship Id="rId27" Type="http://schemas.openxmlformats.org/officeDocument/2006/relationships/image" Target="../media/image20.png"/><Relationship Id="rId30" Type="http://schemas.openxmlformats.org/officeDocument/2006/relationships/slide" Target="slide16.xml"/><Relationship Id="rId35" Type="http://schemas.openxmlformats.org/officeDocument/2006/relationships/image" Target="../media/image22.png"/><Relationship Id="rId43"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11" Type="http://schemas.microsoft.com/office/2007/relationships/hdphoto" Target="../media/hdphoto13.wdp"/><Relationship Id="rId5" Type="http://schemas.openxmlformats.org/officeDocument/2006/relationships/image" Target="../media/image43.jpg"/><Relationship Id="rId10" Type="http://schemas.openxmlformats.org/officeDocument/2006/relationships/image" Target="../media/image45.png"/><Relationship Id="rId4" Type="http://schemas.openxmlformats.org/officeDocument/2006/relationships/image" Target="../media/image29.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46.png"/><Relationship Id="rId4" Type="http://schemas.openxmlformats.org/officeDocument/2006/relationships/image" Target="../media/image29.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11" Type="http://schemas.microsoft.com/office/2007/relationships/hdphoto" Target="../media/hdphoto14.wdp"/><Relationship Id="rId5" Type="http://schemas.openxmlformats.org/officeDocument/2006/relationships/image" Target="../media/image43.jpg"/><Relationship Id="rId10" Type="http://schemas.openxmlformats.org/officeDocument/2006/relationships/image" Target="../media/image47.png"/><Relationship Id="rId4" Type="http://schemas.openxmlformats.org/officeDocument/2006/relationships/image" Target="../media/image29.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29.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11" Type="http://schemas.microsoft.com/office/2007/relationships/hdphoto" Target="../media/hdphoto15.wdp"/><Relationship Id="rId5" Type="http://schemas.openxmlformats.org/officeDocument/2006/relationships/image" Target="../media/image43.jpg"/><Relationship Id="rId10" Type="http://schemas.openxmlformats.org/officeDocument/2006/relationships/image" Target="../media/image49.png"/><Relationship Id="rId4" Type="http://schemas.openxmlformats.org/officeDocument/2006/relationships/image" Target="../media/image29.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50.png"/><Relationship Id="rId4" Type="http://schemas.openxmlformats.org/officeDocument/2006/relationships/image" Target="../media/image29.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11" Type="http://schemas.microsoft.com/office/2007/relationships/hdphoto" Target="../media/hdphoto16.wdp"/><Relationship Id="rId5" Type="http://schemas.openxmlformats.org/officeDocument/2006/relationships/image" Target="../media/image43.jpg"/><Relationship Id="rId10" Type="http://schemas.openxmlformats.org/officeDocument/2006/relationships/image" Target="../media/image51.png"/><Relationship Id="rId4" Type="http://schemas.openxmlformats.org/officeDocument/2006/relationships/image" Target="../media/image29.png"/><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Numbers%20Song%20Let's%20Count%201-10%20New%20Version.mp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29.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10" Type="http://schemas.microsoft.com/office/2007/relationships/hdphoto" Target="../media/hdphoto17.wdp"/><Relationship Id="rId4" Type="http://schemas.openxmlformats.org/officeDocument/2006/relationships/image" Target="../media/image2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56.png"/><Relationship Id="rId4" Type="http://schemas.openxmlformats.org/officeDocument/2006/relationships/image" Target="../media/image29.png"/><Relationship Id="rId9"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Bye%20Bye%20Goodbye%20-%20Goodbye%20Song%20for%20Kids%20-%20Super%20Simple%20Songs.mp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bwMode="auto">
          <a:xfrm>
            <a:off x="0" y="1309489"/>
            <a:ext cx="9144000" cy="955787"/>
          </a:xfrm>
          <a:noFill/>
          <a:ln>
            <a:miter lim="800000"/>
          </a:ln>
        </p:spPr>
        <p:txBody>
          <a:bodyPr vert="horz" wrap="square" lIns="91440" tIns="45720" rIns="91440" bIns="45720" numCol="1" anchor="t" anchorCtr="0" compatLnSpc="1"/>
          <a:lstStyle/>
          <a:p>
            <a:r>
              <a:rPr lang="en-US" sz="2700" b="1" dirty="0" err="1">
                <a:latin typeface="Times New Roman" panose="02020603050405020304" pitchFamily="18" charset="0"/>
                <a:cs typeface="Times New Roman" panose="02020603050405020304" pitchFamily="18" charset="0"/>
              </a:rPr>
              <a:t>Tiếng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Anh</a:t>
            </a:r>
            <a:r>
              <a:rPr lang="en-US" sz="2700" b="1" dirty="0">
                <a:latin typeface="Times New Roman" panose="02020603050405020304" pitchFamily="18" charset="0"/>
                <a:cs typeface="Times New Roman" panose="02020603050405020304" pitchFamily="18" charset="0"/>
              </a:rPr>
              <a:t> 1 - MacMillan Next Move</a:t>
            </a:r>
            <a:br>
              <a:rPr lang="en-US" sz="27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 Unit 1 - Lesson 6 - PRACTICE</a:t>
            </a:r>
          </a:p>
        </p:txBody>
      </p:sp>
      <p:sp>
        <p:nvSpPr>
          <p:cNvPr id="2" name="Content Placeholder 1"/>
          <p:cNvSpPr>
            <a:spLocks noGrp="1"/>
          </p:cNvSpPr>
          <p:nvPr>
            <p:ph idx="4294967295"/>
          </p:nvPr>
        </p:nvSpPr>
        <p:spPr>
          <a:xfrm>
            <a:off x="240479" y="2383436"/>
            <a:ext cx="4707077" cy="4264702"/>
          </a:xfrm>
        </p:spPr>
        <p:txBody>
          <a:bodyPr/>
          <a:lstStyle/>
          <a:p>
            <a:pPr marL="0" lvl="0" indent="0" eaLnBrk="1" hangingPunct="1">
              <a:lnSpc>
                <a:spcPct val="120000"/>
              </a:lnSpc>
              <a:spcBef>
                <a:spcPct val="0"/>
              </a:spcBef>
              <a:spcAft>
                <a:spcPts val="1200"/>
              </a:spcAft>
              <a:buNone/>
            </a:pPr>
            <a:r>
              <a:rPr lang="en-US" sz="2400" b="1" u="sng" dirty="0">
                <a:solidFill>
                  <a:srgbClr val="EEECE1">
                    <a:lumMod val="10000"/>
                  </a:srgbClr>
                </a:solidFill>
                <a:latin typeface="Calibri" panose="020F0502020204030204" pitchFamily="34" charset="0"/>
                <a:cs typeface="Arial" panose="020B0604020202020204" pitchFamily="34" charset="0"/>
              </a:rPr>
              <a:t>Lesson Summary</a:t>
            </a: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Learning topic</a:t>
            </a:r>
            <a:r>
              <a:rPr lang="en-US" sz="1800" i="1" dirty="0">
                <a:solidFill>
                  <a:srgbClr val="EEECE1">
                    <a:lumMod val="10000"/>
                  </a:srgbClr>
                </a:solidFill>
                <a:latin typeface="Calibri" panose="020F0502020204030204" pitchFamily="34" charset="0"/>
                <a:cs typeface="Arial" panose="020B0604020202020204" pitchFamily="34" charset="0"/>
              </a:rPr>
              <a:t> </a:t>
            </a:r>
            <a:r>
              <a:rPr lang="en-US" sz="1800" dirty="0">
                <a:solidFill>
                  <a:srgbClr val="EEECE1">
                    <a:lumMod val="10000"/>
                  </a:srgbClr>
                </a:solidFill>
                <a:latin typeface="Calibri" panose="020F0502020204030204" pitchFamily="34" charset="0"/>
                <a:cs typeface="Arial" panose="020B0604020202020204" pitchFamily="34" charset="0"/>
              </a:rPr>
              <a:t>Age, numbers 1-10</a:t>
            </a: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Class objectives: </a:t>
            </a:r>
            <a:r>
              <a:rPr lang="en-US" sz="1800" dirty="0">
                <a:solidFill>
                  <a:srgbClr val="EEECE1">
                    <a:lumMod val="10000"/>
                  </a:srgbClr>
                </a:solidFill>
                <a:latin typeface="Calibri" panose="020F0502020204030204" pitchFamily="34" charset="0"/>
                <a:cs typeface="Arial" panose="020B0604020202020204" pitchFamily="34" charset="0"/>
              </a:rPr>
              <a:t>Answer “How old are you?/I am __.”, write #1-10, number recognition </a:t>
            </a:r>
            <a:endParaRPr lang="en-US" sz="1800" i="1" dirty="0">
              <a:solidFill>
                <a:srgbClr val="EEECE1">
                  <a:lumMod val="10000"/>
                </a:srgbClr>
              </a:solidFill>
              <a:latin typeface="Calibri" panose="020F0502020204030204" pitchFamily="34" charset="0"/>
              <a:cs typeface="Arial" panose="020B0604020202020204" pitchFamily="34" charset="0"/>
            </a:endParaRP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Class duration: </a:t>
            </a:r>
            <a:r>
              <a:rPr lang="en-US" sz="1800" dirty="0">
                <a:solidFill>
                  <a:srgbClr val="EEECE1">
                    <a:lumMod val="10000"/>
                  </a:srgbClr>
                </a:solidFill>
                <a:latin typeface="Calibri" panose="020F0502020204030204" pitchFamily="34" charset="0"/>
                <a:cs typeface="Arial" panose="020B0604020202020204" pitchFamily="34" charset="0"/>
              </a:rPr>
              <a:t>40 minutes</a:t>
            </a: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Vocabulary: </a:t>
            </a:r>
            <a:r>
              <a:rPr lang="en-US" sz="1800" dirty="0">
                <a:solidFill>
                  <a:srgbClr val="EEECE1">
                    <a:lumMod val="10000"/>
                  </a:srgbClr>
                </a:solidFill>
                <a:latin typeface="Calibri" panose="020F0502020204030204" pitchFamily="34" charset="0"/>
                <a:cs typeface="Arial" panose="020B0604020202020204" pitchFamily="34" charset="0"/>
              </a:rPr>
              <a:t>one, two, three, four, five, six, seven, eight, nine, ten</a:t>
            </a:r>
            <a:endParaRPr lang="en-US" sz="1800" i="1" dirty="0">
              <a:solidFill>
                <a:srgbClr val="EEECE1">
                  <a:lumMod val="10000"/>
                </a:srgbClr>
              </a:solidFill>
              <a:latin typeface="Calibri" panose="020F0502020204030204" pitchFamily="34" charset="0"/>
              <a:cs typeface="Arial" panose="020B0604020202020204" pitchFamily="34" charset="0"/>
            </a:endParaRP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Resources: </a:t>
            </a:r>
            <a:r>
              <a:rPr lang="en-US" sz="1800" dirty="0">
                <a:solidFill>
                  <a:srgbClr val="EEECE1">
                    <a:lumMod val="10000"/>
                  </a:srgbClr>
                </a:solidFill>
                <a:latin typeface="Calibri" panose="020F0502020204030204" pitchFamily="34" charset="0"/>
                <a:cs typeface="Arial" panose="020B0604020202020204" pitchFamily="34" charset="0"/>
              </a:rPr>
              <a:t>Student Book P11, Workbook P9, Next Move CD1</a:t>
            </a:r>
          </a:p>
          <a:p>
            <a:pPr marL="0" lvl="0" indent="0" eaLnBrk="1" hangingPunct="1">
              <a:spcBef>
                <a:spcPct val="0"/>
              </a:spcBef>
              <a:spcAft>
                <a:spcPts val="1200"/>
              </a:spcAft>
              <a:buNone/>
            </a:pPr>
            <a:r>
              <a:rPr lang="en-US" sz="1800" b="1" dirty="0">
                <a:solidFill>
                  <a:srgbClr val="EEECE1">
                    <a:lumMod val="10000"/>
                  </a:srgbClr>
                </a:solidFill>
                <a:latin typeface="Calibri" panose="020F0502020204030204" pitchFamily="34" charset="0"/>
                <a:cs typeface="Arial" panose="020B0604020202020204" pitchFamily="34" charset="0"/>
              </a:rPr>
              <a:t>Songs: </a:t>
            </a:r>
            <a:r>
              <a:rPr lang="en-US" sz="1800" dirty="0">
                <a:solidFill>
                  <a:srgbClr val="EEECE1">
                    <a:lumMod val="10000"/>
                  </a:srgbClr>
                </a:solidFill>
                <a:latin typeface="Calibri" panose="020F0502020204030204" pitchFamily="34" charset="0"/>
                <a:cs typeface="Arial" panose="020B0604020202020204" pitchFamily="34" charset="0"/>
              </a:rPr>
              <a:t>Clap hands song, counting songs, Goodbye song.</a:t>
            </a:r>
          </a:p>
          <a:p>
            <a:pPr marL="0" lvl="0" indent="0">
              <a:spcAft>
                <a:spcPts val="1200"/>
              </a:spcAft>
              <a:buNone/>
            </a:pPr>
            <a:endParaRPr lang="en-US" dirty="0">
              <a:solidFill>
                <a:prstClr val="black"/>
              </a:solidFill>
            </a:endParaRPr>
          </a:p>
        </p:txBody>
      </p:sp>
      <p:pic>
        <p:nvPicPr>
          <p:cNvPr id="4" name="Picture 3"/>
          <p:cNvPicPr>
            <a:picLocks noChangeAspect="1"/>
          </p:cNvPicPr>
          <p:nvPr/>
        </p:nvPicPr>
        <p:blipFill>
          <a:blip r:embed="rId2"/>
          <a:stretch>
            <a:fillRect/>
          </a:stretch>
        </p:blipFill>
        <p:spPr>
          <a:xfrm>
            <a:off x="5376195" y="2124222"/>
            <a:ext cx="3491557" cy="45239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0"/>
            <a:ext cx="9144000" cy="6858000"/>
            <a:chOff x="0" y="0"/>
            <a:chExt cx="9144000" cy="685800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grpSp>
      <p:pic>
        <p:nvPicPr>
          <p:cNvPr id="28" name="Picture 2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1444" y="2600395"/>
            <a:ext cx="2233466" cy="1410610"/>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736" y="2115738"/>
            <a:ext cx="652329" cy="883997"/>
          </a:xfrm>
          <a:prstGeom prst="rect">
            <a:avLst/>
          </a:prstGeom>
        </p:spPr>
      </p:pic>
      <p:pic>
        <p:nvPicPr>
          <p:cNvPr id="52" name="Picture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832" y="3740721"/>
            <a:ext cx="701101" cy="762066"/>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808950">
            <a:off x="7382110" y="2374017"/>
            <a:ext cx="1792379" cy="1804572"/>
          </a:xfrm>
          <a:prstGeom prst="rect">
            <a:avLst/>
          </a:prstGeom>
        </p:spPr>
      </p:pic>
      <p:pic>
        <p:nvPicPr>
          <p:cNvPr id="58" name="Picture 5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2308" y="4243779"/>
            <a:ext cx="1371516" cy="1214363"/>
          </a:xfrm>
          <a:prstGeom prst="rect">
            <a:avLst/>
          </a:prstGeom>
        </p:spPr>
      </p:pic>
      <p:pic>
        <p:nvPicPr>
          <p:cNvPr id="61" name="Picture 6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140846">
            <a:off x="7937050" y="5001415"/>
            <a:ext cx="1016616" cy="821113"/>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49948" y="5372819"/>
            <a:ext cx="1542422" cy="1316850"/>
          </a:xfrm>
          <a:prstGeom prst="rect">
            <a:avLst/>
          </a:prstGeom>
        </p:spPr>
      </p:pic>
      <p:pic>
        <p:nvPicPr>
          <p:cNvPr id="67" name="Picture 6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060112">
            <a:off x="4571625" y="5037792"/>
            <a:ext cx="1194920" cy="1274174"/>
          </a:xfrm>
          <a:prstGeom prst="rect">
            <a:avLst/>
          </a:prstGeom>
        </p:spPr>
      </p:pic>
      <p:pic>
        <p:nvPicPr>
          <p:cNvPr id="70" name="Picture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297429">
            <a:off x="2774720" y="5587955"/>
            <a:ext cx="1371719" cy="1237595"/>
          </a:xfrm>
          <a:prstGeom prst="rect">
            <a:avLst/>
          </a:prstGeom>
        </p:spPr>
      </p:pic>
      <p:pic>
        <p:nvPicPr>
          <p:cNvPr id="73" name="Picture 7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11502">
            <a:off x="1409217" y="4172342"/>
            <a:ext cx="2060627" cy="1652159"/>
          </a:xfrm>
          <a:prstGeom prst="rect">
            <a:avLst/>
          </a:prstGeom>
        </p:spPr>
      </p:pic>
      <p:pic>
        <p:nvPicPr>
          <p:cNvPr id="76" name="Picture 7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638" y="5458142"/>
            <a:ext cx="1091279" cy="1091279"/>
          </a:xfrm>
          <a:prstGeom prst="rect">
            <a:avLst/>
          </a:prstGeom>
        </p:spPr>
      </p:pic>
      <p:pic>
        <p:nvPicPr>
          <p:cNvPr id="36" name="Picture 3" descr="C:\Users\ADMIN\Desktop\Tai nguyen thiet ke tro choi\Bảng gỗ\49f1b87228eb6bdb68e300357ebeb9ca (2).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288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611366" y="648692"/>
            <a:ext cx="3921266" cy="646331"/>
          </a:xfrm>
          <a:prstGeom prst="rect">
            <a:avLst/>
          </a:prstGeom>
          <a:noFill/>
        </p:spPr>
        <p:txBody>
          <a:bodyPr wrap="none" rtlCol="0">
            <a:spAutoFit/>
          </a:bodyPr>
          <a:lstStyle/>
          <a:p>
            <a:pPr algn="ctr"/>
            <a:r>
              <a:rPr lang="en-US" sz="3600" b="1" dirty="0">
                <a:solidFill>
                  <a:srgbClr val="0000CC"/>
                </a:solidFill>
                <a:latin typeface="Anklepants" panose="00000400000000000000" pitchFamily="2" charset="0"/>
              </a:rPr>
              <a:t>ANGRY SPIDER</a:t>
            </a:r>
          </a:p>
        </p:txBody>
      </p:sp>
      <p:pic>
        <p:nvPicPr>
          <p:cNvPr id="38" name="Picture 11" descr="C:\Users\ADMIN\Desktop\Tai nguyen thiet ke tro choi\Angry birds epic birds\1505573783630 (2).png">
            <a:hlinkClick r:id="" action="ppaction://hlinkshowjump?jump=next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22625" y="4177241"/>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9514959" y="2696100"/>
            <a:ext cx="609600" cy="609600"/>
          </a:xfrm>
          <a:prstGeom prst="rect">
            <a:avLst/>
          </a:prstGeom>
        </p:spPr>
      </p:pic>
    </p:spTree>
    <p:extLst>
      <p:ext uri="{BB962C8B-B14F-4D97-AF65-F5344CB8AC3E}">
        <p14:creationId xmlns:p14="http://schemas.microsoft.com/office/powerpoint/2010/main" val="26396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22" repeatCount="indefinite" fill="hold" display="0">
                  <p:stCondLst>
                    <p:cond delay="indefinite"/>
                  </p:stCondLst>
                  <p:endCondLst>
                    <p:cond evt="onStopAudio" delay="0">
                      <p:tgtEl>
                        <p:sldTgt/>
                      </p:tgtEl>
                    </p:cond>
                  </p:endCondLst>
                </p:cTn>
                <p:tgtEl>
                  <p:spTgt spid="2"/>
                </p:tgtEl>
              </p:cMediaNode>
            </p:audio>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9144000" cy="6858000"/>
            <a:chOff x="0" y="0"/>
            <a:chExt cx="9144000" cy="685800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2" name="Picture 21"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772732" y="-743689"/>
            <a:ext cx="7907627" cy="61610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5"/>
          <p:cNvSpPr txBox="1"/>
          <p:nvPr/>
        </p:nvSpPr>
        <p:spPr>
          <a:xfrm>
            <a:off x="875760" y="1567186"/>
            <a:ext cx="7804599" cy="30469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Các bạn côn trùng không may </a:t>
            </a:r>
          </a:p>
          <a:p>
            <a:pPr algn="ctr"/>
            <a:r>
              <a:rPr lang="en-US" sz="3200" b="1">
                <a:solidFill>
                  <a:schemeClr val="tx1">
                    <a:lumMod val="95000"/>
                    <a:lumOff val="5000"/>
                  </a:schemeClr>
                </a:solidFill>
                <a:latin typeface="Arial" panose="020B0604020202020204" pitchFamily="34" charset="0"/>
                <a:cs typeface="Arial" panose="020B0604020202020204" pitchFamily="34" charset="0"/>
              </a:rPr>
              <a:t>bị vướng vào lưới nhện</a:t>
            </a:r>
          </a:p>
          <a:p>
            <a:pPr algn="ctr"/>
            <a:endParaRPr lang="en-US" sz="3200" b="1">
              <a:solidFill>
                <a:schemeClr val="tx1">
                  <a:lumMod val="95000"/>
                  <a:lumOff val="5000"/>
                </a:schemeClr>
              </a:solidFill>
              <a:latin typeface="Arial" panose="020B0604020202020204" pitchFamily="34" charset="0"/>
              <a:cs typeface="Arial" panose="020B0604020202020204" pitchFamily="34" charset="0"/>
            </a:endParaRPr>
          </a:p>
          <a:p>
            <a:pPr algn="ctr"/>
            <a:r>
              <a:rPr lang="en-US" sz="3200" b="1">
                <a:solidFill>
                  <a:schemeClr val="tx1">
                    <a:lumMod val="95000"/>
                    <a:lumOff val="5000"/>
                  </a:schemeClr>
                </a:solidFill>
                <a:latin typeface="Arial" panose="020B0604020202020204" pitchFamily="34" charset="0"/>
                <a:cs typeface="Arial" panose="020B0604020202020204" pitchFamily="34" charset="0"/>
              </a:rPr>
              <a:t>Các em hãy giúp các bạn ấy </a:t>
            </a:r>
          </a:p>
          <a:p>
            <a:pPr algn="ctr"/>
            <a:r>
              <a:rPr lang="en-US" sz="3200" b="1">
                <a:solidFill>
                  <a:schemeClr val="tx1">
                    <a:lumMod val="95000"/>
                    <a:lumOff val="5000"/>
                  </a:schemeClr>
                </a:solidFill>
                <a:latin typeface="Arial" panose="020B0604020202020204" pitchFamily="34" charset="0"/>
                <a:cs typeface="Arial" panose="020B0604020202020204" pitchFamily="34" charset="0"/>
              </a:rPr>
              <a:t>thoát khỏi lưới nhện bằng cách </a:t>
            </a:r>
          </a:p>
          <a:p>
            <a:pPr algn="ctr"/>
            <a:r>
              <a:rPr lang="en-US" sz="3200" b="1">
                <a:solidFill>
                  <a:schemeClr val="tx1">
                    <a:lumMod val="95000"/>
                    <a:lumOff val="5000"/>
                  </a:schemeClr>
                </a:solidFill>
                <a:latin typeface="Arial" panose="020B0604020202020204" pitchFamily="34" charset="0"/>
                <a:cs typeface="Arial" panose="020B0604020202020204" pitchFamily="34" charset="0"/>
              </a:rPr>
              <a:t>trả lời thật nhanh và đúng các câu hỏi.</a:t>
            </a:r>
            <a:endParaRPr lang="en-US" sz="32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4" name="Picture 23" descr="C:\Users\ADMIN\Desktop\Tai nguyen thiet ke tro choi\Bảng gỗ\Picture1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4160" y="5906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0"/>
            <a:ext cx="9144000" cy="6858000"/>
            <a:chOff x="0" y="0"/>
            <a:chExt cx="9144000" cy="685800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grpSp>
      <p:pic>
        <p:nvPicPr>
          <p:cNvPr id="28" name="Picture 2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2402" y="2505991"/>
            <a:ext cx="2536068" cy="1601727"/>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4701">
            <a:off x="808076" y="1430086"/>
            <a:ext cx="585632" cy="836976"/>
          </a:xfrm>
          <a:prstGeom prst="rect">
            <a:avLst/>
          </a:prstGeom>
        </p:spPr>
      </p:pic>
      <p:sp>
        <p:nvSpPr>
          <p:cNvPr id="48" name="Rounded Rectangle 47">
            <a:hlinkClick r:id="rId10" action="ppaction://hlinksldjump"/>
          </p:cNvPr>
          <p:cNvSpPr/>
          <p:nvPr/>
        </p:nvSpPr>
        <p:spPr>
          <a:xfrm>
            <a:off x="338277" y="2447160"/>
            <a:ext cx="1345274" cy="526874"/>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Ong Vàng</a:t>
            </a:r>
          </a:p>
        </p:txBody>
      </p:sp>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401" y="1406575"/>
            <a:ext cx="652329" cy="883997"/>
          </a:xfrm>
          <a:prstGeom prst="rect">
            <a:avLst/>
          </a:prstGeom>
        </p:spPr>
      </p:pic>
      <p:pic>
        <p:nvPicPr>
          <p:cNvPr id="50" name="Picture 49"/>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53016" y1="26667" x2="23810" y2="28406"/>
                        <a14:foregroundMark x1="26667" y1="22899" x2="58095" y2="22899"/>
                      </a14:backgroundRemoval>
                    </a14:imgEffect>
                  </a14:imgLayer>
                </a14:imgProps>
              </a:ext>
              <a:ext uri="{28A0092B-C50C-407E-A947-70E740481C1C}">
                <a14:useLocalDpi xmlns:a14="http://schemas.microsoft.com/office/drawing/2010/main" val="0"/>
              </a:ext>
            </a:extLst>
          </a:blip>
          <a:stretch>
            <a:fillRect/>
          </a:stretch>
        </p:blipFill>
        <p:spPr>
          <a:xfrm>
            <a:off x="2238037" y="175093"/>
            <a:ext cx="700576" cy="765746"/>
          </a:xfrm>
          <a:prstGeom prst="rect">
            <a:avLst/>
          </a:prstGeom>
        </p:spPr>
      </p:pic>
      <p:sp>
        <p:nvSpPr>
          <p:cNvPr id="51" name="Rounded Rectangle 50">
            <a:hlinkClick r:id="rId14" action="ppaction://hlinksldjump"/>
          </p:cNvPr>
          <p:cNvSpPr/>
          <p:nvPr/>
        </p:nvSpPr>
        <p:spPr>
          <a:xfrm>
            <a:off x="2085992" y="1042021"/>
            <a:ext cx="1307676"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9900"/>
                </a:solidFill>
              </a:rPr>
              <a:t>Đom</a:t>
            </a:r>
            <a:r>
              <a:rPr lang="en-US" dirty="0">
                <a:solidFill>
                  <a:srgbClr val="009900"/>
                </a:solidFill>
              </a:rPr>
              <a:t> </a:t>
            </a:r>
            <a:r>
              <a:rPr lang="en-US" dirty="0" err="1">
                <a:solidFill>
                  <a:srgbClr val="009900"/>
                </a:solidFill>
              </a:rPr>
              <a:t>Đóm</a:t>
            </a:r>
            <a:endParaRPr lang="en-US" dirty="0">
              <a:solidFill>
                <a:srgbClr val="009900"/>
              </a:solidFill>
            </a:endParaRPr>
          </a:p>
        </p:txBody>
      </p:sp>
      <p:pic>
        <p:nvPicPr>
          <p:cNvPr id="52" name="Picture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8037" y="175093"/>
            <a:ext cx="701101" cy="762066"/>
          </a:xfrm>
          <a:prstGeom prst="rect">
            <a:avLst/>
          </a:prstGeom>
        </p:spPr>
      </p:pic>
      <p:pic>
        <p:nvPicPr>
          <p:cNvPr id="53" name="Picture 52"/>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8012" y1="20100" x2="28213" y2="32338"/>
                        <a14:foregroundMark x1="51104" y1="13532" x2="53815" y2="33035"/>
                        <a14:foregroundMark x1="47189" y1="17811" x2="50904" y2="28756"/>
                        <a14:foregroundMark x1="25904" y1="47662" x2="20281" y2="55124"/>
                        <a14:foregroundMark x1="68072" y1="44080" x2="73996" y2="46567"/>
                        <a14:foregroundMark x1="21586" y1="65672" x2="18976" y2="74627"/>
                      </a14:backgroundRemoval>
                    </a14:imgEffect>
                  </a14:imgLayer>
                </a14:imgProps>
              </a:ext>
              <a:ext uri="{28A0092B-C50C-407E-A947-70E740481C1C}">
                <a14:useLocalDpi xmlns:a14="http://schemas.microsoft.com/office/drawing/2010/main" val="0"/>
              </a:ext>
            </a:extLst>
          </a:blip>
          <a:stretch>
            <a:fillRect/>
          </a:stretch>
        </p:blipFill>
        <p:spPr>
          <a:xfrm rot="20616417">
            <a:off x="4516113" y="98314"/>
            <a:ext cx="1437566" cy="1450557"/>
          </a:xfrm>
          <a:prstGeom prst="rect">
            <a:avLst/>
          </a:prstGeom>
        </p:spPr>
      </p:pic>
      <p:sp>
        <p:nvSpPr>
          <p:cNvPr id="54" name="Rounded Rectangle 53">
            <a:hlinkClick r:id="rId18" action="ppaction://hlinksldjump"/>
          </p:cNvPr>
          <p:cNvSpPr/>
          <p:nvPr/>
        </p:nvSpPr>
        <p:spPr>
          <a:xfrm>
            <a:off x="4764631" y="1760810"/>
            <a:ext cx="1620137"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9900"/>
                </a:solidFill>
              </a:rPr>
              <a:t>Bọ</a:t>
            </a:r>
            <a:r>
              <a:rPr lang="en-US" dirty="0">
                <a:solidFill>
                  <a:srgbClr val="009900"/>
                </a:solidFill>
              </a:rPr>
              <a:t> </a:t>
            </a:r>
          </a:p>
          <a:p>
            <a:pPr algn="ctr"/>
            <a:r>
              <a:rPr lang="en-US" dirty="0" err="1">
                <a:solidFill>
                  <a:srgbClr val="009900"/>
                </a:solidFill>
              </a:rPr>
              <a:t>Cánh</a:t>
            </a:r>
            <a:r>
              <a:rPr lang="en-US" dirty="0">
                <a:solidFill>
                  <a:srgbClr val="009900"/>
                </a:solidFill>
              </a:rPr>
              <a:t> </a:t>
            </a:r>
            <a:r>
              <a:rPr lang="en-US" dirty="0" err="1">
                <a:solidFill>
                  <a:srgbClr val="009900"/>
                </a:solidFill>
              </a:rPr>
              <a:t>Cứng</a:t>
            </a:r>
            <a:endParaRPr lang="en-US" dirty="0">
              <a:solidFill>
                <a:srgbClr val="009900"/>
              </a:solidFill>
            </a:endParaRPr>
          </a:p>
        </p:txBody>
      </p:sp>
      <p:pic>
        <p:nvPicPr>
          <p:cNvPr id="55" name="Picture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40788" y="-76439"/>
            <a:ext cx="1792379" cy="1804572"/>
          </a:xfrm>
          <a:prstGeom prst="rect">
            <a:avLst/>
          </a:prstGeom>
        </p:spPr>
      </p:pic>
      <p:pic>
        <p:nvPicPr>
          <p:cNvPr id="56" name="Picture 5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8077" y1="7280" x2="38462" y2="44489"/>
                        <a14:foregroundMark x1="42692" y1="39939" x2="31154" y2="31041"/>
                        <a14:foregroundMark x1="37308" y1="30839" x2="43308" y2="36906"/>
                        <a14:foregroundMark x1="34077" y1="37108" x2="35385" y2="46714"/>
                        <a14:foregroundMark x1="43692" y1="36400" x2="43077" y2="41153"/>
                        <a14:foregroundMark x1="23462" y1="31547" x2="23462" y2="48534"/>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65483">
            <a:off x="6997800" y="710057"/>
            <a:ext cx="1451037" cy="1103904"/>
          </a:xfrm>
          <a:prstGeom prst="rect">
            <a:avLst/>
          </a:prstGeom>
        </p:spPr>
      </p:pic>
      <p:sp>
        <p:nvSpPr>
          <p:cNvPr id="57" name="Rounded Rectangle 56">
            <a:hlinkClick r:id="rId22" action="ppaction://hlinksldjump"/>
          </p:cNvPr>
          <p:cNvSpPr/>
          <p:nvPr/>
        </p:nvSpPr>
        <p:spPr>
          <a:xfrm>
            <a:off x="7204807" y="2115106"/>
            <a:ext cx="1514192"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9900"/>
                </a:solidFill>
              </a:rPr>
              <a:t>Chuồn</a:t>
            </a:r>
            <a:r>
              <a:rPr lang="en-US" dirty="0">
                <a:solidFill>
                  <a:srgbClr val="009900"/>
                </a:solidFill>
              </a:rPr>
              <a:t> </a:t>
            </a:r>
            <a:r>
              <a:rPr lang="en-US" dirty="0" err="1">
                <a:solidFill>
                  <a:srgbClr val="009900"/>
                </a:solidFill>
              </a:rPr>
              <a:t>Chuồn</a:t>
            </a:r>
            <a:endParaRPr lang="en-US" dirty="0">
              <a:solidFill>
                <a:srgbClr val="009900"/>
              </a:solidFill>
            </a:endParaRPr>
          </a:p>
        </p:txBody>
      </p:sp>
      <p:pic>
        <p:nvPicPr>
          <p:cNvPr id="58" name="Picture 5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45418" y="487094"/>
            <a:ext cx="1755800" cy="1554615"/>
          </a:xfrm>
          <a:prstGeom prst="rect">
            <a:avLst/>
          </a:prstGeom>
        </p:spPr>
      </p:pic>
      <p:pic>
        <p:nvPicPr>
          <p:cNvPr id="59" name="Picture 5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44888" y1="42490" x2="18051" y2="46838"/>
                        <a14:foregroundMark x1="18530" y1="39921" x2="39457" y2="39921"/>
                        <a14:foregroundMark x1="88658" y1="9486" x2="71406" y2="59486"/>
                        <a14:foregroundMark x1="86102" y1="24901" x2="83067" y2="37352"/>
                        <a14:foregroundMark x1="77476" y1="12253" x2="74601" y2="19565"/>
                      </a14:backgroundRemoval>
                    </a14:imgEffect>
                  </a14:imgLayer>
                </a14:imgProps>
              </a:ext>
              <a:ext uri="{28A0092B-C50C-407E-A947-70E740481C1C}">
                <a14:useLocalDpi xmlns:a14="http://schemas.microsoft.com/office/drawing/2010/main" val="0"/>
              </a:ext>
            </a:extLst>
          </a:blip>
          <a:stretch>
            <a:fillRect/>
          </a:stretch>
        </p:blipFill>
        <p:spPr>
          <a:xfrm>
            <a:off x="7327623" y="2909554"/>
            <a:ext cx="1268559" cy="1025385"/>
          </a:xfrm>
          <a:prstGeom prst="rect">
            <a:avLst/>
          </a:prstGeom>
        </p:spPr>
      </p:pic>
      <p:sp>
        <p:nvSpPr>
          <p:cNvPr id="60" name="Rounded Rectangle 59">
            <a:hlinkClick r:id="rId26" action="ppaction://hlinksldjump"/>
          </p:cNvPr>
          <p:cNvSpPr/>
          <p:nvPr/>
        </p:nvSpPr>
        <p:spPr>
          <a:xfrm>
            <a:off x="7478364" y="4034636"/>
            <a:ext cx="117691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Bướm</a:t>
            </a:r>
          </a:p>
        </p:txBody>
      </p:sp>
      <p:pic>
        <p:nvPicPr>
          <p:cNvPr id="61" name="Picture 6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24051" y="2917360"/>
            <a:ext cx="1268078" cy="1024217"/>
          </a:xfrm>
          <a:prstGeom prst="rect">
            <a:avLst/>
          </a:prstGeom>
        </p:spPr>
      </p:pic>
      <p:pic>
        <p:nvPicPr>
          <p:cNvPr id="62" name="Picture 61"/>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backgroundMark x1="64264" y1="49404" x2="64164" y2="50066"/>
                        <a14:backgroundMark x1="20721" y1="74437" x2="20020" y2="75364"/>
                        <a14:backgroundMark x1="3604" y1="99470" x2="5005" y2="99868"/>
                      </a14:backgroundRemoval>
                    </a14:imgEffect>
                  </a14:imgLayer>
                </a14:imgProps>
              </a:ext>
              <a:ext uri="{28A0092B-C50C-407E-A947-70E740481C1C}">
                <a14:useLocalDpi xmlns:a14="http://schemas.microsoft.com/office/drawing/2010/main" val="0"/>
              </a:ext>
            </a:extLst>
          </a:blip>
          <a:stretch>
            <a:fillRect/>
          </a:stretch>
        </p:blipFill>
        <p:spPr>
          <a:xfrm rot="929397">
            <a:off x="7195818" y="4921973"/>
            <a:ext cx="1315866" cy="994473"/>
          </a:xfrm>
          <a:prstGeom prst="rect">
            <a:avLst/>
          </a:prstGeom>
        </p:spPr>
      </p:pic>
      <p:sp>
        <p:nvSpPr>
          <p:cNvPr id="63" name="Rounded Rectangle 62">
            <a:hlinkClick r:id="rId30" action="ppaction://hlinksldjump"/>
          </p:cNvPr>
          <p:cNvSpPr/>
          <p:nvPr/>
        </p:nvSpPr>
        <p:spPr>
          <a:xfrm>
            <a:off x="7238371" y="6106967"/>
            <a:ext cx="117691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Bọ Ngựa</a:t>
            </a:r>
          </a:p>
        </p:txBody>
      </p:sp>
      <p:pic>
        <p:nvPicPr>
          <p:cNvPr id="64" name="Picture 6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080543" y="4761884"/>
            <a:ext cx="1542422" cy="1316850"/>
          </a:xfrm>
          <a:prstGeom prst="rect">
            <a:avLst/>
          </a:prstGeom>
        </p:spPr>
      </p:pic>
      <p:pic>
        <p:nvPicPr>
          <p:cNvPr id="65" name="Picture 64"/>
          <p:cNvPicPr>
            <a:picLocks noChangeAspect="1"/>
          </p:cNvPicPr>
          <p:nvPr/>
        </p:nvPicPr>
        <p:blipFill>
          <a:blip r:embed="rId32" cstate="print">
            <a:extLst>
              <a:ext uri="{BEBA8EAE-BF5A-486C-A8C5-ECC9F3942E4B}">
                <a14:imgProps xmlns:a14="http://schemas.microsoft.com/office/drawing/2010/main">
                  <a14:imgLayer r:embed="rId33">
                    <a14:imgEffect>
                      <a14:backgroundRemoval t="0" b="100000" l="0" r="100000">
                        <a14:backgroundMark x1="85551" y1="49950" x2="85551" y2="49950"/>
                      </a14:backgroundRemoval>
                    </a14:imgEffect>
                  </a14:imgLayer>
                </a14:imgProps>
              </a:ext>
              <a:ext uri="{28A0092B-C50C-407E-A947-70E740481C1C}">
                <a14:useLocalDpi xmlns:a14="http://schemas.microsoft.com/office/drawing/2010/main" val="0"/>
              </a:ext>
            </a:extLst>
          </a:blip>
          <a:stretch>
            <a:fillRect/>
          </a:stretch>
        </p:blipFill>
        <p:spPr>
          <a:xfrm rot="19527101">
            <a:off x="5387351" y="4932976"/>
            <a:ext cx="724612" cy="1037678"/>
          </a:xfrm>
          <a:prstGeom prst="rect">
            <a:avLst/>
          </a:prstGeom>
        </p:spPr>
      </p:pic>
      <p:sp>
        <p:nvSpPr>
          <p:cNvPr id="66" name="Rounded Rectangle 65">
            <a:hlinkClick r:id="rId34" action="ppaction://hlinksldjump"/>
          </p:cNvPr>
          <p:cNvSpPr/>
          <p:nvPr/>
        </p:nvSpPr>
        <p:spPr>
          <a:xfrm>
            <a:off x="5314051" y="6104394"/>
            <a:ext cx="117691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Dế Mèn</a:t>
            </a:r>
          </a:p>
        </p:txBody>
      </p:sp>
      <p:pic>
        <p:nvPicPr>
          <p:cNvPr id="67" name="Picture 6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147384" y="4814728"/>
            <a:ext cx="1194920" cy="1274174"/>
          </a:xfrm>
          <a:prstGeom prst="rect">
            <a:avLst/>
          </a:prstGeom>
        </p:spPr>
      </p:pic>
      <p:pic>
        <p:nvPicPr>
          <p:cNvPr id="68" name="Picture 67"/>
          <p:cNvPicPr>
            <a:picLocks noChangeAspect="1"/>
          </p:cNvPicPr>
          <p:nvPr/>
        </p:nvPicPr>
        <p:blipFill>
          <a:blip r:embed="rId36" cstate="print">
            <a:extLst>
              <a:ext uri="{BEBA8EAE-BF5A-486C-A8C5-ECC9F3942E4B}">
                <a14:imgProps xmlns:a14="http://schemas.microsoft.com/office/drawing/2010/main">
                  <a14:imgLayer r:embed="rId37">
                    <a14:imgEffect>
                      <a14:backgroundRemoval t="0" b="96137" l="586" r="97656">
                        <a14:foregroundMark x1="21777" y1="34216" x2="20996" y2="42274"/>
                        <a14:foregroundMark x1="36035" y1="33002" x2="40137" y2="46909"/>
                      </a14:backgroundRemoval>
                    </a14:imgEffect>
                  </a14:imgLayer>
                </a14:imgProps>
              </a:ext>
              <a:ext uri="{28A0092B-C50C-407E-A947-70E740481C1C}">
                <a14:useLocalDpi xmlns:a14="http://schemas.microsoft.com/office/drawing/2010/main" val="0"/>
              </a:ext>
            </a:extLst>
          </a:blip>
          <a:stretch>
            <a:fillRect/>
          </a:stretch>
        </p:blipFill>
        <p:spPr>
          <a:xfrm rot="20728093">
            <a:off x="3537597" y="5021590"/>
            <a:ext cx="1161451" cy="974521"/>
          </a:xfrm>
          <a:prstGeom prst="rect">
            <a:avLst/>
          </a:prstGeom>
        </p:spPr>
      </p:pic>
      <p:sp>
        <p:nvSpPr>
          <p:cNvPr id="69" name="Rounded Rectangle 68">
            <a:hlinkClick r:id="rId38" action="ppaction://hlinksldjump"/>
          </p:cNvPr>
          <p:cNvSpPr/>
          <p:nvPr/>
        </p:nvSpPr>
        <p:spPr>
          <a:xfrm>
            <a:off x="3488429" y="6122719"/>
            <a:ext cx="117691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Cào Cào</a:t>
            </a:r>
          </a:p>
        </p:txBody>
      </p:sp>
      <p:pic>
        <p:nvPicPr>
          <p:cNvPr id="70" name="Picture 69"/>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425591" y="4892107"/>
            <a:ext cx="1371719" cy="1237595"/>
          </a:xfrm>
          <a:prstGeom prst="rect">
            <a:avLst/>
          </a:prstGeom>
        </p:spPr>
      </p:pic>
      <p:pic>
        <p:nvPicPr>
          <p:cNvPr id="71" name="Picture 70"/>
          <p:cNvPicPr>
            <a:picLocks noChangeAspect="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83950" y="4624556"/>
            <a:ext cx="1005160" cy="1797307"/>
          </a:xfrm>
          <a:prstGeom prst="rect">
            <a:avLst/>
          </a:prstGeom>
        </p:spPr>
      </p:pic>
      <p:sp>
        <p:nvSpPr>
          <p:cNvPr id="72" name="Rounded Rectangle 71">
            <a:hlinkClick r:id="rId42" action="ppaction://hlinksldjump"/>
          </p:cNvPr>
          <p:cNvSpPr/>
          <p:nvPr/>
        </p:nvSpPr>
        <p:spPr>
          <a:xfrm>
            <a:off x="1494163" y="6028194"/>
            <a:ext cx="117691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Bọ Que</a:t>
            </a:r>
          </a:p>
        </p:txBody>
      </p:sp>
      <p:pic>
        <p:nvPicPr>
          <p:cNvPr id="73" name="Picture 72"/>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640764" y="4289394"/>
            <a:ext cx="2060627" cy="1652159"/>
          </a:xfrm>
          <a:prstGeom prst="rect">
            <a:avLst/>
          </a:prstGeom>
        </p:spPr>
      </p:pic>
      <p:pic>
        <p:nvPicPr>
          <p:cNvPr id="74" name="Picture 73"/>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rot="1762181">
            <a:off x="654839" y="3677700"/>
            <a:ext cx="796924" cy="794952"/>
          </a:xfrm>
          <a:prstGeom prst="rect">
            <a:avLst/>
          </a:prstGeom>
        </p:spPr>
      </p:pic>
      <p:sp>
        <p:nvSpPr>
          <p:cNvPr id="75" name="Rounded Rectangle 74">
            <a:hlinkClick r:id="rId45" action="ppaction://hlinksldjump"/>
          </p:cNvPr>
          <p:cNvSpPr/>
          <p:nvPr/>
        </p:nvSpPr>
        <p:spPr>
          <a:xfrm>
            <a:off x="279400" y="4660565"/>
            <a:ext cx="1464765" cy="4930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9900"/>
                </a:solidFill>
              </a:rPr>
              <a:t>Cánh Cam</a:t>
            </a:r>
          </a:p>
        </p:txBody>
      </p:sp>
      <p:pic>
        <p:nvPicPr>
          <p:cNvPr id="76" name="Picture 75"/>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90150" y="3528448"/>
            <a:ext cx="1091279" cy="1091279"/>
          </a:xfrm>
          <a:prstGeom prst="rect">
            <a:avLst/>
          </a:prstGeom>
        </p:spPr>
      </p:pic>
      <p:pic>
        <p:nvPicPr>
          <p:cNvPr id="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342419" y="-32717"/>
            <a:ext cx="609600" cy="609600"/>
          </a:xfrm>
          <a:prstGeom prst="rect">
            <a:avLst/>
          </a:prstGeom>
        </p:spPr>
      </p:pic>
      <p:pic>
        <p:nvPicPr>
          <p:cNvPr id="3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374328" y="925430"/>
            <a:ext cx="6096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374328" y="1699266"/>
            <a:ext cx="6096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424585" y="2447160"/>
            <a:ext cx="6096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435131" y="3422246"/>
            <a:ext cx="6096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500231" y="4289394"/>
            <a:ext cx="6096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562195" y="5131130"/>
            <a:ext cx="6096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604649" y="5911603"/>
            <a:ext cx="6096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9542240" y="6858000"/>
            <a:ext cx="609600" cy="609600"/>
          </a:xfrm>
          <a:prstGeom prst="rect">
            <a:avLst/>
          </a:prstGeom>
        </p:spPr>
      </p:pic>
      <p:pic>
        <p:nvPicPr>
          <p:cNvPr id="45"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10443825" y="7979"/>
            <a:ext cx="609600" cy="609600"/>
          </a:xfrm>
          <a:prstGeom prst="rect">
            <a:avLst/>
          </a:prstGeom>
        </p:spPr>
      </p:pic>
    </p:spTree>
    <p:extLst>
      <p:ext uri="{BB962C8B-B14F-4D97-AF65-F5344CB8AC3E}">
        <p14:creationId xmlns:p14="http://schemas.microsoft.com/office/powerpoint/2010/main" val="3287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8"/>
                                        </p:tgtEl>
                                        <p:attrNameLst>
                                          <p:attrName>r</p:attrName>
                                        </p:attrNameLst>
                                      </p:cBhvr>
                                    </p:animRot>
                                    <p:animRot by="-240000">
                                      <p:cBhvr>
                                        <p:cTn id="7" dur="1000" fill="hold">
                                          <p:stCondLst>
                                            <p:cond delay="1000"/>
                                          </p:stCondLst>
                                        </p:cTn>
                                        <p:tgtEl>
                                          <p:spTgt spid="28"/>
                                        </p:tgtEl>
                                        <p:attrNameLst>
                                          <p:attrName>r</p:attrName>
                                        </p:attrNameLst>
                                      </p:cBhvr>
                                    </p:animRot>
                                    <p:animRot by="240000">
                                      <p:cBhvr>
                                        <p:cTn id="8" dur="1000" fill="hold">
                                          <p:stCondLst>
                                            <p:cond delay="2000"/>
                                          </p:stCondLst>
                                        </p:cTn>
                                        <p:tgtEl>
                                          <p:spTgt spid="28"/>
                                        </p:tgtEl>
                                        <p:attrNameLst>
                                          <p:attrName>r</p:attrName>
                                        </p:attrNameLst>
                                      </p:cBhvr>
                                    </p:animRot>
                                    <p:animRot by="-240000">
                                      <p:cBhvr>
                                        <p:cTn id="9" dur="1000" fill="hold">
                                          <p:stCondLst>
                                            <p:cond delay="3000"/>
                                          </p:stCondLst>
                                        </p:cTn>
                                        <p:tgtEl>
                                          <p:spTgt spid="28"/>
                                        </p:tgtEl>
                                        <p:attrNameLst>
                                          <p:attrName>r</p:attrName>
                                        </p:attrNameLst>
                                      </p:cBhvr>
                                    </p:animRot>
                                    <p:animRot by="120000">
                                      <p:cBhvr>
                                        <p:cTn id="10" dur="1000" fill="hold">
                                          <p:stCondLst>
                                            <p:cond delay="40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8"/>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042" fill="hold"/>
                                        <p:tgtEl>
                                          <p:spTgt spid="37"/>
                                        </p:tgtEl>
                                      </p:cBhvr>
                                    </p:cmd>
                                  </p:childTnLst>
                                </p:cTn>
                              </p:par>
                              <p:par>
                                <p:cTn id="23" presetID="1" presetClass="exit" presetSubtype="0" fill="hold"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2.5E-6 -4.44444E-6 L 0.17188 -0.47777 " pathEditMode="relative" rAng="0" ptsTypes="AA">
                                      <p:cBhvr>
                                        <p:cTn id="26" dur="5000" fill="hold"/>
                                        <p:tgtEl>
                                          <p:spTgt spid="47"/>
                                        </p:tgtEl>
                                        <p:attrNameLst>
                                          <p:attrName>ppt_x</p:attrName>
                                          <p:attrName>ppt_y</p:attrName>
                                        </p:attrNameLst>
                                      </p:cBhvr>
                                      <p:rCtr x="8594" y="-23889"/>
                                    </p:animMotion>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5042" fill="hold"/>
                                        <p:tgtEl>
                                          <p:spTgt spid="38"/>
                                        </p:tgtEl>
                                      </p:cBhvr>
                                    </p:cmd>
                                  </p:childTnLst>
                                </p:cTn>
                              </p:par>
                              <p:par>
                                <p:cTn id="39" presetID="42" presetClass="path" presetSubtype="0" accel="50000" decel="50000" fill="hold" nodeType="withEffect">
                                  <p:stCondLst>
                                    <p:cond delay="0"/>
                                  </p:stCondLst>
                                  <p:childTnLst>
                                    <p:animMotion origin="layout" path="M 3.88889E-6 1.38778E-17 L -0.36077 0.01759 " pathEditMode="relative" rAng="0" ptsTypes="AA">
                                      <p:cBhvr>
                                        <p:cTn id="40" dur="5000" fill="hold"/>
                                        <p:tgtEl>
                                          <p:spTgt spid="50"/>
                                        </p:tgtEl>
                                        <p:attrNameLst>
                                          <p:attrName>ppt_x</p:attrName>
                                          <p:attrName>ppt_y</p:attrName>
                                        </p:attrNameLst>
                                      </p:cBhvr>
                                      <p:rCtr x="-18038" y="880"/>
                                    </p:animMotion>
                                  </p:childTnLst>
                                </p:cTn>
                              </p:par>
                            </p:childTnLst>
                          </p:cTn>
                        </p:par>
                      </p:childTnLst>
                    </p:cTn>
                  </p:par>
                </p:childTnLst>
              </p:cTn>
              <p:nextCondLst>
                <p:cond evt="onClick" delay="0">
                  <p:tgtEl>
                    <p:spTgt spid="52"/>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5042" fill="hold"/>
                                        <p:tgtEl>
                                          <p:spTgt spid="39"/>
                                        </p:tgtEl>
                                      </p:cBhvr>
                                    </p:cmd>
                                  </p:childTnLst>
                                </p:cTn>
                              </p:par>
                              <p:par>
                                <p:cTn id="53" presetID="42" presetClass="path" presetSubtype="0" accel="50000" decel="50000" fill="hold" nodeType="withEffect">
                                  <p:stCondLst>
                                    <p:cond delay="0"/>
                                  </p:stCondLst>
                                  <p:childTnLst>
                                    <p:animMotion origin="layout" path="M 4.16667E-6 1.11111E-6 L -0.68993 0.01921 " pathEditMode="relative" rAng="0" ptsTypes="AA">
                                      <p:cBhvr>
                                        <p:cTn id="54" dur="3000" fill="hold"/>
                                        <p:tgtEl>
                                          <p:spTgt spid="53"/>
                                        </p:tgtEl>
                                        <p:attrNameLst>
                                          <p:attrName>ppt_x</p:attrName>
                                          <p:attrName>ppt_y</p:attrName>
                                        </p:attrNameLst>
                                      </p:cBhvr>
                                      <p:rCtr x="-34497" y="949"/>
                                    </p:animMotion>
                                  </p:childTnLst>
                                </p:cTn>
                              </p:par>
                            </p:childTnLst>
                          </p:cTn>
                        </p:par>
                      </p:childTnLst>
                    </p:cTn>
                  </p:par>
                </p:childTnLst>
              </p:cTn>
              <p:nextCondLst>
                <p:cond evt="onClick" delay="0">
                  <p:tgtEl>
                    <p:spTgt spid="55"/>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0" restart="whenNotActive" fill="hold" evtFilter="cancelBubble" nodeType="interactiveSeq">
                <p:stCondLst>
                  <p:cond evt="onClick" delay="0">
                    <p:tgtEl>
                      <p:spTgt spid="58"/>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afterEffect">
                                  <p:stCondLst>
                                    <p:cond delay="0"/>
                                  </p:stCondLst>
                                  <p:childTnLst>
                                    <p:set>
                                      <p:cBhvr>
                                        <p:cTn id="64" dur="1" fill="hold">
                                          <p:stCondLst>
                                            <p:cond delay="0"/>
                                          </p:stCondLst>
                                        </p:cTn>
                                        <p:tgtEl>
                                          <p:spTgt spid="58"/>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5042" fill="hold"/>
                                        <p:tgtEl>
                                          <p:spTgt spid="40"/>
                                        </p:tgtEl>
                                      </p:cBhvr>
                                    </p:cmd>
                                  </p:childTnLst>
                                </p:cTn>
                              </p:par>
                              <p:par>
                                <p:cTn id="67" presetID="42" presetClass="path" presetSubtype="0" accel="50000" decel="50000" fill="hold" nodeType="withEffect">
                                  <p:stCondLst>
                                    <p:cond delay="0"/>
                                  </p:stCondLst>
                                  <p:childTnLst>
                                    <p:animMotion origin="layout" path="M 1.94444E-6 2.22222E-6 L -0.97361 -0.02153 " pathEditMode="relative" rAng="0" ptsTypes="AA">
                                      <p:cBhvr>
                                        <p:cTn id="68" dur="3000" fill="hold"/>
                                        <p:tgtEl>
                                          <p:spTgt spid="56"/>
                                        </p:tgtEl>
                                        <p:attrNameLst>
                                          <p:attrName>ppt_x</p:attrName>
                                          <p:attrName>ppt_y</p:attrName>
                                        </p:attrNameLst>
                                      </p:cBhvr>
                                      <p:rCtr x="-48681" y="-1088"/>
                                    </p:animMotion>
                                  </p:childTnLst>
                                </p:cTn>
                              </p:par>
                            </p:childTnLst>
                          </p:cTn>
                        </p:par>
                      </p:childTnLst>
                    </p:cTn>
                  </p:par>
                </p:childTnLst>
              </p:cTn>
              <p:nextCondLst>
                <p:cond evt="onClick" delay="0">
                  <p:tgtEl>
                    <p:spTgt spid="58"/>
                  </p:tgtEl>
                </p:cond>
              </p:nextCondLst>
            </p:seq>
            <p:seq concurrent="1" nextAc="seek">
              <p:cTn id="69" restart="whenNotActive" fill="hold" evtFilter="cancelBubble" nodeType="interactiveSeq">
                <p:stCondLst>
                  <p:cond evt="onClick" delay="0">
                    <p:tgtEl>
                      <p:spTgt spid="6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4" restart="whenNotActive" fill="hold" evtFilter="cancelBubble" nodeType="interactiveSeq">
                <p:stCondLst>
                  <p:cond evt="onClick" delay="0">
                    <p:tgtEl>
                      <p:spTgt spid="61"/>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1"/>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5042" fill="hold"/>
                                        <p:tgtEl>
                                          <p:spTgt spid="41"/>
                                        </p:tgtEl>
                                      </p:cBhvr>
                                    </p:cmd>
                                  </p:childTnLst>
                                </p:cTn>
                              </p:par>
                              <p:par>
                                <p:cTn id="81" presetID="42" presetClass="path" presetSubtype="0" accel="50000" decel="50000" fill="hold" nodeType="withEffect">
                                  <p:stCondLst>
                                    <p:cond delay="0"/>
                                  </p:stCondLst>
                                  <p:childTnLst>
                                    <p:animMotion origin="layout" path="M 2.77778E-7 -4.07407E-6 L -1.00694 -0.45463 " pathEditMode="relative" rAng="0" ptsTypes="AA">
                                      <p:cBhvr>
                                        <p:cTn id="82" dur="5000" fill="hold"/>
                                        <p:tgtEl>
                                          <p:spTgt spid="59"/>
                                        </p:tgtEl>
                                        <p:attrNameLst>
                                          <p:attrName>ppt_x</p:attrName>
                                          <p:attrName>ppt_y</p:attrName>
                                        </p:attrNameLst>
                                      </p:cBhvr>
                                      <p:rCtr x="-50347" y="-22731"/>
                                    </p:animMotion>
                                  </p:childTnLst>
                                </p:cTn>
                              </p:par>
                            </p:childTnLst>
                          </p:cTn>
                        </p:par>
                      </p:childTnLst>
                    </p:cTn>
                  </p:par>
                </p:childTnLst>
              </p:cTn>
              <p:nextCondLst>
                <p:cond evt="onClick" delay="0">
                  <p:tgtEl>
                    <p:spTgt spid="61"/>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8" restart="whenNotActive" fill="hold" evtFilter="cancelBubble" nodeType="interactiveSeq">
                <p:stCondLst>
                  <p:cond evt="onClick" delay="0">
                    <p:tgtEl>
                      <p:spTgt spid="64"/>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64"/>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5042" fill="hold"/>
                                        <p:tgtEl>
                                          <p:spTgt spid="42"/>
                                        </p:tgtEl>
                                      </p:cBhvr>
                                    </p:cmd>
                                  </p:childTnLst>
                                </p:cTn>
                              </p:par>
                              <p:par>
                                <p:cTn id="95" presetID="37" presetClass="exit" presetSubtype="0" fill="hold" nodeType="withEffect">
                                  <p:stCondLst>
                                    <p:cond delay="500"/>
                                  </p:stCondLst>
                                  <p:childTnLst>
                                    <p:animEffect transition="out" filter="fade">
                                      <p:cBhvr>
                                        <p:cTn id="96" dur="1000"/>
                                        <p:tgtEl>
                                          <p:spTgt spid="62"/>
                                        </p:tgtEl>
                                      </p:cBhvr>
                                    </p:animEffect>
                                    <p:anim calcmode="lin" valueType="num">
                                      <p:cBhvr>
                                        <p:cTn id="97" dur="1000"/>
                                        <p:tgtEl>
                                          <p:spTgt spid="62"/>
                                        </p:tgtEl>
                                        <p:attrNameLst>
                                          <p:attrName>ppt_x</p:attrName>
                                        </p:attrNameLst>
                                      </p:cBhvr>
                                      <p:tavLst>
                                        <p:tav tm="0">
                                          <p:val>
                                            <p:strVal val="ppt_x"/>
                                          </p:val>
                                        </p:tav>
                                        <p:tav tm="100000">
                                          <p:val>
                                            <p:strVal val="ppt_x"/>
                                          </p:val>
                                        </p:tav>
                                      </p:tavLst>
                                    </p:anim>
                                    <p:anim calcmode="lin" valueType="num">
                                      <p:cBhvr>
                                        <p:cTn id="98" dur="100" decel="100000"/>
                                        <p:tgtEl>
                                          <p:spTgt spid="62"/>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62"/>
                                        </p:tgtEl>
                                        <p:attrNameLst>
                                          <p:attrName>ppt_y</p:attrName>
                                        </p:attrNameLst>
                                      </p:cBhvr>
                                      <p:tavLst>
                                        <p:tav tm="0">
                                          <p:val>
                                            <p:strVal val="ppt_y"/>
                                          </p:val>
                                        </p:tav>
                                        <p:tav tm="100000">
                                          <p:val>
                                            <p:strVal val="ppt_y+1"/>
                                          </p:val>
                                        </p:tav>
                                      </p:tavLst>
                                    </p:anim>
                                    <p:set>
                                      <p:cBhvr>
                                        <p:cTn id="100"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6" restart="whenNotActive" fill="hold" evtFilter="cancelBubble" nodeType="interactiveSeq">
                <p:stCondLst>
                  <p:cond evt="onClick" delay="0">
                    <p:tgtEl>
                      <p:spTgt spid="67"/>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67"/>
                                        </p:tgtEl>
                                        <p:attrNameLst>
                                          <p:attrName>style.visibility</p:attrName>
                                        </p:attrNameLst>
                                      </p:cBhvr>
                                      <p:to>
                                        <p:strVal val="hidden"/>
                                      </p:to>
                                    </p:set>
                                  </p:childTnLst>
                                </p:cTn>
                              </p:par>
                              <p:par>
                                <p:cTn id="111" presetID="1" presetClass="mediacall" presetSubtype="0" fill="hold" nodeType="withEffect">
                                  <p:stCondLst>
                                    <p:cond delay="0"/>
                                  </p:stCondLst>
                                  <p:childTnLst>
                                    <p:cmd type="call" cmd="playFrom(0.0)">
                                      <p:cBhvr>
                                        <p:cTn id="112" dur="5042" fill="hold"/>
                                        <p:tgtEl>
                                          <p:spTgt spid="43"/>
                                        </p:tgtEl>
                                      </p:cBhvr>
                                    </p:cmd>
                                  </p:childTnLst>
                                </p:cTn>
                              </p:par>
                              <p:par>
                                <p:cTn id="113" presetID="37" presetClass="exit" presetSubtype="0" fill="hold" nodeType="withEffect">
                                  <p:stCondLst>
                                    <p:cond delay="500"/>
                                  </p:stCondLst>
                                  <p:childTnLst>
                                    <p:animEffect transition="out" filter="fade">
                                      <p:cBhvr>
                                        <p:cTn id="114" dur="1000"/>
                                        <p:tgtEl>
                                          <p:spTgt spid="65"/>
                                        </p:tgtEl>
                                      </p:cBhvr>
                                    </p:animEffect>
                                    <p:anim calcmode="lin" valueType="num">
                                      <p:cBhvr>
                                        <p:cTn id="115" dur="1000"/>
                                        <p:tgtEl>
                                          <p:spTgt spid="65"/>
                                        </p:tgtEl>
                                        <p:attrNameLst>
                                          <p:attrName>ppt_x</p:attrName>
                                        </p:attrNameLst>
                                      </p:cBhvr>
                                      <p:tavLst>
                                        <p:tav tm="0">
                                          <p:val>
                                            <p:strVal val="ppt_x"/>
                                          </p:val>
                                        </p:tav>
                                        <p:tav tm="100000">
                                          <p:val>
                                            <p:strVal val="ppt_x"/>
                                          </p:val>
                                        </p:tav>
                                      </p:tavLst>
                                    </p:anim>
                                    <p:anim calcmode="lin" valueType="num">
                                      <p:cBhvr>
                                        <p:cTn id="116" dur="100" decel="100000"/>
                                        <p:tgtEl>
                                          <p:spTgt spid="65"/>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65"/>
                                        </p:tgtEl>
                                        <p:attrNameLst>
                                          <p:attrName>ppt_y</p:attrName>
                                        </p:attrNameLst>
                                      </p:cBhvr>
                                      <p:tavLst>
                                        <p:tav tm="0">
                                          <p:val>
                                            <p:strVal val="ppt_y"/>
                                          </p:val>
                                        </p:tav>
                                        <p:tav tm="100000">
                                          <p:val>
                                            <p:strVal val="ppt_y+1"/>
                                          </p:val>
                                        </p:tav>
                                      </p:tavLst>
                                    </p:anim>
                                    <p:set>
                                      <p:cBhvr>
                                        <p:cTn id="118"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19" restart="whenNotActive" fill="hold" evtFilter="cancelBubble" nodeType="interactiveSeq">
                <p:stCondLst>
                  <p:cond evt="onClick" delay="0">
                    <p:tgtEl>
                      <p:spTgt spid="69"/>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24" restart="whenNotActive" fill="hold" evtFilter="cancelBubble" nodeType="interactiveSeq">
                <p:stCondLst>
                  <p:cond evt="onClick" delay="0">
                    <p:tgtEl>
                      <p:spTgt spid="70"/>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70"/>
                                        </p:tgtEl>
                                        <p:attrNameLst>
                                          <p:attrName>style.visibility</p:attrName>
                                        </p:attrNameLst>
                                      </p:cBhvr>
                                      <p:to>
                                        <p:strVal val="hidden"/>
                                      </p:to>
                                    </p:set>
                                  </p:childTnLst>
                                </p:cTn>
                              </p:par>
                              <p:par>
                                <p:cTn id="129" presetID="1" presetClass="mediacall" presetSubtype="0" fill="hold" nodeType="withEffect">
                                  <p:stCondLst>
                                    <p:cond delay="0"/>
                                  </p:stCondLst>
                                  <p:childTnLst>
                                    <p:cmd type="call" cmd="playFrom(0.0)">
                                      <p:cBhvr>
                                        <p:cTn id="130" dur="5042" fill="hold"/>
                                        <p:tgtEl>
                                          <p:spTgt spid="44"/>
                                        </p:tgtEl>
                                      </p:cBhvr>
                                    </p:cmd>
                                  </p:childTnLst>
                                </p:cTn>
                              </p:par>
                              <p:par>
                                <p:cTn id="131" presetID="37" presetClass="exit" presetSubtype="0" fill="hold" nodeType="withEffect">
                                  <p:stCondLst>
                                    <p:cond delay="500"/>
                                  </p:stCondLst>
                                  <p:childTnLst>
                                    <p:animEffect transition="out" filter="fade">
                                      <p:cBhvr>
                                        <p:cTn id="132" dur="1000"/>
                                        <p:tgtEl>
                                          <p:spTgt spid="68"/>
                                        </p:tgtEl>
                                      </p:cBhvr>
                                    </p:animEffect>
                                    <p:anim calcmode="lin" valueType="num">
                                      <p:cBhvr>
                                        <p:cTn id="133" dur="1000"/>
                                        <p:tgtEl>
                                          <p:spTgt spid="68"/>
                                        </p:tgtEl>
                                        <p:attrNameLst>
                                          <p:attrName>ppt_x</p:attrName>
                                        </p:attrNameLst>
                                      </p:cBhvr>
                                      <p:tavLst>
                                        <p:tav tm="0">
                                          <p:val>
                                            <p:strVal val="ppt_x"/>
                                          </p:val>
                                        </p:tav>
                                        <p:tav tm="100000">
                                          <p:val>
                                            <p:strVal val="ppt_x"/>
                                          </p:val>
                                        </p:tav>
                                      </p:tavLst>
                                    </p:anim>
                                    <p:anim calcmode="lin" valueType="num">
                                      <p:cBhvr>
                                        <p:cTn id="134" dur="100" decel="100000"/>
                                        <p:tgtEl>
                                          <p:spTgt spid="68"/>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68"/>
                                        </p:tgtEl>
                                        <p:attrNameLst>
                                          <p:attrName>ppt_y</p:attrName>
                                        </p:attrNameLst>
                                      </p:cBhvr>
                                      <p:tavLst>
                                        <p:tav tm="0">
                                          <p:val>
                                            <p:strVal val="ppt_y"/>
                                          </p:val>
                                        </p:tav>
                                        <p:tav tm="100000">
                                          <p:val>
                                            <p:strVal val="ppt_y+1"/>
                                          </p:val>
                                        </p:tav>
                                      </p:tavLst>
                                    </p:anim>
                                    <p:set>
                                      <p:cBhvr>
                                        <p:cTn id="136"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37" restart="whenNotActive" fill="hold" evtFilter="cancelBubble" nodeType="interactiveSeq">
                <p:stCondLst>
                  <p:cond evt="onClick" delay="0">
                    <p:tgtEl>
                      <p:spTgt spid="72"/>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42" restart="whenNotActive" fill="hold" evtFilter="cancelBubble" nodeType="interactiveSeq">
                <p:stCondLst>
                  <p:cond evt="onClick" delay="0">
                    <p:tgtEl>
                      <p:spTgt spid="73"/>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73"/>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par>
                                <p:cTn id="149" presetID="1" presetClass="mediacall" presetSubtype="0" fill="hold" nodeType="withEffect">
                                  <p:stCondLst>
                                    <p:cond delay="0"/>
                                  </p:stCondLst>
                                  <p:childTnLst>
                                    <p:cmd type="call" cmd="playFrom(0.0)">
                                      <p:cBhvr>
                                        <p:cTn id="150" dur="5042" fill="hold"/>
                                        <p:tgtEl>
                                          <p:spTgt spid="45"/>
                                        </p:tgtEl>
                                      </p:cBhvr>
                                    </p:cmd>
                                  </p:childTnLst>
                                </p:cTn>
                              </p:par>
                              <p:par>
                                <p:cTn id="151" presetID="37" presetClass="exit" presetSubtype="0" fill="hold" nodeType="withEffect">
                                  <p:stCondLst>
                                    <p:cond delay="500"/>
                                  </p:stCondLst>
                                  <p:childTnLst>
                                    <p:animEffect transition="out" filter="fade">
                                      <p:cBhvr>
                                        <p:cTn id="152" dur="1000"/>
                                        <p:tgtEl>
                                          <p:spTgt spid="71"/>
                                        </p:tgtEl>
                                      </p:cBhvr>
                                    </p:animEffect>
                                    <p:anim calcmode="lin" valueType="num">
                                      <p:cBhvr>
                                        <p:cTn id="153" dur="1000"/>
                                        <p:tgtEl>
                                          <p:spTgt spid="71"/>
                                        </p:tgtEl>
                                        <p:attrNameLst>
                                          <p:attrName>ppt_x</p:attrName>
                                        </p:attrNameLst>
                                      </p:cBhvr>
                                      <p:tavLst>
                                        <p:tav tm="0">
                                          <p:val>
                                            <p:strVal val="ppt_x"/>
                                          </p:val>
                                        </p:tav>
                                        <p:tav tm="100000">
                                          <p:val>
                                            <p:strVal val="ppt_x"/>
                                          </p:val>
                                        </p:tav>
                                      </p:tavLst>
                                    </p:anim>
                                    <p:anim calcmode="lin" valueType="num">
                                      <p:cBhvr>
                                        <p:cTn id="154" dur="100" decel="100000"/>
                                        <p:tgtEl>
                                          <p:spTgt spid="71"/>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71"/>
                                        </p:tgtEl>
                                        <p:attrNameLst>
                                          <p:attrName>ppt_y</p:attrName>
                                        </p:attrNameLst>
                                      </p:cBhvr>
                                      <p:tavLst>
                                        <p:tav tm="0">
                                          <p:val>
                                            <p:strVal val="ppt_y"/>
                                          </p:val>
                                        </p:tav>
                                        <p:tav tm="100000">
                                          <p:val>
                                            <p:strVal val="ppt_y+1"/>
                                          </p:val>
                                        </p:tav>
                                      </p:tavLst>
                                    </p:anim>
                                    <p:set>
                                      <p:cBhvr>
                                        <p:cTn id="156"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57" restart="whenNotActive" fill="hold" evtFilter="cancelBubble" nodeType="interactiveSeq">
                <p:stCondLst>
                  <p:cond evt="onClick" delay="0">
                    <p:tgtEl>
                      <p:spTgt spid="7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grpId="0" nodeType="clickEffect">
                                  <p:stCondLst>
                                    <p:cond delay="0"/>
                                  </p:stCondLst>
                                  <p:childTnLst>
                                    <p:set>
                                      <p:cBhvr>
                                        <p:cTn id="16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62" restart="whenNotActive" fill="hold" evtFilter="cancelBubble" nodeType="interactiveSeq">
                <p:stCondLst>
                  <p:cond evt="onClick" delay="0">
                    <p:tgtEl>
                      <p:spTgt spid="76"/>
                    </p:tgtEl>
                  </p:cond>
                </p:stCondLst>
                <p:endSync evt="end" delay="0">
                  <p:rtn val="all"/>
                </p:endSync>
                <p:childTnLst>
                  <p:par>
                    <p:cTn id="163" fill="hold">
                      <p:stCondLst>
                        <p:cond delay="0"/>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76"/>
                                        </p:tgtEl>
                                        <p:attrNameLst>
                                          <p:attrName>style.visibility</p:attrName>
                                        </p:attrNameLst>
                                      </p:cBhvr>
                                      <p:to>
                                        <p:strVal val="hidden"/>
                                      </p:to>
                                    </p:set>
                                  </p:childTnLst>
                                </p:cTn>
                              </p:par>
                              <p:par>
                                <p:cTn id="167" presetID="1" presetClass="mediacall" presetSubtype="0" fill="hold" nodeType="withEffect">
                                  <p:stCondLst>
                                    <p:cond delay="0"/>
                                  </p:stCondLst>
                                  <p:childTnLst>
                                    <p:cmd type="call" cmd="playFrom(0.0)">
                                      <p:cBhvr>
                                        <p:cTn id="168" dur="5042" fill="hold"/>
                                        <p:tgtEl>
                                          <p:spTgt spid="2"/>
                                        </p:tgtEl>
                                      </p:cBhvr>
                                    </p:cmd>
                                  </p:childTnLst>
                                </p:cTn>
                              </p:par>
                              <p:par>
                                <p:cTn id="169" presetID="42" presetClass="path" presetSubtype="0" accel="50000" decel="50000" fill="hold" nodeType="withEffect">
                                  <p:stCondLst>
                                    <p:cond delay="0"/>
                                  </p:stCondLst>
                                  <p:childTnLst>
                                    <p:animMotion origin="layout" path="M -4.16667E-6 -2.96296E-6 L 0.98646 0.22778 " pathEditMode="relative" rAng="0" ptsTypes="AA">
                                      <p:cBhvr>
                                        <p:cTn id="170" dur="3000" fill="hold"/>
                                        <p:tgtEl>
                                          <p:spTgt spid="74"/>
                                        </p:tgtEl>
                                        <p:attrNameLst>
                                          <p:attrName>ppt_x</p:attrName>
                                          <p:attrName>ppt_y</p:attrName>
                                        </p:attrNameLst>
                                      </p:cBhvr>
                                      <p:rCtr x="49323" y="11389"/>
                                    </p:animMotion>
                                  </p:childTnLst>
                                </p:cTn>
                              </p:par>
                            </p:childTnLst>
                          </p:cTn>
                        </p:par>
                      </p:childTnLst>
                    </p:cTn>
                  </p:par>
                </p:childTnLst>
              </p:cTn>
              <p:nextCondLst>
                <p:cond evt="onClick" delay="0">
                  <p:tgtEl>
                    <p:spTgt spid="76"/>
                  </p:tgtEl>
                </p:cond>
              </p:nextCondLst>
            </p:seq>
            <p:audio>
              <p:cMediaNode vol="80000">
                <p:cTn id="171" fill="hold" display="0">
                  <p:stCondLst>
                    <p:cond delay="indefinite"/>
                  </p:stCondLst>
                  <p:endCondLst>
                    <p:cond evt="onStopAudio" delay="0">
                      <p:tgtEl>
                        <p:sldTgt/>
                      </p:tgtEl>
                    </p:cond>
                  </p:endCondLst>
                </p:cTn>
                <p:tgtEl>
                  <p:spTgt spid="2"/>
                </p:tgtEl>
              </p:cMediaNode>
            </p:audio>
            <p:audio>
              <p:cMediaNode vol="80000">
                <p:cTn id="172" fill="hold" display="0">
                  <p:stCondLst>
                    <p:cond delay="indefinite"/>
                  </p:stCondLst>
                  <p:endCondLst>
                    <p:cond evt="onStopAudio" delay="0">
                      <p:tgtEl>
                        <p:sldTgt/>
                      </p:tgtEl>
                    </p:cond>
                  </p:endCondLst>
                </p:cTn>
                <p:tgtEl>
                  <p:spTgt spid="37"/>
                </p:tgtEl>
              </p:cMediaNode>
            </p:audio>
            <p:audio>
              <p:cMediaNode vol="80000">
                <p:cTn id="173" fill="hold" display="0">
                  <p:stCondLst>
                    <p:cond delay="indefinite"/>
                  </p:stCondLst>
                  <p:endCondLst>
                    <p:cond evt="onStopAudio" delay="0">
                      <p:tgtEl>
                        <p:sldTgt/>
                      </p:tgtEl>
                    </p:cond>
                  </p:endCondLst>
                </p:cTn>
                <p:tgtEl>
                  <p:spTgt spid="38"/>
                </p:tgtEl>
              </p:cMediaNode>
            </p:audio>
            <p:audio>
              <p:cMediaNode vol="80000">
                <p:cTn id="174" fill="hold" display="0">
                  <p:stCondLst>
                    <p:cond delay="indefinite"/>
                  </p:stCondLst>
                  <p:endCondLst>
                    <p:cond evt="onStopAudio" delay="0">
                      <p:tgtEl>
                        <p:sldTgt/>
                      </p:tgtEl>
                    </p:cond>
                  </p:endCondLst>
                </p:cTn>
                <p:tgtEl>
                  <p:spTgt spid="39"/>
                </p:tgtEl>
              </p:cMediaNode>
            </p:audio>
            <p:audio>
              <p:cMediaNode vol="80000">
                <p:cTn id="175" fill="hold" display="0">
                  <p:stCondLst>
                    <p:cond delay="indefinite"/>
                  </p:stCondLst>
                  <p:endCondLst>
                    <p:cond evt="onStopAudio" delay="0">
                      <p:tgtEl>
                        <p:sldTgt/>
                      </p:tgtEl>
                    </p:cond>
                  </p:endCondLst>
                </p:cTn>
                <p:tgtEl>
                  <p:spTgt spid="40"/>
                </p:tgtEl>
              </p:cMediaNode>
            </p:audio>
            <p:audio>
              <p:cMediaNode vol="80000">
                <p:cTn id="176" fill="hold" display="0">
                  <p:stCondLst>
                    <p:cond delay="indefinite"/>
                  </p:stCondLst>
                  <p:endCondLst>
                    <p:cond evt="onStopAudio" delay="0">
                      <p:tgtEl>
                        <p:sldTgt/>
                      </p:tgtEl>
                    </p:cond>
                  </p:endCondLst>
                </p:cTn>
                <p:tgtEl>
                  <p:spTgt spid="41"/>
                </p:tgtEl>
              </p:cMediaNode>
            </p:audio>
            <p:audio>
              <p:cMediaNode vol="80000">
                <p:cTn id="177" fill="hold" display="0">
                  <p:stCondLst>
                    <p:cond delay="indefinite"/>
                  </p:stCondLst>
                  <p:endCondLst>
                    <p:cond evt="onStopAudio" delay="0">
                      <p:tgtEl>
                        <p:sldTgt/>
                      </p:tgtEl>
                    </p:cond>
                  </p:endCondLst>
                </p:cTn>
                <p:tgtEl>
                  <p:spTgt spid="42"/>
                </p:tgtEl>
              </p:cMediaNode>
            </p:audio>
            <p:audio>
              <p:cMediaNode vol="80000">
                <p:cTn id="178" fill="hold" display="0">
                  <p:stCondLst>
                    <p:cond delay="indefinite"/>
                  </p:stCondLst>
                  <p:endCondLst>
                    <p:cond evt="onStopAudio" delay="0">
                      <p:tgtEl>
                        <p:sldTgt/>
                      </p:tgtEl>
                    </p:cond>
                  </p:endCondLst>
                </p:cTn>
                <p:tgtEl>
                  <p:spTgt spid="43"/>
                </p:tgtEl>
              </p:cMediaNode>
            </p:audio>
            <p:audio>
              <p:cMediaNode vol="80000">
                <p:cTn id="179" fill="hold" display="0">
                  <p:stCondLst>
                    <p:cond delay="indefinite"/>
                  </p:stCondLst>
                  <p:endCondLst>
                    <p:cond evt="onStopAudio" delay="0">
                      <p:tgtEl>
                        <p:sldTgt/>
                      </p:tgtEl>
                    </p:cond>
                  </p:endCondLst>
                </p:cTn>
                <p:tgtEl>
                  <p:spTgt spid="44"/>
                </p:tgtEl>
              </p:cMediaNode>
            </p:audio>
            <p:audio>
              <p:cMediaNode vol="80000">
                <p:cTn id="180" fill="hold" display="0">
                  <p:stCondLst>
                    <p:cond delay="indefinite"/>
                  </p:stCondLst>
                  <p:endCondLst>
                    <p:cond evt="onStopAudio" delay="0">
                      <p:tgtEl>
                        <p:sldTgt/>
                      </p:tgtEl>
                    </p:cond>
                  </p:endCondLst>
                </p:cTn>
                <p:tgtEl>
                  <p:spTgt spid="45"/>
                </p:tgtEl>
              </p:cMediaNode>
            </p:audio>
          </p:childTnLst>
        </p:cTn>
      </p:par>
    </p:tnLst>
    <p:bldLst>
      <p:bldP spid="48" grpId="0" animBg="1"/>
      <p:bldP spid="51" grpId="0" animBg="1"/>
      <p:bldP spid="54" grpId="0" animBg="1"/>
      <p:bldP spid="57" grpId="0" animBg="1"/>
      <p:bldP spid="60" grpId="0" animBg="1"/>
      <p:bldP spid="63" grpId="0" animBg="1"/>
      <p:bldP spid="66" grpId="0" animBg="1"/>
      <p:bldP spid="69" grpId="0" animBg="1"/>
      <p:bldP spid="72"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sp>
        <p:nvSpPr>
          <p:cNvPr id="5" name="TextBox 4"/>
          <p:cNvSpPr txBox="1"/>
          <p:nvPr/>
        </p:nvSpPr>
        <p:spPr>
          <a:xfrm>
            <a:off x="3082539" y="1339198"/>
            <a:ext cx="2927404" cy="1107996"/>
          </a:xfrm>
          <a:prstGeom prst="rect">
            <a:avLst/>
          </a:prstGeom>
          <a:noFill/>
        </p:spPr>
        <p:txBody>
          <a:bodyPr wrap="none" rtlCol="0">
            <a:spAutoFit/>
          </a:bodyPr>
          <a:lstStyle/>
          <a:p>
            <a:r>
              <a:rPr lang="en-US" sz="6600" dirty="0">
                <a:solidFill>
                  <a:srgbClr val="0000FF"/>
                </a:solidFill>
              </a:rPr>
              <a:t>I am .....</a:t>
            </a:r>
          </a:p>
        </p:txBody>
      </p:sp>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8012" y1="20100" x2="28213" y2="32338"/>
                        <a14:foregroundMark x1="51104" y1="13532" x2="53815" y2="33035"/>
                        <a14:foregroundMark x1="47189" y1="17811" x2="50904" y2="28756"/>
                        <a14:foregroundMark x1="25904" y1="47662" x2="20281" y2="55124"/>
                        <a14:foregroundMark x1="68072" y1="44080" x2="73996" y2="46567"/>
                        <a14:foregroundMark x1="21586" y1="65672" x2="18976" y2="74627"/>
                      </a14:backgroundRemoval>
                    </a14:imgEffect>
                  </a14:imgLayer>
                </a14:imgProps>
              </a:ext>
              <a:ext uri="{28A0092B-C50C-407E-A947-70E740481C1C}">
                <a14:useLocalDpi xmlns:a14="http://schemas.microsoft.com/office/drawing/2010/main" val="0"/>
              </a:ext>
            </a:extLst>
          </a:blip>
          <a:stretch>
            <a:fillRect/>
          </a:stretch>
        </p:blipFill>
        <p:spPr>
          <a:xfrm rot="20616417">
            <a:off x="8086540" y="5720367"/>
            <a:ext cx="942426" cy="950943"/>
          </a:xfrm>
          <a:prstGeom prst="rect">
            <a:avLst/>
          </a:prstGeom>
        </p:spPr>
      </p:pic>
      <p:pic>
        <p:nvPicPr>
          <p:cNvPr id="7" name="Picture 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4174" y1="65521" x2="73416" y2="70853"/>
                        <a14:foregroundMark x1="38017" y1="4779" x2="38017" y2="8096"/>
                        <a14:foregroundMark x1="54270" y1="3436" x2="43182" y2="5450"/>
                        <a14:foregroundMark x1="61639" y1="4779" x2="64601" y2="6793"/>
                      </a14:backgroundRemoval>
                    </a14:imgEffect>
                  </a14:imgLayer>
                </a14:imgProps>
              </a:ext>
              <a:ext uri="{28A0092B-C50C-407E-A947-70E740481C1C}">
                <a14:useLocalDpi xmlns:a14="http://schemas.microsoft.com/office/drawing/2010/main" val="0"/>
              </a:ext>
            </a:extLst>
          </a:blip>
          <a:stretch>
            <a:fillRect/>
          </a:stretch>
        </p:blipFill>
        <p:spPr>
          <a:xfrm>
            <a:off x="3556001" y="4293983"/>
            <a:ext cx="2612570" cy="2309014"/>
          </a:xfrm>
          <a:prstGeom prst="rect">
            <a:avLst/>
          </a:prstGeom>
        </p:spPr>
      </p:pic>
    </p:spTree>
    <p:extLst>
      <p:ext uri="{BB962C8B-B14F-4D97-AF65-F5344CB8AC3E}">
        <p14:creationId xmlns:p14="http://schemas.microsoft.com/office/powerpoint/2010/main" val="122884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sp>
        <p:nvSpPr>
          <p:cNvPr id="5" name="TextBox 4"/>
          <p:cNvSpPr txBox="1"/>
          <p:nvPr/>
        </p:nvSpPr>
        <p:spPr>
          <a:xfrm>
            <a:off x="3750991" y="1539253"/>
            <a:ext cx="1590500" cy="707886"/>
          </a:xfrm>
          <a:prstGeom prst="rect">
            <a:avLst/>
          </a:prstGeom>
          <a:noFill/>
        </p:spPr>
        <p:txBody>
          <a:bodyPr wrap="none" rtlCol="0">
            <a:spAutoFit/>
          </a:bodyPr>
          <a:lstStyle/>
          <a:p>
            <a:r>
              <a:rPr lang="en-US" sz="4000" dirty="0">
                <a:solidFill>
                  <a:srgbClr val="0000FF"/>
                </a:solidFill>
              </a:rPr>
              <a:t>I am ...</a:t>
            </a:r>
          </a:p>
        </p:txBody>
      </p:sp>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8077" y1="7280" x2="38462" y2="44489"/>
                        <a14:foregroundMark x1="42692" y1="39939" x2="31154" y2="31041"/>
                        <a14:foregroundMark x1="37308" y1="30839" x2="43308" y2="36906"/>
                        <a14:foregroundMark x1="34077" y1="37108" x2="35385" y2="46714"/>
                        <a14:foregroundMark x1="43692" y1="36400" x2="43077" y2="41153"/>
                        <a14:foregroundMark x1="23462" y1="31547" x2="23462" y2="48534"/>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65483">
            <a:off x="7717584" y="5878582"/>
            <a:ext cx="1197434" cy="910971"/>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2751" y="4079582"/>
            <a:ext cx="2475772" cy="2339605"/>
          </a:xfrm>
          <a:prstGeom prst="rect">
            <a:avLst/>
          </a:prstGeom>
        </p:spPr>
      </p:pic>
    </p:spTree>
    <p:extLst>
      <p:ext uri="{BB962C8B-B14F-4D97-AF65-F5344CB8AC3E}">
        <p14:creationId xmlns:p14="http://schemas.microsoft.com/office/powerpoint/2010/main" val="16417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sp>
        <p:nvSpPr>
          <p:cNvPr id="5" name="TextBox 4"/>
          <p:cNvSpPr txBox="1"/>
          <p:nvPr/>
        </p:nvSpPr>
        <p:spPr>
          <a:xfrm>
            <a:off x="3567193" y="1722133"/>
            <a:ext cx="1590500" cy="707886"/>
          </a:xfrm>
          <a:prstGeom prst="rect">
            <a:avLst/>
          </a:prstGeom>
          <a:noFill/>
        </p:spPr>
        <p:txBody>
          <a:bodyPr wrap="none" rtlCol="0">
            <a:spAutoFit/>
          </a:bodyPr>
          <a:lstStyle/>
          <a:p>
            <a:r>
              <a:rPr lang="en-US" sz="4000" dirty="0">
                <a:solidFill>
                  <a:srgbClr val="0000FF"/>
                </a:solidFill>
              </a:rPr>
              <a:t>I am ...</a:t>
            </a:r>
          </a:p>
        </p:txBody>
      </p:sp>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4888" y1="42490" x2="18051" y2="46838"/>
                        <a14:foregroundMark x1="18530" y1="39921" x2="39457" y2="39921"/>
                        <a14:foregroundMark x1="88658" y1="9486" x2="71406" y2="59486"/>
                        <a14:foregroundMark x1="86102" y1="24901" x2="83067" y2="37352"/>
                        <a14:foregroundMark x1="77476" y1="12253" x2="74601" y2="19565"/>
                      </a14:backgroundRemoval>
                    </a14:imgEffect>
                  </a14:imgLayer>
                </a14:imgProps>
              </a:ext>
              <a:ext uri="{28A0092B-C50C-407E-A947-70E740481C1C}">
                <a14:useLocalDpi xmlns:a14="http://schemas.microsoft.com/office/drawing/2010/main" val="0"/>
              </a:ext>
            </a:extLst>
          </a:blip>
          <a:stretch>
            <a:fillRect/>
          </a:stretch>
        </p:blipFill>
        <p:spPr>
          <a:xfrm>
            <a:off x="7853751" y="5661302"/>
            <a:ext cx="1268559" cy="1025385"/>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0" b="99375" l="0" r="100000">
                        <a14:foregroundMark x1="51563" y1="10313" x2="50938" y2="15156"/>
                        <a14:foregroundMark x1="52031" y1="19688" x2="47031" y2="23125"/>
                      </a14:backgroundRemoval>
                    </a14:imgEffect>
                  </a14:imgLayer>
                </a14:imgProps>
              </a:ext>
              <a:ext uri="{28A0092B-C50C-407E-A947-70E740481C1C}">
                <a14:useLocalDpi xmlns:a14="http://schemas.microsoft.com/office/drawing/2010/main" val="0"/>
              </a:ext>
            </a:extLst>
          </a:blip>
          <a:stretch>
            <a:fillRect/>
          </a:stretch>
        </p:blipFill>
        <p:spPr>
          <a:xfrm>
            <a:off x="3020772" y="4005943"/>
            <a:ext cx="2683342" cy="2543628"/>
          </a:xfrm>
          <a:prstGeom prst="rect">
            <a:avLst/>
          </a:prstGeom>
        </p:spPr>
      </p:pic>
    </p:spTree>
    <p:extLst>
      <p:ext uri="{BB962C8B-B14F-4D97-AF65-F5344CB8AC3E}">
        <p14:creationId xmlns:p14="http://schemas.microsoft.com/office/powerpoint/2010/main" val="25955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64264" y1="49404" x2="64164" y2="50066"/>
                        <a14:backgroundMark x1="20721" y1="74437" x2="20020" y2="75364"/>
                        <a14:backgroundMark x1="3604" y1="99470" x2="5005" y2="99868"/>
                      </a14:backgroundRemoval>
                    </a14:imgEffect>
                  </a14:imgLayer>
                </a14:imgProps>
              </a:ext>
              <a:ext uri="{28A0092B-C50C-407E-A947-70E740481C1C}">
                <a14:useLocalDpi xmlns:a14="http://schemas.microsoft.com/office/drawing/2010/main" val="0"/>
              </a:ext>
            </a:extLst>
          </a:blip>
          <a:stretch>
            <a:fillRect/>
          </a:stretch>
        </p:blipFill>
        <p:spPr>
          <a:xfrm rot="438406">
            <a:off x="7741028" y="5680589"/>
            <a:ext cx="1315866" cy="994473"/>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705" y="4136570"/>
            <a:ext cx="2639486" cy="2291953"/>
          </a:xfrm>
          <a:prstGeom prst="rect">
            <a:avLst/>
          </a:prstGeom>
        </p:spPr>
      </p:pic>
      <p:sp>
        <p:nvSpPr>
          <p:cNvPr id="10" name="TextBox 9"/>
          <p:cNvSpPr txBox="1"/>
          <p:nvPr/>
        </p:nvSpPr>
        <p:spPr>
          <a:xfrm>
            <a:off x="3567193" y="1722133"/>
            <a:ext cx="1590500" cy="707886"/>
          </a:xfrm>
          <a:prstGeom prst="rect">
            <a:avLst/>
          </a:prstGeom>
          <a:noFill/>
        </p:spPr>
        <p:txBody>
          <a:bodyPr wrap="none" rtlCol="0">
            <a:spAutoFit/>
          </a:bodyPr>
          <a:lstStyle/>
          <a:p>
            <a:r>
              <a:rPr lang="en-US" sz="4000" dirty="0">
                <a:solidFill>
                  <a:srgbClr val="0000FF"/>
                </a:solidFill>
              </a:rPr>
              <a:t>I am ...</a:t>
            </a:r>
          </a:p>
        </p:txBody>
      </p:sp>
    </p:spTree>
    <p:extLst>
      <p:ext uri="{BB962C8B-B14F-4D97-AF65-F5344CB8AC3E}">
        <p14:creationId xmlns:p14="http://schemas.microsoft.com/office/powerpoint/2010/main" val="28254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11" name="Picture 10">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85551" y1="49950" x2="85551" y2="49950"/>
                      </a14:backgroundRemoval>
                    </a14:imgEffect>
                  </a14:imgLayer>
                </a14:imgProps>
              </a:ext>
              <a:ext uri="{28A0092B-C50C-407E-A947-70E740481C1C}">
                <a14:useLocalDpi xmlns:a14="http://schemas.microsoft.com/office/drawing/2010/main" val="0"/>
              </a:ext>
            </a:extLst>
          </a:blip>
          <a:stretch>
            <a:fillRect/>
          </a:stretch>
        </p:blipFill>
        <p:spPr>
          <a:xfrm rot="21176294">
            <a:off x="7994165" y="5602685"/>
            <a:ext cx="809594" cy="1159376"/>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18220" y1="13934" x2="19068" y2="17213"/>
                        <a14:foregroundMark x1="40678" y1="3689" x2="41525" y2="16803"/>
                        <a14:foregroundMark x1="64407" y1="10656" x2="64407" y2="16803"/>
                        <a14:foregroundMark x1="85593" y1="10656" x2="86441" y2="16393"/>
                        <a14:foregroundMark x1="17797" y1="91393" x2="72034" y2="95492"/>
                        <a14:foregroundMark x1="77542" y1="93443" x2="92373" y2="91803"/>
                        <a14:foregroundMark x1="97034" y1="83607" x2="97034" y2="87705"/>
                        <a14:foregroundMark x1="5508" y1="86066" x2="28390" y2="95902"/>
                        <a14:foregroundMark x1="73305" y1="97131" x2="53390" y2="98361"/>
                        <a14:foregroundMark x1="78390" y1="96721" x2="92797" y2="92213"/>
                        <a14:foregroundMark x1="38559" y1="97541" x2="13983" y2="94262"/>
                        <a14:foregroundMark x1="12712" y1="93443" x2="3390" y2="93033"/>
                        <a14:foregroundMark x1="4661" y1="89754" x2="4661" y2="89754"/>
                      </a14:backgroundRemoval>
                    </a14:imgEffect>
                  </a14:imgLayer>
                </a14:imgProps>
              </a:ext>
              <a:ext uri="{28A0092B-C50C-407E-A947-70E740481C1C}">
                <a14:useLocalDpi xmlns:a14="http://schemas.microsoft.com/office/drawing/2010/main" val="0"/>
              </a:ext>
            </a:extLst>
          </a:blip>
          <a:stretch>
            <a:fillRect/>
          </a:stretch>
        </p:blipFill>
        <p:spPr>
          <a:xfrm>
            <a:off x="3433535" y="4145256"/>
            <a:ext cx="2270579" cy="2347548"/>
          </a:xfrm>
          <a:prstGeom prst="rect">
            <a:avLst/>
          </a:prstGeom>
        </p:spPr>
      </p:pic>
      <p:sp>
        <p:nvSpPr>
          <p:cNvPr id="10" name="TextBox 9"/>
          <p:cNvSpPr txBox="1"/>
          <p:nvPr/>
        </p:nvSpPr>
        <p:spPr>
          <a:xfrm>
            <a:off x="3567193" y="1722133"/>
            <a:ext cx="1590500" cy="707886"/>
          </a:xfrm>
          <a:prstGeom prst="rect">
            <a:avLst/>
          </a:prstGeom>
          <a:noFill/>
        </p:spPr>
        <p:txBody>
          <a:bodyPr wrap="none" rtlCol="0">
            <a:spAutoFit/>
          </a:bodyPr>
          <a:lstStyle/>
          <a:p>
            <a:r>
              <a:rPr lang="en-US" sz="4000" dirty="0">
                <a:solidFill>
                  <a:srgbClr val="0000FF"/>
                </a:solidFill>
              </a:rPr>
              <a:t>I am ...</a:t>
            </a:r>
          </a:p>
        </p:txBody>
      </p:sp>
    </p:spTree>
    <p:extLst>
      <p:ext uri="{BB962C8B-B14F-4D97-AF65-F5344CB8AC3E}">
        <p14:creationId xmlns:p14="http://schemas.microsoft.com/office/powerpoint/2010/main" val="38298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137" l="586" r="97656">
                        <a14:foregroundMark x1="21777" y1="34216" x2="20996" y2="42274"/>
                        <a14:foregroundMark x1="36035" y1="33002" x2="40137" y2="46909"/>
                      </a14:backgroundRemoval>
                    </a14:imgEffect>
                  </a14:imgLayer>
                </a14:imgProps>
              </a:ext>
              <a:ext uri="{28A0092B-C50C-407E-A947-70E740481C1C}">
                <a14:useLocalDpi xmlns:a14="http://schemas.microsoft.com/office/drawing/2010/main" val="0"/>
              </a:ext>
            </a:extLst>
          </a:blip>
          <a:stretch>
            <a:fillRect/>
          </a:stretch>
        </p:blipFill>
        <p:spPr>
          <a:xfrm rot="21309135">
            <a:off x="7991330" y="5855464"/>
            <a:ext cx="1161451" cy="974521"/>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2636" y="4156279"/>
            <a:ext cx="1702164" cy="2397414"/>
          </a:xfrm>
          <a:prstGeom prst="rect">
            <a:avLst/>
          </a:prstGeom>
        </p:spPr>
      </p:pic>
      <p:sp>
        <p:nvSpPr>
          <p:cNvPr id="10" name="TextBox 9"/>
          <p:cNvSpPr txBox="1"/>
          <p:nvPr/>
        </p:nvSpPr>
        <p:spPr>
          <a:xfrm>
            <a:off x="3567193" y="1722133"/>
            <a:ext cx="1590500" cy="707886"/>
          </a:xfrm>
          <a:prstGeom prst="rect">
            <a:avLst/>
          </a:prstGeom>
          <a:noFill/>
        </p:spPr>
        <p:txBody>
          <a:bodyPr wrap="none" rtlCol="0">
            <a:spAutoFit/>
          </a:bodyPr>
          <a:lstStyle/>
          <a:p>
            <a:r>
              <a:rPr lang="en-US" sz="4000" dirty="0">
                <a:solidFill>
                  <a:srgbClr val="0000FF"/>
                </a:solidFill>
              </a:rPr>
              <a:t>I am ...</a:t>
            </a:r>
          </a:p>
        </p:txBody>
      </p:sp>
    </p:spTree>
    <p:extLst>
      <p:ext uri="{BB962C8B-B14F-4D97-AF65-F5344CB8AC3E}">
        <p14:creationId xmlns:p14="http://schemas.microsoft.com/office/powerpoint/2010/main" val="268868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98804" y="5010122"/>
            <a:ext cx="1005160" cy="1797307"/>
          </a:xfrm>
          <a:prstGeom prst="rect">
            <a:avLst/>
          </a:prstGeom>
        </p:spPr>
      </p:pic>
      <p:pic>
        <p:nvPicPr>
          <p:cNvPr id="7" name="Picture 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0125" y1="2892" x2="59500" y2="7915"/>
                        <a14:foregroundMark x1="78750" y1="8676" x2="79000" y2="15221"/>
                        <a14:foregroundMark x1="91750" y1="85236" x2="85000" y2="93151"/>
                        <a14:foregroundMark x1="83000" y1="91629" x2="60875" y2="97565"/>
                        <a14:foregroundMark x1="57375" y1="95586" x2="38000" y2="95586"/>
                        <a14:foregroundMark x1="33250" y1="96347" x2="19750" y2="92694"/>
                        <a14:foregroundMark x1="15125" y1="94064" x2="5750" y2="86606"/>
                        <a14:foregroundMark x1="7500" y1="82648" x2="2375" y2="86301"/>
                        <a14:foregroundMark x1="89000" y1="82648" x2="98625" y2="86301"/>
                      </a14:backgroundRemoval>
                    </a14:imgEffect>
                  </a14:imgLayer>
                </a14:imgProps>
              </a:ext>
              <a:ext uri="{28A0092B-C50C-407E-A947-70E740481C1C}">
                <a14:useLocalDpi xmlns:a14="http://schemas.microsoft.com/office/drawing/2010/main" val="0"/>
              </a:ext>
            </a:extLst>
          </a:blip>
          <a:stretch>
            <a:fillRect/>
          </a:stretch>
        </p:blipFill>
        <p:spPr>
          <a:xfrm>
            <a:off x="3045804" y="3927675"/>
            <a:ext cx="3302000" cy="2711768"/>
          </a:xfrm>
          <a:prstGeom prst="rect">
            <a:avLst/>
          </a:prstGeom>
        </p:spPr>
      </p:pic>
      <p:sp>
        <p:nvSpPr>
          <p:cNvPr id="10" name="TextBox 9"/>
          <p:cNvSpPr txBox="1"/>
          <p:nvPr/>
        </p:nvSpPr>
        <p:spPr>
          <a:xfrm>
            <a:off x="3567193" y="1722133"/>
            <a:ext cx="1590500" cy="707886"/>
          </a:xfrm>
          <a:prstGeom prst="rect">
            <a:avLst/>
          </a:prstGeom>
          <a:noFill/>
        </p:spPr>
        <p:txBody>
          <a:bodyPr wrap="none" rtlCol="0">
            <a:spAutoFit/>
          </a:bodyPr>
          <a:lstStyle/>
          <a:p>
            <a:r>
              <a:rPr lang="en-US" sz="4000" dirty="0">
                <a:solidFill>
                  <a:srgbClr val="0000FF"/>
                </a:solidFill>
              </a:rPr>
              <a:t>I am ...</a:t>
            </a:r>
          </a:p>
        </p:txBody>
      </p:sp>
    </p:spTree>
    <p:extLst>
      <p:ext uri="{BB962C8B-B14F-4D97-AF65-F5344CB8AC3E}">
        <p14:creationId xmlns:p14="http://schemas.microsoft.com/office/powerpoint/2010/main" val="16290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500013" y="1719659"/>
            <a:ext cx="8229600" cy="667964"/>
          </a:xfrm>
        </p:spPr>
        <p:txBody>
          <a:bodyPr/>
          <a:lstStyle/>
          <a:p>
            <a:r>
              <a:rPr lang="en-US" sz="3200" b="1" dirty="0"/>
              <a:t>WARM UP: NUMBERS 1-10 SONG</a:t>
            </a:r>
          </a:p>
        </p:txBody>
      </p:sp>
      <p:pic>
        <p:nvPicPr>
          <p:cNvPr id="1026" name="Picture 2" descr="Kết quả hình ảnh cho 1-10 SONG">
            <a:hlinkClick r:id="rId2" action="ppaction://hlinkfile"/>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7" b="8704"/>
          <a:stretch/>
        </p:blipFill>
        <p:spPr bwMode="auto">
          <a:xfrm>
            <a:off x="500013" y="2387623"/>
            <a:ext cx="8366896" cy="42303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7" y="77274"/>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9" name="Picture 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2181">
            <a:off x="8173595" y="5918712"/>
            <a:ext cx="796924" cy="794952"/>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333" y="4135963"/>
            <a:ext cx="2501238" cy="2696752"/>
          </a:xfrm>
          <a:prstGeom prst="rect">
            <a:avLst/>
          </a:prstGeom>
        </p:spPr>
      </p:pic>
      <p:sp>
        <p:nvSpPr>
          <p:cNvPr id="11" name="TextBox 10"/>
          <p:cNvSpPr txBox="1"/>
          <p:nvPr/>
        </p:nvSpPr>
        <p:spPr>
          <a:xfrm>
            <a:off x="3646907" y="1539253"/>
            <a:ext cx="1850186" cy="707886"/>
          </a:xfrm>
          <a:prstGeom prst="rect">
            <a:avLst/>
          </a:prstGeom>
          <a:noFill/>
        </p:spPr>
        <p:txBody>
          <a:bodyPr wrap="none" rtlCol="0">
            <a:spAutoFit/>
          </a:bodyPr>
          <a:lstStyle/>
          <a:p>
            <a:pPr algn="ctr"/>
            <a:r>
              <a:rPr lang="en-US" sz="4000" dirty="0">
                <a:solidFill>
                  <a:srgbClr val="0000FF"/>
                </a:solidFill>
              </a:rPr>
              <a:t>I am .....</a:t>
            </a:r>
          </a:p>
        </p:txBody>
      </p:sp>
    </p:spTree>
    <p:extLst>
      <p:ext uri="{BB962C8B-B14F-4D97-AF65-F5344CB8AC3E}">
        <p14:creationId xmlns:p14="http://schemas.microsoft.com/office/powerpoint/2010/main" val="17855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85" y="115910"/>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pic>
        <p:nvPicPr>
          <p:cNvPr id="9" name="Picture 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01">
            <a:off x="8131059" y="5539936"/>
            <a:ext cx="778965" cy="1113284"/>
          </a:xfrm>
          <a:prstGeom prst="rect">
            <a:avLst/>
          </a:prstGeom>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9400" y1="13632" x2="14200" y2="29735"/>
                        <a14:foregroundMark x1="33000" y1="9149" x2="22700" y2="14730"/>
                        <a14:foregroundMark x1="25400" y1="16377" x2="10800" y2="28362"/>
                        <a14:foregroundMark x1="13000" y1="30558" x2="5400" y2="38884"/>
                        <a14:foregroundMark x1="18100" y1="29735" x2="12700" y2="43092"/>
                        <a14:foregroundMark x1="37200" y1="13083" x2="41800" y2="21409"/>
                        <a14:foregroundMark x1="61200" y1="5855" x2="60900" y2="20311"/>
                        <a14:foregroundMark x1="63700" y1="8326" x2="74900" y2="14181"/>
                        <a14:foregroundMark x1="85800" y1="21409" x2="98000" y2="43367"/>
                        <a14:foregroundMark x1="96500" y1="45563" x2="92800" y2="60842"/>
                        <a14:foregroundMark x1="96800" y1="53339" x2="95800" y2="64684"/>
                        <a14:foregroundMark x1="84600" y1="22232" x2="84300" y2="31382"/>
                        <a14:foregroundMark x1="82500" y1="32754" x2="79500" y2="35865"/>
                        <a14:foregroundMark x1="85200" y1="19122" x2="75800" y2="11070"/>
                        <a14:foregroundMark x1="89800" y1="37786" x2="91300" y2="43367"/>
                        <a14:foregroundMark x1="84300" y1="38335" x2="83400" y2="43092"/>
                        <a14:foregroundMark x1="84900" y1="43641" x2="84000" y2="53614"/>
                        <a14:foregroundMark x1="92500" y1="39707" x2="91900" y2="46386"/>
                        <a14:foregroundMark x1="65500" y1="14730" x2="67600" y2="20311"/>
                        <a14:foregroundMark x1="71900" y1="17200" x2="72500" y2="23056"/>
                        <a14:foregroundMark x1="80100" y1="19122" x2="82200" y2="24977"/>
                        <a14:foregroundMark x1="55200" y1="10796" x2="50600" y2="18847"/>
                        <a14:foregroundMark x1="56100" y1="10247" x2="59100" y2="19122"/>
                        <a14:foregroundMark x1="52700" y1="5855" x2="51200" y2="12534"/>
                        <a14:foregroundMark x1="44200" y1="5855" x2="43900" y2="11985"/>
                        <a14:foregroundMark x1="38200" y1="9149" x2="44200" y2="17749"/>
                        <a14:foregroundMark x1="50600" y1="4209" x2="50600" y2="2470"/>
                        <a14:foregroundMark x1="45700" y1="2470" x2="40600" y2="8326"/>
                        <a14:foregroundMark x1="20900" y1="13632" x2="9600" y2="24977"/>
                        <a14:foregroundMark x1="9300" y1="27539" x2="1700" y2="43641"/>
                        <a14:foregroundMark x1="7800" y1="41354" x2="6000" y2="55261"/>
                        <a14:foregroundMark x1="20900" y1="30284" x2="16900" y2="40531"/>
                        <a14:foregroundMark x1="30900" y1="20037" x2="31800" y2="20860"/>
                        <a14:foregroundMark x1="53000" y1="5306" x2="53300" y2="9149"/>
                        <a14:foregroundMark x1="55200" y1="3568" x2="50300" y2="1921"/>
                        <a14:foregroundMark x1="43300" y1="2196" x2="49100" y2="0"/>
                        <a14:foregroundMark x1="94600" y1="66423" x2="94600" y2="67246"/>
                        <a14:foregroundMark x1="1700" y1="48582" x2="7200" y2="63861"/>
                        <a14:foregroundMark x1="13000" y1="44465" x2="14200" y2="56633"/>
                        <a14:foregroundMark x1="2600" y1="58920" x2="2600" y2="64959"/>
                        <a14:foregroundMark x1="4200" y1="88655" x2="14200" y2="92223"/>
                        <a14:foregroundMark x1="20500" y1="92772" x2="32100" y2="94419"/>
                        <a14:foregroundMark x1="39100" y1="95791" x2="50300" y2="95517"/>
                        <a14:foregroundMark x1="58800" y1="96432" x2="71900" y2="94694"/>
                        <a14:foregroundMark x1="83700" y1="91400" x2="92800" y2="90027"/>
                      </a14:backgroundRemoval>
                    </a14:imgEffect>
                  </a14:imgLayer>
                </a14:imgProps>
              </a:ext>
              <a:ext uri="{28A0092B-C50C-407E-A947-70E740481C1C}">
                <a14:useLocalDpi xmlns:a14="http://schemas.microsoft.com/office/drawing/2010/main" val="0"/>
              </a:ext>
            </a:extLst>
          </a:blip>
          <a:stretch>
            <a:fillRect/>
          </a:stretch>
        </p:blipFill>
        <p:spPr>
          <a:xfrm>
            <a:off x="3178627" y="4034139"/>
            <a:ext cx="2864020" cy="2645371"/>
          </a:xfrm>
          <a:prstGeom prst="rect">
            <a:avLst/>
          </a:prstGeom>
        </p:spPr>
      </p:pic>
      <p:sp>
        <p:nvSpPr>
          <p:cNvPr id="10" name="TextBox 9"/>
          <p:cNvSpPr txBox="1"/>
          <p:nvPr/>
        </p:nvSpPr>
        <p:spPr>
          <a:xfrm>
            <a:off x="3646907" y="1539253"/>
            <a:ext cx="1850186" cy="707886"/>
          </a:xfrm>
          <a:prstGeom prst="rect">
            <a:avLst/>
          </a:prstGeom>
          <a:noFill/>
        </p:spPr>
        <p:txBody>
          <a:bodyPr wrap="none" rtlCol="0">
            <a:spAutoFit/>
          </a:bodyPr>
          <a:lstStyle/>
          <a:p>
            <a:pPr algn="ctr"/>
            <a:r>
              <a:rPr lang="en-US" sz="4000" dirty="0">
                <a:solidFill>
                  <a:srgbClr val="0000FF"/>
                </a:solidFill>
              </a:rPr>
              <a:t>I am .....</a:t>
            </a:r>
          </a:p>
        </p:txBody>
      </p:sp>
    </p:spTree>
    <p:extLst>
      <p:ext uri="{BB962C8B-B14F-4D97-AF65-F5344CB8AC3E}">
        <p14:creationId xmlns:p14="http://schemas.microsoft.com/office/powerpoint/2010/main" val="219074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85" y="115910"/>
            <a:ext cx="8051629" cy="36318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0800" y="1851811"/>
            <a:ext cx="3059674" cy="6851561"/>
          </a:xfrm>
          <a:prstGeom prst="rect">
            <a:avLst/>
          </a:prstGeom>
        </p:spPr>
      </p:pic>
      <p:sp>
        <p:nvSpPr>
          <p:cNvPr id="5" name="TextBox 4"/>
          <p:cNvSpPr txBox="1"/>
          <p:nvPr/>
        </p:nvSpPr>
        <p:spPr>
          <a:xfrm>
            <a:off x="3646907" y="1539253"/>
            <a:ext cx="1850186" cy="707886"/>
          </a:xfrm>
          <a:prstGeom prst="rect">
            <a:avLst/>
          </a:prstGeom>
          <a:noFill/>
        </p:spPr>
        <p:txBody>
          <a:bodyPr wrap="none" rtlCol="0">
            <a:spAutoFit/>
          </a:bodyPr>
          <a:lstStyle/>
          <a:p>
            <a:pPr algn="ctr"/>
            <a:r>
              <a:rPr lang="en-US" sz="4000" dirty="0">
                <a:solidFill>
                  <a:srgbClr val="0000FF"/>
                </a:solidFill>
              </a:rPr>
              <a:t>I am .....</a:t>
            </a:r>
          </a:p>
        </p:txBody>
      </p:sp>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016" y1="26667" x2="23810" y2="28406"/>
                        <a14:foregroundMark x1="26667" y1="22899" x2="58095" y2="22899"/>
                      </a14:backgroundRemoval>
                    </a14:imgEffect>
                  </a14:imgLayer>
                </a14:imgProps>
              </a:ext>
              <a:ext uri="{28A0092B-C50C-407E-A947-70E740481C1C}">
                <a14:useLocalDpi xmlns:a14="http://schemas.microsoft.com/office/drawing/2010/main" val="0"/>
              </a:ext>
            </a:extLst>
          </a:blip>
          <a:stretch>
            <a:fillRect/>
          </a:stretch>
        </p:blipFill>
        <p:spPr>
          <a:xfrm>
            <a:off x="8111938" y="5704736"/>
            <a:ext cx="920235" cy="100583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8476" y="4060216"/>
            <a:ext cx="2942129" cy="2747213"/>
          </a:xfrm>
          <a:prstGeom prst="rect">
            <a:avLst/>
          </a:prstGeom>
        </p:spPr>
      </p:pic>
    </p:spTree>
    <p:extLst>
      <p:ext uri="{BB962C8B-B14F-4D97-AF65-F5344CB8AC3E}">
        <p14:creationId xmlns:p14="http://schemas.microsoft.com/office/powerpoint/2010/main" val="12903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arning to Write Numbers 1-10 - How to Write 1 to 10 for Kids - Handwriting Numbers Preschool">
            <a:hlinkClick r:id="" action="ppaction://media"/>
          </p:cNvPr>
          <p:cNvPicPr>
            <a:picLocks noChangeAspect="1"/>
          </p:cNvPicPr>
          <p:nvPr>
            <a:videoFile r:link="rId1"/>
            <p:extLst>
              <p:ext uri="{DAA4B4D4-6D71-4841-9C94-3DE7FCFB9230}">
                <p14:media xmlns:p14="http://schemas.microsoft.com/office/powerpoint/2010/main" r:embed="rId2">
                  <p14:trim st="18259" end="340442"/>
                </p14:media>
              </p:ext>
            </p:extLst>
          </p:nvPr>
        </p:nvPicPr>
        <p:blipFill>
          <a:blip r:embed="rId4"/>
          <a:stretch>
            <a:fillRect/>
          </a:stretch>
        </p:blipFill>
        <p:spPr>
          <a:xfrm>
            <a:off x="300446" y="2150473"/>
            <a:ext cx="8183154" cy="4603024"/>
          </a:xfrm>
          <a:prstGeom prst="rect">
            <a:avLst/>
          </a:prstGeom>
        </p:spPr>
      </p:pic>
      <p:sp>
        <p:nvSpPr>
          <p:cNvPr id="3" name="TextBox 2"/>
          <p:cNvSpPr txBox="1"/>
          <p:nvPr/>
        </p:nvSpPr>
        <p:spPr>
          <a:xfrm>
            <a:off x="220647" y="1291059"/>
            <a:ext cx="4862228" cy="707886"/>
          </a:xfrm>
          <a:prstGeom prst="rect">
            <a:avLst/>
          </a:prstGeom>
          <a:noFill/>
        </p:spPr>
        <p:txBody>
          <a:bodyPr wrap="none" rtlCol="0">
            <a:spAutoFit/>
          </a:bodyPr>
          <a:lstStyle/>
          <a:p>
            <a:pPr algn="ctr"/>
            <a:r>
              <a:rPr lang="en-US" sz="4000" dirty="0">
                <a:solidFill>
                  <a:srgbClr val="0000FF"/>
                </a:solidFill>
                <a:latin typeface="Comic Sans MS" panose="030F0702030302020204" pitchFamily="66" charset="0"/>
              </a:rPr>
              <a:t>Look and remember</a:t>
            </a:r>
          </a:p>
        </p:txBody>
      </p:sp>
    </p:spTree>
    <p:extLst>
      <p:ext uri="{BB962C8B-B14F-4D97-AF65-F5344CB8AC3E}">
        <p14:creationId xmlns:p14="http://schemas.microsoft.com/office/powerpoint/2010/main" val="613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4208" y="2650687"/>
            <a:ext cx="7137027" cy="2247883"/>
          </a:xfrm>
          <a:prstGeom prst="rect">
            <a:avLst/>
          </a:prstGeom>
        </p:spPr>
      </p:pic>
      <p:sp>
        <p:nvSpPr>
          <p:cNvPr id="4" name="TextBox 3"/>
          <p:cNvSpPr txBox="1"/>
          <p:nvPr/>
        </p:nvSpPr>
        <p:spPr>
          <a:xfrm>
            <a:off x="511369" y="1395562"/>
            <a:ext cx="3993402" cy="707886"/>
          </a:xfrm>
          <a:prstGeom prst="rect">
            <a:avLst/>
          </a:prstGeom>
          <a:noFill/>
        </p:spPr>
        <p:txBody>
          <a:bodyPr wrap="none" rtlCol="0">
            <a:spAutoFit/>
          </a:bodyPr>
          <a:lstStyle/>
          <a:p>
            <a:pPr algn="ctr"/>
            <a:r>
              <a:rPr lang="en-US" sz="4000" dirty="0">
                <a:solidFill>
                  <a:srgbClr val="0000FF"/>
                </a:solidFill>
                <a:latin typeface="Comic Sans MS" panose="030F0702030302020204" pitchFamily="66" charset="0"/>
              </a:rPr>
              <a:t>Trace and write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83010"/>
            <a:ext cx="4707460" cy="745164"/>
          </a:xfrm>
        </p:spPr>
        <p:txBody>
          <a:bodyPr/>
          <a:lstStyle/>
          <a:p>
            <a:r>
              <a:rPr lang="en-US" sz="3200" b="1" dirty="0"/>
              <a:t>Workbook P9</a:t>
            </a:r>
          </a:p>
        </p:txBody>
      </p:sp>
      <p:sp>
        <p:nvSpPr>
          <p:cNvPr id="8" name="Content Placeholder 2"/>
          <p:cNvSpPr>
            <a:spLocks noGrp="1"/>
          </p:cNvSpPr>
          <p:nvPr>
            <p:ph idx="4294967295"/>
          </p:nvPr>
        </p:nvSpPr>
        <p:spPr>
          <a:xfrm>
            <a:off x="138869" y="2128174"/>
            <a:ext cx="4189506" cy="4729826"/>
          </a:xfrm>
        </p:spPr>
        <p:txBody>
          <a:bodyPr/>
          <a:lstStyle/>
          <a:p>
            <a:pPr>
              <a:spcAft>
                <a:spcPts val="600"/>
              </a:spcAft>
            </a:pPr>
            <a:r>
              <a:rPr lang="en-US" sz="1900" dirty="0"/>
              <a:t>T shows Ss how to write individually on board, call on Ss to come up and try! (everyone should be about the same age so focus on that number) </a:t>
            </a:r>
          </a:p>
          <a:p>
            <a:pPr>
              <a:spcAft>
                <a:spcPts val="600"/>
              </a:spcAft>
            </a:pPr>
            <a:r>
              <a:rPr lang="en-US" sz="1900" dirty="0"/>
              <a:t>Show Ss how to draw a line for a ‘candle’ and to draw that many candles on their birthday cake</a:t>
            </a:r>
          </a:p>
          <a:p>
            <a:pPr>
              <a:spcAft>
                <a:spcPts val="600"/>
              </a:spcAft>
            </a:pPr>
            <a:r>
              <a:rPr lang="en-US" sz="1900" dirty="0"/>
              <a:t>Walk around, help Ss with pencil control if needed</a:t>
            </a:r>
          </a:p>
          <a:p>
            <a:pPr>
              <a:spcAft>
                <a:spcPts val="600"/>
              </a:spcAft>
            </a:pPr>
            <a:r>
              <a:rPr lang="en-US" sz="1900" dirty="0"/>
              <a:t>Color if time permits!</a:t>
            </a:r>
          </a:p>
          <a:p>
            <a:pPr>
              <a:spcAft>
                <a:spcPts val="600"/>
              </a:spcAft>
            </a:pPr>
            <a:r>
              <a:rPr lang="en-US" sz="1900" dirty="0"/>
              <a:t>Rewards/Team points for job well done!</a:t>
            </a:r>
          </a:p>
          <a:p>
            <a:pPr>
              <a:spcAft>
                <a:spcPts val="600"/>
              </a:spcAft>
            </a:pPr>
            <a:endParaRPr lang="en-US" sz="1900" dirty="0"/>
          </a:p>
        </p:txBody>
      </p:sp>
      <p:pic>
        <p:nvPicPr>
          <p:cNvPr id="3" name="Picture 2"/>
          <p:cNvPicPr>
            <a:picLocks noChangeAspect="1"/>
          </p:cNvPicPr>
          <p:nvPr/>
        </p:nvPicPr>
        <p:blipFill>
          <a:blip r:embed="rId2"/>
          <a:stretch>
            <a:fillRect/>
          </a:stretch>
        </p:blipFill>
        <p:spPr>
          <a:xfrm>
            <a:off x="4328375" y="1733550"/>
            <a:ext cx="4429125" cy="51244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6886" y="1269211"/>
            <a:ext cx="8229600" cy="551884"/>
          </a:xfrm>
        </p:spPr>
        <p:txBody>
          <a:bodyPr/>
          <a:lstStyle/>
          <a:p>
            <a:r>
              <a:rPr lang="en-US" sz="3600" b="1" dirty="0"/>
              <a:t>Let’s sing goodbye song!</a:t>
            </a:r>
          </a:p>
        </p:txBody>
      </p:sp>
      <p:pic>
        <p:nvPicPr>
          <p:cNvPr id="1026" name="Picture 2" descr="Kết quả hình ảnh cho goodbye">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129" y="2063930"/>
            <a:ext cx="4366548" cy="4157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14" y="1469571"/>
            <a:ext cx="8255000" cy="5080000"/>
          </a:xfrm>
          <a:prstGeom prst="rect">
            <a:avLst/>
          </a:prstGeom>
        </p:spPr>
      </p:pic>
    </p:spTree>
    <p:extLst>
      <p:ext uri="{BB962C8B-B14F-4D97-AF65-F5344CB8AC3E}">
        <p14:creationId xmlns:p14="http://schemas.microsoft.com/office/powerpoint/2010/main" val="3804950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457" y="6096365"/>
            <a:ext cx="9144000" cy="772776"/>
          </a:xfrm>
        </p:spPr>
        <p:txBody>
          <a:bodyPr/>
          <a:lstStyle/>
          <a:p>
            <a:r>
              <a:rPr lang="en-US" dirty="0">
                <a:solidFill>
                  <a:srgbClr val="FF0000"/>
                </a:solidFill>
              </a:rPr>
              <a:t>Hello, I am ....</a:t>
            </a:r>
          </a:p>
        </p:txBody>
      </p:sp>
      <p:pic>
        <p:nvPicPr>
          <p:cNvPr id="4" name="Picture 3"/>
          <p:cNvPicPr>
            <a:picLocks noChangeAspect="1"/>
          </p:cNvPicPr>
          <p:nvPr/>
        </p:nvPicPr>
        <p:blipFill>
          <a:blip r:embed="rId2"/>
          <a:stretch>
            <a:fillRect/>
          </a:stretch>
        </p:blipFill>
        <p:spPr>
          <a:xfrm>
            <a:off x="696416" y="2243189"/>
            <a:ext cx="8030812" cy="3447052"/>
          </a:xfrm>
          <a:prstGeom prst="rect">
            <a:avLst/>
          </a:prstGeom>
        </p:spPr>
      </p:pic>
      <p:sp>
        <p:nvSpPr>
          <p:cNvPr id="7" name="Oval Callout 6"/>
          <p:cNvSpPr/>
          <p:nvPr/>
        </p:nvSpPr>
        <p:spPr>
          <a:xfrm>
            <a:off x="235528" y="1632857"/>
            <a:ext cx="1723902" cy="1257627"/>
          </a:xfrm>
          <a:prstGeom prst="wedgeEllipseCallout">
            <a:avLst>
              <a:gd name="adj1" fmla="val 9064"/>
              <a:gd name="adj2" fmla="val 113825"/>
            </a:avLst>
          </a:prstGeom>
          <a:solidFill>
            <a:srgbClr val="FE3CD8"/>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t>I’m 1.</a:t>
            </a:r>
          </a:p>
        </p:txBody>
      </p:sp>
      <p:sp>
        <p:nvSpPr>
          <p:cNvPr id="6" name="Title 1"/>
          <p:cNvSpPr txBox="1"/>
          <p:nvPr/>
        </p:nvSpPr>
        <p:spPr>
          <a:xfrm>
            <a:off x="2425821" y="1179553"/>
            <a:ext cx="4572003" cy="772776"/>
          </a:xfrm>
          <a:prstGeom prst="rect">
            <a:avLst/>
          </a:prstGeom>
        </p:spPr>
        <p:txBody>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3200" b="1" dirty="0"/>
              <a:t>Look and say</a:t>
            </a:r>
          </a:p>
        </p:txBody>
      </p:sp>
      <p:sp>
        <p:nvSpPr>
          <p:cNvPr id="8" name="Oval Callout 7"/>
          <p:cNvSpPr/>
          <p:nvPr/>
        </p:nvSpPr>
        <p:spPr>
          <a:xfrm>
            <a:off x="1959429" y="1398664"/>
            <a:ext cx="1723902" cy="1257627"/>
          </a:xfrm>
          <a:prstGeom prst="wedgeEllipseCallout">
            <a:avLst>
              <a:gd name="adj1" fmla="val -4869"/>
              <a:gd name="adj2" fmla="val 105515"/>
            </a:avLst>
          </a:prstGeom>
          <a:solidFill>
            <a:schemeClr val="tx2">
              <a:lumMod val="60000"/>
              <a:lumOff val="4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t>I’m 2.</a:t>
            </a:r>
          </a:p>
        </p:txBody>
      </p:sp>
      <p:sp>
        <p:nvSpPr>
          <p:cNvPr id="9" name="Oval Callout 8"/>
          <p:cNvSpPr/>
          <p:nvPr/>
        </p:nvSpPr>
        <p:spPr>
          <a:xfrm>
            <a:off x="2848099" y="4868091"/>
            <a:ext cx="1723901" cy="1257627"/>
          </a:xfrm>
          <a:prstGeom prst="wedgeEllipseCallout">
            <a:avLst>
              <a:gd name="adj1" fmla="val -4869"/>
              <a:gd name="adj2" fmla="val -145848"/>
            </a:avLst>
          </a:prstGeom>
          <a:solidFill>
            <a:schemeClr val="accent3">
              <a:lumMod val="60000"/>
              <a:lumOff val="4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solidFill>
                  <a:srgbClr val="FF0000"/>
                </a:solidFill>
              </a:rPr>
              <a:t>I’m 3.</a:t>
            </a:r>
          </a:p>
        </p:txBody>
      </p:sp>
      <p:sp>
        <p:nvSpPr>
          <p:cNvPr id="10" name="Oval Callout 9"/>
          <p:cNvSpPr/>
          <p:nvPr/>
        </p:nvSpPr>
        <p:spPr>
          <a:xfrm>
            <a:off x="4598126" y="5023853"/>
            <a:ext cx="1723901" cy="1101865"/>
          </a:xfrm>
          <a:prstGeom prst="wedgeEllipseCallout">
            <a:avLst>
              <a:gd name="adj1" fmla="val -15086"/>
              <a:gd name="adj2" fmla="val -161428"/>
            </a:avLst>
          </a:prstGeom>
          <a:solidFill>
            <a:schemeClr val="accent5">
              <a:lumMod val="40000"/>
              <a:lumOff val="6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solidFill>
                  <a:schemeClr val="bg2">
                    <a:lumMod val="10000"/>
                  </a:schemeClr>
                </a:solidFill>
              </a:rPr>
              <a:t>I’m 4</a:t>
            </a:r>
            <a:r>
              <a:rPr lang="en-US" sz="3200" dirty="0"/>
              <a:t>.</a:t>
            </a:r>
          </a:p>
        </p:txBody>
      </p:sp>
      <p:sp>
        <p:nvSpPr>
          <p:cNvPr id="11" name="Oval Callout 10"/>
          <p:cNvSpPr/>
          <p:nvPr/>
        </p:nvSpPr>
        <p:spPr>
          <a:xfrm>
            <a:off x="5774054" y="1380241"/>
            <a:ext cx="1723901" cy="1257627"/>
          </a:xfrm>
          <a:prstGeom prst="wedgeEllipseCallout">
            <a:avLst>
              <a:gd name="adj1" fmla="val -32682"/>
              <a:gd name="adj2" fmla="val 68123"/>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t>I’m 5.</a:t>
            </a:r>
          </a:p>
        </p:txBody>
      </p:sp>
      <p:sp>
        <p:nvSpPr>
          <p:cNvPr id="12" name="Oval Callout 11"/>
          <p:cNvSpPr/>
          <p:nvPr/>
        </p:nvSpPr>
        <p:spPr>
          <a:xfrm>
            <a:off x="7593785" y="1173326"/>
            <a:ext cx="1723901" cy="1257627"/>
          </a:xfrm>
          <a:prstGeom prst="wedgeEllipseCallout">
            <a:avLst>
              <a:gd name="adj1" fmla="val -38650"/>
              <a:gd name="adj2" fmla="val 40550"/>
            </a:avLst>
          </a:prstGeom>
          <a:solidFill>
            <a:srgbClr val="FE3CD8"/>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dirty="0"/>
              <a:t>I’m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7"/>
                                        </p:tgtEl>
                                        <p:attrNameLst>
                                          <p:attrName>style.visibility</p:attrName>
                                        </p:attrNameLst>
                                      </p:cBhvr>
                                      <p:to>
                                        <p:strVal val="visible"/>
                                      </p:to>
                                    </p:set>
                                    <p:anim calcmode="discrete" valueType="clr">
                                      <p:cBhvr override="childStyle">
                                        <p:cTn id="2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
                                        </p:tgtEl>
                                        <p:attrNameLst>
                                          <p:attrName>fillcolor</p:attrName>
                                        </p:attrNameLst>
                                      </p:cBhvr>
                                      <p:tavLst>
                                        <p:tav tm="0">
                                          <p:val>
                                            <p:clrVal>
                                              <a:schemeClr val="accent2"/>
                                            </p:clrVal>
                                          </p:val>
                                        </p:tav>
                                        <p:tav tm="50000">
                                          <p:val>
                                            <p:clrVal>
                                              <a:schemeClr val="hlink"/>
                                            </p:clrVal>
                                          </p:val>
                                        </p:tav>
                                      </p:tavLst>
                                    </p:anim>
                                    <p:set>
                                      <p:cBhvr>
                                        <p:cTn id="25" dur="80"/>
                                        <p:tgtEl>
                                          <p:spTgt spid="7"/>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
                                        </p:tgtEl>
                                        <p:attrNameLst>
                                          <p:attrName>style.visibility</p:attrName>
                                        </p:attrNameLst>
                                      </p:cBhvr>
                                      <p:to>
                                        <p:strVal val="visible"/>
                                      </p:to>
                                    </p:set>
                                    <p:anim calcmode="discrete" valueType="clr">
                                      <p:cBhvr override="childStyle">
                                        <p:cTn id="3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
                                        </p:tgtEl>
                                        <p:attrNameLst>
                                          <p:attrName>fillcolor</p:attrName>
                                        </p:attrNameLst>
                                      </p:cBhvr>
                                      <p:tavLst>
                                        <p:tav tm="0">
                                          <p:val>
                                            <p:clrVal>
                                              <a:schemeClr val="accent2"/>
                                            </p:clrVal>
                                          </p:val>
                                        </p:tav>
                                        <p:tav tm="50000">
                                          <p:val>
                                            <p:clrVal>
                                              <a:schemeClr val="hlink"/>
                                            </p:clrVal>
                                          </p:val>
                                        </p:tav>
                                      </p:tavLst>
                                    </p:anim>
                                    <p:set>
                                      <p:cBhvr>
                                        <p:cTn id="32" dur="80"/>
                                        <p:tgtEl>
                                          <p:spTgt spid="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10"/>
                                        </p:tgtEl>
                                        <p:attrNameLst>
                                          <p:attrName>style.visibility</p:attrName>
                                        </p:attrNameLst>
                                      </p:cBhvr>
                                      <p:to>
                                        <p:strVal val="visible"/>
                                      </p:to>
                                    </p:set>
                                    <p:anim calcmode="discrete" valueType="clr">
                                      <p:cBhvr override="childStyle">
                                        <p:cTn id="4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0"/>
                                        </p:tgtEl>
                                        <p:attrNameLst>
                                          <p:attrName>fillcolor</p:attrName>
                                        </p:attrNameLst>
                                      </p:cBhvr>
                                      <p:tavLst>
                                        <p:tav tm="0">
                                          <p:val>
                                            <p:clrVal>
                                              <a:schemeClr val="accent2"/>
                                            </p:clrVal>
                                          </p:val>
                                        </p:tav>
                                        <p:tav tm="50000">
                                          <p:val>
                                            <p:clrVal>
                                              <a:schemeClr val="hlink"/>
                                            </p:clrVal>
                                          </p:val>
                                        </p:tav>
                                      </p:tavLst>
                                    </p:anim>
                                    <p:set>
                                      <p:cBhvr>
                                        <p:cTn id="46" dur="80"/>
                                        <p:tgtEl>
                                          <p:spTgt spid="10"/>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11"/>
                                        </p:tgtEl>
                                        <p:attrNameLst>
                                          <p:attrName>style.visibility</p:attrName>
                                        </p:attrNameLst>
                                      </p:cBhvr>
                                      <p:to>
                                        <p:strVal val="visible"/>
                                      </p:to>
                                    </p:set>
                                    <p:anim calcmode="discrete" valueType="clr">
                                      <p:cBhvr override="childStyle">
                                        <p:cTn id="5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11"/>
                                        </p:tgtEl>
                                        <p:attrNameLst>
                                          <p:attrName>fillcolor</p:attrName>
                                        </p:attrNameLst>
                                      </p:cBhvr>
                                      <p:tavLst>
                                        <p:tav tm="0">
                                          <p:val>
                                            <p:clrVal>
                                              <a:schemeClr val="accent2"/>
                                            </p:clrVal>
                                          </p:val>
                                        </p:tav>
                                        <p:tav tm="50000">
                                          <p:val>
                                            <p:clrVal>
                                              <a:schemeClr val="hlink"/>
                                            </p:clrVal>
                                          </p:val>
                                        </p:tav>
                                      </p:tavLst>
                                    </p:anim>
                                    <p:set>
                                      <p:cBhvr>
                                        <p:cTn id="53" dur="80"/>
                                        <p:tgtEl>
                                          <p:spTgt spid="11"/>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12"/>
                                        </p:tgtEl>
                                        <p:attrNameLst>
                                          <p:attrName>style.visibility</p:attrName>
                                        </p:attrNameLst>
                                      </p:cBhvr>
                                      <p:to>
                                        <p:strVal val="visible"/>
                                      </p:to>
                                    </p:set>
                                    <p:anim calcmode="discrete" valueType="clr">
                                      <p:cBhvr override="childStyle">
                                        <p:cTn id="5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12"/>
                                        </p:tgtEl>
                                        <p:attrNameLst>
                                          <p:attrName>fillcolor</p:attrName>
                                        </p:attrNameLst>
                                      </p:cBhvr>
                                      <p:tavLst>
                                        <p:tav tm="0">
                                          <p:val>
                                            <p:clrVal>
                                              <a:schemeClr val="accent2"/>
                                            </p:clrVal>
                                          </p:val>
                                        </p:tav>
                                        <p:tav tm="50000">
                                          <p:val>
                                            <p:clrVal>
                                              <a:schemeClr val="hlink"/>
                                            </p:clrVal>
                                          </p:val>
                                        </p:tav>
                                      </p:tavLst>
                                    </p:anim>
                                    <p:set>
                                      <p:cBhvr>
                                        <p:cTn id="60"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6" grpId="0"/>
      <p:bldP spid="8" grpId="0" bldLvl="0" animBg="1"/>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5176"/>
            <a:ext cx="9144000" cy="5612823"/>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6665" b="14319"/>
          <a:stretch/>
        </p:blipFill>
        <p:spPr>
          <a:xfrm>
            <a:off x="0" y="1688123"/>
            <a:ext cx="9144000" cy="5169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p:cNvSpPr/>
          <p:nvPr/>
        </p:nvSpPr>
        <p:spPr>
          <a:xfrm>
            <a:off x="290946" y="3560618"/>
            <a:ext cx="623454"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74127" y="3560618"/>
            <a:ext cx="623455"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19057" y="3560618"/>
            <a:ext cx="623455"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0944" y="6137561"/>
            <a:ext cx="623455"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80509" y="6137563"/>
            <a:ext cx="623455"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85017" y="6137562"/>
            <a:ext cx="623455"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p:nvPr/>
        </p:nvSpPr>
        <p:spPr>
          <a:xfrm>
            <a:off x="2425821" y="1179553"/>
            <a:ext cx="4572003" cy="747721"/>
          </a:xfrm>
          <a:prstGeom prst="rect">
            <a:avLst/>
          </a:prstGeom>
        </p:spPr>
        <p:txBody>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3200" b="1" dirty="0"/>
              <a:t>Look, count and circle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3" name="cashreg.wav"/>
                                        </p:tgtEl>
                                      </p:cMediaNode>
                                    </p:audio>
                                  </p:sub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20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341" b="9292"/>
          <a:stretch/>
        </p:blipFill>
        <p:spPr>
          <a:xfrm>
            <a:off x="0" y="1800665"/>
            <a:ext cx="9143999" cy="5057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7980218" y="3588327"/>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4618" y="3574473"/>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5745" y="6165273"/>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27018" y="3574473"/>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11779" y="6165273"/>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76109" y="6165272"/>
            <a:ext cx="609600" cy="540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p:nvPr/>
        </p:nvSpPr>
        <p:spPr>
          <a:xfrm>
            <a:off x="2425821" y="1179553"/>
            <a:ext cx="4572003" cy="747721"/>
          </a:xfrm>
          <a:prstGeom prst="rect">
            <a:avLst/>
          </a:prstGeom>
        </p:spPr>
        <p:txBody>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3200" b="1" dirty="0"/>
              <a:t>Look, count and circle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vol="96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subTnLst>
                                    <p:audio>
                                      <p:cMediaNode vol="96000">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subTnLst>
                                    <p:audio>
                                      <p:cMediaNode vol="96000">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subTnLst>
                                    <p:audio>
                                      <p:cMediaNode vol="96000">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subTnLst>
                                    <p:audio>
                                      <p:cMediaNode vol="96000">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subTnLst>
                                    <p:audio>
                                      <p:cMediaNode vol="96000">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1981" y="1049566"/>
            <a:ext cx="8229600" cy="745180"/>
          </a:xfrm>
        </p:spPr>
        <p:txBody>
          <a:bodyPr/>
          <a:lstStyle/>
          <a:p>
            <a:r>
              <a:rPr lang="en-US" dirty="0"/>
              <a:t>Count and match the numbers!</a:t>
            </a:r>
          </a:p>
        </p:txBody>
      </p:sp>
      <p:pic>
        <p:nvPicPr>
          <p:cNvPr id="6" name="Picture 5"/>
          <p:cNvPicPr>
            <a:picLocks noChangeAspect="1"/>
          </p:cNvPicPr>
          <p:nvPr/>
        </p:nvPicPr>
        <p:blipFill>
          <a:blip r:embed="rId2"/>
          <a:stretch>
            <a:fillRect/>
          </a:stretch>
        </p:blipFill>
        <p:spPr>
          <a:xfrm>
            <a:off x="621219" y="5253635"/>
            <a:ext cx="1490926" cy="1333655"/>
          </a:xfrm>
          <a:prstGeom prst="rect">
            <a:avLst/>
          </a:prstGeom>
        </p:spPr>
      </p:pic>
      <p:sp>
        <p:nvSpPr>
          <p:cNvPr id="9" name="5-Point Star 8"/>
          <p:cNvSpPr/>
          <p:nvPr/>
        </p:nvSpPr>
        <p:spPr>
          <a:xfrm>
            <a:off x="5439117" y="5549909"/>
            <a:ext cx="993951" cy="814537"/>
          </a:xfrm>
          <a:prstGeom prst="star5">
            <a:avLst>
              <a:gd name="adj" fmla="val 23292"/>
              <a:gd name="hf" fmla="val 105146"/>
              <a:gd name="vf" fmla="val 110557"/>
            </a:avLst>
          </a:prstGeom>
          <a:solidFill>
            <a:srgbClr val="EC76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6544053" y="5550446"/>
            <a:ext cx="993951" cy="814537"/>
          </a:xfrm>
          <a:prstGeom prst="star5">
            <a:avLst>
              <a:gd name="adj" fmla="val 23292"/>
              <a:gd name="hf" fmla="val 105146"/>
              <a:gd name="vf" fmla="val 110557"/>
            </a:avLst>
          </a:prstGeom>
          <a:solidFill>
            <a:srgbClr val="EC76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7634637" y="5550446"/>
            <a:ext cx="993951" cy="814537"/>
          </a:xfrm>
          <a:prstGeom prst="star5">
            <a:avLst>
              <a:gd name="adj" fmla="val 23292"/>
              <a:gd name="hf" fmla="val 105146"/>
              <a:gd name="vf" fmla="val 110557"/>
            </a:avLst>
          </a:prstGeom>
          <a:solidFill>
            <a:srgbClr val="EC76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588629" y="3585472"/>
            <a:ext cx="1578735" cy="1412203"/>
          </a:xfrm>
          <a:prstGeom prst="rect">
            <a:avLst/>
          </a:prstGeom>
        </p:spPr>
      </p:pic>
      <p:pic>
        <p:nvPicPr>
          <p:cNvPr id="13" name="Picture 12"/>
          <p:cNvPicPr>
            <a:picLocks noChangeAspect="1"/>
          </p:cNvPicPr>
          <p:nvPr/>
        </p:nvPicPr>
        <p:blipFill>
          <a:blip r:embed="rId4"/>
          <a:stretch>
            <a:fillRect/>
          </a:stretch>
        </p:blipFill>
        <p:spPr>
          <a:xfrm>
            <a:off x="612855" y="1933637"/>
            <a:ext cx="1603785" cy="1434966"/>
          </a:xfrm>
          <a:prstGeom prst="rect">
            <a:avLst/>
          </a:prstGeom>
        </p:spPr>
      </p:pic>
      <p:sp>
        <p:nvSpPr>
          <p:cNvPr id="15" name="5-Point Star 14"/>
          <p:cNvSpPr/>
          <p:nvPr/>
        </p:nvSpPr>
        <p:spPr>
          <a:xfrm>
            <a:off x="6557858" y="2016178"/>
            <a:ext cx="993951" cy="814537"/>
          </a:xfrm>
          <a:prstGeom prst="star5">
            <a:avLst>
              <a:gd name="adj" fmla="val 23292"/>
              <a:gd name="hf" fmla="val 105146"/>
              <a:gd name="vf" fmla="val 110557"/>
            </a:avLst>
          </a:prstGeom>
          <a:solidFill>
            <a:srgbClr val="3F87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5995397" y="4114646"/>
            <a:ext cx="993951" cy="814537"/>
          </a:xfrm>
          <a:prstGeom prst="star5">
            <a:avLst>
              <a:gd name="adj" fmla="val 23292"/>
              <a:gd name="hf" fmla="val 105146"/>
              <a:gd name="vf" fmla="val 110557"/>
            </a:avLst>
          </a:prstGeom>
          <a:solidFill>
            <a:srgbClr val="E72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7045113" y="4115183"/>
            <a:ext cx="993951" cy="814537"/>
          </a:xfrm>
          <a:prstGeom prst="star5">
            <a:avLst>
              <a:gd name="adj" fmla="val 23292"/>
              <a:gd name="hf" fmla="val 105146"/>
              <a:gd name="vf" fmla="val 110557"/>
            </a:avLst>
          </a:prstGeom>
          <a:solidFill>
            <a:srgbClr val="E72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5485162" y="3424896"/>
            <a:ext cx="993951" cy="814537"/>
          </a:xfrm>
          <a:prstGeom prst="star5">
            <a:avLst>
              <a:gd name="adj" fmla="val 23292"/>
              <a:gd name="hf" fmla="val 105146"/>
              <a:gd name="vf" fmla="val 110557"/>
            </a:avLst>
          </a:prstGeom>
          <a:solidFill>
            <a:srgbClr val="E72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5-Point Star 18"/>
          <p:cNvSpPr/>
          <p:nvPr/>
        </p:nvSpPr>
        <p:spPr>
          <a:xfrm>
            <a:off x="6534880" y="3425433"/>
            <a:ext cx="993951" cy="814537"/>
          </a:xfrm>
          <a:prstGeom prst="star5">
            <a:avLst>
              <a:gd name="adj" fmla="val 23292"/>
              <a:gd name="hf" fmla="val 105146"/>
              <a:gd name="vf" fmla="val 110557"/>
            </a:avLst>
          </a:prstGeom>
          <a:solidFill>
            <a:srgbClr val="E72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597854" y="3425433"/>
            <a:ext cx="993951" cy="814537"/>
          </a:xfrm>
          <a:prstGeom prst="star5">
            <a:avLst>
              <a:gd name="adj" fmla="val 23292"/>
              <a:gd name="hf" fmla="val 105146"/>
              <a:gd name="vf" fmla="val 110557"/>
            </a:avLst>
          </a:prstGeom>
          <a:solidFill>
            <a:srgbClr val="E72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1739413" y="2623090"/>
            <a:ext cx="4739700" cy="3492853"/>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877462" y="4224556"/>
            <a:ext cx="3561655" cy="1756519"/>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960291" y="2623090"/>
            <a:ext cx="3478826" cy="1616343"/>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99748" y="1149803"/>
            <a:ext cx="6423665" cy="5712696"/>
          </a:xfrm>
          <a:prstGeom prst="rect">
            <a:avLst/>
          </a:prstGeom>
        </p:spPr>
      </p:pic>
      <p:cxnSp>
        <p:nvCxnSpPr>
          <p:cNvPr id="5" name="Straight Arrow Connector 4"/>
          <p:cNvCxnSpPr/>
          <p:nvPr/>
        </p:nvCxnSpPr>
        <p:spPr>
          <a:xfrm>
            <a:off x="3215510" y="2792186"/>
            <a:ext cx="1111561" cy="816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H="1">
            <a:off x="4057650" y="3673928"/>
            <a:ext cx="3233057" cy="1551215"/>
          </a:xfrm>
          <a:prstGeom prst="curvedConnector3">
            <a:avLst>
              <a:gd name="adj1" fmla="val 8586"/>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03949" y="3481616"/>
            <a:ext cx="2671251" cy="4535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31266" y="3728357"/>
            <a:ext cx="1241891" cy="162741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3614057" y="4006151"/>
            <a:ext cx="1426027" cy="1320800"/>
          </a:xfrm>
          <a:prstGeom prst="bentConnector3">
            <a:avLst>
              <a:gd name="adj1" fmla="val 23537"/>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p:cNvCxnSpPr/>
          <p:nvPr/>
        </p:nvCxnSpPr>
        <p:spPr>
          <a:xfrm flipV="1">
            <a:off x="5331266" y="3033486"/>
            <a:ext cx="1118520" cy="2002971"/>
          </a:xfrm>
          <a:prstGeom prst="straightConnector1">
            <a:avLst/>
          </a:prstGeom>
          <a:ln w="38100">
            <a:solidFill>
              <a:srgbClr val="16AA16"/>
            </a:solidFill>
            <a:tailEnd type="triangle"/>
          </a:ln>
        </p:spPr>
        <p:style>
          <a:lnRef idx="1">
            <a:schemeClr val="accent1"/>
          </a:lnRef>
          <a:fillRef idx="0">
            <a:schemeClr val="accent1"/>
          </a:fillRef>
          <a:effectRef idx="0">
            <a:schemeClr val="accent1"/>
          </a:effectRef>
          <a:fontRef idx="minor">
            <a:schemeClr val="tx1"/>
          </a:fontRef>
        </p:style>
      </p:cxnSp>
      <p:sp>
        <p:nvSpPr>
          <p:cNvPr id="1033" name="Freeform 1032"/>
          <p:cNvSpPr/>
          <p:nvPr/>
        </p:nvSpPr>
        <p:spPr>
          <a:xfrm>
            <a:off x="2656114" y="4862286"/>
            <a:ext cx="1799772" cy="1362262"/>
          </a:xfrm>
          <a:custGeom>
            <a:avLst/>
            <a:gdLst>
              <a:gd name="connsiteX0" fmla="*/ 0 w 1766853"/>
              <a:gd name="connsiteY0" fmla="*/ 0 h 1362262"/>
              <a:gd name="connsiteX1" fmla="*/ 1001486 w 1766853"/>
              <a:gd name="connsiteY1" fmla="*/ 290285 h 1362262"/>
              <a:gd name="connsiteX2" fmla="*/ 1335315 w 1766853"/>
              <a:gd name="connsiteY2" fmla="*/ 1291771 h 1362262"/>
              <a:gd name="connsiteX3" fmla="*/ 1712686 w 1766853"/>
              <a:gd name="connsiteY3" fmla="*/ 1262743 h 1362262"/>
              <a:gd name="connsiteX4" fmla="*/ 1756229 w 1766853"/>
              <a:gd name="connsiteY4" fmla="*/ 1132114 h 136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853" h="1362262">
                <a:moveTo>
                  <a:pt x="0" y="0"/>
                </a:moveTo>
                <a:cubicBezTo>
                  <a:pt x="389467" y="37495"/>
                  <a:pt x="778934" y="74990"/>
                  <a:pt x="1001486" y="290285"/>
                </a:cubicBezTo>
                <a:cubicBezTo>
                  <a:pt x="1224039" y="505580"/>
                  <a:pt x="1216782" y="1129695"/>
                  <a:pt x="1335315" y="1291771"/>
                </a:cubicBezTo>
                <a:cubicBezTo>
                  <a:pt x="1453848" y="1453847"/>
                  <a:pt x="1642534" y="1289353"/>
                  <a:pt x="1712686" y="1262743"/>
                </a:cubicBezTo>
                <a:cubicBezTo>
                  <a:pt x="1782838" y="1236134"/>
                  <a:pt x="1769533" y="1184124"/>
                  <a:pt x="1756229" y="1132114"/>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35" name="Straight Arrow Connector 1034"/>
          <p:cNvCxnSpPr/>
          <p:nvPr/>
        </p:nvCxnSpPr>
        <p:spPr>
          <a:xfrm flipV="1">
            <a:off x="4898571" y="4775200"/>
            <a:ext cx="1674586" cy="140788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500"/>
                                        <p:tgtEl>
                                          <p:spTgt spid="103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33"/>
                                        </p:tgtEl>
                                        <p:attrNameLst>
                                          <p:attrName>style.visibility</p:attrName>
                                        </p:attrNameLst>
                                      </p:cBhvr>
                                      <p:to>
                                        <p:strVal val="visible"/>
                                      </p:to>
                                    </p:set>
                                    <p:animEffect transition="in" filter="fade">
                                      <p:cBhvr>
                                        <p:cTn id="37" dur="1000"/>
                                        <p:tgtEl>
                                          <p:spTgt spid="1033"/>
                                        </p:tgtEl>
                                      </p:cBhvr>
                                    </p:animEffect>
                                    <p:anim calcmode="lin" valueType="num">
                                      <p:cBhvr>
                                        <p:cTn id="38" dur="1000" fill="hold"/>
                                        <p:tgtEl>
                                          <p:spTgt spid="1033"/>
                                        </p:tgtEl>
                                        <p:attrNameLst>
                                          <p:attrName>ppt_x</p:attrName>
                                        </p:attrNameLst>
                                      </p:cBhvr>
                                      <p:tavLst>
                                        <p:tav tm="0">
                                          <p:val>
                                            <p:strVal val="#ppt_x"/>
                                          </p:val>
                                        </p:tav>
                                        <p:tav tm="100000">
                                          <p:val>
                                            <p:strVal val="#ppt_x"/>
                                          </p:val>
                                        </p:tav>
                                      </p:tavLst>
                                    </p:anim>
                                    <p:anim calcmode="lin" valueType="num">
                                      <p:cBhvr>
                                        <p:cTn id="3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35"/>
                                        </p:tgtEl>
                                        <p:attrNameLst>
                                          <p:attrName>style.visibility</p:attrName>
                                        </p:attrNameLst>
                                      </p:cBhvr>
                                      <p:to>
                                        <p:strVal val="visible"/>
                                      </p:to>
                                    </p:set>
                                    <p:animEffect transition="in" filter="fade">
                                      <p:cBhvr>
                                        <p:cTn id="44"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9764"/>
            <a:ext cx="9144000" cy="5143500"/>
          </a:xfrm>
          <a:prstGeom prst="rect">
            <a:avLst/>
          </a:prstGeom>
        </p:spPr>
      </p:pic>
    </p:spTree>
    <p:extLst>
      <p:ext uri="{BB962C8B-B14F-4D97-AF65-F5344CB8AC3E}">
        <p14:creationId xmlns:p14="http://schemas.microsoft.com/office/powerpoint/2010/main" val="3696899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381</Words>
  <Application>Microsoft Office PowerPoint</Application>
  <PresentationFormat>On-screen Show (4:3)</PresentationFormat>
  <Paragraphs>61</Paragraphs>
  <Slides>27</Slides>
  <Notes>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Times New Roman</vt:lpstr>
      <vt:lpstr>Arial</vt:lpstr>
      <vt:lpstr>Calibri</vt:lpstr>
      <vt:lpstr>Comic Sans MS</vt:lpstr>
      <vt:lpstr>Anklepants</vt:lpstr>
      <vt:lpstr>Office Theme</vt:lpstr>
      <vt:lpstr>Tiếng Anh 1 - MacMillan Next Move  Unit 1 - Lesson 6 - PRACTICE</vt:lpstr>
      <vt:lpstr>WARM UP: NUMBERS 1-10 SONG</vt:lpstr>
      <vt:lpstr>Hello, I am ....</vt:lpstr>
      <vt:lpstr>PowerPoint Presentation</vt:lpstr>
      <vt:lpstr>PowerPoint Presentation</vt:lpstr>
      <vt:lpstr>PowerPoint Presentation</vt:lpstr>
      <vt:lpstr>Count and match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Workbook P9</vt:lpstr>
      <vt:lpstr>Let’s sing goodbye song!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ChauLong</dc:creator>
  <cp:lastModifiedBy>Nguyen Hoang</cp:lastModifiedBy>
  <cp:revision>335</cp:revision>
  <dcterms:created xsi:type="dcterms:W3CDTF">2016-07-04T04:51:00Z</dcterms:created>
  <dcterms:modified xsi:type="dcterms:W3CDTF">2020-09-03T07:14:30Z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1033-10.2.0.6080</vt:lpwstr>
  </property>
</Properties>
</file>