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8" r:id="rId1"/>
  </p:sldMasterIdLst>
  <p:notesMasterIdLst>
    <p:notesMasterId r:id="rId12"/>
  </p:notesMasterIdLst>
  <p:sldIdLst>
    <p:sldId id="290" r:id="rId2"/>
    <p:sldId id="314" r:id="rId3"/>
    <p:sldId id="259" r:id="rId4"/>
    <p:sldId id="316" r:id="rId5"/>
    <p:sldId id="318" r:id="rId6"/>
    <p:sldId id="319" r:id="rId7"/>
    <p:sldId id="320" r:id="rId8"/>
    <p:sldId id="321" r:id="rId9"/>
    <p:sldId id="264" r:id="rId10"/>
    <p:sldId id="322" r:id="rId11"/>
  </p:sldIdLst>
  <p:sldSz cx="9144000" cy="5143500" type="screen16x9"/>
  <p:notesSz cx="6858000" cy="9144000"/>
  <p:embeddedFontLst>
    <p:embeddedFont>
      <p:font typeface="Comfortaa" panose="020B0604020202020204" charset="0"/>
      <p:regular r:id="rId13"/>
      <p:bold r:id="rId14"/>
    </p:embeddedFont>
    <p:embeddedFont>
      <p:font typeface="Fredoka One" panose="02000000000000000000" pitchFamily="2" charset="0"/>
      <p:regular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0E170DEF-23A7-4767-8698-FD80C1996D43}">
          <p14:sldIdLst>
            <p14:sldId id="290"/>
            <p14:sldId id="314"/>
            <p14:sldId id="259"/>
            <p14:sldId id="316"/>
            <p14:sldId id="318"/>
            <p14:sldId id="319"/>
            <p14:sldId id="320"/>
            <p14:sldId id="321"/>
            <p14:sldId id="264"/>
            <p14:sldId id="32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E4ED7C8-3B07-4F8D-8896-5880EE63EA5A}">
  <a:tblStyle styleId="{1E4ED7C8-3B07-4F8D-8896-5880EE63EA5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2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1"/>
        <p:cNvGrpSpPr/>
        <p:nvPr/>
      </p:nvGrpSpPr>
      <p:grpSpPr>
        <a:xfrm>
          <a:off x="0" y="0"/>
          <a:ext cx="0" cy="0"/>
          <a:chOff x="0" y="0"/>
          <a:chExt cx="0" cy="0"/>
        </a:xfrm>
      </p:grpSpPr>
      <p:sp>
        <p:nvSpPr>
          <p:cNvPr id="2832" name="Google Shape;2832;g12080571995_1_378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3" name="Google Shape;2833;g12080571995_1_378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1"/>
        <p:cNvGrpSpPr/>
        <p:nvPr/>
      </p:nvGrpSpPr>
      <p:grpSpPr>
        <a:xfrm>
          <a:off x="0" y="0"/>
          <a:ext cx="0" cy="0"/>
          <a:chOff x="0" y="0"/>
          <a:chExt cx="0" cy="0"/>
        </a:xfrm>
      </p:grpSpPr>
      <p:sp>
        <p:nvSpPr>
          <p:cNvPr id="2832" name="Google Shape;2832;g12080571995_1_378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3" name="Google Shape;2833;g12080571995_1_378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7570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9"/>
        <p:cNvGrpSpPr/>
        <p:nvPr/>
      </p:nvGrpSpPr>
      <p:grpSpPr>
        <a:xfrm>
          <a:off x="0" y="0"/>
          <a:ext cx="0" cy="0"/>
          <a:chOff x="0" y="0"/>
          <a:chExt cx="0" cy="0"/>
        </a:xfrm>
      </p:grpSpPr>
      <p:sp>
        <p:nvSpPr>
          <p:cNvPr id="2610" name="Google Shape;2610;g1215484b55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1" name="Google Shape;2611;g1215484b55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9442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6"/>
        <p:cNvGrpSpPr/>
        <p:nvPr/>
      </p:nvGrpSpPr>
      <p:grpSpPr>
        <a:xfrm>
          <a:off x="0" y="0"/>
          <a:ext cx="0" cy="0"/>
          <a:chOff x="0" y="0"/>
          <a:chExt cx="0" cy="0"/>
        </a:xfrm>
      </p:grpSpPr>
      <p:sp>
        <p:nvSpPr>
          <p:cNvPr id="1617" name="Google Shape;1617;g11f29868e5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8" name="Google Shape;1618;g11f29868e50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9"/>
        <p:cNvGrpSpPr/>
        <p:nvPr/>
      </p:nvGrpSpPr>
      <p:grpSpPr>
        <a:xfrm>
          <a:off x="0" y="0"/>
          <a:ext cx="0" cy="0"/>
          <a:chOff x="0" y="0"/>
          <a:chExt cx="0" cy="0"/>
        </a:xfrm>
      </p:grpSpPr>
      <p:sp>
        <p:nvSpPr>
          <p:cNvPr id="2610" name="Google Shape;2610;g1215484b55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1" name="Google Shape;2611;g1215484b55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Nhấn vào khối rubik để quay lại slide ô chữ</a:t>
            </a:r>
            <a:endParaRPr/>
          </a:p>
        </p:txBody>
      </p:sp>
    </p:spTree>
    <p:extLst>
      <p:ext uri="{BB962C8B-B14F-4D97-AF65-F5344CB8AC3E}">
        <p14:creationId xmlns:p14="http://schemas.microsoft.com/office/powerpoint/2010/main" val="33110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9"/>
        <p:cNvGrpSpPr/>
        <p:nvPr/>
      </p:nvGrpSpPr>
      <p:grpSpPr>
        <a:xfrm>
          <a:off x="0" y="0"/>
          <a:ext cx="0" cy="0"/>
          <a:chOff x="0" y="0"/>
          <a:chExt cx="0" cy="0"/>
        </a:xfrm>
      </p:grpSpPr>
      <p:sp>
        <p:nvSpPr>
          <p:cNvPr id="2610" name="Google Shape;2610;g1215484b55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1" name="Google Shape;2611;g1215484b55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Nhấn vào các ô số để quay lại xem câu hỏi</a:t>
            </a:r>
            <a:endParaRPr/>
          </a:p>
        </p:txBody>
      </p:sp>
    </p:spTree>
    <p:extLst>
      <p:ext uri="{BB962C8B-B14F-4D97-AF65-F5344CB8AC3E}">
        <p14:creationId xmlns:p14="http://schemas.microsoft.com/office/powerpoint/2010/main" val="3283260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9"/>
        <p:cNvGrpSpPr/>
        <p:nvPr/>
      </p:nvGrpSpPr>
      <p:grpSpPr>
        <a:xfrm>
          <a:off x="0" y="0"/>
          <a:ext cx="0" cy="0"/>
          <a:chOff x="0" y="0"/>
          <a:chExt cx="0" cy="0"/>
        </a:xfrm>
      </p:grpSpPr>
      <p:sp>
        <p:nvSpPr>
          <p:cNvPr id="2610" name="Google Shape;2610;g1215484b55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1" name="Google Shape;2611;g1215484b55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231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9"/>
        <p:cNvGrpSpPr/>
        <p:nvPr/>
      </p:nvGrpSpPr>
      <p:grpSpPr>
        <a:xfrm>
          <a:off x="0" y="0"/>
          <a:ext cx="0" cy="0"/>
          <a:chOff x="0" y="0"/>
          <a:chExt cx="0" cy="0"/>
        </a:xfrm>
      </p:grpSpPr>
      <p:sp>
        <p:nvSpPr>
          <p:cNvPr id="2610" name="Google Shape;2610;g1215484b55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1" name="Google Shape;2611;g1215484b55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90487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9"/>
        <p:cNvGrpSpPr/>
        <p:nvPr/>
      </p:nvGrpSpPr>
      <p:grpSpPr>
        <a:xfrm>
          <a:off x="0" y="0"/>
          <a:ext cx="0" cy="0"/>
          <a:chOff x="0" y="0"/>
          <a:chExt cx="0" cy="0"/>
        </a:xfrm>
      </p:grpSpPr>
      <p:sp>
        <p:nvSpPr>
          <p:cNvPr id="2610" name="Google Shape;2610;g1215484b55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1" name="Google Shape;2611;g1215484b55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90384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5"/>
        <p:cNvGrpSpPr/>
        <p:nvPr/>
      </p:nvGrpSpPr>
      <p:grpSpPr>
        <a:xfrm>
          <a:off x="0" y="0"/>
          <a:ext cx="0" cy="0"/>
          <a:chOff x="0" y="0"/>
          <a:chExt cx="0" cy="0"/>
        </a:xfrm>
      </p:grpSpPr>
      <p:sp>
        <p:nvSpPr>
          <p:cNvPr id="1756" name="Google Shape;1756;g11f29868e50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7" name="Google Shape;1757;g11f29868e50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197"/>
        <p:cNvGrpSpPr/>
        <p:nvPr/>
      </p:nvGrpSpPr>
      <p:grpSpPr>
        <a:xfrm>
          <a:off x="0" y="0"/>
          <a:ext cx="0" cy="0"/>
          <a:chOff x="0" y="0"/>
          <a:chExt cx="0" cy="0"/>
        </a:xfrm>
      </p:grpSpPr>
      <p:sp>
        <p:nvSpPr>
          <p:cNvPr id="198" name="Google Shape;198;p3"/>
          <p:cNvSpPr txBox="1">
            <a:spLocks noGrp="1"/>
          </p:cNvSpPr>
          <p:nvPr>
            <p:ph type="subTitle" idx="1"/>
          </p:nvPr>
        </p:nvSpPr>
        <p:spPr>
          <a:xfrm>
            <a:off x="2105250" y="2846300"/>
            <a:ext cx="4933500" cy="228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700">
                <a:latin typeface="Comfortaa"/>
                <a:ea typeface="Comfortaa"/>
                <a:cs typeface="Comfortaa"/>
                <a:sym typeface="Comfortaa"/>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99" name="Google Shape;199;p3"/>
          <p:cNvSpPr txBox="1">
            <a:spLocks noGrp="1"/>
          </p:cNvSpPr>
          <p:nvPr>
            <p:ph type="title"/>
          </p:nvPr>
        </p:nvSpPr>
        <p:spPr>
          <a:xfrm>
            <a:off x="2424750" y="1946275"/>
            <a:ext cx="4250700" cy="7131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accent4"/>
              </a:buClr>
              <a:buSzPts val="5000"/>
              <a:buFont typeface="Fredoka One"/>
              <a:buNone/>
              <a:defRPr sz="5000">
                <a:solidFill>
                  <a:schemeClr val="accent4"/>
                </a:solidFill>
                <a:latin typeface="Fredoka One"/>
                <a:ea typeface="Fredoka One"/>
                <a:cs typeface="Fredoka One"/>
                <a:sym typeface="Fredoka One"/>
              </a:defRPr>
            </a:lvl1pPr>
            <a:lvl2pPr lvl="1" algn="ctr">
              <a:spcBef>
                <a:spcPts val="0"/>
              </a:spcBef>
              <a:spcAft>
                <a:spcPts val="0"/>
              </a:spcAft>
              <a:buClr>
                <a:schemeClr val="accent4"/>
              </a:buClr>
              <a:buSzPts val="4400"/>
              <a:buFont typeface="Fredoka One"/>
              <a:buNone/>
              <a:defRPr sz="4400">
                <a:solidFill>
                  <a:schemeClr val="accent4"/>
                </a:solidFill>
                <a:latin typeface="Fredoka One"/>
                <a:ea typeface="Fredoka One"/>
                <a:cs typeface="Fredoka One"/>
                <a:sym typeface="Fredoka One"/>
              </a:defRPr>
            </a:lvl2pPr>
            <a:lvl3pPr lvl="2" algn="ctr">
              <a:spcBef>
                <a:spcPts val="0"/>
              </a:spcBef>
              <a:spcAft>
                <a:spcPts val="0"/>
              </a:spcAft>
              <a:buClr>
                <a:schemeClr val="accent4"/>
              </a:buClr>
              <a:buSzPts val="4400"/>
              <a:buFont typeface="Fredoka One"/>
              <a:buNone/>
              <a:defRPr sz="4400">
                <a:solidFill>
                  <a:schemeClr val="accent4"/>
                </a:solidFill>
                <a:latin typeface="Fredoka One"/>
                <a:ea typeface="Fredoka One"/>
                <a:cs typeface="Fredoka One"/>
                <a:sym typeface="Fredoka One"/>
              </a:defRPr>
            </a:lvl3pPr>
            <a:lvl4pPr lvl="3" algn="ctr">
              <a:spcBef>
                <a:spcPts val="0"/>
              </a:spcBef>
              <a:spcAft>
                <a:spcPts val="0"/>
              </a:spcAft>
              <a:buClr>
                <a:schemeClr val="accent4"/>
              </a:buClr>
              <a:buSzPts val="4400"/>
              <a:buFont typeface="Fredoka One"/>
              <a:buNone/>
              <a:defRPr sz="4400">
                <a:solidFill>
                  <a:schemeClr val="accent4"/>
                </a:solidFill>
                <a:latin typeface="Fredoka One"/>
                <a:ea typeface="Fredoka One"/>
                <a:cs typeface="Fredoka One"/>
                <a:sym typeface="Fredoka One"/>
              </a:defRPr>
            </a:lvl4pPr>
            <a:lvl5pPr lvl="4" algn="ctr">
              <a:spcBef>
                <a:spcPts val="0"/>
              </a:spcBef>
              <a:spcAft>
                <a:spcPts val="0"/>
              </a:spcAft>
              <a:buClr>
                <a:schemeClr val="accent4"/>
              </a:buClr>
              <a:buSzPts val="4400"/>
              <a:buFont typeface="Fredoka One"/>
              <a:buNone/>
              <a:defRPr sz="4400">
                <a:solidFill>
                  <a:schemeClr val="accent4"/>
                </a:solidFill>
                <a:latin typeface="Fredoka One"/>
                <a:ea typeface="Fredoka One"/>
                <a:cs typeface="Fredoka One"/>
                <a:sym typeface="Fredoka One"/>
              </a:defRPr>
            </a:lvl5pPr>
            <a:lvl6pPr lvl="5" algn="ctr">
              <a:spcBef>
                <a:spcPts val="0"/>
              </a:spcBef>
              <a:spcAft>
                <a:spcPts val="0"/>
              </a:spcAft>
              <a:buClr>
                <a:schemeClr val="accent4"/>
              </a:buClr>
              <a:buSzPts val="4400"/>
              <a:buFont typeface="Fredoka One"/>
              <a:buNone/>
              <a:defRPr sz="4400">
                <a:solidFill>
                  <a:schemeClr val="accent4"/>
                </a:solidFill>
                <a:latin typeface="Fredoka One"/>
                <a:ea typeface="Fredoka One"/>
                <a:cs typeface="Fredoka One"/>
                <a:sym typeface="Fredoka One"/>
              </a:defRPr>
            </a:lvl6pPr>
            <a:lvl7pPr lvl="6" algn="ctr">
              <a:spcBef>
                <a:spcPts val="0"/>
              </a:spcBef>
              <a:spcAft>
                <a:spcPts val="0"/>
              </a:spcAft>
              <a:buClr>
                <a:schemeClr val="accent4"/>
              </a:buClr>
              <a:buSzPts val="4400"/>
              <a:buFont typeface="Fredoka One"/>
              <a:buNone/>
              <a:defRPr sz="4400">
                <a:solidFill>
                  <a:schemeClr val="accent4"/>
                </a:solidFill>
                <a:latin typeface="Fredoka One"/>
                <a:ea typeface="Fredoka One"/>
                <a:cs typeface="Fredoka One"/>
                <a:sym typeface="Fredoka One"/>
              </a:defRPr>
            </a:lvl7pPr>
            <a:lvl8pPr lvl="7" algn="ctr">
              <a:spcBef>
                <a:spcPts val="0"/>
              </a:spcBef>
              <a:spcAft>
                <a:spcPts val="0"/>
              </a:spcAft>
              <a:buClr>
                <a:schemeClr val="accent4"/>
              </a:buClr>
              <a:buSzPts val="4400"/>
              <a:buFont typeface="Fredoka One"/>
              <a:buNone/>
              <a:defRPr sz="4400">
                <a:solidFill>
                  <a:schemeClr val="accent4"/>
                </a:solidFill>
                <a:latin typeface="Fredoka One"/>
                <a:ea typeface="Fredoka One"/>
                <a:cs typeface="Fredoka One"/>
                <a:sym typeface="Fredoka One"/>
              </a:defRPr>
            </a:lvl8pPr>
            <a:lvl9pPr lvl="8" algn="ctr">
              <a:spcBef>
                <a:spcPts val="0"/>
              </a:spcBef>
              <a:spcAft>
                <a:spcPts val="0"/>
              </a:spcAft>
              <a:buClr>
                <a:schemeClr val="accent4"/>
              </a:buClr>
              <a:buSzPts val="4400"/>
              <a:buFont typeface="Fredoka One"/>
              <a:buNone/>
              <a:defRPr sz="4400">
                <a:solidFill>
                  <a:schemeClr val="accent4"/>
                </a:solidFill>
                <a:latin typeface="Fredoka One"/>
                <a:ea typeface="Fredoka One"/>
                <a:cs typeface="Fredoka One"/>
                <a:sym typeface="Fredoka One"/>
              </a:defRPr>
            </a:lvl9pPr>
          </a:lstStyle>
          <a:p>
            <a:endParaRPr/>
          </a:p>
        </p:txBody>
      </p:sp>
      <p:sp>
        <p:nvSpPr>
          <p:cNvPr id="200" name="Google Shape;200;p3"/>
          <p:cNvSpPr txBox="1">
            <a:spLocks noGrp="1"/>
          </p:cNvSpPr>
          <p:nvPr>
            <p:ph type="title" idx="2" hasCustomPrompt="1"/>
          </p:nvPr>
        </p:nvSpPr>
        <p:spPr>
          <a:xfrm>
            <a:off x="3536100" y="1143125"/>
            <a:ext cx="2071800" cy="6162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5000"/>
              <a:buNone/>
              <a:defRPr sz="5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grpSp>
        <p:nvGrpSpPr>
          <p:cNvPr id="201" name="Google Shape;201;p3"/>
          <p:cNvGrpSpPr/>
          <p:nvPr/>
        </p:nvGrpSpPr>
        <p:grpSpPr>
          <a:xfrm>
            <a:off x="-237528" y="2554553"/>
            <a:ext cx="9517431" cy="2961382"/>
            <a:chOff x="-179150" y="2585549"/>
            <a:chExt cx="9417605" cy="2930321"/>
          </a:xfrm>
        </p:grpSpPr>
        <p:grpSp>
          <p:nvGrpSpPr>
            <p:cNvPr id="202" name="Google Shape;202;p3"/>
            <p:cNvGrpSpPr/>
            <p:nvPr/>
          </p:nvGrpSpPr>
          <p:grpSpPr>
            <a:xfrm>
              <a:off x="4690025" y="3301657"/>
              <a:ext cx="4548430" cy="1607717"/>
              <a:chOff x="4690025" y="2984257"/>
              <a:chExt cx="4548430" cy="1607717"/>
            </a:xfrm>
          </p:grpSpPr>
          <p:sp>
            <p:nvSpPr>
              <p:cNvPr id="203" name="Google Shape;203;p3"/>
              <p:cNvSpPr/>
              <p:nvPr/>
            </p:nvSpPr>
            <p:spPr>
              <a:xfrm>
                <a:off x="4690025" y="2984257"/>
                <a:ext cx="4530555" cy="1606829"/>
              </a:xfrm>
              <a:custGeom>
                <a:avLst/>
                <a:gdLst/>
                <a:ahLst/>
                <a:cxnLst/>
                <a:rect l="l" t="t" r="r" b="b"/>
                <a:pathLst>
                  <a:path w="103055" h="36550" extrusionOk="0">
                    <a:moveTo>
                      <a:pt x="103055" y="0"/>
                    </a:moveTo>
                    <a:cubicBezTo>
                      <a:pt x="100209" y="400"/>
                      <a:pt x="74939" y="6518"/>
                      <a:pt x="68360" y="7854"/>
                    </a:cubicBezTo>
                    <a:cubicBezTo>
                      <a:pt x="61782" y="9190"/>
                      <a:pt x="51687" y="12980"/>
                      <a:pt x="50355" y="13612"/>
                    </a:cubicBezTo>
                    <a:cubicBezTo>
                      <a:pt x="49023" y="14245"/>
                      <a:pt x="48258" y="14876"/>
                      <a:pt x="48258" y="14876"/>
                    </a:cubicBezTo>
                    <a:cubicBezTo>
                      <a:pt x="43065" y="17305"/>
                      <a:pt x="23962" y="21965"/>
                      <a:pt x="19104" y="23030"/>
                    </a:cubicBezTo>
                    <a:cubicBezTo>
                      <a:pt x="14246" y="24096"/>
                      <a:pt x="1" y="25760"/>
                      <a:pt x="1" y="25760"/>
                    </a:cubicBezTo>
                    <a:lnTo>
                      <a:pt x="35545" y="36549"/>
                    </a:lnTo>
                    <a:lnTo>
                      <a:pt x="103055" y="12393"/>
                    </a:lnTo>
                    <a:lnTo>
                      <a:pt x="1030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4707900" y="2985144"/>
                <a:ext cx="4530555" cy="1606829"/>
              </a:xfrm>
              <a:custGeom>
                <a:avLst/>
                <a:gdLst/>
                <a:ahLst/>
                <a:cxnLst/>
                <a:rect l="l" t="t" r="r" b="b"/>
                <a:pathLst>
                  <a:path w="103055" h="36550" extrusionOk="0">
                    <a:moveTo>
                      <a:pt x="103055" y="0"/>
                    </a:moveTo>
                    <a:cubicBezTo>
                      <a:pt x="100209" y="400"/>
                      <a:pt x="74939" y="6518"/>
                      <a:pt x="68360" y="7854"/>
                    </a:cubicBezTo>
                    <a:cubicBezTo>
                      <a:pt x="61782" y="9190"/>
                      <a:pt x="51687" y="12980"/>
                      <a:pt x="50355" y="13612"/>
                    </a:cubicBezTo>
                    <a:cubicBezTo>
                      <a:pt x="49023" y="14245"/>
                      <a:pt x="48258" y="14876"/>
                      <a:pt x="48258" y="14876"/>
                    </a:cubicBezTo>
                    <a:cubicBezTo>
                      <a:pt x="43065" y="17305"/>
                      <a:pt x="23962" y="21965"/>
                      <a:pt x="19104" y="23030"/>
                    </a:cubicBezTo>
                    <a:cubicBezTo>
                      <a:pt x="14246" y="24096"/>
                      <a:pt x="1" y="25760"/>
                      <a:pt x="1" y="25760"/>
                    </a:cubicBezTo>
                    <a:lnTo>
                      <a:pt x="35545" y="36549"/>
                    </a:lnTo>
                    <a:lnTo>
                      <a:pt x="103055" y="12393"/>
                    </a:lnTo>
                    <a:lnTo>
                      <a:pt x="103055" y="0"/>
                    </a:lnTo>
                    <a:close/>
                  </a:path>
                </a:pathLst>
              </a:custGeom>
              <a:solidFill>
                <a:srgbClr val="4B4B4B">
                  <a:alpha val="24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5" name="Google Shape;205;p3"/>
            <p:cNvSpPr/>
            <p:nvPr/>
          </p:nvSpPr>
          <p:spPr>
            <a:xfrm>
              <a:off x="5361000" y="3672149"/>
              <a:ext cx="828172" cy="1073186"/>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5794925" y="3204249"/>
              <a:ext cx="1065726" cy="1381021"/>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6467950" y="2920224"/>
              <a:ext cx="1065726" cy="1381021"/>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
            <p:cNvSpPr/>
            <p:nvPr/>
          </p:nvSpPr>
          <p:spPr>
            <a:xfrm>
              <a:off x="7057650" y="2735199"/>
              <a:ext cx="1065726" cy="1381021"/>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
            <p:cNvSpPr/>
            <p:nvPr/>
          </p:nvSpPr>
          <p:spPr>
            <a:xfrm>
              <a:off x="7716775" y="2585549"/>
              <a:ext cx="1065726" cy="1381021"/>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
            <p:cNvSpPr/>
            <p:nvPr/>
          </p:nvSpPr>
          <p:spPr>
            <a:xfrm>
              <a:off x="5339869" y="3720025"/>
              <a:ext cx="3809395" cy="1741091"/>
            </a:xfrm>
            <a:custGeom>
              <a:avLst/>
              <a:gdLst/>
              <a:ahLst/>
              <a:cxnLst/>
              <a:rect l="l" t="t" r="r" b="b"/>
              <a:pathLst>
                <a:path w="86651" h="39604" extrusionOk="0">
                  <a:moveTo>
                    <a:pt x="86651" y="1"/>
                  </a:moveTo>
                  <a:cubicBezTo>
                    <a:pt x="58551" y="798"/>
                    <a:pt x="33913" y="12547"/>
                    <a:pt x="21933" y="16341"/>
                  </a:cubicBezTo>
                  <a:cubicBezTo>
                    <a:pt x="9952" y="20134"/>
                    <a:pt x="1" y="21499"/>
                    <a:pt x="1" y="21499"/>
                  </a:cubicBezTo>
                  <a:lnTo>
                    <a:pt x="30803" y="39603"/>
                  </a:lnTo>
                  <a:lnTo>
                    <a:pt x="86651" y="39603"/>
                  </a:lnTo>
                  <a:lnTo>
                    <a:pt x="8665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
            <p:cNvSpPr/>
            <p:nvPr/>
          </p:nvSpPr>
          <p:spPr>
            <a:xfrm>
              <a:off x="5339869" y="3720025"/>
              <a:ext cx="3809395" cy="1741091"/>
            </a:xfrm>
            <a:custGeom>
              <a:avLst/>
              <a:gdLst/>
              <a:ahLst/>
              <a:cxnLst/>
              <a:rect l="l" t="t" r="r" b="b"/>
              <a:pathLst>
                <a:path w="86651" h="39604" extrusionOk="0">
                  <a:moveTo>
                    <a:pt x="86651" y="1"/>
                  </a:moveTo>
                  <a:cubicBezTo>
                    <a:pt x="58551" y="798"/>
                    <a:pt x="33913" y="12547"/>
                    <a:pt x="21933" y="16341"/>
                  </a:cubicBezTo>
                  <a:cubicBezTo>
                    <a:pt x="9952" y="20134"/>
                    <a:pt x="1" y="21499"/>
                    <a:pt x="1" y="21499"/>
                  </a:cubicBezTo>
                  <a:lnTo>
                    <a:pt x="30803" y="39603"/>
                  </a:lnTo>
                  <a:lnTo>
                    <a:pt x="86651" y="39603"/>
                  </a:lnTo>
                  <a:lnTo>
                    <a:pt x="86651" y="1"/>
                  </a:lnTo>
                  <a:close/>
                </a:path>
              </a:pathLst>
            </a:custGeom>
            <a:solidFill>
              <a:srgbClr val="000000">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2" name="Google Shape;212;p3"/>
            <p:cNvGrpSpPr/>
            <p:nvPr/>
          </p:nvGrpSpPr>
          <p:grpSpPr>
            <a:xfrm>
              <a:off x="6549238" y="3900183"/>
              <a:ext cx="2474429" cy="1056946"/>
              <a:chOff x="6549238" y="3582783"/>
              <a:chExt cx="2474429" cy="1056946"/>
            </a:xfrm>
          </p:grpSpPr>
          <p:sp>
            <p:nvSpPr>
              <p:cNvPr id="213" name="Google Shape;213;p3"/>
              <p:cNvSpPr/>
              <p:nvPr/>
            </p:nvSpPr>
            <p:spPr>
              <a:xfrm>
                <a:off x="6549238" y="4162165"/>
                <a:ext cx="111181" cy="185346"/>
              </a:xfrm>
              <a:custGeom>
                <a:avLst/>
                <a:gdLst/>
                <a:ahLst/>
                <a:cxnLst/>
                <a:rect l="l" t="t" r="r" b="b"/>
                <a:pathLst>
                  <a:path w="2529" h="4216" extrusionOk="0">
                    <a:moveTo>
                      <a:pt x="2396" y="0"/>
                    </a:moveTo>
                    <a:cubicBezTo>
                      <a:pt x="1087" y="1088"/>
                      <a:pt x="888" y="3261"/>
                      <a:pt x="888" y="3261"/>
                    </a:cubicBezTo>
                    <a:cubicBezTo>
                      <a:pt x="622" y="2729"/>
                      <a:pt x="666" y="1355"/>
                      <a:pt x="666" y="1355"/>
                    </a:cubicBezTo>
                    <a:lnTo>
                      <a:pt x="666" y="1355"/>
                    </a:lnTo>
                    <a:cubicBezTo>
                      <a:pt x="100" y="2333"/>
                      <a:pt x="4" y="4144"/>
                      <a:pt x="0" y="4214"/>
                    </a:cubicBezTo>
                    <a:lnTo>
                      <a:pt x="2529" y="4214"/>
                    </a:lnTo>
                    <a:cubicBezTo>
                      <a:pt x="2263" y="3726"/>
                      <a:pt x="2396" y="2595"/>
                      <a:pt x="2396" y="2595"/>
                    </a:cubicBezTo>
                    <a:lnTo>
                      <a:pt x="2396" y="2595"/>
                    </a:lnTo>
                    <a:cubicBezTo>
                      <a:pt x="2063" y="2994"/>
                      <a:pt x="1842" y="3793"/>
                      <a:pt x="1842" y="3793"/>
                    </a:cubicBezTo>
                    <a:cubicBezTo>
                      <a:pt x="1509" y="2329"/>
                      <a:pt x="2396" y="0"/>
                      <a:pt x="2396" y="0"/>
                    </a:cubicBezTo>
                    <a:close/>
                    <a:moveTo>
                      <a:pt x="0" y="4214"/>
                    </a:moveTo>
                    <a:lnTo>
                      <a:pt x="0" y="4216"/>
                    </a:lnTo>
                    <a:cubicBezTo>
                      <a:pt x="0" y="4216"/>
                      <a:pt x="0" y="4215"/>
                      <a:pt x="0" y="421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
              <p:cNvSpPr/>
              <p:nvPr/>
            </p:nvSpPr>
            <p:spPr>
              <a:xfrm>
                <a:off x="8198975" y="3582783"/>
                <a:ext cx="98564" cy="167761"/>
              </a:xfrm>
              <a:custGeom>
                <a:avLst/>
                <a:gdLst/>
                <a:ahLst/>
                <a:cxnLst/>
                <a:rect l="l" t="t" r="r" b="b"/>
                <a:pathLst>
                  <a:path w="2242" h="3816" extrusionOk="0">
                    <a:moveTo>
                      <a:pt x="2241" y="1"/>
                    </a:moveTo>
                    <a:lnTo>
                      <a:pt x="2241" y="1"/>
                    </a:lnTo>
                    <a:cubicBezTo>
                      <a:pt x="1664" y="356"/>
                      <a:pt x="711" y="2440"/>
                      <a:pt x="711" y="2440"/>
                    </a:cubicBezTo>
                    <a:lnTo>
                      <a:pt x="533" y="1775"/>
                    </a:lnTo>
                    <a:lnTo>
                      <a:pt x="1" y="3816"/>
                    </a:lnTo>
                    <a:lnTo>
                      <a:pt x="1821" y="3816"/>
                    </a:lnTo>
                    <a:cubicBezTo>
                      <a:pt x="1621" y="2751"/>
                      <a:pt x="2241" y="1"/>
                      <a:pt x="22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
              <p:cNvSpPr/>
              <p:nvPr/>
            </p:nvSpPr>
            <p:spPr>
              <a:xfrm>
                <a:off x="7496850" y="3768788"/>
                <a:ext cx="104587" cy="198930"/>
              </a:xfrm>
              <a:custGeom>
                <a:avLst/>
                <a:gdLst/>
                <a:ahLst/>
                <a:cxnLst/>
                <a:rect l="l" t="t" r="r" b="b"/>
                <a:pathLst>
                  <a:path w="2379" h="4525" extrusionOk="0">
                    <a:moveTo>
                      <a:pt x="1348" y="0"/>
                    </a:moveTo>
                    <a:cubicBezTo>
                      <a:pt x="848" y="865"/>
                      <a:pt x="616" y="3194"/>
                      <a:pt x="616" y="3194"/>
                    </a:cubicBezTo>
                    <a:cubicBezTo>
                      <a:pt x="449" y="3078"/>
                      <a:pt x="50" y="2695"/>
                      <a:pt x="50" y="2695"/>
                    </a:cubicBezTo>
                    <a:lnTo>
                      <a:pt x="50" y="2695"/>
                    </a:lnTo>
                    <a:cubicBezTo>
                      <a:pt x="0" y="3293"/>
                      <a:pt x="166" y="4525"/>
                      <a:pt x="166" y="4525"/>
                    </a:cubicBezTo>
                    <a:lnTo>
                      <a:pt x="2378" y="4525"/>
                    </a:lnTo>
                    <a:cubicBezTo>
                      <a:pt x="2296" y="4092"/>
                      <a:pt x="2378" y="2779"/>
                      <a:pt x="2378" y="2779"/>
                    </a:cubicBezTo>
                    <a:lnTo>
                      <a:pt x="2378" y="2779"/>
                    </a:lnTo>
                    <a:lnTo>
                      <a:pt x="1780" y="3577"/>
                    </a:lnTo>
                    <a:cubicBezTo>
                      <a:pt x="1497" y="2861"/>
                      <a:pt x="1348" y="0"/>
                      <a:pt x="13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7241955" y="4456669"/>
                <a:ext cx="232518" cy="146615"/>
              </a:xfrm>
              <a:custGeom>
                <a:avLst/>
                <a:gdLst/>
                <a:ahLst/>
                <a:cxnLst/>
                <a:rect l="l" t="t" r="r" b="b"/>
                <a:pathLst>
                  <a:path w="5289" h="3335" extrusionOk="0">
                    <a:moveTo>
                      <a:pt x="4357" y="0"/>
                    </a:moveTo>
                    <a:cubicBezTo>
                      <a:pt x="4357" y="0"/>
                      <a:pt x="3425" y="71"/>
                      <a:pt x="2772" y="2109"/>
                    </a:cubicBezTo>
                    <a:cubicBezTo>
                      <a:pt x="2772" y="2109"/>
                      <a:pt x="2134" y="1611"/>
                      <a:pt x="1088" y="1611"/>
                    </a:cubicBezTo>
                    <a:cubicBezTo>
                      <a:pt x="762" y="1611"/>
                      <a:pt x="398" y="1659"/>
                      <a:pt x="0" y="1785"/>
                    </a:cubicBezTo>
                    <a:cubicBezTo>
                      <a:pt x="0" y="1785"/>
                      <a:pt x="818" y="3335"/>
                      <a:pt x="2484" y="3335"/>
                    </a:cubicBezTo>
                    <a:cubicBezTo>
                      <a:pt x="2697" y="3335"/>
                      <a:pt x="2924" y="3309"/>
                      <a:pt x="3165" y="3252"/>
                    </a:cubicBezTo>
                    <a:cubicBezTo>
                      <a:pt x="5289" y="2750"/>
                      <a:pt x="4357" y="0"/>
                      <a:pt x="43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7295546" y="4445899"/>
                <a:ext cx="93640" cy="193831"/>
              </a:xfrm>
              <a:custGeom>
                <a:avLst/>
                <a:gdLst/>
                <a:ahLst/>
                <a:cxnLst/>
                <a:rect l="l" t="t" r="r" b="b"/>
                <a:pathLst>
                  <a:path w="2130" h="4409" fill="none" extrusionOk="0">
                    <a:moveTo>
                      <a:pt x="1" y="0"/>
                    </a:moveTo>
                    <a:cubicBezTo>
                      <a:pt x="1" y="0"/>
                      <a:pt x="1731" y="1597"/>
                      <a:pt x="2130" y="4408"/>
                    </a:cubicBezTo>
                  </a:path>
                </a:pathLst>
              </a:custGeom>
              <a:noFill/>
              <a:ln w="69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
              <p:cNvSpPr/>
              <p:nvPr/>
            </p:nvSpPr>
            <p:spPr>
              <a:xfrm>
                <a:off x="7108046" y="4285743"/>
                <a:ext cx="272436" cy="244915"/>
              </a:xfrm>
              <a:custGeom>
                <a:avLst/>
                <a:gdLst/>
                <a:ahLst/>
                <a:cxnLst/>
                <a:rect l="l" t="t" r="r" b="b"/>
                <a:pathLst>
                  <a:path w="6197" h="5571" extrusionOk="0">
                    <a:moveTo>
                      <a:pt x="3638" y="1"/>
                    </a:moveTo>
                    <a:cubicBezTo>
                      <a:pt x="2840" y="1"/>
                      <a:pt x="2336" y="959"/>
                      <a:pt x="2669" y="1730"/>
                    </a:cubicBezTo>
                    <a:cubicBezTo>
                      <a:pt x="2669" y="1730"/>
                      <a:pt x="2358" y="1655"/>
                      <a:pt x="1957" y="1655"/>
                    </a:cubicBezTo>
                    <a:cubicBezTo>
                      <a:pt x="1342" y="1655"/>
                      <a:pt x="515" y="1832"/>
                      <a:pt x="273" y="2728"/>
                    </a:cubicBezTo>
                    <a:cubicBezTo>
                      <a:pt x="0" y="3742"/>
                      <a:pt x="763" y="4025"/>
                      <a:pt x="1410" y="4025"/>
                    </a:cubicBezTo>
                    <a:cubicBezTo>
                      <a:pt x="1709" y="4025"/>
                      <a:pt x="1983" y="3965"/>
                      <a:pt x="2120" y="3888"/>
                    </a:cubicBezTo>
                    <a:lnTo>
                      <a:pt x="2120" y="3888"/>
                    </a:lnTo>
                    <a:cubicBezTo>
                      <a:pt x="2120" y="3888"/>
                      <a:pt x="2009" y="5371"/>
                      <a:pt x="3046" y="5556"/>
                    </a:cubicBezTo>
                    <a:cubicBezTo>
                      <a:pt x="3104" y="5566"/>
                      <a:pt x="3159" y="5571"/>
                      <a:pt x="3212" y="5571"/>
                    </a:cubicBezTo>
                    <a:cubicBezTo>
                      <a:pt x="4113" y="5571"/>
                      <a:pt x="4359" y="4167"/>
                      <a:pt x="4266" y="3743"/>
                    </a:cubicBezTo>
                    <a:cubicBezTo>
                      <a:pt x="4266" y="3743"/>
                      <a:pt x="5879" y="3611"/>
                      <a:pt x="6062" y="2728"/>
                    </a:cubicBezTo>
                    <a:cubicBezTo>
                      <a:pt x="6197" y="2080"/>
                      <a:pt x="5752" y="1670"/>
                      <a:pt x="5196" y="1670"/>
                    </a:cubicBezTo>
                    <a:cubicBezTo>
                      <a:pt x="4996" y="1670"/>
                      <a:pt x="4782" y="1723"/>
                      <a:pt x="4575" y="1838"/>
                    </a:cubicBezTo>
                    <a:cubicBezTo>
                      <a:pt x="4575" y="1838"/>
                      <a:pt x="4809" y="245"/>
                      <a:pt x="3878" y="29"/>
                    </a:cubicBezTo>
                    <a:cubicBezTo>
                      <a:pt x="3795" y="10"/>
                      <a:pt x="3715" y="1"/>
                      <a:pt x="36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
              <p:cNvSpPr/>
              <p:nvPr/>
            </p:nvSpPr>
            <p:spPr>
              <a:xfrm>
                <a:off x="7208940" y="4365096"/>
                <a:ext cx="81155" cy="81155"/>
              </a:xfrm>
              <a:custGeom>
                <a:avLst/>
                <a:gdLst/>
                <a:ahLst/>
                <a:cxnLst/>
                <a:rect l="l" t="t" r="r" b="b"/>
                <a:pathLst>
                  <a:path w="1846" h="1846" extrusionOk="0">
                    <a:moveTo>
                      <a:pt x="922" y="1"/>
                    </a:moveTo>
                    <a:cubicBezTo>
                      <a:pt x="414" y="1"/>
                      <a:pt x="0" y="414"/>
                      <a:pt x="0" y="923"/>
                    </a:cubicBezTo>
                    <a:cubicBezTo>
                      <a:pt x="0" y="1433"/>
                      <a:pt x="414" y="1846"/>
                      <a:pt x="922" y="1846"/>
                    </a:cubicBezTo>
                    <a:cubicBezTo>
                      <a:pt x="1432" y="1846"/>
                      <a:pt x="1846" y="1433"/>
                      <a:pt x="1846" y="923"/>
                    </a:cubicBezTo>
                    <a:cubicBezTo>
                      <a:pt x="1846" y="414"/>
                      <a:pt x="1432" y="1"/>
                      <a:pt x="9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
              <p:cNvSpPr/>
              <p:nvPr/>
            </p:nvSpPr>
            <p:spPr>
              <a:xfrm>
                <a:off x="8803987" y="3866209"/>
                <a:ext cx="210624" cy="105862"/>
              </a:xfrm>
              <a:custGeom>
                <a:avLst/>
                <a:gdLst/>
                <a:ahLst/>
                <a:cxnLst/>
                <a:rect l="l" t="t" r="r" b="b"/>
                <a:pathLst>
                  <a:path w="4791" h="2408" extrusionOk="0">
                    <a:moveTo>
                      <a:pt x="4753" y="0"/>
                    </a:moveTo>
                    <a:cubicBezTo>
                      <a:pt x="4540" y="0"/>
                      <a:pt x="3443" y="97"/>
                      <a:pt x="2518" y="1930"/>
                    </a:cubicBezTo>
                    <a:cubicBezTo>
                      <a:pt x="2518" y="1930"/>
                      <a:pt x="1640" y="162"/>
                      <a:pt x="301" y="162"/>
                    </a:cubicBezTo>
                    <a:cubicBezTo>
                      <a:pt x="203" y="162"/>
                      <a:pt x="103" y="172"/>
                      <a:pt x="1" y="192"/>
                    </a:cubicBezTo>
                    <a:cubicBezTo>
                      <a:pt x="1" y="192"/>
                      <a:pt x="976" y="2196"/>
                      <a:pt x="2518" y="2407"/>
                    </a:cubicBezTo>
                    <a:cubicBezTo>
                      <a:pt x="2518" y="2407"/>
                      <a:pt x="4591" y="1398"/>
                      <a:pt x="4790" y="2"/>
                    </a:cubicBezTo>
                    <a:cubicBezTo>
                      <a:pt x="4791" y="2"/>
                      <a:pt x="4778" y="0"/>
                      <a:pt x="475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
              <p:cNvSpPr/>
              <p:nvPr/>
            </p:nvSpPr>
            <p:spPr>
              <a:xfrm>
                <a:off x="8914641" y="3771118"/>
                <a:ext cx="17629" cy="207019"/>
              </a:xfrm>
              <a:custGeom>
                <a:avLst/>
                <a:gdLst/>
                <a:ahLst/>
                <a:cxnLst/>
                <a:rect l="l" t="t" r="r" b="b"/>
                <a:pathLst>
                  <a:path w="401" h="4709" fill="none" extrusionOk="0">
                    <a:moveTo>
                      <a:pt x="1" y="1"/>
                    </a:moveTo>
                    <a:cubicBezTo>
                      <a:pt x="400" y="2047"/>
                      <a:pt x="1" y="4708"/>
                      <a:pt x="1" y="4708"/>
                    </a:cubicBezTo>
                  </a:path>
                </a:pathLst>
              </a:custGeom>
              <a:noFill/>
              <a:ln w="6925" cap="rnd" cmpd="sng">
                <a:solidFill>
                  <a:srgbClr val="B5CD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
              <p:cNvSpPr/>
              <p:nvPr/>
            </p:nvSpPr>
            <p:spPr>
              <a:xfrm>
                <a:off x="8803987" y="3652815"/>
                <a:ext cx="219681" cy="176729"/>
              </a:xfrm>
              <a:custGeom>
                <a:avLst/>
                <a:gdLst/>
                <a:ahLst/>
                <a:cxnLst/>
                <a:rect l="l" t="t" r="r" b="b"/>
                <a:pathLst>
                  <a:path w="4997" h="4020" extrusionOk="0">
                    <a:moveTo>
                      <a:pt x="1622" y="0"/>
                    </a:moveTo>
                    <a:cubicBezTo>
                      <a:pt x="1435" y="0"/>
                      <a:pt x="1232" y="56"/>
                      <a:pt x="1020" y="197"/>
                    </a:cubicBezTo>
                    <a:cubicBezTo>
                      <a:pt x="1" y="879"/>
                      <a:pt x="1320" y="2093"/>
                      <a:pt x="1320" y="2093"/>
                    </a:cubicBezTo>
                    <a:cubicBezTo>
                      <a:pt x="1320" y="2093"/>
                      <a:pt x="288" y="2443"/>
                      <a:pt x="472" y="3490"/>
                    </a:cubicBezTo>
                    <a:cubicBezTo>
                      <a:pt x="538" y="3868"/>
                      <a:pt x="807" y="4019"/>
                      <a:pt x="1131" y="4019"/>
                    </a:cubicBezTo>
                    <a:cubicBezTo>
                      <a:pt x="1703" y="4019"/>
                      <a:pt x="2443" y="3546"/>
                      <a:pt x="2518" y="3024"/>
                    </a:cubicBezTo>
                    <a:cubicBezTo>
                      <a:pt x="2518" y="3024"/>
                      <a:pt x="3011" y="3842"/>
                      <a:pt x="3710" y="3842"/>
                    </a:cubicBezTo>
                    <a:cubicBezTo>
                      <a:pt x="3833" y="3842"/>
                      <a:pt x="3963" y="3816"/>
                      <a:pt x="4097" y="3756"/>
                    </a:cubicBezTo>
                    <a:cubicBezTo>
                      <a:pt x="4996" y="3357"/>
                      <a:pt x="4581" y="2076"/>
                      <a:pt x="3716" y="1977"/>
                    </a:cubicBezTo>
                    <a:cubicBezTo>
                      <a:pt x="3716" y="1977"/>
                      <a:pt x="4854" y="1644"/>
                      <a:pt x="4601" y="746"/>
                    </a:cubicBezTo>
                    <a:cubicBezTo>
                      <a:pt x="4482" y="324"/>
                      <a:pt x="4133" y="149"/>
                      <a:pt x="3768" y="149"/>
                    </a:cubicBezTo>
                    <a:cubicBezTo>
                      <a:pt x="3356" y="149"/>
                      <a:pt x="2922" y="372"/>
                      <a:pt x="2772" y="713"/>
                    </a:cubicBezTo>
                    <a:cubicBezTo>
                      <a:pt x="2772" y="713"/>
                      <a:pt x="2295" y="0"/>
                      <a:pt x="16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
              <p:cNvSpPr/>
              <p:nvPr/>
            </p:nvSpPr>
            <p:spPr>
              <a:xfrm>
                <a:off x="8885406" y="3715550"/>
                <a:ext cx="58558" cy="58558"/>
              </a:xfrm>
              <a:custGeom>
                <a:avLst/>
                <a:gdLst/>
                <a:ahLst/>
                <a:cxnLst/>
                <a:rect l="l" t="t" r="r" b="b"/>
                <a:pathLst>
                  <a:path w="1332" h="1332" extrusionOk="0">
                    <a:moveTo>
                      <a:pt x="666" y="0"/>
                    </a:moveTo>
                    <a:cubicBezTo>
                      <a:pt x="298" y="0"/>
                      <a:pt x="1" y="298"/>
                      <a:pt x="1" y="666"/>
                    </a:cubicBezTo>
                    <a:cubicBezTo>
                      <a:pt x="1" y="1033"/>
                      <a:pt x="298" y="1331"/>
                      <a:pt x="666" y="1331"/>
                    </a:cubicBezTo>
                    <a:cubicBezTo>
                      <a:pt x="1032" y="1331"/>
                      <a:pt x="1331" y="1033"/>
                      <a:pt x="1331" y="666"/>
                    </a:cubicBezTo>
                    <a:cubicBezTo>
                      <a:pt x="1331" y="298"/>
                      <a:pt x="1032" y="0"/>
                      <a:pt x="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
              <p:cNvSpPr/>
              <p:nvPr/>
            </p:nvSpPr>
            <p:spPr>
              <a:xfrm>
                <a:off x="7162436" y="3927495"/>
                <a:ext cx="82913" cy="89024"/>
              </a:xfrm>
              <a:custGeom>
                <a:avLst/>
                <a:gdLst/>
                <a:ahLst/>
                <a:cxnLst/>
                <a:rect l="l" t="t" r="r" b="b"/>
                <a:pathLst>
                  <a:path w="1886" h="2025" extrusionOk="0">
                    <a:moveTo>
                      <a:pt x="1814" y="1"/>
                    </a:moveTo>
                    <a:lnTo>
                      <a:pt x="1814" y="1"/>
                    </a:lnTo>
                    <a:cubicBezTo>
                      <a:pt x="1039" y="491"/>
                      <a:pt x="660" y="1597"/>
                      <a:pt x="660" y="1597"/>
                    </a:cubicBezTo>
                    <a:cubicBezTo>
                      <a:pt x="486" y="1303"/>
                      <a:pt x="405" y="841"/>
                      <a:pt x="405" y="841"/>
                    </a:cubicBezTo>
                    <a:cubicBezTo>
                      <a:pt x="219" y="1157"/>
                      <a:pt x="47" y="1822"/>
                      <a:pt x="6" y="1987"/>
                    </a:cubicBezTo>
                    <a:cubicBezTo>
                      <a:pt x="1" y="2006"/>
                      <a:pt x="15" y="2025"/>
                      <a:pt x="37" y="2025"/>
                    </a:cubicBezTo>
                    <a:lnTo>
                      <a:pt x="1849" y="2025"/>
                    </a:lnTo>
                    <a:cubicBezTo>
                      <a:pt x="1867" y="2025"/>
                      <a:pt x="1880" y="2008"/>
                      <a:pt x="1875" y="1991"/>
                    </a:cubicBezTo>
                    <a:cubicBezTo>
                      <a:pt x="1777" y="1604"/>
                      <a:pt x="1885" y="857"/>
                      <a:pt x="1885" y="857"/>
                    </a:cubicBezTo>
                    <a:lnTo>
                      <a:pt x="1885" y="857"/>
                    </a:lnTo>
                    <a:cubicBezTo>
                      <a:pt x="1672" y="1106"/>
                      <a:pt x="1547" y="1374"/>
                      <a:pt x="1547" y="1374"/>
                    </a:cubicBezTo>
                    <a:cubicBezTo>
                      <a:pt x="1547" y="758"/>
                      <a:pt x="1814" y="1"/>
                      <a:pt x="181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5" name="Google Shape;225;p3"/>
            <p:cNvSpPr/>
            <p:nvPr/>
          </p:nvSpPr>
          <p:spPr>
            <a:xfrm>
              <a:off x="1247" y="3655575"/>
              <a:ext cx="7880366" cy="1805540"/>
            </a:xfrm>
            <a:custGeom>
              <a:avLst/>
              <a:gdLst/>
              <a:ahLst/>
              <a:cxnLst/>
              <a:rect l="l" t="t" r="r" b="b"/>
              <a:pathLst>
                <a:path w="179252" h="41070" extrusionOk="0">
                  <a:moveTo>
                    <a:pt x="1" y="1"/>
                  </a:moveTo>
                  <a:lnTo>
                    <a:pt x="1" y="41069"/>
                  </a:lnTo>
                  <a:lnTo>
                    <a:pt x="179251" y="41069"/>
                  </a:lnTo>
                  <a:cubicBezTo>
                    <a:pt x="123872" y="20535"/>
                    <a:pt x="94370" y="14889"/>
                    <a:pt x="76001" y="9289"/>
                  </a:cubicBezTo>
                  <a:cubicBezTo>
                    <a:pt x="45539" y="1"/>
                    <a:pt x="1" y="1"/>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6" name="Google Shape;226;p3"/>
            <p:cNvGrpSpPr/>
            <p:nvPr/>
          </p:nvGrpSpPr>
          <p:grpSpPr>
            <a:xfrm>
              <a:off x="6695" y="3734235"/>
              <a:ext cx="5159615" cy="1593455"/>
              <a:chOff x="6695" y="3416835"/>
              <a:chExt cx="5159615" cy="1593455"/>
            </a:xfrm>
          </p:grpSpPr>
          <p:grpSp>
            <p:nvGrpSpPr>
              <p:cNvPr id="227" name="Google Shape;227;p3"/>
              <p:cNvGrpSpPr/>
              <p:nvPr/>
            </p:nvGrpSpPr>
            <p:grpSpPr>
              <a:xfrm>
                <a:off x="6695" y="4548947"/>
                <a:ext cx="391486" cy="461342"/>
                <a:chOff x="6695" y="4548947"/>
                <a:chExt cx="391486" cy="461342"/>
              </a:xfrm>
            </p:grpSpPr>
            <p:sp>
              <p:nvSpPr>
                <p:cNvPr id="228" name="Google Shape;228;p3"/>
                <p:cNvSpPr/>
                <p:nvPr/>
              </p:nvSpPr>
              <p:spPr>
                <a:xfrm>
                  <a:off x="130450" y="4867279"/>
                  <a:ext cx="161826" cy="77462"/>
                </a:xfrm>
                <a:custGeom>
                  <a:avLst/>
                  <a:gdLst/>
                  <a:ahLst/>
                  <a:cxnLst/>
                  <a:rect l="l" t="t" r="r" b="b"/>
                  <a:pathLst>
                    <a:path w="3681" h="1762" extrusionOk="0">
                      <a:moveTo>
                        <a:pt x="1658" y="0"/>
                      </a:moveTo>
                      <a:cubicBezTo>
                        <a:pt x="1105" y="0"/>
                        <a:pt x="511" y="179"/>
                        <a:pt x="0" y="734"/>
                      </a:cubicBezTo>
                      <a:cubicBezTo>
                        <a:pt x="0" y="734"/>
                        <a:pt x="891" y="1762"/>
                        <a:pt x="2157" y="1762"/>
                      </a:cubicBezTo>
                      <a:cubicBezTo>
                        <a:pt x="2623" y="1762"/>
                        <a:pt x="3139" y="1623"/>
                        <a:pt x="3680" y="1242"/>
                      </a:cubicBezTo>
                      <a:lnTo>
                        <a:pt x="3532" y="589"/>
                      </a:lnTo>
                      <a:cubicBezTo>
                        <a:pt x="3532" y="589"/>
                        <a:pt x="2661" y="0"/>
                        <a:pt x="165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
                <p:cNvSpPr/>
                <p:nvPr/>
              </p:nvSpPr>
              <p:spPr>
                <a:xfrm>
                  <a:off x="279175" y="4772144"/>
                  <a:ext cx="119006" cy="133822"/>
                </a:xfrm>
                <a:custGeom>
                  <a:avLst/>
                  <a:gdLst/>
                  <a:ahLst/>
                  <a:cxnLst/>
                  <a:rect l="l" t="t" r="r" b="b"/>
                  <a:pathLst>
                    <a:path w="2707" h="3044" extrusionOk="0">
                      <a:moveTo>
                        <a:pt x="2583" y="0"/>
                      </a:moveTo>
                      <a:cubicBezTo>
                        <a:pt x="977" y="0"/>
                        <a:pt x="1" y="2217"/>
                        <a:pt x="1" y="2217"/>
                      </a:cubicBezTo>
                      <a:cubicBezTo>
                        <a:pt x="89" y="2493"/>
                        <a:pt x="215" y="3043"/>
                        <a:pt x="216" y="3043"/>
                      </a:cubicBezTo>
                      <a:cubicBezTo>
                        <a:pt x="216" y="3043"/>
                        <a:pt x="216" y="3043"/>
                        <a:pt x="216" y="3043"/>
                      </a:cubicBezTo>
                      <a:cubicBezTo>
                        <a:pt x="2706" y="2762"/>
                        <a:pt x="2637" y="1"/>
                        <a:pt x="2637" y="1"/>
                      </a:cubicBezTo>
                      <a:cubicBezTo>
                        <a:pt x="2619" y="0"/>
                        <a:pt x="2601" y="0"/>
                        <a:pt x="25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3"/>
                <p:cNvSpPr/>
                <p:nvPr/>
              </p:nvSpPr>
              <p:spPr>
                <a:xfrm>
                  <a:off x="199075" y="4729017"/>
                  <a:ext cx="104147" cy="281272"/>
                </a:xfrm>
                <a:custGeom>
                  <a:avLst/>
                  <a:gdLst/>
                  <a:ahLst/>
                  <a:cxnLst/>
                  <a:rect l="l" t="t" r="r" b="b"/>
                  <a:pathLst>
                    <a:path w="2369" h="6398" fill="none" extrusionOk="0">
                      <a:moveTo>
                        <a:pt x="2368" y="6397"/>
                      </a:moveTo>
                      <a:cubicBezTo>
                        <a:pt x="2368" y="6397"/>
                        <a:pt x="2267" y="2116"/>
                        <a:pt x="1" y="0"/>
                      </a:cubicBezTo>
                    </a:path>
                  </a:pathLst>
                </a:custGeom>
                <a:noFill/>
                <a:ln w="787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
                <p:cNvSpPr/>
                <p:nvPr/>
              </p:nvSpPr>
              <p:spPr>
                <a:xfrm>
                  <a:off x="6695" y="4548947"/>
                  <a:ext cx="354645" cy="280129"/>
                </a:xfrm>
                <a:custGeom>
                  <a:avLst/>
                  <a:gdLst/>
                  <a:ahLst/>
                  <a:cxnLst/>
                  <a:rect l="l" t="t" r="r" b="b"/>
                  <a:pathLst>
                    <a:path w="8067" h="6372" extrusionOk="0">
                      <a:moveTo>
                        <a:pt x="5519" y="1"/>
                      </a:moveTo>
                      <a:cubicBezTo>
                        <a:pt x="4837" y="1"/>
                        <a:pt x="4151" y="490"/>
                        <a:pt x="3948" y="1665"/>
                      </a:cubicBezTo>
                      <a:cubicBezTo>
                        <a:pt x="3948" y="1665"/>
                        <a:pt x="3174" y="119"/>
                        <a:pt x="2061" y="119"/>
                      </a:cubicBezTo>
                      <a:cubicBezTo>
                        <a:pt x="1880" y="119"/>
                        <a:pt x="1690" y="160"/>
                        <a:pt x="1493" y="255"/>
                      </a:cubicBezTo>
                      <a:cubicBezTo>
                        <a:pt x="0" y="973"/>
                        <a:pt x="1361" y="3127"/>
                        <a:pt x="2305" y="3409"/>
                      </a:cubicBezTo>
                      <a:cubicBezTo>
                        <a:pt x="2305" y="3409"/>
                        <a:pt x="1341" y="4354"/>
                        <a:pt x="1852" y="5714"/>
                      </a:cubicBezTo>
                      <a:cubicBezTo>
                        <a:pt x="2021" y="6164"/>
                        <a:pt x="2430" y="6371"/>
                        <a:pt x="2880" y="6371"/>
                      </a:cubicBezTo>
                      <a:cubicBezTo>
                        <a:pt x="3788" y="6371"/>
                        <a:pt x="4865" y="5528"/>
                        <a:pt x="4478" y="4146"/>
                      </a:cubicBezTo>
                      <a:lnTo>
                        <a:pt x="4478" y="4146"/>
                      </a:lnTo>
                      <a:cubicBezTo>
                        <a:pt x="4478" y="4147"/>
                        <a:pt x="4964" y="4889"/>
                        <a:pt x="5890" y="4889"/>
                      </a:cubicBezTo>
                      <a:cubicBezTo>
                        <a:pt x="6117" y="4889"/>
                        <a:pt x="6371" y="4844"/>
                        <a:pt x="6650" y="4733"/>
                      </a:cubicBezTo>
                      <a:cubicBezTo>
                        <a:pt x="8067" y="4166"/>
                        <a:pt x="7682" y="2353"/>
                        <a:pt x="6495" y="2238"/>
                      </a:cubicBezTo>
                      <a:cubicBezTo>
                        <a:pt x="6495" y="2238"/>
                        <a:pt x="7482" y="1555"/>
                        <a:pt x="6745" y="614"/>
                      </a:cubicBezTo>
                      <a:cubicBezTo>
                        <a:pt x="6440" y="225"/>
                        <a:pt x="5980" y="1"/>
                        <a:pt x="55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
                <p:cNvSpPr/>
                <p:nvPr/>
              </p:nvSpPr>
              <p:spPr>
                <a:xfrm>
                  <a:off x="138143" y="4639334"/>
                  <a:ext cx="100322" cy="100235"/>
                </a:xfrm>
                <a:custGeom>
                  <a:avLst/>
                  <a:gdLst/>
                  <a:ahLst/>
                  <a:cxnLst/>
                  <a:rect l="l" t="t" r="r" b="b"/>
                  <a:pathLst>
                    <a:path w="2282" h="2280" extrusionOk="0">
                      <a:moveTo>
                        <a:pt x="1141" y="0"/>
                      </a:moveTo>
                      <a:cubicBezTo>
                        <a:pt x="511" y="0"/>
                        <a:pt x="0" y="510"/>
                        <a:pt x="0" y="1139"/>
                      </a:cubicBezTo>
                      <a:cubicBezTo>
                        <a:pt x="0" y="1769"/>
                        <a:pt x="511" y="2280"/>
                        <a:pt x="1141" y="2280"/>
                      </a:cubicBezTo>
                      <a:cubicBezTo>
                        <a:pt x="1770" y="2280"/>
                        <a:pt x="2281" y="1769"/>
                        <a:pt x="2281" y="1139"/>
                      </a:cubicBezTo>
                      <a:cubicBezTo>
                        <a:pt x="2281" y="510"/>
                        <a:pt x="1770" y="0"/>
                        <a:pt x="11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3" name="Google Shape;233;p3"/>
              <p:cNvGrpSpPr/>
              <p:nvPr/>
            </p:nvGrpSpPr>
            <p:grpSpPr>
              <a:xfrm>
                <a:off x="4119255" y="4015945"/>
                <a:ext cx="336665" cy="290944"/>
                <a:chOff x="4119255" y="4015945"/>
                <a:chExt cx="336665" cy="290944"/>
              </a:xfrm>
            </p:grpSpPr>
            <p:sp>
              <p:nvSpPr>
                <p:cNvPr id="234" name="Google Shape;234;p3"/>
                <p:cNvSpPr/>
                <p:nvPr/>
              </p:nvSpPr>
              <p:spPr>
                <a:xfrm>
                  <a:off x="4205246" y="4120796"/>
                  <a:ext cx="87485" cy="186093"/>
                </a:xfrm>
                <a:custGeom>
                  <a:avLst/>
                  <a:gdLst/>
                  <a:ahLst/>
                  <a:cxnLst/>
                  <a:rect l="l" t="t" r="r" b="b"/>
                  <a:pathLst>
                    <a:path w="1990" h="4233" fill="none" extrusionOk="0">
                      <a:moveTo>
                        <a:pt x="306" y="4232"/>
                      </a:moveTo>
                      <a:cubicBezTo>
                        <a:pt x="306" y="4232"/>
                        <a:pt x="1" y="1369"/>
                        <a:pt x="1990" y="0"/>
                      </a:cubicBezTo>
                    </a:path>
                  </a:pathLst>
                </a:custGeom>
                <a:noFill/>
                <a:ln w="6500"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5" name="Google Shape;235;p3"/>
                <p:cNvGrpSpPr/>
                <p:nvPr/>
              </p:nvGrpSpPr>
              <p:grpSpPr>
                <a:xfrm>
                  <a:off x="4119255" y="4015945"/>
                  <a:ext cx="336665" cy="276568"/>
                  <a:chOff x="4119255" y="4015945"/>
                  <a:chExt cx="336665" cy="276568"/>
                </a:xfrm>
              </p:grpSpPr>
              <p:sp>
                <p:nvSpPr>
                  <p:cNvPr id="236" name="Google Shape;236;p3"/>
                  <p:cNvSpPr/>
                  <p:nvPr/>
                </p:nvSpPr>
                <p:spPr>
                  <a:xfrm>
                    <a:off x="4119255" y="4193950"/>
                    <a:ext cx="100674" cy="88540"/>
                  </a:xfrm>
                  <a:custGeom>
                    <a:avLst/>
                    <a:gdLst/>
                    <a:ahLst/>
                    <a:cxnLst/>
                    <a:rect l="l" t="t" r="r" b="b"/>
                    <a:pathLst>
                      <a:path w="2290" h="2014" extrusionOk="0">
                        <a:moveTo>
                          <a:pt x="354" y="1"/>
                        </a:moveTo>
                        <a:cubicBezTo>
                          <a:pt x="241" y="1"/>
                          <a:pt x="124" y="11"/>
                          <a:pt x="1" y="33"/>
                        </a:cubicBezTo>
                        <a:cubicBezTo>
                          <a:pt x="1" y="33"/>
                          <a:pt x="306" y="1888"/>
                          <a:pt x="2290" y="2013"/>
                        </a:cubicBezTo>
                        <a:lnTo>
                          <a:pt x="2290" y="1413"/>
                        </a:lnTo>
                        <a:cubicBezTo>
                          <a:pt x="2290" y="1413"/>
                          <a:pt x="1683" y="1"/>
                          <a:pt x="3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
                  <p:cNvSpPr/>
                  <p:nvPr/>
                </p:nvSpPr>
                <p:spPr>
                  <a:xfrm>
                    <a:off x="4217951" y="4235362"/>
                    <a:ext cx="101817" cy="57151"/>
                  </a:xfrm>
                  <a:custGeom>
                    <a:avLst/>
                    <a:gdLst/>
                    <a:ahLst/>
                    <a:cxnLst/>
                    <a:rect l="l" t="t" r="r" b="b"/>
                    <a:pathLst>
                      <a:path w="2316" h="1300" extrusionOk="0">
                        <a:moveTo>
                          <a:pt x="1804" y="0"/>
                        </a:moveTo>
                        <a:cubicBezTo>
                          <a:pt x="835" y="0"/>
                          <a:pt x="45" y="649"/>
                          <a:pt x="45" y="649"/>
                        </a:cubicBezTo>
                        <a:lnTo>
                          <a:pt x="1" y="1261"/>
                        </a:lnTo>
                        <a:cubicBezTo>
                          <a:pt x="198" y="1287"/>
                          <a:pt x="378" y="1299"/>
                          <a:pt x="543" y="1299"/>
                        </a:cubicBezTo>
                        <a:cubicBezTo>
                          <a:pt x="2218" y="1299"/>
                          <a:pt x="2315" y="64"/>
                          <a:pt x="2315" y="64"/>
                        </a:cubicBezTo>
                        <a:cubicBezTo>
                          <a:pt x="2142" y="20"/>
                          <a:pt x="1970" y="0"/>
                          <a:pt x="180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
                  <p:cNvSpPr/>
                  <p:nvPr/>
                </p:nvSpPr>
                <p:spPr>
                  <a:xfrm>
                    <a:off x="4205685" y="4015945"/>
                    <a:ext cx="250235" cy="217658"/>
                  </a:xfrm>
                  <a:custGeom>
                    <a:avLst/>
                    <a:gdLst/>
                    <a:ahLst/>
                    <a:cxnLst/>
                    <a:rect l="l" t="t" r="r" b="b"/>
                    <a:pathLst>
                      <a:path w="5692" h="4951" extrusionOk="0">
                        <a:moveTo>
                          <a:pt x="4109" y="0"/>
                        </a:moveTo>
                        <a:cubicBezTo>
                          <a:pt x="3451" y="0"/>
                          <a:pt x="2662" y="614"/>
                          <a:pt x="2521" y="1398"/>
                        </a:cubicBezTo>
                        <a:cubicBezTo>
                          <a:pt x="2521" y="1398"/>
                          <a:pt x="2001" y="695"/>
                          <a:pt x="1255" y="695"/>
                        </a:cubicBezTo>
                        <a:cubicBezTo>
                          <a:pt x="1148" y="695"/>
                          <a:pt x="1036" y="709"/>
                          <a:pt x="920" y="742"/>
                        </a:cubicBezTo>
                        <a:cubicBezTo>
                          <a:pt x="0" y="1008"/>
                          <a:pt x="671" y="2459"/>
                          <a:pt x="1721" y="2661"/>
                        </a:cubicBezTo>
                        <a:cubicBezTo>
                          <a:pt x="1721" y="2661"/>
                          <a:pt x="1091" y="3534"/>
                          <a:pt x="1326" y="4407"/>
                        </a:cubicBezTo>
                        <a:cubicBezTo>
                          <a:pt x="1418" y="4751"/>
                          <a:pt x="1828" y="4950"/>
                          <a:pt x="2261" y="4950"/>
                        </a:cubicBezTo>
                        <a:cubicBezTo>
                          <a:pt x="2926" y="4950"/>
                          <a:pt x="3646" y="4481"/>
                          <a:pt x="3353" y="3347"/>
                        </a:cubicBezTo>
                        <a:lnTo>
                          <a:pt x="3353" y="3347"/>
                        </a:lnTo>
                        <a:cubicBezTo>
                          <a:pt x="3353" y="3347"/>
                          <a:pt x="3956" y="3961"/>
                          <a:pt x="4611" y="3961"/>
                        </a:cubicBezTo>
                        <a:cubicBezTo>
                          <a:pt x="4716" y="3961"/>
                          <a:pt x="4822" y="3945"/>
                          <a:pt x="4928" y="3909"/>
                        </a:cubicBezTo>
                        <a:cubicBezTo>
                          <a:pt x="5692" y="3644"/>
                          <a:pt x="5147" y="2209"/>
                          <a:pt x="4038" y="2209"/>
                        </a:cubicBezTo>
                        <a:cubicBezTo>
                          <a:pt x="4038" y="2209"/>
                          <a:pt x="5360" y="1584"/>
                          <a:pt x="4912" y="541"/>
                        </a:cubicBezTo>
                        <a:cubicBezTo>
                          <a:pt x="4748" y="161"/>
                          <a:pt x="4446" y="0"/>
                          <a:pt x="41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
                  <p:cNvSpPr/>
                  <p:nvPr/>
                </p:nvSpPr>
                <p:spPr>
                  <a:xfrm>
                    <a:off x="4289038" y="4089231"/>
                    <a:ext cx="54865" cy="54909"/>
                  </a:xfrm>
                  <a:custGeom>
                    <a:avLst/>
                    <a:gdLst/>
                    <a:ahLst/>
                    <a:cxnLst/>
                    <a:rect l="l" t="t" r="r" b="b"/>
                    <a:pathLst>
                      <a:path w="1248" h="1249" extrusionOk="0">
                        <a:moveTo>
                          <a:pt x="623" y="1"/>
                        </a:moveTo>
                        <a:cubicBezTo>
                          <a:pt x="279" y="1"/>
                          <a:pt x="1" y="281"/>
                          <a:pt x="1" y="625"/>
                        </a:cubicBezTo>
                        <a:cubicBezTo>
                          <a:pt x="1" y="969"/>
                          <a:pt x="279" y="1249"/>
                          <a:pt x="623" y="1249"/>
                        </a:cubicBezTo>
                        <a:cubicBezTo>
                          <a:pt x="969" y="1249"/>
                          <a:pt x="1248" y="969"/>
                          <a:pt x="1248" y="625"/>
                        </a:cubicBezTo>
                        <a:cubicBezTo>
                          <a:pt x="1248" y="281"/>
                          <a:pt x="969" y="1"/>
                          <a:pt x="6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40" name="Google Shape;240;p3"/>
              <p:cNvGrpSpPr/>
              <p:nvPr/>
            </p:nvGrpSpPr>
            <p:grpSpPr>
              <a:xfrm>
                <a:off x="3654440" y="4213821"/>
                <a:ext cx="1511870" cy="664098"/>
                <a:chOff x="3654440" y="4213821"/>
                <a:chExt cx="1511870" cy="664098"/>
              </a:xfrm>
            </p:grpSpPr>
            <p:sp>
              <p:nvSpPr>
                <p:cNvPr id="241" name="Google Shape;241;p3"/>
                <p:cNvSpPr/>
                <p:nvPr/>
              </p:nvSpPr>
              <p:spPr>
                <a:xfrm>
                  <a:off x="3654440" y="4213821"/>
                  <a:ext cx="135624" cy="226055"/>
                </a:xfrm>
                <a:custGeom>
                  <a:avLst/>
                  <a:gdLst/>
                  <a:ahLst/>
                  <a:cxnLst/>
                  <a:rect l="l" t="t" r="r" b="b"/>
                  <a:pathLst>
                    <a:path w="3085" h="5142" extrusionOk="0">
                      <a:moveTo>
                        <a:pt x="2922" y="0"/>
                      </a:moveTo>
                      <a:lnTo>
                        <a:pt x="2922" y="0"/>
                      </a:lnTo>
                      <a:cubicBezTo>
                        <a:pt x="1325" y="1326"/>
                        <a:pt x="1082" y="3977"/>
                        <a:pt x="1082" y="3977"/>
                      </a:cubicBezTo>
                      <a:cubicBezTo>
                        <a:pt x="758" y="3328"/>
                        <a:pt x="812" y="1651"/>
                        <a:pt x="812" y="1651"/>
                      </a:cubicBezTo>
                      <a:lnTo>
                        <a:pt x="812" y="1651"/>
                      </a:lnTo>
                      <a:cubicBezTo>
                        <a:pt x="110" y="2869"/>
                        <a:pt x="0" y="5141"/>
                        <a:pt x="0" y="5141"/>
                      </a:cubicBezTo>
                      <a:lnTo>
                        <a:pt x="3085" y="5141"/>
                      </a:lnTo>
                      <a:cubicBezTo>
                        <a:pt x="2759" y="4545"/>
                        <a:pt x="2922" y="3166"/>
                        <a:pt x="2922" y="3166"/>
                      </a:cubicBezTo>
                      <a:lnTo>
                        <a:pt x="2922" y="3166"/>
                      </a:lnTo>
                      <a:cubicBezTo>
                        <a:pt x="2515" y="3653"/>
                        <a:pt x="2245" y="4627"/>
                        <a:pt x="2245" y="4627"/>
                      </a:cubicBezTo>
                      <a:cubicBezTo>
                        <a:pt x="1840" y="2841"/>
                        <a:pt x="2922" y="1"/>
                        <a:pt x="29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
                <p:cNvSpPr/>
                <p:nvPr/>
              </p:nvSpPr>
              <p:spPr>
                <a:xfrm>
                  <a:off x="4823578" y="4306845"/>
                  <a:ext cx="342732" cy="571073"/>
                </a:xfrm>
                <a:custGeom>
                  <a:avLst/>
                  <a:gdLst/>
                  <a:ahLst/>
                  <a:cxnLst/>
                  <a:rect l="l" t="t" r="r" b="b"/>
                  <a:pathLst>
                    <a:path w="7796" h="12990" extrusionOk="0">
                      <a:moveTo>
                        <a:pt x="7385" y="0"/>
                      </a:moveTo>
                      <a:lnTo>
                        <a:pt x="7385" y="0"/>
                      </a:lnTo>
                      <a:cubicBezTo>
                        <a:pt x="3351" y="3351"/>
                        <a:pt x="2735" y="10051"/>
                        <a:pt x="2735" y="10051"/>
                      </a:cubicBezTo>
                      <a:cubicBezTo>
                        <a:pt x="1915" y="8409"/>
                        <a:pt x="2052" y="4171"/>
                        <a:pt x="2052" y="4171"/>
                      </a:cubicBezTo>
                      <a:lnTo>
                        <a:pt x="2052" y="4171"/>
                      </a:lnTo>
                      <a:cubicBezTo>
                        <a:pt x="275" y="7247"/>
                        <a:pt x="1" y="12990"/>
                        <a:pt x="1" y="12990"/>
                      </a:cubicBezTo>
                      <a:lnTo>
                        <a:pt x="7795" y="12990"/>
                      </a:lnTo>
                      <a:cubicBezTo>
                        <a:pt x="6973" y="11486"/>
                        <a:pt x="7385" y="8000"/>
                        <a:pt x="7385" y="7999"/>
                      </a:cubicBezTo>
                      <a:lnTo>
                        <a:pt x="7385" y="7999"/>
                      </a:lnTo>
                      <a:cubicBezTo>
                        <a:pt x="6358" y="9230"/>
                        <a:pt x="5675" y="11691"/>
                        <a:pt x="5675" y="11691"/>
                      </a:cubicBezTo>
                      <a:cubicBezTo>
                        <a:pt x="4649" y="7179"/>
                        <a:pt x="7384" y="1"/>
                        <a:pt x="73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3"/>
              <p:cNvGrpSpPr/>
              <p:nvPr/>
            </p:nvGrpSpPr>
            <p:grpSpPr>
              <a:xfrm>
                <a:off x="3149706" y="3520004"/>
                <a:ext cx="458793" cy="540607"/>
                <a:chOff x="3149706" y="3520004"/>
                <a:chExt cx="458793" cy="540607"/>
              </a:xfrm>
            </p:grpSpPr>
            <p:sp>
              <p:nvSpPr>
                <p:cNvPr id="244" name="Google Shape;244;p3"/>
                <p:cNvSpPr/>
                <p:nvPr/>
              </p:nvSpPr>
              <p:spPr>
                <a:xfrm>
                  <a:off x="3294782" y="3893026"/>
                  <a:ext cx="189566" cy="90783"/>
                </a:xfrm>
                <a:custGeom>
                  <a:avLst/>
                  <a:gdLst/>
                  <a:ahLst/>
                  <a:cxnLst/>
                  <a:rect l="l" t="t" r="r" b="b"/>
                  <a:pathLst>
                    <a:path w="4312" h="2065" extrusionOk="0">
                      <a:moveTo>
                        <a:pt x="1942" y="1"/>
                      </a:moveTo>
                      <a:cubicBezTo>
                        <a:pt x="1293" y="1"/>
                        <a:pt x="598" y="210"/>
                        <a:pt x="0" y="861"/>
                      </a:cubicBezTo>
                      <a:cubicBezTo>
                        <a:pt x="0" y="861"/>
                        <a:pt x="1044" y="2064"/>
                        <a:pt x="2527" y="2064"/>
                      </a:cubicBezTo>
                      <a:cubicBezTo>
                        <a:pt x="3073" y="2064"/>
                        <a:pt x="3678" y="1901"/>
                        <a:pt x="4312" y="1455"/>
                      </a:cubicBezTo>
                      <a:lnTo>
                        <a:pt x="4138" y="690"/>
                      </a:lnTo>
                      <a:cubicBezTo>
                        <a:pt x="4138" y="690"/>
                        <a:pt x="3117" y="1"/>
                        <a:pt x="194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
                <p:cNvSpPr/>
                <p:nvPr/>
              </p:nvSpPr>
              <p:spPr>
                <a:xfrm>
                  <a:off x="3469094" y="3781581"/>
                  <a:ext cx="139405" cy="156858"/>
                </a:xfrm>
                <a:custGeom>
                  <a:avLst/>
                  <a:gdLst/>
                  <a:ahLst/>
                  <a:cxnLst/>
                  <a:rect l="l" t="t" r="r" b="b"/>
                  <a:pathLst>
                    <a:path w="3171" h="3568" extrusionOk="0">
                      <a:moveTo>
                        <a:pt x="3026" y="0"/>
                      </a:moveTo>
                      <a:cubicBezTo>
                        <a:pt x="1144" y="0"/>
                        <a:pt x="1" y="2598"/>
                        <a:pt x="1" y="2598"/>
                      </a:cubicBezTo>
                      <a:cubicBezTo>
                        <a:pt x="103" y="2923"/>
                        <a:pt x="252" y="3568"/>
                        <a:pt x="253" y="3568"/>
                      </a:cubicBezTo>
                      <a:cubicBezTo>
                        <a:pt x="3170" y="3237"/>
                        <a:pt x="3089" y="1"/>
                        <a:pt x="3089" y="1"/>
                      </a:cubicBezTo>
                      <a:cubicBezTo>
                        <a:pt x="3068" y="0"/>
                        <a:pt x="3047" y="0"/>
                        <a:pt x="30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
                <p:cNvSpPr/>
                <p:nvPr/>
              </p:nvSpPr>
              <p:spPr>
                <a:xfrm>
                  <a:off x="3375190" y="3731024"/>
                  <a:ext cx="121996" cy="329587"/>
                </a:xfrm>
                <a:custGeom>
                  <a:avLst/>
                  <a:gdLst/>
                  <a:ahLst/>
                  <a:cxnLst/>
                  <a:rect l="l" t="t" r="r" b="b"/>
                  <a:pathLst>
                    <a:path w="2775" h="7497" fill="none" extrusionOk="0">
                      <a:moveTo>
                        <a:pt x="2775" y="7497"/>
                      </a:moveTo>
                      <a:cubicBezTo>
                        <a:pt x="2775" y="7497"/>
                        <a:pt x="2657" y="2479"/>
                        <a:pt x="0" y="1"/>
                      </a:cubicBezTo>
                    </a:path>
                  </a:pathLst>
                </a:custGeom>
                <a:noFill/>
                <a:ln w="9225" cap="rnd"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
                <p:cNvSpPr/>
                <p:nvPr/>
              </p:nvSpPr>
              <p:spPr>
                <a:xfrm>
                  <a:off x="3149706" y="3520004"/>
                  <a:ext cx="415578" cy="328224"/>
                </a:xfrm>
                <a:custGeom>
                  <a:avLst/>
                  <a:gdLst/>
                  <a:ahLst/>
                  <a:cxnLst/>
                  <a:rect l="l" t="t" r="r" b="b"/>
                  <a:pathLst>
                    <a:path w="9453" h="7466" extrusionOk="0">
                      <a:moveTo>
                        <a:pt x="6468" y="1"/>
                      </a:moveTo>
                      <a:cubicBezTo>
                        <a:pt x="5670" y="1"/>
                        <a:pt x="4865" y="575"/>
                        <a:pt x="4628" y="1953"/>
                      </a:cubicBezTo>
                      <a:cubicBezTo>
                        <a:pt x="4628" y="1953"/>
                        <a:pt x="3722" y="141"/>
                        <a:pt x="2416" y="141"/>
                      </a:cubicBezTo>
                      <a:cubicBezTo>
                        <a:pt x="2204" y="141"/>
                        <a:pt x="1981" y="188"/>
                        <a:pt x="1750" y="299"/>
                      </a:cubicBezTo>
                      <a:cubicBezTo>
                        <a:pt x="1" y="1140"/>
                        <a:pt x="1596" y="3663"/>
                        <a:pt x="2702" y="3996"/>
                      </a:cubicBezTo>
                      <a:cubicBezTo>
                        <a:pt x="2702" y="3996"/>
                        <a:pt x="1574" y="5102"/>
                        <a:pt x="2171" y="6695"/>
                      </a:cubicBezTo>
                      <a:cubicBezTo>
                        <a:pt x="2369" y="7223"/>
                        <a:pt x="2848" y="7465"/>
                        <a:pt x="3375" y="7465"/>
                      </a:cubicBezTo>
                      <a:cubicBezTo>
                        <a:pt x="4440" y="7465"/>
                        <a:pt x="5701" y="6478"/>
                        <a:pt x="5247" y="4858"/>
                      </a:cubicBezTo>
                      <a:lnTo>
                        <a:pt x="5247" y="4858"/>
                      </a:lnTo>
                      <a:cubicBezTo>
                        <a:pt x="5247" y="4858"/>
                        <a:pt x="5818" y="5727"/>
                        <a:pt x="6900" y="5727"/>
                      </a:cubicBezTo>
                      <a:cubicBezTo>
                        <a:pt x="7167" y="5727"/>
                        <a:pt x="7464" y="5675"/>
                        <a:pt x="7792" y="5544"/>
                      </a:cubicBezTo>
                      <a:cubicBezTo>
                        <a:pt x="9452" y="4880"/>
                        <a:pt x="9002" y="2754"/>
                        <a:pt x="7611" y="2623"/>
                      </a:cubicBezTo>
                      <a:cubicBezTo>
                        <a:pt x="7611" y="2623"/>
                        <a:pt x="8766" y="1821"/>
                        <a:pt x="7903" y="719"/>
                      </a:cubicBezTo>
                      <a:cubicBezTo>
                        <a:pt x="7545" y="264"/>
                        <a:pt x="7008" y="1"/>
                        <a:pt x="64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
                <p:cNvSpPr/>
                <p:nvPr/>
              </p:nvSpPr>
              <p:spPr>
                <a:xfrm>
                  <a:off x="3307318" y="3625884"/>
                  <a:ext cx="100322" cy="100235"/>
                </a:xfrm>
                <a:custGeom>
                  <a:avLst/>
                  <a:gdLst/>
                  <a:ahLst/>
                  <a:cxnLst/>
                  <a:rect l="l" t="t" r="r" b="b"/>
                  <a:pathLst>
                    <a:path w="2282" h="2280" extrusionOk="0">
                      <a:moveTo>
                        <a:pt x="1141" y="0"/>
                      </a:moveTo>
                      <a:cubicBezTo>
                        <a:pt x="511" y="0"/>
                        <a:pt x="0" y="510"/>
                        <a:pt x="0" y="1139"/>
                      </a:cubicBezTo>
                      <a:cubicBezTo>
                        <a:pt x="0" y="1769"/>
                        <a:pt x="511" y="2280"/>
                        <a:pt x="1141" y="2280"/>
                      </a:cubicBezTo>
                      <a:cubicBezTo>
                        <a:pt x="1770" y="2280"/>
                        <a:pt x="2281" y="1769"/>
                        <a:pt x="2281" y="1139"/>
                      </a:cubicBezTo>
                      <a:cubicBezTo>
                        <a:pt x="2281" y="510"/>
                        <a:pt x="1770" y="0"/>
                        <a:pt x="11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3"/>
              <p:cNvGrpSpPr/>
              <p:nvPr/>
            </p:nvGrpSpPr>
            <p:grpSpPr>
              <a:xfrm>
                <a:off x="1056422" y="3416835"/>
                <a:ext cx="1349845" cy="1101719"/>
                <a:chOff x="1056422" y="3416835"/>
                <a:chExt cx="1349845" cy="1101719"/>
              </a:xfrm>
            </p:grpSpPr>
            <p:sp>
              <p:nvSpPr>
                <p:cNvPr id="250" name="Google Shape;250;p3"/>
                <p:cNvSpPr/>
                <p:nvPr/>
              </p:nvSpPr>
              <p:spPr>
                <a:xfrm>
                  <a:off x="1259672" y="4077833"/>
                  <a:ext cx="239949" cy="430016"/>
                </a:xfrm>
                <a:custGeom>
                  <a:avLst/>
                  <a:gdLst/>
                  <a:ahLst/>
                  <a:cxnLst/>
                  <a:rect l="l" t="t" r="r" b="b"/>
                  <a:pathLst>
                    <a:path w="12473" h="22353" extrusionOk="0">
                      <a:moveTo>
                        <a:pt x="1" y="1"/>
                      </a:moveTo>
                      <a:cubicBezTo>
                        <a:pt x="1" y="1"/>
                        <a:pt x="2169" y="8728"/>
                        <a:pt x="3860" y="13332"/>
                      </a:cubicBezTo>
                      <a:cubicBezTo>
                        <a:pt x="5552" y="17935"/>
                        <a:pt x="4991" y="22058"/>
                        <a:pt x="4991" y="22058"/>
                      </a:cubicBezTo>
                      <a:cubicBezTo>
                        <a:pt x="4991" y="22058"/>
                        <a:pt x="6512" y="22353"/>
                        <a:pt x="8146" y="22353"/>
                      </a:cubicBezTo>
                      <a:cubicBezTo>
                        <a:pt x="9944" y="22353"/>
                        <a:pt x="11878" y="21997"/>
                        <a:pt x="12083" y="20505"/>
                      </a:cubicBezTo>
                      <a:cubicBezTo>
                        <a:pt x="12473" y="17654"/>
                        <a:pt x="10173" y="1"/>
                        <a:pt x="101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
                <p:cNvSpPr/>
                <p:nvPr/>
              </p:nvSpPr>
              <p:spPr>
                <a:xfrm>
                  <a:off x="1352572" y="4406995"/>
                  <a:ext cx="141107" cy="100862"/>
                </a:xfrm>
                <a:custGeom>
                  <a:avLst/>
                  <a:gdLst/>
                  <a:ahLst/>
                  <a:cxnLst/>
                  <a:rect l="l" t="t" r="r" b="b"/>
                  <a:pathLst>
                    <a:path w="7335" h="5243" extrusionOk="0">
                      <a:moveTo>
                        <a:pt x="1" y="1"/>
                      </a:moveTo>
                      <a:cubicBezTo>
                        <a:pt x="444" y="2862"/>
                        <a:pt x="162" y="4948"/>
                        <a:pt x="162" y="4948"/>
                      </a:cubicBezTo>
                      <a:cubicBezTo>
                        <a:pt x="162" y="4948"/>
                        <a:pt x="1683" y="5243"/>
                        <a:pt x="3317" y="5243"/>
                      </a:cubicBezTo>
                      <a:cubicBezTo>
                        <a:pt x="5115" y="5243"/>
                        <a:pt x="7049" y="4887"/>
                        <a:pt x="7254" y="3395"/>
                      </a:cubicBezTo>
                      <a:cubicBezTo>
                        <a:pt x="7335" y="2803"/>
                        <a:pt x="7300" y="1575"/>
                        <a:pt x="7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
                <p:cNvSpPr/>
                <p:nvPr/>
              </p:nvSpPr>
              <p:spPr>
                <a:xfrm>
                  <a:off x="1733119" y="4045840"/>
                  <a:ext cx="239949" cy="429997"/>
                </a:xfrm>
                <a:custGeom>
                  <a:avLst/>
                  <a:gdLst/>
                  <a:ahLst/>
                  <a:cxnLst/>
                  <a:rect l="l" t="t" r="r" b="b"/>
                  <a:pathLst>
                    <a:path w="12473" h="22352" extrusionOk="0">
                      <a:moveTo>
                        <a:pt x="1" y="0"/>
                      </a:moveTo>
                      <a:cubicBezTo>
                        <a:pt x="1" y="0"/>
                        <a:pt x="2169" y="8727"/>
                        <a:pt x="3860" y="13331"/>
                      </a:cubicBezTo>
                      <a:cubicBezTo>
                        <a:pt x="5552" y="17934"/>
                        <a:pt x="4990" y="22057"/>
                        <a:pt x="4990" y="22057"/>
                      </a:cubicBezTo>
                      <a:cubicBezTo>
                        <a:pt x="4990" y="22057"/>
                        <a:pt x="6511" y="22351"/>
                        <a:pt x="8146" y="22351"/>
                      </a:cubicBezTo>
                      <a:cubicBezTo>
                        <a:pt x="9943" y="22351"/>
                        <a:pt x="11878" y="21996"/>
                        <a:pt x="12083" y="20504"/>
                      </a:cubicBezTo>
                      <a:cubicBezTo>
                        <a:pt x="12473" y="17652"/>
                        <a:pt x="10173" y="0"/>
                        <a:pt x="101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
                <p:cNvSpPr/>
                <p:nvPr/>
              </p:nvSpPr>
              <p:spPr>
                <a:xfrm>
                  <a:off x="1826019" y="4374983"/>
                  <a:ext cx="141107" cy="100862"/>
                </a:xfrm>
                <a:custGeom>
                  <a:avLst/>
                  <a:gdLst/>
                  <a:ahLst/>
                  <a:cxnLst/>
                  <a:rect l="l" t="t" r="r" b="b"/>
                  <a:pathLst>
                    <a:path w="7335" h="5243" extrusionOk="0">
                      <a:moveTo>
                        <a:pt x="1" y="1"/>
                      </a:moveTo>
                      <a:cubicBezTo>
                        <a:pt x="444" y="2862"/>
                        <a:pt x="161" y="4948"/>
                        <a:pt x="161" y="4948"/>
                      </a:cubicBezTo>
                      <a:cubicBezTo>
                        <a:pt x="161" y="4948"/>
                        <a:pt x="1682" y="5242"/>
                        <a:pt x="3317" y="5242"/>
                      </a:cubicBezTo>
                      <a:cubicBezTo>
                        <a:pt x="5114" y="5242"/>
                        <a:pt x="7049" y="4887"/>
                        <a:pt x="7254" y="3395"/>
                      </a:cubicBezTo>
                      <a:cubicBezTo>
                        <a:pt x="7334" y="2803"/>
                        <a:pt x="7300" y="1575"/>
                        <a:pt x="7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
                <p:cNvSpPr/>
                <p:nvPr/>
              </p:nvSpPr>
              <p:spPr>
                <a:xfrm>
                  <a:off x="1929096" y="4056498"/>
                  <a:ext cx="239969" cy="429997"/>
                </a:xfrm>
                <a:custGeom>
                  <a:avLst/>
                  <a:gdLst/>
                  <a:ahLst/>
                  <a:cxnLst/>
                  <a:rect l="l" t="t" r="r" b="b"/>
                  <a:pathLst>
                    <a:path w="12474" h="22352" extrusionOk="0">
                      <a:moveTo>
                        <a:pt x="1" y="1"/>
                      </a:moveTo>
                      <a:cubicBezTo>
                        <a:pt x="1" y="1"/>
                        <a:pt x="2170" y="8727"/>
                        <a:pt x="3861" y="13331"/>
                      </a:cubicBezTo>
                      <a:cubicBezTo>
                        <a:pt x="5552" y="17934"/>
                        <a:pt x="4992" y="22057"/>
                        <a:pt x="4992" y="22057"/>
                      </a:cubicBezTo>
                      <a:cubicBezTo>
                        <a:pt x="4992" y="22057"/>
                        <a:pt x="6513" y="22352"/>
                        <a:pt x="8148" y="22352"/>
                      </a:cubicBezTo>
                      <a:cubicBezTo>
                        <a:pt x="9945" y="22352"/>
                        <a:pt x="11879" y="21996"/>
                        <a:pt x="12084" y="20504"/>
                      </a:cubicBezTo>
                      <a:cubicBezTo>
                        <a:pt x="12474" y="17652"/>
                        <a:pt x="10174" y="1"/>
                        <a:pt x="101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
                <p:cNvSpPr/>
                <p:nvPr/>
              </p:nvSpPr>
              <p:spPr>
                <a:xfrm>
                  <a:off x="2022016" y="4385660"/>
                  <a:ext cx="141126" cy="100881"/>
                </a:xfrm>
                <a:custGeom>
                  <a:avLst/>
                  <a:gdLst/>
                  <a:ahLst/>
                  <a:cxnLst/>
                  <a:rect l="l" t="t" r="r" b="b"/>
                  <a:pathLst>
                    <a:path w="7336" h="5244" extrusionOk="0">
                      <a:moveTo>
                        <a:pt x="1" y="1"/>
                      </a:moveTo>
                      <a:cubicBezTo>
                        <a:pt x="445" y="2862"/>
                        <a:pt x="163" y="4949"/>
                        <a:pt x="163" y="4949"/>
                      </a:cubicBezTo>
                      <a:cubicBezTo>
                        <a:pt x="163" y="4949"/>
                        <a:pt x="1683" y="5243"/>
                        <a:pt x="3318" y="5243"/>
                      </a:cubicBezTo>
                      <a:cubicBezTo>
                        <a:pt x="5115" y="5243"/>
                        <a:pt x="7050" y="4888"/>
                        <a:pt x="7255" y="3395"/>
                      </a:cubicBezTo>
                      <a:cubicBezTo>
                        <a:pt x="7336" y="2804"/>
                        <a:pt x="7301" y="1576"/>
                        <a:pt x="71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
                <p:cNvSpPr/>
                <p:nvPr/>
              </p:nvSpPr>
              <p:spPr>
                <a:xfrm>
                  <a:off x="2103681" y="3725989"/>
                  <a:ext cx="302587" cy="229542"/>
                </a:xfrm>
                <a:custGeom>
                  <a:avLst/>
                  <a:gdLst/>
                  <a:ahLst/>
                  <a:cxnLst/>
                  <a:rect l="l" t="t" r="r" b="b"/>
                  <a:pathLst>
                    <a:path w="15729" h="11932" extrusionOk="0">
                      <a:moveTo>
                        <a:pt x="9425" y="1"/>
                      </a:moveTo>
                      <a:lnTo>
                        <a:pt x="8054" y="1131"/>
                      </a:lnTo>
                      <a:cubicBezTo>
                        <a:pt x="8054" y="1131"/>
                        <a:pt x="11451" y="6321"/>
                        <a:pt x="7551" y="9107"/>
                      </a:cubicBezTo>
                      <a:cubicBezTo>
                        <a:pt x="6598" y="9788"/>
                        <a:pt x="5742" y="10045"/>
                        <a:pt x="4990" y="10045"/>
                      </a:cubicBezTo>
                      <a:cubicBezTo>
                        <a:pt x="2665" y="10045"/>
                        <a:pt x="1352" y="7579"/>
                        <a:pt x="1352" y="7579"/>
                      </a:cubicBezTo>
                      <a:lnTo>
                        <a:pt x="1" y="8441"/>
                      </a:lnTo>
                      <a:cubicBezTo>
                        <a:pt x="1" y="8441"/>
                        <a:pt x="1052" y="11931"/>
                        <a:pt x="5102" y="11931"/>
                      </a:cubicBezTo>
                      <a:cubicBezTo>
                        <a:pt x="6102" y="11931"/>
                        <a:pt x="7286" y="11718"/>
                        <a:pt x="8682" y="11186"/>
                      </a:cubicBezTo>
                      <a:cubicBezTo>
                        <a:pt x="15728" y="8503"/>
                        <a:pt x="9425" y="1"/>
                        <a:pt x="94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
                <p:cNvSpPr/>
                <p:nvPr/>
              </p:nvSpPr>
              <p:spPr>
                <a:xfrm>
                  <a:off x="1192512" y="3700095"/>
                  <a:ext cx="1036670" cy="547076"/>
                </a:xfrm>
                <a:custGeom>
                  <a:avLst/>
                  <a:gdLst/>
                  <a:ahLst/>
                  <a:cxnLst/>
                  <a:rect l="l" t="t" r="r" b="b"/>
                  <a:pathLst>
                    <a:path w="53888" h="28438" extrusionOk="0">
                      <a:moveTo>
                        <a:pt x="18989" y="1"/>
                      </a:moveTo>
                      <a:cubicBezTo>
                        <a:pt x="12067" y="1"/>
                        <a:pt x="6448" y="816"/>
                        <a:pt x="5613" y="2709"/>
                      </a:cubicBezTo>
                      <a:cubicBezTo>
                        <a:pt x="3841" y="6725"/>
                        <a:pt x="3492" y="10402"/>
                        <a:pt x="3492" y="10402"/>
                      </a:cubicBezTo>
                      <a:cubicBezTo>
                        <a:pt x="3492" y="10402"/>
                        <a:pt x="1" y="23104"/>
                        <a:pt x="8449" y="26491"/>
                      </a:cubicBezTo>
                      <a:cubicBezTo>
                        <a:pt x="11812" y="27839"/>
                        <a:pt x="18078" y="28438"/>
                        <a:pt x="24628" y="28438"/>
                      </a:cubicBezTo>
                      <a:cubicBezTo>
                        <a:pt x="34528" y="28438"/>
                        <a:pt x="45077" y="27072"/>
                        <a:pt x="47245" y="24864"/>
                      </a:cubicBezTo>
                      <a:cubicBezTo>
                        <a:pt x="51290" y="20745"/>
                        <a:pt x="53887" y="5889"/>
                        <a:pt x="42296" y="2709"/>
                      </a:cubicBezTo>
                      <a:cubicBezTo>
                        <a:pt x="36166" y="1027"/>
                        <a:pt x="26757" y="1"/>
                        <a:pt x="189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
                <p:cNvSpPr/>
                <p:nvPr/>
              </p:nvSpPr>
              <p:spPr>
                <a:xfrm>
                  <a:off x="1612112" y="3700903"/>
                  <a:ext cx="344563" cy="220366"/>
                </a:xfrm>
                <a:custGeom>
                  <a:avLst/>
                  <a:gdLst/>
                  <a:ahLst/>
                  <a:cxnLst/>
                  <a:rect l="l" t="t" r="r" b="b"/>
                  <a:pathLst>
                    <a:path w="17911" h="11455" extrusionOk="0">
                      <a:moveTo>
                        <a:pt x="1" y="1"/>
                      </a:moveTo>
                      <a:lnTo>
                        <a:pt x="1" y="1"/>
                      </a:lnTo>
                      <a:cubicBezTo>
                        <a:pt x="492" y="3738"/>
                        <a:pt x="1913" y="10591"/>
                        <a:pt x="5761" y="11317"/>
                      </a:cubicBezTo>
                      <a:cubicBezTo>
                        <a:pt x="6262" y="11411"/>
                        <a:pt x="6712" y="11454"/>
                        <a:pt x="7118" y="11454"/>
                      </a:cubicBezTo>
                      <a:cubicBezTo>
                        <a:pt x="11028" y="11454"/>
                        <a:pt x="10935" y="7446"/>
                        <a:pt x="14356" y="6533"/>
                      </a:cubicBezTo>
                      <a:cubicBezTo>
                        <a:pt x="16002" y="6094"/>
                        <a:pt x="17145" y="4123"/>
                        <a:pt x="17911" y="2041"/>
                      </a:cubicBezTo>
                      <a:cubicBezTo>
                        <a:pt x="12729" y="912"/>
                        <a:pt x="6071" y="180"/>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
                <p:cNvSpPr/>
                <p:nvPr/>
              </p:nvSpPr>
              <p:spPr>
                <a:xfrm>
                  <a:off x="1870844" y="3851440"/>
                  <a:ext cx="131527" cy="98938"/>
                </a:xfrm>
                <a:custGeom>
                  <a:avLst/>
                  <a:gdLst/>
                  <a:ahLst/>
                  <a:cxnLst/>
                  <a:rect l="l" t="t" r="r" b="b"/>
                  <a:pathLst>
                    <a:path w="6837" h="5143" extrusionOk="0">
                      <a:moveTo>
                        <a:pt x="3005" y="1"/>
                      </a:moveTo>
                      <a:cubicBezTo>
                        <a:pt x="731" y="1"/>
                        <a:pt x="1" y="4443"/>
                        <a:pt x="2542" y="5072"/>
                      </a:cubicBezTo>
                      <a:cubicBezTo>
                        <a:pt x="2736" y="5120"/>
                        <a:pt x="2925" y="5142"/>
                        <a:pt x="3108" y="5142"/>
                      </a:cubicBezTo>
                      <a:cubicBezTo>
                        <a:pt x="5533" y="5142"/>
                        <a:pt x="6837" y="1186"/>
                        <a:pt x="3644" y="111"/>
                      </a:cubicBezTo>
                      <a:cubicBezTo>
                        <a:pt x="3420" y="35"/>
                        <a:pt x="3206" y="1"/>
                        <a:pt x="300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
                <p:cNvSpPr/>
                <p:nvPr/>
              </p:nvSpPr>
              <p:spPr>
                <a:xfrm>
                  <a:off x="2026629" y="3766940"/>
                  <a:ext cx="131969" cy="142896"/>
                </a:xfrm>
                <a:custGeom>
                  <a:avLst/>
                  <a:gdLst/>
                  <a:ahLst/>
                  <a:cxnLst/>
                  <a:rect l="l" t="t" r="r" b="b"/>
                  <a:pathLst>
                    <a:path w="6860" h="7428" extrusionOk="0">
                      <a:moveTo>
                        <a:pt x="1045" y="1"/>
                      </a:moveTo>
                      <a:lnTo>
                        <a:pt x="1045" y="1"/>
                      </a:lnTo>
                      <a:cubicBezTo>
                        <a:pt x="315" y="1027"/>
                        <a:pt x="1" y="2545"/>
                        <a:pt x="1114" y="4761"/>
                      </a:cubicBezTo>
                      <a:cubicBezTo>
                        <a:pt x="2139" y="6804"/>
                        <a:pt x="3693" y="7428"/>
                        <a:pt x="5212" y="7428"/>
                      </a:cubicBezTo>
                      <a:cubicBezTo>
                        <a:pt x="5775" y="7428"/>
                        <a:pt x="6334" y="7342"/>
                        <a:pt x="6859" y="7211"/>
                      </a:cubicBezTo>
                      <a:cubicBezTo>
                        <a:pt x="6273" y="4153"/>
                        <a:pt x="4607" y="1457"/>
                        <a:pt x="10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
                <p:cNvSpPr/>
                <p:nvPr/>
              </p:nvSpPr>
              <p:spPr>
                <a:xfrm>
                  <a:off x="1246090" y="3953190"/>
                  <a:ext cx="344563" cy="292006"/>
                </a:xfrm>
                <a:custGeom>
                  <a:avLst/>
                  <a:gdLst/>
                  <a:ahLst/>
                  <a:cxnLst/>
                  <a:rect l="l" t="t" r="r" b="b"/>
                  <a:pathLst>
                    <a:path w="17911" h="15179" extrusionOk="0">
                      <a:moveTo>
                        <a:pt x="5203" y="0"/>
                      </a:moveTo>
                      <a:cubicBezTo>
                        <a:pt x="2775" y="0"/>
                        <a:pt x="2304" y="1842"/>
                        <a:pt x="0" y="3532"/>
                      </a:cubicBezTo>
                      <a:cubicBezTo>
                        <a:pt x="95" y="7250"/>
                        <a:pt x="1246" y="11567"/>
                        <a:pt x="5662" y="13337"/>
                      </a:cubicBezTo>
                      <a:cubicBezTo>
                        <a:pt x="7773" y="14183"/>
                        <a:pt x="11130" y="14801"/>
                        <a:pt x="15009" y="15179"/>
                      </a:cubicBezTo>
                      <a:cubicBezTo>
                        <a:pt x="17910" y="14167"/>
                        <a:pt x="8839" y="12719"/>
                        <a:pt x="10001" y="10476"/>
                      </a:cubicBezTo>
                      <a:cubicBezTo>
                        <a:pt x="11689" y="7218"/>
                        <a:pt x="12283" y="1220"/>
                        <a:pt x="6391" y="122"/>
                      </a:cubicBezTo>
                      <a:cubicBezTo>
                        <a:pt x="5946" y="39"/>
                        <a:pt x="5554" y="0"/>
                        <a:pt x="52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
                <p:cNvSpPr/>
                <p:nvPr/>
              </p:nvSpPr>
              <p:spPr>
                <a:xfrm>
                  <a:off x="1615267" y="4015386"/>
                  <a:ext cx="121023" cy="78893"/>
                </a:xfrm>
                <a:custGeom>
                  <a:avLst/>
                  <a:gdLst/>
                  <a:ahLst/>
                  <a:cxnLst/>
                  <a:rect l="l" t="t" r="r" b="b"/>
                  <a:pathLst>
                    <a:path w="6291" h="4101" extrusionOk="0">
                      <a:moveTo>
                        <a:pt x="2384" y="0"/>
                      </a:moveTo>
                      <a:cubicBezTo>
                        <a:pt x="1421" y="0"/>
                        <a:pt x="0" y="1723"/>
                        <a:pt x="2261" y="3601"/>
                      </a:cubicBezTo>
                      <a:cubicBezTo>
                        <a:pt x="2684" y="3953"/>
                        <a:pt x="3109" y="4101"/>
                        <a:pt x="3496" y="4101"/>
                      </a:cubicBezTo>
                      <a:cubicBezTo>
                        <a:pt x="5298" y="4101"/>
                        <a:pt x="6291" y="889"/>
                        <a:pt x="2549" y="19"/>
                      </a:cubicBezTo>
                      <a:cubicBezTo>
                        <a:pt x="2496" y="6"/>
                        <a:pt x="2441" y="0"/>
                        <a:pt x="2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
                <p:cNvSpPr/>
                <p:nvPr/>
              </p:nvSpPr>
              <p:spPr>
                <a:xfrm>
                  <a:off x="1466942" y="4088491"/>
                  <a:ext cx="226233" cy="429997"/>
                </a:xfrm>
                <a:custGeom>
                  <a:avLst/>
                  <a:gdLst/>
                  <a:ahLst/>
                  <a:cxnLst/>
                  <a:rect l="l" t="t" r="r" b="b"/>
                  <a:pathLst>
                    <a:path w="11760" h="22352" extrusionOk="0">
                      <a:moveTo>
                        <a:pt x="5021" y="1"/>
                      </a:moveTo>
                      <a:lnTo>
                        <a:pt x="4233" y="2"/>
                      </a:lnTo>
                      <a:cubicBezTo>
                        <a:pt x="1781" y="2"/>
                        <a:pt x="1" y="2330"/>
                        <a:pt x="644" y="4695"/>
                      </a:cubicBezTo>
                      <a:cubicBezTo>
                        <a:pt x="1407" y="7498"/>
                        <a:pt x="2404" y="10961"/>
                        <a:pt x="3275" y="13331"/>
                      </a:cubicBezTo>
                      <a:cubicBezTo>
                        <a:pt x="4966" y="17934"/>
                        <a:pt x="4406" y="22057"/>
                        <a:pt x="4406" y="22057"/>
                      </a:cubicBezTo>
                      <a:cubicBezTo>
                        <a:pt x="4406" y="22057"/>
                        <a:pt x="5927" y="22352"/>
                        <a:pt x="7562" y="22352"/>
                      </a:cubicBezTo>
                      <a:cubicBezTo>
                        <a:pt x="9359" y="22352"/>
                        <a:pt x="11293" y="21996"/>
                        <a:pt x="11498" y="20504"/>
                      </a:cubicBezTo>
                      <a:cubicBezTo>
                        <a:pt x="11760" y="18587"/>
                        <a:pt x="10806" y="9984"/>
                        <a:pt x="10153" y="4550"/>
                      </a:cubicBezTo>
                      <a:cubicBezTo>
                        <a:pt x="9841" y="1953"/>
                        <a:pt x="7638" y="1"/>
                        <a:pt x="50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
                <p:cNvSpPr/>
                <p:nvPr/>
              </p:nvSpPr>
              <p:spPr>
                <a:xfrm>
                  <a:off x="1548569" y="4417672"/>
                  <a:ext cx="141126" cy="100881"/>
                </a:xfrm>
                <a:custGeom>
                  <a:avLst/>
                  <a:gdLst/>
                  <a:ahLst/>
                  <a:cxnLst/>
                  <a:rect l="l" t="t" r="r" b="b"/>
                  <a:pathLst>
                    <a:path w="7336" h="5244" extrusionOk="0">
                      <a:moveTo>
                        <a:pt x="1" y="1"/>
                      </a:moveTo>
                      <a:cubicBezTo>
                        <a:pt x="445" y="2862"/>
                        <a:pt x="163" y="4950"/>
                        <a:pt x="163" y="4950"/>
                      </a:cubicBezTo>
                      <a:cubicBezTo>
                        <a:pt x="163" y="4950"/>
                        <a:pt x="1683" y="5244"/>
                        <a:pt x="3318" y="5244"/>
                      </a:cubicBezTo>
                      <a:cubicBezTo>
                        <a:pt x="5115" y="5244"/>
                        <a:pt x="7050" y="4888"/>
                        <a:pt x="7255" y="3395"/>
                      </a:cubicBezTo>
                      <a:cubicBezTo>
                        <a:pt x="7336" y="2804"/>
                        <a:pt x="7301" y="1576"/>
                        <a:pt x="71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
                <p:cNvSpPr/>
                <p:nvPr/>
              </p:nvSpPr>
              <p:spPr>
                <a:xfrm>
                  <a:off x="1233624" y="3788551"/>
                  <a:ext cx="312109" cy="130065"/>
                </a:xfrm>
                <a:custGeom>
                  <a:avLst/>
                  <a:gdLst/>
                  <a:ahLst/>
                  <a:cxnLst/>
                  <a:rect l="l" t="t" r="r" b="b"/>
                  <a:pathLst>
                    <a:path w="16224" h="6761" extrusionOk="0">
                      <a:moveTo>
                        <a:pt x="14897" y="0"/>
                      </a:moveTo>
                      <a:lnTo>
                        <a:pt x="661" y="4506"/>
                      </a:lnTo>
                      <a:cubicBezTo>
                        <a:pt x="661" y="4506"/>
                        <a:pt x="0" y="6264"/>
                        <a:pt x="1388" y="6654"/>
                      </a:cubicBezTo>
                      <a:cubicBezTo>
                        <a:pt x="1640" y="6725"/>
                        <a:pt x="2287" y="6761"/>
                        <a:pt x="3177" y="6761"/>
                      </a:cubicBezTo>
                      <a:cubicBezTo>
                        <a:pt x="7194" y="6761"/>
                        <a:pt x="16166" y="6031"/>
                        <a:pt x="16192" y="4506"/>
                      </a:cubicBezTo>
                      <a:cubicBezTo>
                        <a:pt x="16223" y="2644"/>
                        <a:pt x="14897" y="0"/>
                        <a:pt x="148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
                <p:cNvSpPr/>
                <p:nvPr/>
              </p:nvSpPr>
              <p:spPr>
                <a:xfrm>
                  <a:off x="1288260" y="3904887"/>
                  <a:ext cx="149745" cy="147532"/>
                </a:xfrm>
                <a:custGeom>
                  <a:avLst/>
                  <a:gdLst/>
                  <a:ahLst/>
                  <a:cxnLst/>
                  <a:rect l="l" t="t" r="r" b="b"/>
                  <a:pathLst>
                    <a:path w="7784" h="7669" extrusionOk="0">
                      <a:moveTo>
                        <a:pt x="3762" y="0"/>
                      </a:moveTo>
                      <a:cubicBezTo>
                        <a:pt x="3692" y="0"/>
                        <a:pt x="3620" y="2"/>
                        <a:pt x="3547" y="6"/>
                      </a:cubicBezTo>
                      <a:cubicBezTo>
                        <a:pt x="2122" y="77"/>
                        <a:pt x="817" y="646"/>
                        <a:pt x="509" y="3421"/>
                      </a:cubicBezTo>
                      <a:cubicBezTo>
                        <a:pt x="201" y="6197"/>
                        <a:pt x="1" y="6197"/>
                        <a:pt x="100" y="6480"/>
                      </a:cubicBezTo>
                      <a:cubicBezTo>
                        <a:pt x="196" y="6750"/>
                        <a:pt x="1387" y="7668"/>
                        <a:pt x="3498" y="7668"/>
                      </a:cubicBezTo>
                      <a:cubicBezTo>
                        <a:pt x="3612" y="7668"/>
                        <a:pt x="3729" y="7666"/>
                        <a:pt x="3849" y="7660"/>
                      </a:cubicBezTo>
                      <a:cubicBezTo>
                        <a:pt x="6179" y="7548"/>
                        <a:pt x="6911" y="7192"/>
                        <a:pt x="6865" y="6552"/>
                      </a:cubicBezTo>
                      <a:cubicBezTo>
                        <a:pt x="6819" y="5923"/>
                        <a:pt x="7783" y="0"/>
                        <a:pt x="37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
                <p:cNvSpPr/>
                <p:nvPr/>
              </p:nvSpPr>
              <p:spPr>
                <a:xfrm>
                  <a:off x="1289625" y="4023547"/>
                  <a:ext cx="131623" cy="28895"/>
                </a:xfrm>
                <a:custGeom>
                  <a:avLst/>
                  <a:gdLst/>
                  <a:ahLst/>
                  <a:cxnLst/>
                  <a:rect l="l" t="t" r="r" b="b"/>
                  <a:pathLst>
                    <a:path w="6842" h="1502" extrusionOk="0">
                      <a:moveTo>
                        <a:pt x="2805" y="0"/>
                      </a:moveTo>
                      <a:cubicBezTo>
                        <a:pt x="1752" y="0"/>
                        <a:pt x="766" y="52"/>
                        <a:pt x="9" y="107"/>
                      </a:cubicBezTo>
                      <a:cubicBezTo>
                        <a:pt x="1" y="189"/>
                        <a:pt x="7" y="244"/>
                        <a:pt x="31" y="314"/>
                      </a:cubicBezTo>
                      <a:cubicBezTo>
                        <a:pt x="126" y="583"/>
                        <a:pt x="1318" y="1501"/>
                        <a:pt x="3429" y="1501"/>
                      </a:cubicBezTo>
                      <a:cubicBezTo>
                        <a:pt x="3543" y="1501"/>
                        <a:pt x="3660" y="1499"/>
                        <a:pt x="3780" y="1493"/>
                      </a:cubicBezTo>
                      <a:cubicBezTo>
                        <a:pt x="6110" y="1381"/>
                        <a:pt x="6842" y="1026"/>
                        <a:pt x="6796" y="386"/>
                      </a:cubicBezTo>
                      <a:cubicBezTo>
                        <a:pt x="6794" y="376"/>
                        <a:pt x="6796" y="358"/>
                        <a:pt x="6794" y="345"/>
                      </a:cubicBezTo>
                      <a:cubicBezTo>
                        <a:pt x="5577" y="83"/>
                        <a:pt x="4138" y="0"/>
                        <a:pt x="28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
                <p:cNvSpPr/>
                <p:nvPr/>
              </p:nvSpPr>
              <p:spPr>
                <a:xfrm>
                  <a:off x="1337239" y="4023528"/>
                  <a:ext cx="28952" cy="21084"/>
                </a:xfrm>
                <a:custGeom>
                  <a:avLst/>
                  <a:gdLst/>
                  <a:ahLst/>
                  <a:cxnLst/>
                  <a:rect l="l" t="t" r="r" b="b"/>
                  <a:pathLst>
                    <a:path w="1505" h="1096" extrusionOk="0">
                      <a:moveTo>
                        <a:pt x="442" y="1"/>
                      </a:moveTo>
                      <a:lnTo>
                        <a:pt x="442" y="520"/>
                      </a:lnTo>
                      <a:cubicBezTo>
                        <a:pt x="442" y="520"/>
                        <a:pt x="1" y="1049"/>
                        <a:pt x="773" y="1094"/>
                      </a:cubicBezTo>
                      <a:cubicBezTo>
                        <a:pt x="799" y="1095"/>
                        <a:pt x="824" y="1096"/>
                        <a:pt x="847" y="1096"/>
                      </a:cubicBezTo>
                      <a:cubicBezTo>
                        <a:pt x="1504" y="1096"/>
                        <a:pt x="924" y="520"/>
                        <a:pt x="924" y="520"/>
                      </a:cubicBezTo>
                      <a:lnTo>
                        <a:pt x="95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
                <p:cNvSpPr/>
                <p:nvPr/>
              </p:nvSpPr>
              <p:spPr>
                <a:xfrm>
                  <a:off x="1446704" y="3474145"/>
                  <a:ext cx="218692" cy="107153"/>
                </a:xfrm>
                <a:custGeom>
                  <a:avLst/>
                  <a:gdLst/>
                  <a:ahLst/>
                  <a:cxnLst/>
                  <a:rect l="l" t="t" r="r" b="b"/>
                  <a:pathLst>
                    <a:path w="11368" h="5570" extrusionOk="0">
                      <a:moveTo>
                        <a:pt x="6085" y="0"/>
                      </a:moveTo>
                      <a:cubicBezTo>
                        <a:pt x="4150" y="0"/>
                        <a:pt x="2011" y="1990"/>
                        <a:pt x="2011" y="1990"/>
                      </a:cubicBezTo>
                      <a:cubicBezTo>
                        <a:pt x="2011" y="1990"/>
                        <a:pt x="0" y="3661"/>
                        <a:pt x="2012" y="5111"/>
                      </a:cubicBezTo>
                      <a:cubicBezTo>
                        <a:pt x="2464" y="5436"/>
                        <a:pt x="3115" y="5569"/>
                        <a:pt x="3861" y="5569"/>
                      </a:cubicBezTo>
                      <a:cubicBezTo>
                        <a:pt x="6431" y="5569"/>
                        <a:pt x="10127" y="3993"/>
                        <a:pt x="10668" y="3322"/>
                      </a:cubicBezTo>
                      <a:cubicBezTo>
                        <a:pt x="11368" y="2460"/>
                        <a:pt x="9094" y="1039"/>
                        <a:pt x="6996" y="172"/>
                      </a:cubicBezTo>
                      <a:cubicBezTo>
                        <a:pt x="6704" y="52"/>
                        <a:pt x="6397" y="0"/>
                        <a:pt x="60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
                <p:cNvSpPr/>
                <p:nvPr/>
              </p:nvSpPr>
              <p:spPr>
                <a:xfrm>
                  <a:off x="1492105" y="3511582"/>
                  <a:ext cx="129988" cy="66177"/>
                </a:xfrm>
                <a:custGeom>
                  <a:avLst/>
                  <a:gdLst/>
                  <a:ahLst/>
                  <a:cxnLst/>
                  <a:rect l="l" t="t" r="r" b="b"/>
                  <a:pathLst>
                    <a:path w="6757" h="3440" extrusionOk="0">
                      <a:moveTo>
                        <a:pt x="4298" y="0"/>
                      </a:moveTo>
                      <a:cubicBezTo>
                        <a:pt x="4071" y="0"/>
                        <a:pt x="3836" y="23"/>
                        <a:pt x="3596" y="76"/>
                      </a:cubicBezTo>
                      <a:cubicBezTo>
                        <a:pt x="1901" y="450"/>
                        <a:pt x="1" y="2194"/>
                        <a:pt x="1" y="2194"/>
                      </a:cubicBezTo>
                      <a:lnTo>
                        <a:pt x="656" y="3439"/>
                      </a:lnTo>
                      <a:cubicBezTo>
                        <a:pt x="656" y="3438"/>
                        <a:pt x="1431" y="809"/>
                        <a:pt x="5903" y="809"/>
                      </a:cubicBezTo>
                      <a:cubicBezTo>
                        <a:pt x="6174" y="809"/>
                        <a:pt x="6458" y="818"/>
                        <a:pt x="6757" y="839"/>
                      </a:cubicBezTo>
                      <a:cubicBezTo>
                        <a:pt x="6757" y="839"/>
                        <a:pt x="5677" y="0"/>
                        <a:pt x="42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
                <p:cNvSpPr/>
                <p:nvPr/>
              </p:nvSpPr>
              <p:spPr>
                <a:xfrm>
                  <a:off x="1056422" y="3474145"/>
                  <a:ext cx="218692" cy="107153"/>
                </a:xfrm>
                <a:custGeom>
                  <a:avLst/>
                  <a:gdLst/>
                  <a:ahLst/>
                  <a:cxnLst/>
                  <a:rect l="l" t="t" r="r" b="b"/>
                  <a:pathLst>
                    <a:path w="11368" h="5570" extrusionOk="0">
                      <a:moveTo>
                        <a:pt x="5283" y="0"/>
                      </a:moveTo>
                      <a:cubicBezTo>
                        <a:pt x="4971" y="0"/>
                        <a:pt x="4664" y="52"/>
                        <a:pt x="4372" y="172"/>
                      </a:cubicBezTo>
                      <a:cubicBezTo>
                        <a:pt x="2274" y="1039"/>
                        <a:pt x="0" y="2460"/>
                        <a:pt x="699" y="3322"/>
                      </a:cubicBezTo>
                      <a:cubicBezTo>
                        <a:pt x="1241" y="3993"/>
                        <a:pt x="4937" y="5569"/>
                        <a:pt x="7507" y="5569"/>
                      </a:cubicBezTo>
                      <a:cubicBezTo>
                        <a:pt x="8253" y="5569"/>
                        <a:pt x="8904" y="5436"/>
                        <a:pt x="9355" y="5111"/>
                      </a:cubicBezTo>
                      <a:cubicBezTo>
                        <a:pt x="11368" y="3661"/>
                        <a:pt x="9358" y="1990"/>
                        <a:pt x="9358" y="1990"/>
                      </a:cubicBezTo>
                      <a:cubicBezTo>
                        <a:pt x="9358" y="1990"/>
                        <a:pt x="7218" y="0"/>
                        <a:pt x="52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
                <p:cNvSpPr/>
                <p:nvPr/>
              </p:nvSpPr>
              <p:spPr>
                <a:xfrm>
                  <a:off x="1099727" y="3511582"/>
                  <a:ext cx="129988" cy="66177"/>
                </a:xfrm>
                <a:custGeom>
                  <a:avLst/>
                  <a:gdLst/>
                  <a:ahLst/>
                  <a:cxnLst/>
                  <a:rect l="l" t="t" r="r" b="b"/>
                  <a:pathLst>
                    <a:path w="6757" h="3440" extrusionOk="0">
                      <a:moveTo>
                        <a:pt x="2459" y="0"/>
                      </a:moveTo>
                      <a:cubicBezTo>
                        <a:pt x="1080" y="0"/>
                        <a:pt x="0" y="839"/>
                        <a:pt x="0" y="839"/>
                      </a:cubicBezTo>
                      <a:cubicBezTo>
                        <a:pt x="299" y="818"/>
                        <a:pt x="583" y="809"/>
                        <a:pt x="854" y="809"/>
                      </a:cubicBezTo>
                      <a:cubicBezTo>
                        <a:pt x="5326" y="809"/>
                        <a:pt x="6101" y="3438"/>
                        <a:pt x="6101" y="3439"/>
                      </a:cubicBezTo>
                      <a:lnTo>
                        <a:pt x="6756" y="2194"/>
                      </a:lnTo>
                      <a:cubicBezTo>
                        <a:pt x="6756" y="2194"/>
                        <a:pt x="4855" y="450"/>
                        <a:pt x="3161" y="76"/>
                      </a:cubicBezTo>
                      <a:cubicBezTo>
                        <a:pt x="2921" y="23"/>
                        <a:pt x="2686" y="0"/>
                        <a:pt x="24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
                <p:cNvSpPr/>
                <p:nvPr/>
              </p:nvSpPr>
              <p:spPr>
                <a:xfrm>
                  <a:off x="1187972" y="3416835"/>
                  <a:ext cx="72352" cy="121235"/>
                </a:xfrm>
                <a:custGeom>
                  <a:avLst/>
                  <a:gdLst/>
                  <a:ahLst/>
                  <a:cxnLst/>
                  <a:rect l="l" t="t" r="r" b="b"/>
                  <a:pathLst>
                    <a:path w="3761" h="6302" extrusionOk="0">
                      <a:moveTo>
                        <a:pt x="986" y="0"/>
                      </a:moveTo>
                      <a:cubicBezTo>
                        <a:pt x="938" y="0"/>
                        <a:pt x="893" y="14"/>
                        <a:pt x="851" y="42"/>
                      </a:cubicBezTo>
                      <a:cubicBezTo>
                        <a:pt x="0" y="613"/>
                        <a:pt x="1084" y="5831"/>
                        <a:pt x="851" y="6301"/>
                      </a:cubicBezTo>
                      <a:lnTo>
                        <a:pt x="3761" y="4968"/>
                      </a:lnTo>
                      <a:cubicBezTo>
                        <a:pt x="3761" y="4968"/>
                        <a:pt x="1901" y="0"/>
                        <a:pt x="9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
                <p:cNvSpPr/>
                <p:nvPr/>
              </p:nvSpPr>
              <p:spPr>
                <a:xfrm>
                  <a:off x="1457862" y="3416835"/>
                  <a:ext cx="72391" cy="121235"/>
                </a:xfrm>
                <a:custGeom>
                  <a:avLst/>
                  <a:gdLst/>
                  <a:ahLst/>
                  <a:cxnLst/>
                  <a:rect l="l" t="t" r="r" b="b"/>
                  <a:pathLst>
                    <a:path w="3763" h="6302" extrusionOk="0">
                      <a:moveTo>
                        <a:pt x="2777" y="0"/>
                      </a:moveTo>
                      <a:cubicBezTo>
                        <a:pt x="1861" y="0"/>
                        <a:pt x="1" y="4968"/>
                        <a:pt x="1" y="4968"/>
                      </a:cubicBezTo>
                      <a:lnTo>
                        <a:pt x="2911" y="6301"/>
                      </a:lnTo>
                      <a:cubicBezTo>
                        <a:pt x="2678" y="5831"/>
                        <a:pt x="3762" y="613"/>
                        <a:pt x="2911" y="42"/>
                      </a:cubicBezTo>
                      <a:cubicBezTo>
                        <a:pt x="2869" y="14"/>
                        <a:pt x="2824" y="0"/>
                        <a:pt x="27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
                <p:cNvSpPr/>
                <p:nvPr/>
              </p:nvSpPr>
              <p:spPr>
                <a:xfrm>
                  <a:off x="1183008" y="3459158"/>
                  <a:ext cx="350796" cy="434402"/>
                </a:xfrm>
                <a:custGeom>
                  <a:avLst/>
                  <a:gdLst/>
                  <a:ahLst/>
                  <a:cxnLst/>
                  <a:rect l="l" t="t" r="r" b="b"/>
                  <a:pathLst>
                    <a:path w="18235" h="22581" extrusionOk="0">
                      <a:moveTo>
                        <a:pt x="10816" y="1"/>
                      </a:moveTo>
                      <a:cubicBezTo>
                        <a:pt x="10288" y="1"/>
                        <a:pt x="9723" y="32"/>
                        <a:pt x="9118" y="95"/>
                      </a:cubicBezTo>
                      <a:cubicBezTo>
                        <a:pt x="2942" y="742"/>
                        <a:pt x="0" y="1787"/>
                        <a:pt x="76" y="11315"/>
                      </a:cubicBezTo>
                      <a:cubicBezTo>
                        <a:pt x="132" y="18384"/>
                        <a:pt x="5170" y="22581"/>
                        <a:pt x="9924" y="22581"/>
                      </a:cubicBezTo>
                      <a:cubicBezTo>
                        <a:pt x="14193" y="22581"/>
                        <a:pt x="18234" y="19196"/>
                        <a:pt x="18234" y="11468"/>
                      </a:cubicBezTo>
                      <a:cubicBezTo>
                        <a:pt x="18235" y="5270"/>
                        <a:pt x="17725" y="1"/>
                        <a:pt x="108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
                <p:cNvSpPr/>
                <p:nvPr/>
              </p:nvSpPr>
              <p:spPr>
                <a:xfrm>
                  <a:off x="1394588" y="3460543"/>
                  <a:ext cx="139222" cy="219865"/>
                </a:xfrm>
                <a:custGeom>
                  <a:avLst/>
                  <a:gdLst/>
                  <a:ahLst/>
                  <a:cxnLst/>
                  <a:rect l="l" t="t" r="r" b="b"/>
                  <a:pathLst>
                    <a:path w="7237" h="11429" extrusionOk="0">
                      <a:moveTo>
                        <a:pt x="1084" y="1"/>
                      </a:moveTo>
                      <a:cubicBezTo>
                        <a:pt x="370" y="1380"/>
                        <a:pt x="0" y="3063"/>
                        <a:pt x="915" y="4724"/>
                      </a:cubicBezTo>
                      <a:cubicBezTo>
                        <a:pt x="2914" y="8357"/>
                        <a:pt x="2731" y="11428"/>
                        <a:pt x="6538" y="11428"/>
                      </a:cubicBezTo>
                      <a:cubicBezTo>
                        <a:pt x="6757" y="11428"/>
                        <a:pt x="6990" y="11418"/>
                        <a:pt x="7237" y="11397"/>
                      </a:cubicBezTo>
                      <a:cubicBezTo>
                        <a:pt x="7237" y="5602"/>
                        <a:pt x="6784" y="627"/>
                        <a:pt x="10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
                <p:cNvSpPr/>
                <p:nvPr/>
              </p:nvSpPr>
              <p:spPr>
                <a:xfrm>
                  <a:off x="1184220" y="3598249"/>
                  <a:ext cx="80220" cy="160248"/>
                </a:xfrm>
                <a:custGeom>
                  <a:avLst/>
                  <a:gdLst/>
                  <a:ahLst/>
                  <a:cxnLst/>
                  <a:rect l="l" t="t" r="r" b="b"/>
                  <a:pathLst>
                    <a:path w="4170" h="8330" extrusionOk="0">
                      <a:moveTo>
                        <a:pt x="237" y="0"/>
                      </a:moveTo>
                      <a:cubicBezTo>
                        <a:pt x="80" y="1156"/>
                        <a:pt x="1" y="2494"/>
                        <a:pt x="13" y="4086"/>
                      </a:cubicBezTo>
                      <a:cubicBezTo>
                        <a:pt x="26" y="5647"/>
                        <a:pt x="289" y="7062"/>
                        <a:pt x="731" y="8329"/>
                      </a:cubicBezTo>
                      <a:cubicBezTo>
                        <a:pt x="3013" y="8039"/>
                        <a:pt x="4170" y="3854"/>
                        <a:pt x="3923" y="1742"/>
                      </a:cubicBezTo>
                      <a:cubicBezTo>
                        <a:pt x="3783" y="547"/>
                        <a:pt x="1923" y="93"/>
                        <a:pt x="23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
                <p:cNvSpPr/>
                <p:nvPr/>
              </p:nvSpPr>
              <p:spPr>
                <a:xfrm>
                  <a:off x="1148996" y="3676855"/>
                  <a:ext cx="412337" cy="223386"/>
                </a:xfrm>
                <a:custGeom>
                  <a:avLst/>
                  <a:gdLst/>
                  <a:ahLst/>
                  <a:cxnLst/>
                  <a:rect l="l" t="t" r="r" b="b"/>
                  <a:pathLst>
                    <a:path w="21434" h="11612" extrusionOk="0">
                      <a:moveTo>
                        <a:pt x="10915" y="0"/>
                      </a:moveTo>
                      <a:cubicBezTo>
                        <a:pt x="7045" y="0"/>
                        <a:pt x="1" y="2310"/>
                        <a:pt x="57" y="5509"/>
                      </a:cubicBezTo>
                      <a:cubicBezTo>
                        <a:pt x="113" y="8651"/>
                        <a:pt x="2540" y="11612"/>
                        <a:pt x="8890" y="11612"/>
                      </a:cubicBezTo>
                      <a:cubicBezTo>
                        <a:pt x="9257" y="11612"/>
                        <a:pt x="9637" y="11602"/>
                        <a:pt x="10031" y="11581"/>
                      </a:cubicBezTo>
                      <a:cubicBezTo>
                        <a:pt x="17231" y="11209"/>
                        <a:pt x="21433" y="9944"/>
                        <a:pt x="21433" y="5806"/>
                      </a:cubicBezTo>
                      <a:cubicBezTo>
                        <a:pt x="21433" y="3932"/>
                        <a:pt x="20279" y="460"/>
                        <a:pt x="11351" y="11"/>
                      </a:cubicBezTo>
                      <a:cubicBezTo>
                        <a:pt x="11211" y="4"/>
                        <a:pt x="11065" y="0"/>
                        <a:pt x="109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
                <p:cNvSpPr/>
                <p:nvPr/>
              </p:nvSpPr>
              <p:spPr>
                <a:xfrm>
                  <a:off x="1312192" y="3562370"/>
                  <a:ext cx="16833" cy="81278"/>
                </a:xfrm>
                <a:custGeom>
                  <a:avLst/>
                  <a:gdLst/>
                  <a:ahLst/>
                  <a:cxnLst/>
                  <a:rect l="l" t="t" r="r" b="b"/>
                  <a:pathLst>
                    <a:path w="875" h="4225" extrusionOk="0">
                      <a:moveTo>
                        <a:pt x="438" y="0"/>
                      </a:moveTo>
                      <a:cubicBezTo>
                        <a:pt x="196" y="0"/>
                        <a:pt x="0" y="196"/>
                        <a:pt x="0" y="438"/>
                      </a:cubicBezTo>
                      <a:lnTo>
                        <a:pt x="0" y="3786"/>
                      </a:lnTo>
                      <a:cubicBezTo>
                        <a:pt x="0" y="4029"/>
                        <a:pt x="196" y="4225"/>
                        <a:pt x="438" y="4225"/>
                      </a:cubicBezTo>
                      <a:cubicBezTo>
                        <a:pt x="678" y="4225"/>
                        <a:pt x="874" y="4029"/>
                        <a:pt x="875" y="3786"/>
                      </a:cubicBezTo>
                      <a:lnTo>
                        <a:pt x="875" y="438"/>
                      </a:lnTo>
                      <a:cubicBezTo>
                        <a:pt x="875" y="196"/>
                        <a:pt x="679" y="0"/>
                        <a:pt x="4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
                <p:cNvSpPr/>
                <p:nvPr/>
              </p:nvSpPr>
              <p:spPr>
                <a:xfrm>
                  <a:off x="1377447" y="3562370"/>
                  <a:ext cx="16852" cy="81278"/>
                </a:xfrm>
                <a:custGeom>
                  <a:avLst/>
                  <a:gdLst/>
                  <a:ahLst/>
                  <a:cxnLst/>
                  <a:rect l="l" t="t" r="r" b="b"/>
                  <a:pathLst>
                    <a:path w="876" h="4225" extrusionOk="0">
                      <a:moveTo>
                        <a:pt x="439" y="0"/>
                      </a:moveTo>
                      <a:cubicBezTo>
                        <a:pt x="196" y="0"/>
                        <a:pt x="0" y="196"/>
                        <a:pt x="0" y="438"/>
                      </a:cubicBezTo>
                      <a:lnTo>
                        <a:pt x="0" y="3786"/>
                      </a:lnTo>
                      <a:cubicBezTo>
                        <a:pt x="0" y="4029"/>
                        <a:pt x="196" y="4225"/>
                        <a:pt x="439" y="4225"/>
                      </a:cubicBezTo>
                      <a:cubicBezTo>
                        <a:pt x="679" y="4225"/>
                        <a:pt x="875" y="4029"/>
                        <a:pt x="876" y="3786"/>
                      </a:cubicBezTo>
                      <a:lnTo>
                        <a:pt x="876" y="438"/>
                      </a:lnTo>
                      <a:cubicBezTo>
                        <a:pt x="876" y="196"/>
                        <a:pt x="680" y="0"/>
                        <a:pt x="4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
                <p:cNvSpPr/>
                <p:nvPr/>
              </p:nvSpPr>
              <p:spPr>
                <a:xfrm>
                  <a:off x="1261576" y="3752287"/>
                  <a:ext cx="64003" cy="88454"/>
                </a:xfrm>
                <a:custGeom>
                  <a:avLst/>
                  <a:gdLst/>
                  <a:ahLst/>
                  <a:cxnLst/>
                  <a:rect l="l" t="t" r="r" b="b"/>
                  <a:pathLst>
                    <a:path w="3327" h="4598" extrusionOk="0">
                      <a:moveTo>
                        <a:pt x="1335" y="1"/>
                      </a:moveTo>
                      <a:cubicBezTo>
                        <a:pt x="1329" y="1"/>
                        <a:pt x="1322" y="1"/>
                        <a:pt x="1315" y="1"/>
                      </a:cubicBezTo>
                      <a:cubicBezTo>
                        <a:pt x="0" y="21"/>
                        <a:pt x="91" y="4417"/>
                        <a:pt x="1315" y="4593"/>
                      </a:cubicBezTo>
                      <a:cubicBezTo>
                        <a:pt x="1337" y="4596"/>
                        <a:pt x="1359" y="4598"/>
                        <a:pt x="1381" y="4598"/>
                      </a:cubicBezTo>
                      <a:cubicBezTo>
                        <a:pt x="2564" y="4598"/>
                        <a:pt x="3327" y="1"/>
                        <a:pt x="13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
                <p:cNvSpPr/>
                <p:nvPr/>
              </p:nvSpPr>
              <p:spPr>
                <a:xfrm>
                  <a:off x="1378870" y="3752287"/>
                  <a:ext cx="64042" cy="88454"/>
                </a:xfrm>
                <a:custGeom>
                  <a:avLst/>
                  <a:gdLst/>
                  <a:ahLst/>
                  <a:cxnLst/>
                  <a:rect l="l" t="t" r="r" b="b"/>
                  <a:pathLst>
                    <a:path w="3329" h="4598" extrusionOk="0">
                      <a:moveTo>
                        <a:pt x="1335" y="1"/>
                      </a:moveTo>
                      <a:cubicBezTo>
                        <a:pt x="1328" y="1"/>
                        <a:pt x="1322" y="1"/>
                        <a:pt x="1315" y="1"/>
                      </a:cubicBezTo>
                      <a:cubicBezTo>
                        <a:pt x="1" y="21"/>
                        <a:pt x="91" y="4417"/>
                        <a:pt x="1315" y="4593"/>
                      </a:cubicBezTo>
                      <a:cubicBezTo>
                        <a:pt x="1337" y="4596"/>
                        <a:pt x="1359" y="4598"/>
                        <a:pt x="1380" y="4598"/>
                      </a:cubicBezTo>
                      <a:cubicBezTo>
                        <a:pt x="2566" y="4598"/>
                        <a:pt x="3328" y="1"/>
                        <a:pt x="13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
                <p:cNvSpPr/>
                <p:nvPr/>
              </p:nvSpPr>
              <p:spPr>
                <a:xfrm>
                  <a:off x="2195677" y="3613601"/>
                  <a:ext cx="121023" cy="139664"/>
                </a:xfrm>
                <a:custGeom>
                  <a:avLst/>
                  <a:gdLst/>
                  <a:ahLst/>
                  <a:cxnLst/>
                  <a:rect l="l" t="t" r="r" b="b"/>
                  <a:pathLst>
                    <a:path w="6291" h="7260" extrusionOk="0">
                      <a:moveTo>
                        <a:pt x="0" y="0"/>
                      </a:moveTo>
                      <a:cubicBezTo>
                        <a:pt x="0" y="0"/>
                        <a:pt x="1" y="7260"/>
                        <a:pt x="3812" y="7260"/>
                      </a:cubicBezTo>
                      <a:cubicBezTo>
                        <a:pt x="4000" y="7260"/>
                        <a:pt x="4197" y="7242"/>
                        <a:pt x="4404" y="7205"/>
                      </a:cubicBezTo>
                      <a:cubicBezTo>
                        <a:pt x="4404" y="7205"/>
                        <a:pt x="6291" y="5017"/>
                        <a:pt x="4026" y="3263"/>
                      </a:cubicBezTo>
                      <a:cubicBezTo>
                        <a:pt x="1762" y="1509"/>
                        <a:pt x="1"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
                <p:cNvSpPr/>
                <p:nvPr/>
              </p:nvSpPr>
              <p:spPr>
                <a:xfrm>
                  <a:off x="1798893" y="3971350"/>
                  <a:ext cx="265785" cy="234005"/>
                </a:xfrm>
                <a:custGeom>
                  <a:avLst/>
                  <a:gdLst/>
                  <a:ahLst/>
                  <a:cxnLst/>
                  <a:rect l="l" t="t" r="r" b="b"/>
                  <a:pathLst>
                    <a:path w="13816" h="12164" extrusionOk="0">
                      <a:moveTo>
                        <a:pt x="9553" y="1"/>
                      </a:moveTo>
                      <a:cubicBezTo>
                        <a:pt x="9023" y="1"/>
                        <a:pt x="8334" y="103"/>
                        <a:pt x="7420" y="286"/>
                      </a:cubicBezTo>
                      <a:cubicBezTo>
                        <a:pt x="7420" y="286"/>
                        <a:pt x="2379" y="1354"/>
                        <a:pt x="2519" y="4427"/>
                      </a:cubicBezTo>
                      <a:cubicBezTo>
                        <a:pt x="2658" y="7499"/>
                        <a:pt x="0" y="10593"/>
                        <a:pt x="1050" y="11700"/>
                      </a:cubicBezTo>
                      <a:cubicBezTo>
                        <a:pt x="1323" y="11987"/>
                        <a:pt x="2346" y="12164"/>
                        <a:pt x="3681" y="12164"/>
                      </a:cubicBezTo>
                      <a:cubicBezTo>
                        <a:pt x="7483" y="12164"/>
                        <a:pt x="13816" y="10736"/>
                        <a:pt x="12576" y="6389"/>
                      </a:cubicBezTo>
                      <a:cubicBezTo>
                        <a:pt x="11232" y="1677"/>
                        <a:pt x="11701" y="1"/>
                        <a:pt x="95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85" name="Google Shape;285;p3"/>
            <p:cNvSpPr/>
            <p:nvPr/>
          </p:nvSpPr>
          <p:spPr>
            <a:xfrm>
              <a:off x="758225" y="3069248"/>
              <a:ext cx="641213" cy="830915"/>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
            <p:cNvSpPr/>
            <p:nvPr/>
          </p:nvSpPr>
          <p:spPr>
            <a:xfrm>
              <a:off x="7401100" y="4134849"/>
              <a:ext cx="1065726" cy="1381021"/>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
            <p:cNvSpPr/>
            <p:nvPr/>
          </p:nvSpPr>
          <p:spPr>
            <a:xfrm>
              <a:off x="-179150" y="2942548"/>
              <a:ext cx="641213" cy="830915"/>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
            <p:cNvSpPr/>
            <p:nvPr/>
          </p:nvSpPr>
          <p:spPr>
            <a:xfrm>
              <a:off x="83275" y="2667499"/>
              <a:ext cx="1065726" cy="1381021"/>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299"/>
        <p:cNvGrpSpPr/>
        <p:nvPr/>
      </p:nvGrpSpPr>
      <p:grpSpPr>
        <a:xfrm>
          <a:off x="0" y="0"/>
          <a:ext cx="0" cy="0"/>
          <a:chOff x="0" y="0"/>
          <a:chExt cx="0" cy="0"/>
        </a:xfrm>
      </p:grpSpPr>
      <p:sp>
        <p:nvSpPr>
          <p:cNvPr id="300" name="Google Shape;300;p5"/>
          <p:cNvSpPr txBox="1">
            <a:spLocks noGrp="1"/>
          </p:cNvSpPr>
          <p:nvPr>
            <p:ph type="subTitle" idx="1"/>
          </p:nvPr>
        </p:nvSpPr>
        <p:spPr>
          <a:xfrm>
            <a:off x="1404000" y="2827335"/>
            <a:ext cx="2981700" cy="73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01" name="Google Shape;301;p5"/>
          <p:cNvSpPr txBox="1">
            <a:spLocks noGrp="1"/>
          </p:cNvSpPr>
          <p:nvPr>
            <p:ph type="subTitle" idx="2"/>
          </p:nvPr>
        </p:nvSpPr>
        <p:spPr>
          <a:xfrm>
            <a:off x="4660776" y="2827035"/>
            <a:ext cx="2981700" cy="73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120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02" name="Google Shape;302;p5"/>
          <p:cNvSpPr txBox="1">
            <a:spLocks noGrp="1"/>
          </p:cNvSpPr>
          <p:nvPr>
            <p:ph type="subTitle" idx="3"/>
          </p:nvPr>
        </p:nvSpPr>
        <p:spPr>
          <a:xfrm>
            <a:off x="1404000" y="2443498"/>
            <a:ext cx="2981700" cy="2292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100"/>
              <a:buFont typeface="Fredoka One"/>
              <a:buNone/>
              <a:defRPr sz="2200">
                <a:latin typeface="Fredoka One"/>
                <a:ea typeface="Fredoka One"/>
                <a:cs typeface="Fredoka One"/>
                <a:sym typeface="Fredoka One"/>
              </a:defRPr>
            </a:lvl1pPr>
            <a:lvl2pPr lvl="1"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2pPr>
            <a:lvl3pPr lvl="2"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3pPr>
            <a:lvl4pPr lvl="3"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4pPr>
            <a:lvl5pPr lvl="4"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5pPr>
            <a:lvl6pPr lvl="5"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6pPr>
            <a:lvl7pPr lvl="6"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7pPr>
            <a:lvl8pPr lvl="7"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8pPr>
            <a:lvl9pPr lvl="8"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9pPr>
          </a:lstStyle>
          <a:p>
            <a:endParaRPr/>
          </a:p>
        </p:txBody>
      </p:sp>
      <p:sp>
        <p:nvSpPr>
          <p:cNvPr id="303" name="Google Shape;303;p5"/>
          <p:cNvSpPr/>
          <p:nvPr/>
        </p:nvSpPr>
        <p:spPr>
          <a:xfrm>
            <a:off x="7841924" y="3105536"/>
            <a:ext cx="94643" cy="93369"/>
          </a:xfrm>
          <a:custGeom>
            <a:avLst/>
            <a:gdLst/>
            <a:ahLst/>
            <a:cxnLst/>
            <a:rect l="l" t="t" r="r" b="b"/>
            <a:pathLst>
              <a:path w="2210" h="2203" extrusionOk="0">
                <a:moveTo>
                  <a:pt x="2209" y="2203"/>
                </a:moveTo>
                <a:lnTo>
                  <a:pt x="0" y="1"/>
                </a:lnTo>
              </a:path>
            </a:pathLst>
          </a:custGeom>
          <a:solidFill>
            <a:srgbClr val="E17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04" name="Google Shape;304;p5"/>
          <p:cNvSpPr/>
          <p:nvPr/>
        </p:nvSpPr>
        <p:spPr>
          <a:xfrm>
            <a:off x="7936525" y="2988349"/>
            <a:ext cx="109375" cy="101464"/>
          </a:xfrm>
          <a:custGeom>
            <a:avLst/>
            <a:gdLst/>
            <a:ahLst/>
            <a:cxnLst/>
            <a:rect l="l" t="t" r="r" b="b"/>
            <a:pathLst>
              <a:path w="2554" h="2394" extrusionOk="0">
                <a:moveTo>
                  <a:pt x="0" y="2393"/>
                </a:moveTo>
                <a:lnTo>
                  <a:pt x="2553" y="1"/>
                </a:lnTo>
              </a:path>
            </a:pathLst>
          </a:custGeom>
          <a:solidFill>
            <a:srgbClr val="E17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05" name="Google Shape;305;p5"/>
          <p:cNvSpPr/>
          <p:nvPr/>
        </p:nvSpPr>
        <p:spPr>
          <a:xfrm>
            <a:off x="7936525" y="3219800"/>
            <a:ext cx="97984" cy="72093"/>
          </a:xfrm>
          <a:custGeom>
            <a:avLst/>
            <a:gdLst/>
            <a:ahLst/>
            <a:cxnLst/>
            <a:rect l="l" t="t" r="r" b="b"/>
            <a:pathLst>
              <a:path w="2288" h="1701" extrusionOk="0">
                <a:moveTo>
                  <a:pt x="0" y="1701"/>
                </a:moveTo>
                <a:lnTo>
                  <a:pt x="2287" y="0"/>
                </a:lnTo>
              </a:path>
            </a:pathLst>
          </a:custGeom>
          <a:solidFill>
            <a:srgbClr val="E17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06" name="Google Shape;306;p5"/>
          <p:cNvSpPr txBox="1">
            <a:spLocks noGrp="1"/>
          </p:cNvSpPr>
          <p:nvPr>
            <p:ph type="title"/>
          </p:nvPr>
        </p:nvSpPr>
        <p:spPr>
          <a:xfrm>
            <a:off x="716125" y="537000"/>
            <a:ext cx="7704900" cy="7899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500"/>
              <a:buFont typeface="Fredoka One"/>
              <a:buNone/>
              <a:defRPr sz="3500">
                <a:latin typeface="Fredoka One"/>
                <a:ea typeface="Fredoka One"/>
                <a:cs typeface="Fredoka One"/>
                <a:sym typeface="Fredoka One"/>
              </a:defRPr>
            </a:lvl1pPr>
            <a:lvl2pPr lvl="1" algn="ctr" rtl="0">
              <a:spcBef>
                <a:spcPts val="0"/>
              </a:spcBef>
              <a:spcAft>
                <a:spcPts val="0"/>
              </a:spcAft>
              <a:buClr>
                <a:schemeClr val="lt1"/>
              </a:buClr>
              <a:buSzPts val="2800"/>
              <a:buFont typeface="Fredoka One"/>
              <a:buNone/>
              <a:defRPr sz="2800">
                <a:solidFill>
                  <a:schemeClr val="lt1"/>
                </a:solidFill>
                <a:latin typeface="Fredoka One"/>
                <a:ea typeface="Fredoka One"/>
                <a:cs typeface="Fredoka One"/>
                <a:sym typeface="Fredoka One"/>
              </a:defRPr>
            </a:lvl2pPr>
            <a:lvl3pPr lvl="2" algn="ctr" rtl="0">
              <a:spcBef>
                <a:spcPts val="0"/>
              </a:spcBef>
              <a:spcAft>
                <a:spcPts val="0"/>
              </a:spcAft>
              <a:buClr>
                <a:schemeClr val="lt1"/>
              </a:buClr>
              <a:buSzPts val="2800"/>
              <a:buFont typeface="Fredoka One"/>
              <a:buNone/>
              <a:defRPr sz="2800">
                <a:solidFill>
                  <a:schemeClr val="lt1"/>
                </a:solidFill>
                <a:latin typeface="Fredoka One"/>
                <a:ea typeface="Fredoka One"/>
                <a:cs typeface="Fredoka One"/>
                <a:sym typeface="Fredoka One"/>
              </a:defRPr>
            </a:lvl3pPr>
            <a:lvl4pPr lvl="3" algn="ctr" rtl="0">
              <a:spcBef>
                <a:spcPts val="0"/>
              </a:spcBef>
              <a:spcAft>
                <a:spcPts val="0"/>
              </a:spcAft>
              <a:buClr>
                <a:schemeClr val="lt1"/>
              </a:buClr>
              <a:buSzPts val="2800"/>
              <a:buFont typeface="Fredoka One"/>
              <a:buNone/>
              <a:defRPr sz="2800">
                <a:solidFill>
                  <a:schemeClr val="lt1"/>
                </a:solidFill>
                <a:latin typeface="Fredoka One"/>
                <a:ea typeface="Fredoka One"/>
                <a:cs typeface="Fredoka One"/>
                <a:sym typeface="Fredoka One"/>
              </a:defRPr>
            </a:lvl4pPr>
            <a:lvl5pPr lvl="4" algn="ctr" rtl="0">
              <a:spcBef>
                <a:spcPts val="0"/>
              </a:spcBef>
              <a:spcAft>
                <a:spcPts val="0"/>
              </a:spcAft>
              <a:buClr>
                <a:schemeClr val="lt1"/>
              </a:buClr>
              <a:buSzPts val="2800"/>
              <a:buFont typeface="Fredoka One"/>
              <a:buNone/>
              <a:defRPr sz="2800">
                <a:solidFill>
                  <a:schemeClr val="lt1"/>
                </a:solidFill>
                <a:latin typeface="Fredoka One"/>
                <a:ea typeface="Fredoka One"/>
                <a:cs typeface="Fredoka One"/>
                <a:sym typeface="Fredoka One"/>
              </a:defRPr>
            </a:lvl5pPr>
            <a:lvl6pPr lvl="5" algn="ctr" rtl="0">
              <a:spcBef>
                <a:spcPts val="0"/>
              </a:spcBef>
              <a:spcAft>
                <a:spcPts val="0"/>
              </a:spcAft>
              <a:buClr>
                <a:schemeClr val="lt1"/>
              </a:buClr>
              <a:buSzPts val="2800"/>
              <a:buFont typeface="Fredoka One"/>
              <a:buNone/>
              <a:defRPr sz="2800">
                <a:solidFill>
                  <a:schemeClr val="lt1"/>
                </a:solidFill>
                <a:latin typeface="Fredoka One"/>
                <a:ea typeface="Fredoka One"/>
                <a:cs typeface="Fredoka One"/>
                <a:sym typeface="Fredoka One"/>
              </a:defRPr>
            </a:lvl6pPr>
            <a:lvl7pPr lvl="6" algn="ctr" rtl="0">
              <a:spcBef>
                <a:spcPts val="0"/>
              </a:spcBef>
              <a:spcAft>
                <a:spcPts val="0"/>
              </a:spcAft>
              <a:buClr>
                <a:schemeClr val="lt1"/>
              </a:buClr>
              <a:buSzPts val="2800"/>
              <a:buFont typeface="Fredoka One"/>
              <a:buNone/>
              <a:defRPr sz="2800">
                <a:solidFill>
                  <a:schemeClr val="lt1"/>
                </a:solidFill>
                <a:latin typeface="Fredoka One"/>
                <a:ea typeface="Fredoka One"/>
                <a:cs typeface="Fredoka One"/>
                <a:sym typeface="Fredoka One"/>
              </a:defRPr>
            </a:lvl7pPr>
            <a:lvl8pPr lvl="7" algn="ctr" rtl="0">
              <a:spcBef>
                <a:spcPts val="0"/>
              </a:spcBef>
              <a:spcAft>
                <a:spcPts val="0"/>
              </a:spcAft>
              <a:buClr>
                <a:schemeClr val="lt1"/>
              </a:buClr>
              <a:buSzPts val="2800"/>
              <a:buFont typeface="Fredoka One"/>
              <a:buNone/>
              <a:defRPr sz="2800">
                <a:solidFill>
                  <a:schemeClr val="lt1"/>
                </a:solidFill>
                <a:latin typeface="Fredoka One"/>
                <a:ea typeface="Fredoka One"/>
                <a:cs typeface="Fredoka One"/>
                <a:sym typeface="Fredoka One"/>
              </a:defRPr>
            </a:lvl8pPr>
            <a:lvl9pPr lvl="8" algn="ctr" rtl="0">
              <a:spcBef>
                <a:spcPts val="0"/>
              </a:spcBef>
              <a:spcAft>
                <a:spcPts val="0"/>
              </a:spcAft>
              <a:buClr>
                <a:schemeClr val="lt1"/>
              </a:buClr>
              <a:buSzPts val="2800"/>
              <a:buFont typeface="Fredoka One"/>
              <a:buNone/>
              <a:defRPr sz="2800">
                <a:solidFill>
                  <a:schemeClr val="lt1"/>
                </a:solidFill>
                <a:latin typeface="Fredoka One"/>
                <a:ea typeface="Fredoka One"/>
                <a:cs typeface="Fredoka One"/>
                <a:sym typeface="Fredoka One"/>
              </a:defRPr>
            </a:lvl9pPr>
          </a:lstStyle>
          <a:p>
            <a:endParaRPr/>
          </a:p>
        </p:txBody>
      </p:sp>
      <p:sp>
        <p:nvSpPr>
          <p:cNvPr id="307" name="Google Shape;307;p5"/>
          <p:cNvSpPr txBox="1">
            <a:spLocks noGrp="1"/>
          </p:cNvSpPr>
          <p:nvPr>
            <p:ph type="subTitle" idx="4"/>
          </p:nvPr>
        </p:nvSpPr>
        <p:spPr>
          <a:xfrm>
            <a:off x="4660776" y="2443151"/>
            <a:ext cx="2981700" cy="2286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100"/>
              <a:buFont typeface="Fredoka One"/>
              <a:buNone/>
              <a:defRPr sz="2200">
                <a:latin typeface="Fredoka One"/>
                <a:ea typeface="Fredoka One"/>
                <a:cs typeface="Fredoka One"/>
                <a:sym typeface="Fredoka One"/>
              </a:defRPr>
            </a:lvl1pPr>
            <a:lvl2pPr lvl="1"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2pPr>
            <a:lvl3pPr lvl="2"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3pPr>
            <a:lvl4pPr lvl="3"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4pPr>
            <a:lvl5pPr lvl="4"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5pPr>
            <a:lvl6pPr lvl="5"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6pPr>
            <a:lvl7pPr lvl="6"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7pPr>
            <a:lvl8pPr lvl="7"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8pPr>
            <a:lvl9pPr lvl="8" algn="ctr" rtl="0">
              <a:lnSpc>
                <a:spcPct val="100000"/>
              </a:lnSpc>
              <a:spcBef>
                <a:spcPts val="0"/>
              </a:spcBef>
              <a:spcAft>
                <a:spcPts val="0"/>
              </a:spcAft>
              <a:buSzPts val="2100"/>
              <a:buFont typeface="Fredoka One"/>
              <a:buNone/>
              <a:defRPr sz="2100">
                <a:latin typeface="Fredoka One"/>
                <a:ea typeface="Fredoka One"/>
                <a:cs typeface="Fredoka One"/>
                <a:sym typeface="Fredoka One"/>
              </a:defRPr>
            </a:lvl9pPr>
          </a:lstStyle>
          <a:p>
            <a:endParaRPr/>
          </a:p>
        </p:txBody>
      </p:sp>
      <p:grpSp>
        <p:nvGrpSpPr>
          <p:cNvPr id="308" name="Google Shape;308;p5"/>
          <p:cNvGrpSpPr/>
          <p:nvPr/>
        </p:nvGrpSpPr>
        <p:grpSpPr>
          <a:xfrm>
            <a:off x="-277650" y="2495525"/>
            <a:ext cx="9598734" cy="3027971"/>
            <a:chOff x="-277650" y="2495525"/>
            <a:chExt cx="9598734" cy="3027971"/>
          </a:xfrm>
        </p:grpSpPr>
        <p:sp>
          <p:nvSpPr>
            <p:cNvPr id="309" name="Google Shape;309;p5"/>
            <p:cNvSpPr/>
            <p:nvPr/>
          </p:nvSpPr>
          <p:spPr>
            <a:xfrm>
              <a:off x="600282" y="2995640"/>
              <a:ext cx="1027614" cy="1331634"/>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5"/>
            <p:cNvSpPr/>
            <p:nvPr/>
          </p:nvSpPr>
          <p:spPr>
            <a:xfrm>
              <a:off x="-277650" y="2755452"/>
              <a:ext cx="1027614" cy="1331634"/>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5"/>
            <p:cNvSpPr/>
            <p:nvPr/>
          </p:nvSpPr>
          <p:spPr>
            <a:xfrm>
              <a:off x="60150" y="2755455"/>
              <a:ext cx="1182337" cy="1532131"/>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5"/>
            <p:cNvSpPr/>
            <p:nvPr/>
          </p:nvSpPr>
          <p:spPr>
            <a:xfrm>
              <a:off x="60150" y="2755455"/>
              <a:ext cx="1182337" cy="1532131"/>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rgbClr val="4B4B4B">
                <a:alpha val="24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3" name="Google Shape;313;p5"/>
            <p:cNvGrpSpPr/>
            <p:nvPr/>
          </p:nvGrpSpPr>
          <p:grpSpPr>
            <a:xfrm>
              <a:off x="-161810" y="2495525"/>
              <a:ext cx="9482894" cy="3027971"/>
              <a:chOff x="-161810" y="2495525"/>
              <a:chExt cx="9482894" cy="3027971"/>
            </a:xfrm>
          </p:grpSpPr>
          <p:sp>
            <p:nvSpPr>
              <p:cNvPr id="314" name="Google Shape;314;p5"/>
              <p:cNvSpPr/>
              <p:nvPr/>
            </p:nvSpPr>
            <p:spPr>
              <a:xfrm>
                <a:off x="7936525" y="2946094"/>
                <a:ext cx="43" cy="1030954"/>
              </a:xfrm>
              <a:custGeom>
                <a:avLst/>
                <a:gdLst/>
                <a:ahLst/>
                <a:cxnLst/>
                <a:rect l="l" t="t" r="r" b="b"/>
                <a:pathLst>
                  <a:path w="1" h="24325" extrusionOk="0">
                    <a:moveTo>
                      <a:pt x="0" y="0"/>
                    </a:moveTo>
                    <a:lnTo>
                      <a:pt x="0" y="24325"/>
                    </a:lnTo>
                  </a:path>
                </a:pathLst>
              </a:custGeom>
              <a:solidFill>
                <a:srgbClr val="E17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grpSp>
            <p:nvGrpSpPr>
              <p:cNvPr id="315" name="Google Shape;315;p5"/>
              <p:cNvGrpSpPr/>
              <p:nvPr/>
            </p:nvGrpSpPr>
            <p:grpSpPr>
              <a:xfrm>
                <a:off x="7380196" y="4556280"/>
                <a:ext cx="437636" cy="880279"/>
                <a:chOff x="1173271" y="4610392"/>
                <a:chExt cx="437636" cy="880279"/>
              </a:xfrm>
            </p:grpSpPr>
            <p:grpSp>
              <p:nvGrpSpPr>
                <p:cNvPr id="316" name="Google Shape;316;p5"/>
                <p:cNvGrpSpPr/>
                <p:nvPr/>
              </p:nvGrpSpPr>
              <p:grpSpPr>
                <a:xfrm>
                  <a:off x="1216042" y="4610930"/>
                  <a:ext cx="309313" cy="333842"/>
                  <a:chOff x="1215415" y="4605413"/>
                  <a:chExt cx="309313" cy="333842"/>
                </a:xfrm>
              </p:grpSpPr>
              <p:sp>
                <p:nvSpPr>
                  <p:cNvPr id="317" name="Google Shape;317;p5"/>
                  <p:cNvSpPr/>
                  <p:nvPr/>
                </p:nvSpPr>
                <p:spPr>
                  <a:xfrm flipH="1">
                    <a:off x="1215415" y="4648153"/>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5"/>
                  <p:cNvSpPr/>
                  <p:nvPr/>
                </p:nvSpPr>
                <p:spPr>
                  <a:xfrm flipH="1">
                    <a:off x="1345853" y="4605413"/>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9" name="Google Shape;319;p5"/>
                <p:cNvGrpSpPr/>
                <p:nvPr/>
              </p:nvGrpSpPr>
              <p:grpSpPr>
                <a:xfrm>
                  <a:off x="1173271" y="4610392"/>
                  <a:ext cx="437636" cy="880279"/>
                  <a:chOff x="1128521" y="4507655"/>
                  <a:chExt cx="437636" cy="880279"/>
                </a:xfrm>
              </p:grpSpPr>
              <p:grpSp>
                <p:nvGrpSpPr>
                  <p:cNvPr id="320" name="Google Shape;320;p5"/>
                  <p:cNvGrpSpPr/>
                  <p:nvPr/>
                </p:nvGrpSpPr>
                <p:grpSpPr>
                  <a:xfrm>
                    <a:off x="1170695" y="4507655"/>
                    <a:ext cx="309313" cy="333842"/>
                    <a:chOff x="1170069" y="4502138"/>
                    <a:chExt cx="309313" cy="333842"/>
                  </a:xfrm>
                </p:grpSpPr>
                <p:sp>
                  <p:nvSpPr>
                    <p:cNvPr id="321" name="Google Shape;321;p5"/>
                    <p:cNvSpPr/>
                    <p:nvPr/>
                  </p:nvSpPr>
                  <p:spPr>
                    <a:xfrm flipH="1">
                      <a:off x="1170069" y="4544878"/>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5"/>
                    <p:cNvSpPr/>
                    <p:nvPr/>
                  </p:nvSpPr>
                  <p:spPr>
                    <a:xfrm flipH="1">
                      <a:off x="1300507" y="4502138"/>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3" name="Google Shape;323;p5"/>
                  <p:cNvGrpSpPr/>
                  <p:nvPr/>
                </p:nvGrpSpPr>
                <p:grpSpPr>
                  <a:xfrm>
                    <a:off x="1128521" y="4526541"/>
                    <a:ext cx="395091" cy="348462"/>
                    <a:chOff x="1128521" y="4526541"/>
                    <a:chExt cx="395091" cy="348462"/>
                  </a:xfrm>
                </p:grpSpPr>
                <p:sp>
                  <p:nvSpPr>
                    <p:cNvPr id="324" name="Google Shape;324;p5"/>
                    <p:cNvSpPr/>
                    <p:nvPr/>
                  </p:nvSpPr>
                  <p:spPr>
                    <a:xfrm flipH="1">
                      <a:off x="1128521" y="4605884"/>
                      <a:ext cx="270997" cy="269119"/>
                    </a:xfrm>
                    <a:custGeom>
                      <a:avLst/>
                      <a:gdLst/>
                      <a:ahLst/>
                      <a:cxnLst/>
                      <a:rect l="l" t="t" r="r" b="b"/>
                      <a:pathLst>
                        <a:path w="11408" h="11447" extrusionOk="0">
                          <a:moveTo>
                            <a:pt x="9538" y="1"/>
                          </a:moveTo>
                          <a:cubicBezTo>
                            <a:pt x="8994" y="1"/>
                            <a:pt x="8419" y="198"/>
                            <a:pt x="7917" y="435"/>
                          </a:cubicBezTo>
                          <a:cubicBezTo>
                            <a:pt x="4064" y="2250"/>
                            <a:pt x="0" y="7292"/>
                            <a:pt x="759" y="10297"/>
                          </a:cubicBezTo>
                          <a:cubicBezTo>
                            <a:pt x="932" y="10980"/>
                            <a:pt x="1650" y="11419"/>
                            <a:pt x="2355" y="11445"/>
                          </a:cubicBezTo>
                          <a:cubicBezTo>
                            <a:pt x="2383" y="11446"/>
                            <a:pt x="2412" y="11447"/>
                            <a:pt x="2441" y="11447"/>
                          </a:cubicBezTo>
                          <a:cubicBezTo>
                            <a:pt x="3113" y="11447"/>
                            <a:pt x="3759" y="11165"/>
                            <a:pt x="4362" y="10857"/>
                          </a:cubicBezTo>
                          <a:cubicBezTo>
                            <a:pt x="7517" y="9249"/>
                            <a:pt x="10352" y="6581"/>
                            <a:pt x="11164" y="3134"/>
                          </a:cubicBezTo>
                          <a:cubicBezTo>
                            <a:pt x="11408" y="2105"/>
                            <a:pt x="11361" y="816"/>
                            <a:pt x="10467" y="251"/>
                          </a:cubicBezTo>
                          <a:cubicBezTo>
                            <a:pt x="10184" y="72"/>
                            <a:pt x="9866" y="1"/>
                            <a:pt x="95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5"/>
                    <p:cNvSpPr/>
                    <p:nvPr/>
                  </p:nvSpPr>
                  <p:spPr>
                    <a:xfrm flipH="1">
                      <a:off x="1247011" y="4538648"/>
                      <a:ext cx="209923" cy="326131"/>
                    </a:xfrm>
                    <a:custGeom>
                      <a:avLst/>
                      <a:gdLst/>
                      <a:ahLst/>
                      <a:cxnLst/>
                      <a:rect l="l" t="t" r="r" b="b"/>
                      <a:pathLst>
                        <a:path w="8837" h="13872" extrusionOk="0">
                          <a:moveTo>
                            <a:pt x="5873" y="0"/>
                          </a:moveTo>
                          <a:cubicBezTo>
                            <a:pt x="5038" y="0"/>
                            <a:pt x="4333" y="676"/>
                            <a:pt x="3821" y="1353"/>
                          </a:cubicBezTo>
                          <a:cubicBezTo>
                            <a:pt x="1254" y="4750"/>
                            <a:pt x="0" y="11102"/>
                            <a:pt x="2070" y="13410"/>
                          </a:cubicBezTo>
                          <a:cubicBezTo>
                            <a:pt x="2353" y="13726"/>
                            <a:pt x="2769" y="13871"/>
                            <a:pt x="3194" y="13871"/>
                          </a:cubicBezTo>
                          <a:cubicBezTo>
                            <a:pt x="3477" y="13871"/>
                            <a:pt x="3764" y="13807"/>
                            <a:pt x="4018" y="13685"/>
                          </a:cubicBezTo>
                          <a:cubicBezTo>
                            <a:pt x="4654" y="13380"/>
                            <a:pt x="5115" y="12809"/>
                            <a:pt x="5521" y="12232"/>
                          </a:cubicBezTo>
                          <a:cubicBezTo>
                            <a:pt x="7568" y="9342"/>
                            <a:pt x="8836" y="5662"/>
                            <a:pt x="7953" y="2233"/>
                          </a:cubicBezTo>
                          <a:cubicBezTo>
                            <a:pt x="7689" y="1208"/>
                            <a:pt x="7047" y="89"/>
                            <a:pt x="5994" y="5"/>
                          </a:cubicBezTo>
                          <a:cubicBezTo>
                            <a:pt x="5954" y="2"/>
                            <a:pt x="5913" y="0"/>
                            <a:pt x="58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5"/>
                    <p:cNvSpPr/>
                    <p:nvPr/>
                  </p:nvSpPr>
                  <p:spPr>
                    <a:xfrm flipH="1">
                      <a:off x="1339868" y="4526541"/>
                      <a:ext cx="183745" cy="326154"/>
                    </a:xfrm>
                    <a:custGeom>
                      <a:avLst/>
                      <a:gdLst/>
                      <a:ahLst/>
                      <a:cxnLst/>
                      <a:rect l="l" t="t" r="r" b="b"/>
                      <a:pathLst>
                        <a:path w="7735" h="13873" extrusionOk="0">
                          <a:moveTo>
                            <a:pt x="2554" y="1"/>
                          </a:moveTo>
                          <a:cubicBezTo>
                            <a:pt x="2341" y="1"/>
                            <a:pt x="2128" y="41"/>
                            <a:pt x="1921" y="133"/>
                          </a:cubicBezTo>
                          <a:cubicBezTo>
                            <a:pt x="1106" y="492"/>
                            <a:pt x="784" y="1469"/>
                            <a:pt x="647" y="2350"/>
                          </a:cubicBezTo>
                          <a:cubicBezTo>
                            <a:pt x="0" y="6559"/>
                            <a:pt x="1909" y="12746"/>
                            <a:pt x="4825" y="13796"/>
                          </a:cubicBezTo>
                          <a:cubicBezTo>
                            <a:pt x="4969" y="13848"/>
                            <a:pt x="5119" y="13872"/>
                            <a:pt x="5268" y="13872"/>
                          </a:cubicBezTo>
                          <a:cubicBezTo>
                            <a:pt x="5805" y="13872"/>
                            <a:pt x="6344" y="13560"/>
                            <a:pt x="6669" y="13115"/>
                          </a:cubicBezTo>
                          <a:cubicBezTo>
                            <a:pt x="7086" y="12545"/>
                            <a:pt x="7219" y="11821"/>
                            <a:pt x="7304" y="11122"/>
                          </a:cubicBezTo>
                          <a:cubicBezTo>
                            <a:pt x="7734" y="7606"/>
                            <a:pt x="7108" y="3765"/>
                            <a:pt x="4703" y="1164"/>
                          </a:cubicBezTo>
                          <a:cubicBezTo>
                            <a:pt x="4138" y="553"/>
                            <a:pt x="3340" y="1"/>
                            <a:pt x="2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7" name="Google Shape;327;p5"/>
                  <p:cNvGrpSpPr/>
                  <p:nvPr/>
                </p:nvGrpSpPr>
                <p:grpSpPr>
                  <a:xfrm>
                    <a:off x="1247462" y="4807734"/>
                    <a:ext cx="318695" cy="580200"/>
                    <a:chOff x="1247462" y="4807734"/>
                    <a:chExt cx="318695" cy="580200"/>
                  </a:xfrm>
                </p:grpSpPr>
                <p:sp>
                  <p:nvSpPr>
                    <p:cNvPr id="328" name="Google Shape;328;p5"/>
                    <p:cNvSpPr/>
                    <p:nvPr/>
                  </p:nvSpPr>
                  <p:spPr>
                    <a:xfrm flipH="1">
                      <a:off x="1377639" y="4864084"/>
                      <a:ext cx="84069" cy="523850"/>
                    </a:xfrm>
                    <a:custGeom>
                      <a:avLst/>
                      <a:gdLst/>
                      <a:ahLst/>
                      <a:cxnLst/>
                      <a:rect l="l" t="t" r="r" b="b"/>
                      <a:pathLst>
                        <a:path w="3539" h="22282" extrusionOk="0">
                          <a:moveTo>
                            <a:pt x="3384" y="1"/>
                          </a:moveTo>
                          <a:cubicBezTo>
                            <a:pt x="3342" y="1"/>
                            <a:pt x="3301" y="20"/>
                            <a:pt x="3274" y="56"/>
                          </a:cubicBezTo>
                          <a:lnTo>
                            <a:pt x="3215" y="134"/>
                          </a:lnTo>
                          <a:cubicBezTo>
                            <a:pt x="3210" y="140"/>
                            <a:pt x="3205" y="147"/>
                            <a:pt x="3201" y="154"/>
                          </a:cubicBezTo>
                          <a:lnTo>
                            <a:pt x="3188" y="172"/>
                          </a:lnTo>
                          <a:cubicBezTo>
                            <a:pt x="3079" y="336"/>
                            <a:pt x="2992" y="517"/>
                            <a:pt x="2911" y="697"/>
                          </a:cubicBezTo>
                          <a:cubicBezTo>
                            <a:pt x="2819" y="908"/>
                            <a:pt x="2727" y="1142"/>
                            <a:pt x="2652" y="1358"/>
                          </a:cubicBezTo>
                          <a:cubicBezTo>
                            <a:pt x="2357" y="2189"/>
                            <a:pt x="2128" y="3039"/>
                            <a:pt x="1912" y="3892"/>
                          </a:cubicBezTo>
                          <a:cubicBezTo>
                            <a:pt x="1338" y="6223"/>
                            <a:pt x="890" y="8583"/>
                            <a:pt x="533" y="10956"/>
                          </a:cubicBezTo>
                          <a:cubicBezTo>
                            <a:pt x="259" y="12813"/>
                            <a:pt x="67" y="14687"/>
                            <a:pt x="20" y="16563"/>
                          </a:cubicBezTo>
                          <a:cubicBezTo>
                            <a:pt x="0" y="17262"/>
                            <a:pt x="5" y="17985"/>
                            <a:pt x="40" y="18682"/>
                          </a:cubicBezTo>
                          <a:cubicBezTo>
                            <a:pt x="89" y="19626"/>
                            <a:pt x="191" y="20568"/>
                            <a:pt x="390" y="21493"/>
                          </a:cubicBezTo>
                          <a:cubicBezTo>
                            <a:pt x="441" y="21724"/>
                            <a:pt x="497" y="21953"/>
                            <a:pt x="563" y="22181"/>
                          </a:cubicBezTo>
                          <a:cubicBezTo>
                            <a:pt x="579" y="22239"/>
                            <a:pt x="634" y="22282"/>
                            <a:pt x="697" y="22282"/>
                          </a:cubicBezTo>
                          <a:cubicBezTo>
                            <a:pt x="700" y="22282"/>
                            <a:pt x="704" y="22281"/>
                            <a:pt x="707" y="22281"/>
                          </a:cubicBezTo>
                          <a:cubicBezTo>
                            <a:pt x="783" y="22276"/>
                            <a:pt x="840" y="22210"/>
                            <a:pt x="834" y="22133"/>
                          </a:cubicBezTo>
                          <a:cubicBezTo>
                            <a:pt x="804" y="21821"/>
                            <a:pt x="766" y="21400"/>
                            <a:pt x="745" y="21090"/>
                          </a:cubicBezTo>
                          <a:cubicBezTo>
                            <a:pt x="560" y="18200"/>
                            <a:pt x="666" y="15294"/>
                            <a:pt x="896" y="12409"/>
                          </a:cubicBezTo>
                          <a:cubicBezTo>
                            <a:pt x="1134" y="9453"/>
                            <a:pt x="1539" y="6499"/>
                            <a:pt x="2249" y="3616"/>
                          </a:cubicBezTo>
                          <a:cubicBezTo>
                            <a:pt x="2376" y="3109"/>
                            <a:pt x="2514" y="2602"/>
                            <a:pt x="2669" y="2105"/>
                          </a:cubicBezTo>
                          <a:cubicBezTo>
                            <a:pt x="2825" y="1610"/>
                            <a:pt x="2995" y="1117"/>
                            <a:pt x="3223" y="653"/>
                          </a:cubicBezTo>
                          <a:cubicBezTo>
                            <a:pt x="3262" y="579"/>
                            <a:pt x="3300" y="505"/>
                            <a:pt x="3345" y="432"/>
                          </a:cubicBezTo>
                          <a:cubicBezTo>
                            <a:pt x="3365" y="398"/>
                            <a:pt x="3390" y="364"/>
                            <a:pt x="3412" y="330"/>
                          </a:cubicBezTo>
                          <a:cubicBezTo>
                            <a:pt x="3430" y="302"/>
                            <a:pt x="3461" y="266"/>
                            <a:pt x="3484" y="237"/>
                          </a:cubicBezTo>
                          <a:cubicBezTo>
                            <a:pt x="3539" y="176"/>
                            <a:pt x="3531" y="82"/>
                            <a:pt x="3467" y="29"/>
                          </a:cubicBezTo>
                          <a:cubicBezTo>
                            <a:pt x="3442" y="10"/>
                            <a:pt x="3413" y="1"/>
                            <a:pt x="3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5"/>
                    <p:cNvSpPr/>
                    <p:nvPr/>
                  </p:nvSpPr>
                  <p:spPr>
                    <a:xfrm flipH="1">
                      <a:off x="1435909" y="4818030"/>
                      <a:ext cx="130249" cy="317314"/>
                    </a:xfrm>
                    <a:custGeom>
                      <a:avLst/>
                      <a:gdLst/>
                      <a:ahLst/>
                      <a:cxnLst/>
                      <a:rect l="l" t="t" r="r" b="b"/>
                      <a:pathLst>
                        <a:path w="5483" h="13497" extrusionOk="0">
                          <a:moveTo>
                            <a:pt x="322" y="0"/>
                          </a:moveTo>
                          <a:cubicBezTo>
                            <a:pt x="461" y="159"/>
                            <a:pt x="50" y="1887"/>
                            <a:pt x="36" y="2205"/>
                          </a:cubicBezTo>
                          <a:cubicBezTo>
                            <a:pt x="1" y="2974"/>
                            <a:pt x="34" y="3746"/>
                            <a:pt x="127" y="4510"/>
                          </a:cubicBezTo>
                          <a:cubicBezTo>
                            <a:pt x="317" y="6069"/>
                            <a:pt x="768" y="7597"/>
                            <a:pt x="1449" y="9012"/>
                          </a:cubicBezTo>
                          <a:cubicBezTo>
                            <a:pt x="2129" y="10425"/>
                            <a:pt x="3039" y="11732"/>
                            <a:pt x="4153" y="12838"/>
                          </a:cubicBezTo>
                          <a:cubicBezTo>
                            <a:pt x="4623" y="13304"/>
                            <a:pt x="4915" y="13496"/>
                            <a:pt x="5095" y="13496"/>
                          </a:cubicBezTo>
                          <a:cubicBezTo>
                            <a:pt x="5483" y="13496"/>
                            <a:pt x="5354" y="12611"/>
                            <a:pt x="5369" y="11665"/>
                          </a:cubicBezTo>
                          <a:cubicBezTo>
                            <a:pt x="5401" y="9611"/>
                            <a:pt x="5282" y="7815"/>
                            <a:pt x="4425" y="5907"/>
                          </a:cubicBezTo>
                          <a:cubicBezTo>
                            <a:pt x="3441" y="3711"/>
                            <a:pt x="1904" y="1814"/>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5"/>
                    <p:cNvSpPr/>
                    <p:nvPr/>
                  </p:nvSpPr>
                  <p:spPr>
                    <a:xfrm flipH="1">
                      <a:off x="1247462" y="4893095"/>
                      <a:ext cx="196881" cy="243187"/>
                    </a:xfrm>
                    <a:custGeom>
                      <a:avLst/>
                      <a:gdLst/>
                      <a:ahLst/>
                      <a:cxnLst/>
                      <a:rect l="l" t="t" r="r" b="b"/>
                      <a:pathLst>
                        <a:path w="8288" h="10344" extrusionOk="0">
                          <a:moveTo>
                            <a:pt x="8288" y="0"/>
                          </a:moveTo>
                          <a:cubicBezTo>
                            <a:pt x="8288" y="0"/>
                            <a:pt x="8288" y="0"/>
                            <a:pt x="8288" y="0"/>
                          </a:cubicBezTo>
                          <a:lnTo>
                            <a:pt x="8288" y="0"/>
                          </a:lnTo>
                          <a:cubicBezTo>
                            <a:pt x="8288" y="0"/>
                            <a:pt x="8288" y="0"/>
                            <a:pt x="8288" y="0"/>
                          </a:cubicBezTo>
                          <a:close/>
                          <a:moveTo>
                            <a:pt x="8288" y="1"/>
                          </a:moveTo>
                          <a:lnTo>
                            <a:pt x="8288" y="1"/>
                          </a:lnTo>
                          <a:cubicBezTo>
                            <a:pt x="8150" y="473"/>
                            <a:pt x="5988" y="1588"/>
                            <a:pt x="5528" y="1979"/>
                          </a:cubicBezTo>
                          <a:cubicBezTo>
                            <a:pt x="4642" y="2737"/>
                            <a:pt x="3822" y="3572"/>
                            <a:pt x="3078" y="4473"/>
                          </a:cubicBezTo>
                          <a:cubicBezTo>
                            <a:pt x="1724" y="6111"/>
                            <a:pt x="183" y="8180"/>
                            <a:pt x="1" y="10344"/>
                          </a:cubicBezTo>
                          <a:cubicBezTo>
                            <a:pt x="2169" y="9587"/>
                            <a:pt x="4013" y="8052"/>
                            <a:pt x="5377" y="6203"/>
                          </a:cubicBezTo>
                          <a:cubicBezTo>
                            <a:pt x="6740" y="4356"/>
                            <a:pt x="7646" y="2204"/>
                            <a:pt x="8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5"/>
                    <p:cNvSpPr/>
                    <p:nvPr/>
                  </p:nvSpPr>
                  <p:spPr>
                    <a:xfrm flipH="1">
                      <a:off x="1291015" y="4852360"/>
                      <a:ext cx="96730" cy="26543"/>
                    </a:xfrm>
                    <a:custGeom>
                      <a:avLst/>
                      <a:gdLst/>
                      <a:ahLst/>
                      <a:cxnLst/>
                      <a:rect l="l" t="t" r="r" b="b"/>
                      <a:pathLst>
                        <a:path w="4072" h="1129" extrusionOk="0">
                          <a:moveTo>
                            <a:pt x="2132" y="1"/>
                          </a:moveTo>
                          <a:cubicBezTo>
                            <a:pt x="1429" y="1"/>
                            <a:pt x="732" y="145"/>
                            <a:pt x="133" y="504"/>
                          </a:cubicBezTo>
                          <a:cubicBezTo>
                            <a:pt x="102" y="522"/>
                            <a:pt x="72" y="542"/>
                            <a:pt x="51" y="572"/>
                          </a:cubicBezTo>
                          <a:cubicBezTo>
                            <a:pt x="0" y="647"/>
                            <a:pt x="36" y="755"/>
                            <a:pt x="105" y="814"/>
                          </a:cubicBezTo>
                          <a:cubicBezTo>
                            <a:pt x="174" y="873"/>
                            <a:pt x="265" y="892"/>
                            <a:pt x="353" y="910"/>
                          </a:cubicBezTo>
                          <a:lnTo>
                            <a:pt x="354" y="934"/>
                          </a:lnTo>
                          <a:cubicBezTo>
                            <a:pt x="902" y="1064"/>
                            <a:pt x="1464" y="1129"/>
                            <a:pt x="2025" y="1129"/>
                          </a:cubicBezTo>
                          <a:cubicBezTo>
                            <a:pt x="2405" y="1129"/>
                            <a:pt x="2785" y="1099"/>
                            <a:pt x="3160" y="1039"/>
                          </a:cubicBezTo>
                          <a:cubicBezTo>
                            <a:pt x="3502" y="985"/>
                            <a:pt x="3869" y="887"/>
                            <a:pt x="4072" y="604"/>
                          </a:cubicBezTo>
                          <a:cubicBezTo>
                            <a:pt x="3865" y="266"/>
                            <a:pt x="3445" y="143"/>
                            <a:pt x="3061" y="79"/>
                          </a:cubicBezTo>
                          <a:cubicBezTo>
                            <a:pt x="2756" y="29"/>
                            <a:pt x="2443" y="1"/>
                            <a:pt x="21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5"/>
                    <p:cNvSpPr/>
                    <p:nvPr/>
                  </p:nvSpPr>
                  <p:spPr>
                    <a:xfrm flipH="1">
                      <a:off x="1384597" y="4807734"/>
                      <a:ext cx="76135" cy="62513"/>
                    </a:xfrm>
                    <a:custGeom>
                      <a:avLst/>
                      <a:gdLst/>
                      <a:ahLst/>
                      <a:cxnLst/>
                      <a:rect l="l" t="t" r="r" b="b"/>
                      <a:pathLst>
                        <a:path w="3205" h="2659" extrusionOk="0">
                          <a:moveTo>
                            <a:pt x="298" y="0"/>
                          </a:moveTo>
                          <a:cubicBezTo>
                            <a:pt x="200" y="0"/>
                            <a:pt x="103" y="15"/>
                            <a:pt x="8" y="50"/>
                          </a:cubicBezTo>
                          <a:cubicBezTo>
                            <a:pt x="0" y="396"/>
                            <a:pt x="231" y="698"/>
                            <a:pt x="467" y="951"/>
                          </a:cubicBezTo>
                          <a:cubicBezTo>
                            <a:pt x="1111" y="1640"/>
                            <a:pt x="1890" y="2203"/>
                            <a:pt x="2746" y="2598"/>
                          </a:cubicBezTo>
                          <a:lnTo>
                            <a:pt x="2762" y="2582"/>
                          </a:lnTo>
                          <a:cubicBezTo>
                            <a:pt x="2839" y="2619"/>
                            <a:pt x="2920" y="2659"/>
                            <a:pt x="3007" y="2659"/>
                          </a:cubicBezTo>
                          <a:cubicBezTo>
                            <a:pt x="3010" y="2659"/>
                            <a:pt x="3013" y="2659"/>
                            <a:pt x="3016" y="2659"/>
                          </a:cubicBezTo>
                          <a:cubicBezTo>
                            <a:pt x="3105" y="2656"/>
                            <a:pt x="3200" y="2592"/>
                            <a:pt x="3203" y="2502"/>
                          </a:cubicBezTo>
                          <a:cubicBezTo>
                            <a:pt x="3205" y="2466"/>
                            <a:pt x="3191" y="2431"/>
                            <a:pt x="3179" y="2399"/>
                          </a:cubicBezTo>
                          <a:cubicBezTo>
                            <a:pt x="2806" y="1461"/>
                            <a:pt x="2005" y="749"/>
                            <a:pt x="1121" y="263"/>
                          </a:cubicBezTo>
                          <a:cubicBezTo>
                            <a:pt x="867" y="124"/>
                            <a:pt x="579" y="0"/>
                            <a:pt x="2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333" name="Google Shape;333;p5"/>
              <p:cNvGrpSpPr/>
              <p:nvPr/>
            </p:nvGrpSpPr>
            <p:grpSpPr>
              <a:xfrm>
                <a:off x="-4750" y="2495525"/>
                <a:ext cx="8889870" cy="2486047"/>
                <a:chOff x="-4750" y="2495525"/>
                <a:chExt cx="8889870" cy="2486047"/>
              </a:xfrm>
            </p:grpSpPr>
            <p:sp>
              <p:nvSpPr>
                <p:cNvPr id="334" name="Google Shape;334;p5"/>
                <p:cNvSpPr/>
                <p:nvPr/>
              </p:nvSpPr>
              <p:spPr>
                <a:xfrm rot="-658909">
                  <a:off x="54483" y="3444377"/>
                  <a:ext cx="4834222" cy="1086689"/>
                </a:xfrm>
                <a:custGeom>
                  <a:avLst/>
                  <a:gdLst/>
                  <a:ahLst/>
                  <a:cxnLst/>
                  <a:rect l="l" t="t" r="r" b="b"/>
                  <a:pathLst>
                    <a:path w="179252" h="41070" extrusionOk="0">
                      <a:moveTo>
                        <a:pt x="1" y="1"/>
                      </a:moveTo>
                      <a:lnTo>
                        <a:pt x="1" y="41069"/>
                      </a:lnTo>
                      <a:lnTo>
                        <a:pt x="179251" y="41069"/>
                      </a:lnTo>
                      <a:cubicBezTo>
                        <a:pt x="123872" y="20535"/>
                        <a:pt x="94370" y="14889"/>
                        <a:pt x="76001" y="9289"/>
                      </a:cubicBezTo>
                      <a:cubicBezTo>
                        <a:pt x="45539" y="1"/>
                        <a:pt x="1" y="1"/>
                        <a:pt x="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grpSp>
              <p:nvGrpSpPr>
                <p:cNvPr id="335" name="Google Shape;335;p5"/>
                <p:cNvGrpSpPr/>
                <p:nvPr/>
              </p:nvGrpSpPr>
              <p:grpSpPr>
                <a:xfrm>
                  <a:off x="7653537" y="2495525"/>
                  <a:ext cx="1231583" cy="1612230"/>
                  <a:chOff x="7653537" y="2495525"/>
                  <a:chExt cx="1231583" cy="1612230"/>
                </a:xfrm>
              </p:grpSpPr>
              <p:sp>
                <p:nvSpPr>
                  <p:cNvPr id="336" name="Google Shape;336;p5"/>
                  <p:cNvSpPr/>
                  <p:nvPr/>
                </p:nvSpPr>
                <p:spPr>
                  <a:xfrm>
                    <a:off x="8581234" y="2777581"/>
                    <a:ext cx="43" cy="1320384"/>
                  </a:xfrm>
                  <a:custGeom>
                    <a:avLst/>
                    <a:gdLst/>
                    <a:ahLst/>
                    <a:cxnLst/>
                    <a:rect l="l" t="t" r="r" b="b"/>
                    <a:pathLst>
                      <a:path w="1" h="31154" extrusionOk="0">
                        <a:moveTo>
                          <a:pt x="0" y="0"/>
                        </a:moveTo>
                        <a:lnTo>
                          <a:pt x="0" y="31154"/>
                        </a:lnTo>
                      </a:path>
                    </a:pathLst>
                  </a:custGeom>
                  <a:solidFill>
                    <a:srgbClr val="E17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37" name="Google Shape;337;p5"/>
                  <p:cNvSpPr/>
                  <p:nvPr/>
                </p:nvSpPr>
                <p:spPr>
                  <a:xfrm>
                    <a:off x="8434730" y="3257817"/>
                    <a:ext cx="146547" cy="119603"/>
                  </a:xfrm>
                  <a:custGeom>
                    <a:avLst/>
                    <a:gdLst/>
                    <a:ahLst/>
                    <a:cxnLst/>
                    <a:rect l="l" t="t" r="r" b="b"/>
                    <a:pathLst>
                      <a:path w="3422" h="2822" extrusionOk="0">
                        <a:moveTo>
                          <a:pt x="3421" y="2822"/>
                        </a:moveTo>
                        <a:lnTo>
                          <a:pt x="0" y="0"/>
                        </a:lnTo>
                      </a:path>
                    </a:pathLst>
                  </a:custGeom>
                  <a:solidFill>
                    <a:srgbClr val="E17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38" name="Google Shape;338;p5"/>
                  <p:cNvSpPr/>
                  <p:nvPr/>
                </p:nvSpPr>
                <p:spPr>
                  <a:xfrm>
                    <a:off x="8484792" y="2940033"/>
                    <a:ext cx="96485" cy="95106"/>
                  </a:xfrm>
                  <a:custGeom>
                    <a:avLst/>
                    <a:gdLst/>
                    <a:ahLst/>
                    <a:cxnLst/>
                    <a:rect l="l" t="t" r="r" b="b"/>
                    <a:pathLst>
                      <a:path w="2253" h="2244" extrusionOk="0">
                        <a:moveTo>
                          <a:pt x="2252" y="2244"/>
                        </a:moveTo>
                        <a:lnTo>
                          <a:pt x="1" y="1"/>
                        </a:lnTo>
                      </a:path>
                    </a:pathLst>
                  </a:custGeom>
                  <a:solidFill>
                    <a:srgbClr val="E17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39" name="Google Shape;339;p5"/>
                  <p:cNvSpPr/>
                  <p:nvPr/>
                </p:nvSpPr>
                <p:spPr>
                  <a:xfrm>
                    <a:off x="8581234" y="2820641"/>
                    <a:ext cx="111473" cy="103371"/>
                  </a:xfrm>
                  <a:custGeom>
                    <a:avLst/>
                    <a:gdLst/>
                    <a:ahLst/>
                    <a:cxnLst/>
                    <a:rect l="l" t="t" r="r" b="b"/>
                    <a:pathLst>
                      <a:path w="2603" h="2439" extrusionOk="0">
                        <a:moveTo>
                          <a:pt x="0" y="2439"/>
                        </a:moveTo>
                        <a:lnTo>
                          <a:pt x="2602" y="0"/>
                        </a:lnTo>
                      </a:path>
                    </a:pathLst>
                  </a:custGeom>
                  <a:solidFill>
                    <a:srgbClr val="E17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40" name="Google Shape;340;p5"/>
                  <p:cNvSpPr/>
                  <p:nvPr/>
                </p:nvSpPr>
                <p:spPr>
                  <a:xfrm>
                    <a:off x="8581234" y="3157455"/>
                    <a:ext cx="136526" cy="100404"/>
                  </a:xfrm>
                  <a:custGeom>
                    <a:avLst/>
                    <a:gdLst/>
                    <a:ahLst/>
                    <a:cxnLst/>
                    <a:rect l="l" t="t" r="r" b="b"/>
                    <a:pathLst>
                      <a:path w="3188" h="2369" extrusionOk="0">
                        <a:moveTo>
                          <a:pt x="0" y="2368"/>
                        </a:moveTo>
                        <a:lnTo>
                          <a:pt x="3187" y="1"/>
                        </a:lnTo>
                      </a:path>
                    </a:pathLst>
                  </a:custGeom>
                  <a:solidFill>
                    <a:srgbClr val="E17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grpSp>
                <p:nvGrpSpPr>
                  <p:cNvPr id="341" name="Google Shape;341;p5"/>
                  <p:cNvGrpSpPr/>
                  <p:nvPr/>
                </p:nvGrpSpPr>
                <p:grpSpPr>
                  <a:xfrm>
                    <a:off x="7653537" y="2495525"/>
                    <a:ext cx="1231583" cy="1612230"/>
                    <a:chOff x="7653537" y="2495525"/>
                    <a:chExt cx="1231583" cy="1612230"/>
                  </a:xfrm>
                </p:grpSpPr>
                <p:sp>
                  <p:nvSpPr>
                    <p:cNvPr id="342" name="Google Shape;342;p5"/>
                    <p:cNvSpPr/>
                    <p:nvPr/>
                  </p:nvSpPr>
                  <p:spPr>
                    <a:xfrm>
                      <a:off x="8564575" y="2768638"/>
                      <a:ext cx="34003" cy="1339117"/>
                    </a:xfrm>
                    <a:custGeom>
                      <a:avLst/>
                      <a:gdLst/>
                      <a:ahLst/>
                      <a:cxnLst/>
                      <a:rect l="l" t="t" r="r" b="b"/>
                      <a:pathLst>
                        <a:path w="794" h="31596" extrusionOk="0">
                          <a:moveTo>
                            <a:pt x="390" y="0"/>
                          </a:moveTo>
                          <a:cubicBezTo>
                            <a:pt x="272" y="0"/>
                            <a:pt x="175" y="94"/>
                            <a:pt x="172" y="212"/>
                          </a:cubicBezTo>
                          <a:cubicBezTo>
                            <a:pt x="22" y="6690"/>
                            <a:pt x="1" y="13200"/>
                            <a:pt x="13" y="19682"/>
                          </a:cubicBezTo>
                          <a:cubicBezTo>
                            <a:pt x="29" y="23578"/>
                            <a:pt x="58" y="27471"/>
                            <a:pt x="151" y="31365"/>
                          </a:cubicBezTo>
                          <a:cubicBezTo>
                            <a:pt x="156" y="31490"/>
                            <a:pt x="256" y="31593"/>
                            <a:pt x="382" y="31595"/>
                          </a:cubicBezTo>
                          <a:cubicBezTo>
                            <a:pt x="384" y="31595"/>
                            <a:pt x="386" y="31595"/>
                            <a:pt x="388" y="31595"/>
                          </a:cubicBezTo>
                          <a:cubicBezTo>
                            <a:pt x="516" y="31595"/>
                            <a:pt x="622" y="31494"/>
                            <a:pt x="625" y="31365"/>
                          </a:cubicBezTo>
                          <a:cubicBezTo>
                            <a:pt x="687" y="28768"/>
                            <a:pt x="719" y="26172"/>
                            <a:pt x="740" y="23576"/>
                          </a:cubicBezTo>
                          <a:cubicBezTo>
                            <a:pt x="794" y="15797"/>
                            <a:pt x="779" y="7991"/>
                            <a:pt x="605" y="212"/>
                          </a:cubicBezTo>
                          <a:cubicBezTo>
                            <a:pt x="602" y="97"/>
                            <a:pt x="510" y="3"/>
                            <a:pt x="394" y="0"/>
                          </a:cubicBezTo>
                          <a:cubicBezTo>
                            <a:pt x="393" y="0"/>
                            <a:pt x="392" y="0"/>
                            <a:pt x="390" y="0"/>
                          </a:cubicBezTo>
                          <a:close/>
                        </a:path>
                      </a:pathLst>
                    </a:custGeom>
                    <a:noFill/>
                    <a:ln w="762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43" name="Google Shape;343;p5"/>
                    <p:cNvSpPr/>
                    <p:nvPr/>
                  </p:nvSpPr>
                  <p:spPr>
                    <a:xfrm>
                      <a:off x="7923249" y="2938973"/>
                      <a:ext cx="26637" cy="1046000"/>
                    </a:xfrm>
                    <a:custGeom>
                      <a:avLst/>
                      <a:gdLst/>
                      <a:ahLst/>
                      <a:cxnLst/>
                      <a:rect l="l" t="t" r="r" b="b"/>
                      <a:pathLst>
                        <a:path w="622" h="24680" extrusionOk="0">
                          <a:moveTo>
                            <a:pt x="308" y="0"/>
                          </a:moveTo>
                          <a:cubicBezTo>
                            <a:pt x="214" y="0"/>
                            <a:pt x="137" y="74"/>
                            <a:pt x="134" y="169"/>
                          </a:cubicBezTo>
                          <a:cubicBezTo>
                            <a:pt x="106" y="1183"/>
                            <a:pt x="89" y="2196"/>
                            <a:pt x="73" y="3210"/>
                          </a:cubicBezTo>
                          <a:cubicBezTo>
                            <a:pt x="19" y="6748"/>
                            <a:pt x="1" y="10311"/>
                            <a:pt x="4" y="13852"/>
                          </a:cubicBezTo>
                          <a:cubicBezTo>
                            <a:pt x="10" y="17391"/>
                            <a:pt x="33" y="20957"/>
                            <a:pt x="119" y="24494"/>
                          </a:cubicBezTo>
                          <a:cubicBezTo>
                            <a:pt x="123" y="24595"/>
                            <a:pt x="204" y="24677"/>
                            <a:pt x="304" y="24680"/>
                          </a:cubicBezTo>
                          <a:cubicBezTo>
                            <a:pt x="305" y="24680"/>
                            <a:pt x="307" y="24680"/>
                            <a:pt x="308" y="24680"/>
                          </a:cubicBezTo>
                          <a:cubicBezTo>
                            <a:pt x="412" y="24680"/>
                            <a:pt x="497" y="24598"/>
                            <a:pt x="499" y="24494"/>
                          </a:cubicBezTo>
                          <a:cubicBezTo>
                            <a:pt x="574" y="21452"/>
                            <a:pt x="598" y="18412"/>
                            <a:pt x="610" y="15372"/>
                          </a:cubicBezTo>
                          <a:cubicBezTo>
                            <a:pt x="622" y="10311"/>
                            <a:pt x="604" y="5224"/>
                            <a:pt x="484" y="168"/>
                          </a:cubicBezTo>
                          <a:cubicBezTo>
                            <a:pt x="481" y="76"/>
                            <a:pt x="408" y="1"/>
                            <a:pt x="312" y="0"/>
                          </a:cubicBezTo>
                          <a:cubicBezTo>
                            <a:pt x="311" y="0"/>
                            <a:pt x="310" y="0"/>
                            <a:pt x="308" y="0"/>
                          </a:cubicBezTo>
                          <a:close/>
                        </a:path>
                      </a:pathLst>
                    </a:custGeom>
                    <a:noFill/>
                    <a:ln w="762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44" name="Google Shape;344;p5"/>
                    <p:cNvSpPr/>
                    <p:nvPr/>
                  </p:nvSpPr>
                  <p:spPr>
                    <a:xfrm>
                      <a:off x="8288739" y="2495525"/>
                      <a:ext cx="596381" cy="994378"/>
                    </a:xfrm>
                    <a:custGeom>
                      <a:avLst/>
                      <a:gdLst/>
                      <a:ahLst/>
                      <a:cxnLst/>
                      <a:rect l="l" t="t" r="r" b="b"/>
                      <a:pathLst>
                        <a:path w="13926" h="23462" extrusionOk="0">
                          <a:moveTo>
                            <a:pt x="6850" y="1"/>
                          </a:moveTo>
                          <a:cubicBezTo>
                            <a:pt x="6205" y="1"/>
                            <a:pt x="5545" y="371"/>
                            <a:pt x="5131" y="891"/>
                          </a:cubicBezTo>
                          <a:cubicBezTo>
                            <a:pt x="4575" y="1587"/>
                            <a:pt x="4356" y="2485"/>
                            <a:pt x="4153" y="3354"/>
                          </a:cubicBezTo>
                          <a:cubicBezTo>
                            <a:pt x="4063" y="3736"/>
                            <a:pt x="4016" y="4138"/>
                            <a:pt x="3926" y="4521"/>
                          </a:cubicBezTo>
                          <a:cubicBezTo>
                            <a:pt x="2788" y="5653"/>
                            <a:pt x="1584" y="6915"/>
                            <a:pt x="1413" y="8511"/>
                          </a:cubicBezTo>
                          <a:cubicBezTo>
                            <a:pt x="1282" y="9719"/>
                            <a:pt x="1778" y="10910"/>
                            <a:pt x="1794" y="12125"/>
                          </a:cubicBezTo>
                          <a:cubicBezTo>
                            <a:pt x="1801" y="12605"/>
                            <a:pt x="1729" y="13094"/>
                            <a:pt x="1519" y="13526"/>
                          </a:cubicBezTo>
                          <a:cubicBezTo>
                            <a:pt x="1306" y="13966"/>
                            <a:pt x="959" y="14327"/>
                            <a:pt x="700" y="14742"/>
                          </a:cubicBezTo>
                          <a:cubicBezTo>
                            <a:pt x="85" y="15726"/>
                            <a:pt x="0" y="16982"/>
                            <a:pt x="305" y="18101"/>
                          </a:cubicBezTo>
                          <a:cubicBezTo>
                            <a:pt x="610" y="19219"/>
                            <a:pt x="1276" y="20213"/>
                            <a:pt x="2066" y="21063"/>
                          </a:cubicBezTo>
                          <a:cubicBezTo>
                            <a:pt x="3186" y="22268"/>
                            <a:pt x="4645" y="23250"/>
                            <a:pt x="6280" y="23430"/>
                          </a:cubicBezTo>
                          <a:cubicBezTo>
                            <a:pt x="6474" y="23451"/>
                            <a:pt x="6669" y="23461"/>
                            <a:pt x="6866" y="23461"/>
                          </a:cubicBezTo>
                          <a:cubicBezTo>
                            <a:pt x="8989" y="23461"/>
                            <a:pt x="11241" y="22260"/>
                            <a:pt x="12454" y="20550"/>
                          </a:cubicBezTo>
                          <a:cubicBezTo>
                            <a:pt x="13784" y="18679"/>
                            <a:pt x="13925" y="15961"/>
                            <a:pt x="12572" y="14108"/>
                          </a:cubicBezTo>
                          <a:cubicBezTo>
                            <a:pt x="12256" y="13675"/>
                            <a:pt x="11861" y="13275"/>
                            <a:pt x="11715" y="12760"/>
                          </a:cubicBezTo>
                          <a:cubicBezTo>
                            <a:pt x="11441" y="11787"/>
                            <a:pt x="12137" y="10837"/>
                            <a:pt x="12418" y="9865"/>
                          </a:cubicBezTo>
                          <a:cubicBezTo>
                            <a:pt x="12753" y="8702"/>
                            <a:pt x="12446" y="7374"/>
                            <a:pt x="11635" y="6474"/>
                          </a:cubicBezTo>
                          <a:cubicBezTo>
                            <a:pt x="11099" y="5881"/>
                            <a:pt x="10371" y="5475"/>
                            <a:pt x="9885" y="4839"/>
                          </a:cubicBezTo>
                          <a:cubicBezTo>
                            <a:pt x="9046" y="3740"/>
                            <a:pt x="9086" y="2187"/>
                            <a:pt x="8378" y="1000"/>
                          </a:cubicBezTo>
                          <a:cubicBezTo>
                            <a:pt x="8163" y="642"/>
                            <a:pt x="7872" y="314"/>
                            <a:pt x="7493" y="139"/>
                          </a:cubicBezTo>
                          <a:cubicBezTo>
                            <a:pt x="7287" y="44"/>
                            <a:pt x="7069" y="1"/>
                            <a:pt x="68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345" name="Google Shape;345;p5"/>
                    <p:cNvSpPr/>
                    <p:nvPr/>
                  </p:nvSpPr>
                  <p:spPr>
                    <a:xfrm>
                      <a:off x="7653537" y="2770927"/>
                      <a:ext cx="595996" cy="589795"/>
                    </a:xfrm>
                    <a:custGeom>
                      <a:avLst/>
                      <a:gdLst/>
                      <a:ahLst/>
                      <a:cxnLst/>
                      <a:rect l="l" t="t" r="r" b="b"/>
                      <a:pathLst>
                        <a:path w="13917" h="13916" extrusionOk="0">
                          <a:moveTo>
                            <a:pt x="6959" y="1"/>
                          </a:moveTo>
                          <a:cubicBezTo>
                            <a:pt x="5113" y="1"/>
                            <a:pt x="3343" y="734"/>
                            <a:pt x="2039" y="2039"/>
                          </a:cubicBezTo>
                          <a:cubicBezTo>
                            <a:pt x="734" y="3344"/>
                            <a:pt x="1" y="5113"/>
                            <a:pt x="1" y="6958"/>
                          </a:cubicBezTo>
                          <a:cubicBezTo>
                            <a:pt x="1" y="8803"/>
                            <a:pt x="734" y="10573"/>
                            <a:pt x="2039" y="11878"/>
                          </a:cubicBezTo>
                          <a:cubicBezTo>
                            <a:pt x="3343" y="13183"/>
                            <a:pt x="5113" y="13916"/>
                            <a:pt x="6959" y="13916"/>
                          </a:cubicBezTo>
                          <a:cubicBezTo>
                            <a:pt x="8804" y="13916"/>
                            <a:pt x="10574" y="13183"/>
                            <a:pt x="11878" y="11878"/>
                          </a:cubicBezTo>
                          <a:cubicBezTo>
                            <a:pt x="13183" y="10573"/>
                            <a:pt x="13916" y="8803"/>
                            <a:pt x="13916" y="6958"/>
                          </a:cubicBezTo>
                          <a:cubicBezTo>
                            <a:pt x="13916" y="5113"/>
                            <a:pt x="13183" y="3344"/>
                            <a:pt x="11878" y="2039"/>
                          </a:cubicBezTo>
                          <a:cubicBezTo>
                            <a:pt x="10574" y="734"/>
                            <a:pt x="8804" y="1"/>
                            <a:pt x="69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grpSp>
            </p:grpSp>
          </p:grpSp>
          <p:grpSp>
            <p:nvGrpSpPr>
              <p:cNvPr id="346" name="Google Shape;346;p5"/>
              <p:cNvGrpSpPr/>
              <p:nvPr/>
            </p:nvGrpSpPr>
            <p:grpSpPr>
              <a:xfrm>
                <a:off x="-161810" y="3491304"/>
                <a:ext cx="9482894" cy="2032192"/>
                <a:chOff x="-161810" y="3491304"/>
                <a:chExt cx="9482894" cy="2032192"/>
              </a:xfrm>
            </p:grpSpPr>
            <p:sp>
              <p:nvSpPr>
                <p:cNvPr id="347" name="Google Shape;347;p5"/>
                <p:cNvSpPr/>
                <p:nvPr/>
              </p:nvSpPr>
              <p:spPr>
                <a:xfrm>
                  <a:off x="-159518" y="3491307"/>
                  <a:ext cx="5266812" cy="1612146"/>
                </a:xfrm>
                <a:custGeom>
                  <a:avLst/>
                  <a:gdLst/>
                  <a:ahLst/>
                  <a:cxnLst/>
                  <a:rect l="l" t="t" r="r" b="b"/>
                  <a:pathLst>
                    <a:path w="107816" h="38038" extrusionOk="0">
                      <a:moveTo>
                        <a:pt x="4" y="1"/>
                      </a:moveTo>
                      <a:lnTo>
                        <a:pt x="1" y="38038"/>
                      </a:lnTo>
                      <a:lnTo>
                        <a:pt x="1" y="38038"/>
                      </a:lnTo>
                      <a:lnTo>
                        <a:pt x="107754" y="37845"/>
                      </a:lnTo>
                      <a:lnTo>
                        <a:pt x="107815" y="17877"/>
                      </a:lnTo>
                      <a:lnTo>
                        <a:pt x="107815" y="17877"/>
                      </a:lnTo>
                      <a:cubicBezTo>
                        <a:pt x="96429" y="19237"/>
                        <a:pt x="86119" y="19821"/>
                        <a:pt x="76796" y="19821"/>
                      </a:cubicBezTo>
                      <a:cubicBezTo>
                        <a:pt x="30958" y="19821"/>
                        <a:pt x="8960" y="5685"/>
                        <a:pt x="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48" name="Google Shape;348;p5"/>
                <p:cNvSpPr/>
                <p:nvPr/>
              </p:nvSpPr>
              <p:spPr>
                <a:xfrm>
                  <a:off x="-161810" y="3491304"/>
                  <a:ext cx="5266812" cy="1612146"/>
                </a:xfrm>
                <a:custGeom>
                  <a:avLst/>
                  <a:gdLst/>
                  <a:ahLst/>
                  <a:cxnLst/>
                  <a:rect l="l" t="t" r="r" b="b"/>
                  <a:pathLst>
                    <a:path w="107816" h="38038" extrusionOk="0">
                      <a:moveTo>
                        <a:pt x="4" y="1"/>
                      </a:moveTo>
                      <a:lnTo>
                        <a:pt x="1" y="38038"/>
                      </a:lnTo>
                      <a:lnTo>
                        <a:pt x="1" y="38038"/>
                      </a:lnTo>
                      <a:lnTo>
                        <a:pt x="107754" y="37845"/>
                      </a:lnTo>
                      <a:lnTo>
                        <a:pt x="107815" y="17877"/>
                      </a:lnTo>
                      <a:lnTo>
                        <a:pt x="107815" y="17877"/>
                      </a:lnTo>
                      <a:cubicBezTo>
                        <a:pt x="96429" y="19237"/>
                        <a:pt x="86119" y="19821"/>
                        <a:pt x="76796" y="19821"/>
                      </a:cubicBezTo>
                      <a:cubicBezTo>
                        <a:pt x="30958" y="19821"/>
                        <a:pt x="8960" y="5685"/>
                        <a:pt x="4" y="1"/>
                      </a:cubicBezTo>
                      <a:close/>
                    </a:path>
                  </a:pathLst>
                </a:custGeom>
                <a:solidFill>
                  <a:srgbClr val="000000">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49" name="Google Shape;349;p5"/>
                <p:cNvSpPr/>
                <p:nvPr/>
              </p:nvSpPr>
              <p:spPr>
                <a:xfrm>
                  <a:off x="-141796" y="3682019"/>
                  <a:ext cx="9462880" cy="1841477"/>
                </a:xfrm>
                <a:custGeom>
                  <a:avLst/>
                  <a:gdLst/>
                  <a:ahLst/>
                  <a:cxnLst/>
                  <a:rect l="l" t="t" r="r" b="b"/>
                  <a:pathLst>
                    <a:path w="193713" h="43449" extrusionOk="0">
                      <a:moveTo>
                        <a:pt x="152820" y="1"/>
                      </a:moveTo>
                      <a:cubicBezTo>
                        <a:pt x="140399" y="1"/>
                        <a:pt x="127894" y="1071"/>
                        <a:pt x="115472" y="2409"/>
                      </a:cubicBezTo>
                      <a:cubicBezTo>
                        <a:pt x="75999" y="6660"/>
                        <a:pt x="35973" y="13772"/>
                        <a:pt x="1" y="30570"/>
                      </a:cubicBezTo>
                      <a:lnTo>
                        <a:pt x="1" y="43382"/>
                      </a:lnTo>
                      <a:lnTo>
                        <a:pt x="193712" y="43449"/>
                      </a:lnTo>
                      <a:lnTo>
                        <a:pt x="193712" y="5069"/>
                      </a:lnTo>
                      <a:cubicBezTo>
                        <a:pt x="180336" y="1323"/>
                        <a:pt x="166630" y="1"/>
                        <a:pt x="1528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grpSp>
          <p:grpSp>
            <p:nvGrpSpPr>
              <p:cNvPr id="350" name="Google Shape;350;p5"/>
              <p:cNvGrpSpPr/>
              <p:nvPr/>
            </p:nvGrpSpPr>
            <p:grpSpPr>
              <a:xfrm>
                <a:off x="343799" y="4617883"/>
                <a:ext cx="1059758" cy="818673"/>
                <a:chOff x="206924" y="4453733"/>
                <a:chExt cx="1059758" cy="818673"/>
              </a:xfrm>
            </p:grpSpPr>
            <p:sp>
              <p:nvSpPr>
                <p:cNvPr id="351" name="Google Shape;351;p5"/>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5"/>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5"/>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5"/>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5"/>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5"/>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5"/>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5"/>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9" name="Google Shape;359;p5"/>
              <p:cNvGrpSpPr/>
              <p:nvPr/>
            </p:nvGrpSpPr>
            <p:grpSpPr>
              <a:xfrm>
                <a:off x="-111327" y="4337943"/>
                <a:ext cx="546340" cy="1144005"/>
                <a:chOff x="-190602" y="4255105"/>
                <a:chExt cx="546340" cy="1144005"/>
              </a:xfrm>
            </p:grpSpPr>
            <p:sp>
              <p:nvSpPr>
                <p:cNvPr id="360" name="Google Shape;360;p5"/>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5"/>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5"/>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5"/>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5"/>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5" name="Google Shape;365;p5"/>
              <p:cNvGrpSpPr/>
              <p:nvPr/>
            </p:nvGrpSpPr>
            <p:grpSpPr>
              <a:xfrm>
                <a:off x="1369121" y="4556280"/>
                <a:ext cx="437636" cy="880279"/>
                <a:chOff x="1173271" y="4610392"/>
                <a:chExt cx="437636" cy="880279"/>
              </a:xfrm>
            </p:grpSpPr>
            <p:grpSp>
              <p:nvGrpSpPr>
                <p:cNvPr id="366" name="Google Shape;366;p5"/>
                <p:cNvGrpSpPr/>
                <p:nvPr/>
              </p:nvGrpSpPr>
              <p:grpSpPr>
                <a:xfrm>
                  <a:off x="1216042" y="4610930"/>
                  <a:ext cx="309313" cy="333842"/>
                  <a:chOff x="1215415" y="4605413"/>
                  <a:chExt cx="309313" cy="333842"/>
                </a:xfrm>
              </p:grpSpPr>
              <p:sp>
                <p:nvSpPr>
                  <p:cNvPr id="367" name="Google Shape;367;p5"/>
                  <p:cNvSpPr/>
                  <p:nvPr/>
                </p:nvSpPr>
                <p:spPr>
                  <a:xfrm flipH="1">
                    <a:off x="1215415" y="4648153"/>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5"/>
                  <p:cNvSpPr/>
                  <p:nvPr/>
                </p:nvSpPr>
                <p:spPr>
                  <a:xfrm flipH="1">
                    <a:off x="1345853" y="4605413"/>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9" name="Google Shape;369;p5"/>
                <p:cNvGrpSpPr/>
                <p:nvPr/>
              </p:nvGrpSpPr>
              <p:grpSpPr>
                <a:xfrm>
                  <a:off x="1173271" y="4610392"/>
                  <a:ext cx="437636" cy="880279"/>
                  <a:chOff x="1128521" y="4507655"/>
                  <a:chExt cx="437636" cy="880279"/>
                </a:xfrm>
              </p:grpSpPr>
              <p:grpSp>
                <p:nvGrpSpPr>
                  <p:cNvPr id="370" name="Google Shape;370;p5"/>
                  <p:cNvGrpSpPr/>
                  <p:nvPr/>
                </p:nvGrpSpPr>
                <p:grpSpPr>
                  <a:xfrm>
                    <a:off x="1170695" y="4507655"/>
                    <a:ext cx="309313" cy="333842"/>
                    <a:chOff x="1170069" y="4502138"/>
                    <a:chExt cx="309313" cy="333842"/>
                  </a:xfrm>
                </p:grpSpPr>
                <p:sp>
                  <p:nvSpPr>
                    <p:cNvPr id="371" name="Google Shape;371;p5"/>
                    <p:cNvSpPr/>
                    <p:nvPr/>
                  </p:nvSpPr>
                  <p:spPr>
                    <a:xfrm flipH="1">
                      <a:off x="1170069" y="4544878"/>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5"/>
                    <p:cNvSpPr/>
                    <p:nvPr/>
                  </p:nvSpPr>
                  <p:spPr>
                    <a:xfrm flipH="1">
                      <a:off x="1300507" y="4502138"/>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3" name="Google Shape;373;p5"/>
                  <p:cNvGrpSpPr/>
                  <p:nvPr/>
                </p:nvGrpSpPr>
                <p:grpSpPr>
                  <a:xfrm>
                    <a:off x="1128521" y="4526541"/>
                    <a:ext cx="395091" cy="348462"/>
                    <a:chOff x="1128521" y="4526541"/>
                    <a:chExt cx="395091" cy="348462"/>
                  </a:xfrm>
                </p:grpSpPr>
                <p:sp>
                  <p:nvSpPr>
                    <p:cNvPr id="374" name="Google Shape;374;p5"/>
                    <p:cNvSpPr/>
                    <p:nvPr/>
                  </p:nvSpPr>
                  <p:spPr>
                    <a:xfrm flipH="1">
                      <a:off x="1128521" y="4605884"/>
                      <a:ext cx="270997" cy="269119"/>
                    </a:xfrm>
                    <a:custGeom>
                      <a:avLst/>
                      <a:gdLst/>
                      <a:ahLst/>
                      <a:cxnLst/>
                      <a:rect l="l" t="t" r="r" b="b"/>
                      <a:pathLst>
                        <a:path w="11408" h="11447" extrusionOk="0">
                          <a:moveTo>
                            <a:pt x="9538" y="1"/>
                          </a:moveTo>
                          <a:cubicBezTo>
                            <a:pt x="8994" y="1"/>
                            <a:pt x="8419" y="198"/>
                            <a:pt x="7917" y="435"/>
                          </a:cubicBezTo>
                          <a:cubicBezTo>
                            <a:pt x="4064" y="2250"/>
                            <a:pt x="0" y="7292"/>
                            <a:pt x="759" y="10297"/>
                          </a:cubicBezTo>
                          <a:cubicBezTo>
                            <a:pt x="932" y="10980"/>
                            <a:pt x="1650" y="11419"/>
                            <a:pt x="2355" y="11445"/>
                          </a:cubicBezTo>
                          <a:cubicBezTo>
                            <a:pt x="2383" y="11446"/>
                            <a:pt x="2412" y="11447"/>
                            <a:pt x="2441" y="11447"/>
                          </a:cubicBezTo>
                          <a:cubicBezTo>
                            <a:pt x="3113" y="11447"/>
                            <a:pt x="3759" y="11165"/>
                            <a:pt x="4362" y="10857"/>
                          </a:cubicBezTo>
                          <a:cubicBezTo>
                            <a:pt x="7517" y="9249"/>
                            <a:pt x="10352" y="6581"/>
                            <a:pt x="11164" y="3134"/>
                          </a:cubicBezTo>
                          <a:cubicBezTo>
                            <a:pt x="11408" y="2105"/>
                            <a:pt x="11361" y="816"/>
                            <a:pt x="10467" y="251"/>
                          </a:cubicBezTo>
                          <a:cubicBezTo>
                            <a:pt x="10184" y="72"/>
                            <a:pt x="9866" y="1"/>
                            <a:pt x="95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5"/>
                    <p:cNvSpPr/>
                    <p:nvPr/>
                  </p:nvSpPr>
                  <p:spPr>
                    <a:xfrm flipH="1">
                      <a:off x="1247011" y="4538648"/>
                      <a:ext cx="209923" cy="326131"/>
                    </a:xfrm>
                    <a:custGeom>
                      <a:avLst/>
                      <a:gdLst/>
                      <a:ahLst/>
                      <a:cxnLst/>
                      <a:rect l="l" t="t" r="r" b="b"/>
                      <a:pathLst>
                        <a:path w="8837" h="13872" extrusionOk="0">
                          <a:moveTo>
                            <a:pt x="5873" y="0"/>
                          </a:moveTo>
                          <a:cubicBezTo>
                            <a:pt x="5038" y="0"/>
                            <a:pt x="4333" y="676"/>
                            <a:pt x="3821" y="1353"/>
                          </a:cubicBezTo>
                          <a:cubicBezTo>
                            <a:pt x="1254" y="4750"/>
                            <a:pt x="0" y="11102"/>
                            <a:pt x="2070" y="13410"/>
                          </a:cubicBezTo>
                          <a:cubicBezTo>
                            <a:pt x="2353" y="13726"/>
                            <a:pt x="2769" y="13871"/>
                            <a:pt x="3194" y="13871"/>
                          </a:cubicBezTo>
                          <a:cubicBezTo>
                            <a:pt x="3477" y="13871"/>
                            <a:pt x="3764" y="13807"/>
                            <a:pt x="4018" y="13685"/>
                          </a:cubicBezTo>
                          <a:cubicBezTo>
                            <a:pt x="4654" y="13380"/>
                            <a:pt x="5115" y="12809"/>
                            <a:pt x="5521" y="12232"/>
                          </a:cubicBezTo>
                          <a:cubicBezTo>
                            <a:pt x="7568" y="9342"/>
                            <a:pt x="8836" y="5662"/>
                            <a:pt x="7953" y="2233"/>
                          </a:cubicBezTo>
                          <a:cubicBezTo>
                            <a:pt x="7689" y="1208"/>
                            <a:pt x="7047" y="89"/>
                            <a:pt x="5994" y="5"/>
                          </a:cubicBezTo>
                          <a:cubicBezTo>
                            <a:pt x="5954" y="2"/>
                            <a:pt x="5913" y="0"/>
                            <a:pt x="58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5"/>
                    <p:cNvSpPr/>
                    <p:nvPr/>
                  </p:nvSpPr>
                  <p:spPr>
                    <a:xfrm flipH="1">
                      <a:off x="1339868" y="4526541"/>
                      <a:ext cx="183745" cy="326154"/>
                    </a:xfrm>
                    <a:custGeom>
                      <a:avLst/>
                      <a:gdLst/>
                      <a:ahLst/>
                      <a:cxnLst/>
                      <a:rect l="l" t="t" r="r" b="b"/>
                      <a:pathLst>
                        <a:path w="7735" h="13873" extrusionOk="0">
                          <a:moveTo>
                            <a:pt x="2554" y="1"/>
                          </a:moveTo>
                          <a:cubicBezTo>
                            <a:pt x="2341" y="1"/>
                            <a:pt x="2128" y="41"/>
                            <a:pt x="1921" y="133"/>
                          </a:cubicBezTo>
                          <a:cubicBezTo>
                            <a:pt x="1106" y="492"/>
                            <a:pt x="784" y="1469"/>
                            <a:pt x="647" y="2350"/>
                          </a:cubicBezTo>
                          <a:cubicBezTo>
                            <a:pt x="0" y="6559"/>
                            <a:pt x="1909" y="12746"/>
                            <a:pt x="4825" y="13796"/>
                          </a:cubicBezTo>
                          <a:cubicBezTo>
                            <a:pt x="4969" y="13848"/>
                            <a:pt x="5119" y="13872"/>
                            <a:pt x="5268" y="13872"/>
                          </a:cubicBezTo>
                          <a:cubicBezTo>
                            <a:pt x="5805" y="13872"/>
                            <a:pt x="6344" y="13560"/>
                            <a:pt x="6669" y="13115"/>
                          </a:cubicBezTo>
                          <a:cubicBezTo>
                            <a:pt x="7086" y="12545"/>
                            <a:pt x="7219" y="11821"/>
                            <a:pt x="7304" y="11122"/>
                          </a:cubicBezTo>
                          <a:cubicBezTo>
                            <a:pt x="7734" y="7606"/>
                            <a:pt x="7108" y="3765"/>
                            <a:pt x="4703" y="1164"/>
                          </a:cubicBezTo>
                          <a:cubicBezTo>
                            <a:pt x="4138" y="553"/>
                            <a:pt x="3340" y="1"/>
                            <a:pt x="2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7" name="Google Shape;377;p5"/>
                  <p:cNvGrpSpPr/>
                  <p:nvPr/>
                </p:nvGrpSpPr>
                <p:grpSpPr>
                  <a:xfrm>
                    <a:off x="1247462" y="4807734"/>
                    <a:ext cx="318695" cy="580200"/>
                    <a:chOff x="1247462" y="4807734"/>
                    <a:chExt cx="318695" cy="580200"/>
                  </a:xfrm>
                </p:grpSpPr>
                <p:sp>
                  <p:nvSpPr>
                    <p:cNvPr id="378" name="Google Shape;378;p5"/>
                    <p:cNvSpPr/>
                    <p:nvPr/>
                  </p:nvSpPr>
                  <p:spPr>
                    <a:xfrm flipH="1">
                      <a:off x="1377639" y="4864084"/>
                      <a:ext cx="84069" cy="523850"/>
                    </a:xfrm>
                    <a:custGeom>
                      <a:avLst/>
                      <a:gdLst/>
                      <a:ahLst/>
                      <a:cxnLst/>
                      <a:rect l="l" t="t" r="r" b="b"/>
                      <a:pathLst>
                        <a:path w="3539" h="22282" extrusionOk="0">
                          <a:moveTo>
                            <a:pt x="3384" y="1"/>
                          </a:moveTo>
                          <a:cubicBezTo>
                            <a:pt x="3342" y="1"/>
                            <a:pt x="3301" y="20"/>
                            <a:pt x="3274" y="56"/>
                          </a:cubicBezTo>
                          <a:lnTo>
                            <a:pt x="3215" y="134"/>
                          </a:lnTo>
                          <a:cubicBezTo>
                            <a:pt x="3210" y="140"/>
                            <a:pt x="3205" y="147"/>
                            <a:pt x="3201" y="154"/>
                          </a:cubicBezTo>
                          <a:lnTo>
                            <a:pt x="3188" y="172"/>
                          </a:lnTo>
                          <a:cubicBezTo>
                            <a:pt x="3079" y="336"/>
                            <a:pt x="2992" y="517"/>
                            <a:pt x="2911" y="697"/>
                          </a:cubicBezTo>
                          <a:cubicBezTo>
                            <a:pt x="2819" y="908"/>
                            <a:pt x="2727" y="1142"/>
                            <a:pt x="2652" y="1358"/>
                          </a:cubicBezTo>
                          <a:cubicBezTo>
                            <a:pt x="2357" y="2189"/>
                            <a:pt x="2128" y="3039"/>
                            <a:pt x="1912" y="3892"/>
                          </a:cubicBezTo>
                          <a:cubicBezTo>
                            <a:pt x="1338" y="6223"/>
                            <a:pt x="890" y="8583"/>
                            <a:pt x="533" y="10956"/>
                          </a:cubicBezTo>
                          <a:cubicBezTo>
                            <a:pt x="259" y="12813"/>
                            <a:pt x="67" y="14687"/>
                            <a:pt x="20" y="16563"/>
                          </a:cubicBezTo>
                          <a:cubicBezTo>
                            <a:pt x="0" y="17262"/>
                            <a:pt x="5" y="17985"/>
                            <a:pt x="40" y="18682"/>
                          </a:cubicBezTo>
                          <a:cubicBezTo>
                            <a:pt x="89" y="19626"/>
                            <a:pt x="191" y="20568"/>
                            <a:pt x="390" y="21493"/>
                          </a:cubicBezTo>
                          <a:cubicBezTo>
                            <a:pt x="441" y="21724"/>
                            <a:pt x="497" y="21953"/>
                            <a:pt x="563" y="22181"/>
                          </a:cubicBezTo>
                          <a:cubicBezTo>
                            <a:pt x="579" y="22239"/>
                            <a:pt x="634" y="22282"/>
                            <a:pt x="697" y="22282"/>
                          </a:cubicBezTo>
                          <a:cubicBezTo>
                            <a:pt x="700" y="22282"/>
                            <a:pt x="704" y="22281"/>
                            <a:pt x="707" y="22281"/>
                          </a:cubicBezTo>
                          <a:cubicBezTo>
                            <a:pt x="783" y="22276"/>
                            <a:pt x="840" y="22210"/>
                            <a:pt x="834" y="22133"/>
                          </a:cubicBezTo>
                          <a:cubicBezTo>
                            <a:pt x="804" y="21821"/>
                            <a:pt x="766" y="21400"/>
                            <a:pt x="745" y="21090"/>
                          </a:cubicBezTo>
                          <a:cubicBezTo>
                            <a:pt x="560" y="18200"/>
                            <a:pt x="666" y="15294"/>
                            <a:pt x="896" y="12409"/>
                          </a:cubicBezTo>
                          <a:cubicBezTo>
                            <a:pt x="1134" y="9453"/>
                            <a:pt x="1539" y="6499"/>
                            <a:pt x="2249" y="3616"/>
                          </a:cubicBezTo>
                          <a:cubicBezTo>
                            <a:pt x="2376" y="3109"/>
                            <a:pt x="2514" y="2602"/>
                            <a:pt x="2669" y="2105"/>
                          </a:cubicBezTo>
                          <a:cubicBezTo>
                            <a:pt x="2825" y="1610"/>
                            <a:pt x="2995" y="1117"/>
                            <a:pt x="3223" y="653"/>
                          </a:cubicBezTo>
                          <a:cubicBezTo>
                            <a:pt x="3262" y="579"/>
                            <a:pt x="3300" y="505"/>
                            <a:pt x="3345" y="432"/>
                          </a:cubicBezTo>
                          <a:cubicBezTo>
                            <a:pt x="3365" y="398"/>
                            <a:pt x="3390" y="364"/>
                            <a:pt x="3412" y="330"/>
                          </a:cubicBezTo>
                          <a:cubicBezTo>
                            <a:pt x="3430" y="302"/>
                            <a:pt x="3461" y="266"/>
                            <a:pt x="3484" y="237"/>
                          </a:cubicBezTo>
                          <a:cubicBezTo>
                            <a:pt x="3539" y="176"/>
                            <a:pt x="3531" y="82"/>
                            <a:pt x="3467" y="29"/>
                          </a:cubicBezTo>
                          <a:cubicBezTo>
                            <a:pt x="3442" y="10"/>
                            <a:pt x="3413" y="1"/>
                            <a:pt x="3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5"/>
                    <p:cNvSpPr/>
                    <p:nvPr/>
                  </p:nvSpPr>
                  <p:spPr>
                    <a:xfrm flipH="1">
                      <a:off x="1435909" y="4818030"/>
                      <a:ext cx="130249" cy="317314"/>
                    </a:xfrm>
                    <a:custGeom>
                      <a:avLst/>
                      <a:gdLst/>
                      <a:ahLst/>
                      <a:cxnLst/>
                      <a:rect l="l" t="t" r="r" b="b"/>
                      <a:pathLst>
                        <a:path w="5483" h="13497" extrusionOk="0">
                          <a:moveTo>
                            <a:pt x="322" y="0"/>
                          </a:moveTo>
                          <a:cubicBezTo>
                            <a:pt x="461" y="159"/>
                            <a:pt x="50" y="1887"/>
                            <a:pt x="36" y="2205"/>
                          </a:cubicBezTo>
                          <a:cubicBezTo>
                            <a:pt x="1" y="2974"/>
                            <a:pt x="34" y="3746"/>
                            <a:pt x="127" y="4510"/>
                          </a:cubicBezTo>
                          <a:cubicBezTo>
                            <a:pt x="317" y="6069"/>
                            <a:pt x="768" y="7597"/>
                            <a:pt x="1449" y="9012"/>
                          </a:cubicBezTo>
                          <a:cubicBezTo>
                            <a:pt x="2129" y="10425"/>
                            <a:pt x="3039" y="11732"/>
                            <a:pt x="4153" y="12838"/>
                          </a:cubicBezTo>
                          <a:cubicBezTo>
                            <a:pt x="4623" y="13304"/>
                            <a:pt x="4915" y="13496"/>
                            <a:pt x="5095" y="13496"/>
                          </a:cubicBezTo>
                          <a:cubicBezTo>
                            <a:pt x="5483" y="13496"/>
                            <a:pt x="5354" y="12611"/>
                            <a:pt x="5369" y="11665"/>
                          </a:cubicBezTo>
                          <a:cubicBezTo>
                            <a:pt x="5401" y="9611"/>
                            <a:pt x="5282" y="7815"/>
                            <a:pt x="4425" y="5907"/>
                          </a:cubicBezTo>
                          <a:cubicBezTo>
                            <a:pt x="3441" y="3711"/>
                            <a:pt x="1904" y="1814"/>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5"/>
                    <p:cNvSpPr/>
                    <p:nvPr/>
                  </p:nvSpPr>
                  <p:spPr>
                    <a:xfrm flipH="1">
                      <a:off x="1247462" y="4893095"/>
                      <a:ext cx="196881" cy="243187"/>
                    </a:xfrm>
                    <a:custGeom>
                      <a:avLst/>
                      <a:gdLst/>
                      <a:ahLst/>
                      <a:cxnLst/>
                      <a:rect l="l" t="t" r="r" b="b"/>
                      <a:pathLst>
                        <a:path w="8288" h="10344" extrusionOk="0">
                          <a:moveTo>
                            <a:pt x="8288" y="0"/>
                          </a:moveTo>
                          <a:cubicBezTo>
                            <a:pt x="8288" y="0"/>
                            <a:pt x="8288" y="0"/>
                            <a:pt x="8288" y="0"/>
                          </a:cubicBezTo>
                          <a:lnTo>
                            <a:pt x="8288" y="0"/>
                          </a:lnTo>
                          <a:cubicBezTo>
                            <a:pt x="8288" y="0"/>
                            <a:pt x="8288" y="0"/>
                            <a:pt x="8288" y="0"/>
                          </a:cubicBezTo>
                          <a:close/>
                          <a:moveTo>
                            <a:pt x="8288" y="1"/>
                          </a:moveTo>
                          <a:lnTo>
                            <a:pt x="8288" y="1"/>
                          </a:lnTo>
                          <a:cubicBezTo>
                            <a:pt x="8150" y="473"/>
                            <a:pt x="5988" y="1588"/>
                            <a:pt x="5528" y="1979"/>
                          </a:cubicBezTo>
                          <a:cubicBezTo>
                            <a:pt x="4642" y="2737"/>
                            <a:pt x="3822" y="3572"/>
                            <a:pt x="3078" y="4473"/>
                          </a:cubicBezTo>
                          <a:cubicBezTo>
                            <a:pt x="1724" y="6111"/>
                            <a:pt x="183" y="8180"/>
                            <a:pt x="1" y="10344"/>
                          </a:cubicBezTo>
                          <a:cubicBezTo>
                            <a:pt x="2169" y="9587"/>
                            <a:pt x="4013" y="8052"/>
                            <a:pt x="5377" y="6203"/>
                          </a:cubicBezTo>
                          <a:cubicBezTo>
                            <a:pt x="6740" y="4356"/>
                            <a:pt x="7646" y="2204"/>
                            <a:pt x="8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5"/>
                    <p:cNvSpPr/>
                    <p:nvPr/>
                  </p:nvSpPr>
                  <p:spPr>
                    <a:xfrm flipH="1">
                      <a:off x="1291015" y="4852360"/>
                      <a:ext cx="96730" cy="26543"/>
                    </a:xfrm>
                    <a:custGeom>
                      <a:avLst/>
                      <a:gdLst/>
                      <a:ahLst/>
                      <a:cxnLst/>
                      <a:rect l="l" t="t" r="r" b="b"/>
                      <a:pathLst>
                        <a:path w="4072" h="1129" extrusionOk="0">
                          <a:moveTo>
                            <a:pt x="2132" y="1"/>
                          </a:moveTo>
                          <a:cubicBezTo>
                            <a:pt x="1429" y="1"/>
                            <a:pt x="732" y="145"/>
                            <a:pt x="133" y="504"/>
                          </a:cubicBezTo>
                          <a:cubicBezTo>
                            <a:pt x="102" y="522"/>
                            <a:pt x="72" y="542"/>
                            <a:pt x="51" y="572"/>
                          </a:cubicBezTo>
                          <a:cubicBezTo>
                            <a:pt x="0" y="647"/>
                            <a:pt x="36" y="755"/>
                            <a:pt x="105" y="814"/>
                          </a:cubicBezTo>
                          <a:cubicBezTo>
                            <a:pt x="174" y="873"/>
                            <a:pt x="265" y="892"/>
                            <a:pt x="353" y="910"/>
                          </a:cubicBezTo>
                          <a:lnTo>
                            <a:pt x="354" y="934"/>
                          </a:lnTo>
                          <a:cubicBezTo>
                            <a:pt x="902" y="1064"/>
                            <a:pt x="1464" y="1129"/>
                            <a:pt x="2025" y="1129"/>
                          </a:cubicBezTo>
                          <a:cubicBezTo>
                            <a:pt x="2405" y="1129"/>
                            <a:pt x="2785" y="1099"/>
                            <a:pt x="3160" y="1039"/>
                          </a:cubicBezTo>
                          <a:cubicBezTo>
                            <a:pt x="3502" y="985"/>
                            <a:pt x="3869" y="887"/>
                            <a:pt x="4072" y="604"/>
                          </a:cubicBezTo>
                          <a:cubicBezTo>
                            <a:pt x="3865" y="266"/>
                            <a:pt x="3445" y="143"/>
                            <a:pt x="3061" y="79"/>
                          </a:cubicBezTo>
                          <a:cubicBezTo>
                            <a:pt x="2756" y="29"/>
                            <a:pt x="2443" y="1"/>
                            <a:pt x="21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5"/>
                    <p:cNvSpPr/>
                    <p:nvPr/>
                  </p:nvSpPr>
                  <p:spPr>
                    <a:xfrm flipH="1">
                      <a:off x="1384597" y="4807734"/>
                      <a:ext cx="76135" cy="62513"/>
                    </a:xfrm>
                    <a:custGeom>
                      <a:avLst/>
                      <a:gdLst/>
                      <a:ahLst/>
                      <a:cxnLst/>
                      <a:rect l="l" t="t" r="r" b="b"/>
                      <a:pathLst>
                        <a:path w="3205" h="2659" extrusionOk="0">
                          <a:moveTo>
                            <a:pt x="298" y="0"/>
                          </a:moveTo>
                          <a:cubicBezTo>
                            <a:pt x="200" y="0"/>
                            <a:pt x="103" y="15"/>
                            <a:pt x="8" y="50"/>
                          </a:cubicBezTo>
                          <a:cubicBezTo>
                            <a:pt x="0" y="396"/>
                            <a:pt x="231" y="698"/>
                            <a:pt x="467" y="951"/>
                          </a:cubicBezTo>
                          <a:cubicBezTo>
                            <a:pt x="1111" y="1640"/>
                            <a:pt x="1890" y="2203"/>
                            <a:pt x="2746" y="2598"/>
                          </a:cubicBezTo>
                          <a:lnTo>
                            <a:pt x="2762" y="2582"/>
                          </a:lnTo>
                          <a:cubicBezTo>
                            <a:pt x="2839" y="2619"/>
                            <a:pt x="2920" y="2659"/>
                            <a:pt x="3007" y="2659"/>
                          </a:cubicBezTo>
                          <a:cubicBezTo>
                            <a:pt x="3010" y="2659"/>
                            <a:pt x="3013" y="2659"/>
                            <a:pt x="3016" y="2659"/>
                          </a:cubicBezTo>
                          <a:cubicBezTo>
                            <a:pt x="3105" y="2656"/>
                            <a:pt x="3200" y="2592"/>
                            <a:pt x="3203" y="2502"/>
                          </a:cubicBezTo>
                          <a:cubicBezTo>
                            <a:pt x="3205" y="2466"/>
                            <a:pt x="3191" y="2431"/>
                            <a:pt x="3179" y="2399"/>
                          </a:cubicBezTo>
                          <a:cubicBezTo>
                            <a:pt x="2806" y="1461"/>
                            <a:pt x="2005" y="749"/>
                            <a:pt x="1121" y="263"/>
                          </a:cubicBezTo>
                          <a:cubicBezTo>
                            <a:pt x="867" y="124"/>
                            <a:pt x="579" y="0"/>
                            <a:pt x="2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383" name="Google Shape;383;p5"/>
              <p:cNvGrpSpPr/>
              <p:nvPr/>
            </p:nvGrpSpPr>
            <p:grpSpPr>
              <a:xfrm>
                <a:off x="2354374" y="4617883"/>
                <a:ext cx="1059758" cy="818673"/>
                <a:chOff x="206924" y="4453733"/>
                <a:chExt cx="1059758" cy="818673"/>
              </a:xfrm>
            </p:grpSpPr>
            <p:sp>
              <p:nvSpPr>
                <p:cNvPr id="384" name="Google Shape;384;p5"/>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5"/>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5"/>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5"/>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5"/>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5"/>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5"/>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5"/>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2" name="Google Shape;392;p5"/>
              <p:cNvGrpSpPr/>
              <p:nvPr/>
            </p:nvGrpSpPr>
            <p:grpSpPr>
              <a:xfrm>
                <a:off x="1899248" y="4337943"/>
                <a:ext cx="546340" cy="1144005"/>
                <a:chOff x="-190602" y="4255105"/>
                <a:chExt cx="546340" cy="1144005"/>
              </a:xfrm>
            </p:grpSpPr>
            <p:sp>
              <p:nvSpPr>
                <p:cNvPr id="393" name="Google Shape;393;p5"/>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5"/>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5"/>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5"/>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5"/>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8" name="Google Shape;398;p5"/>
              <p:cNvGrpSpPr/>
              <p:nvPr/>
            </p:nvGrpSpPr>
            <p:grpSpPr>
              <a:xfrm>
                <a:off x="3379696" y="4556280"/>
                <a:ext cx="437636" cy="880279"/>
                <a:chOff x="1173271" y="4610392"/>
                <a:chExt cx="437636" cy="880279"/>
              </a:xfrm>
            </p:grpSpPr>
            <p:grpSp>
              <p:nvGrpSpPr>
                <p:cNvPr id="399" name="Google Shape;399;p5"/>
                <p:cNvGrpSpPr/>
                <p:nvPr/>
              </p:nvGrpSpPr>
              <p:grpSpPr>
                <a:xfrm>
                  <a:off x="1216042" y="4610930"/>
                  <a:ext cx="309313" cy="333842"/>
                  <a:chOff x="1215415" y="4605413"/>
                  <a:chExt cx="309313" cy="333842"/>
                </a:xfrm>
              </p:grpSpPr>
              <p:sp>
                <p:nvSpPr>
                  <p:cNvPr id="400" name="Google Shape;400;p5"/>
                  <p:cNvSpPr/>
                  <p:nvPr/>
                </p:nvSpPr>
                <p:spPr>
                  <a:xfrm flipH="1">
                    <a:off x="1215415" y="4648153"/>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5"/>
                  <p:cNvSpPr/>
                  <p:nvPr/>
                </p:nvSpPr>
                <p:spPr>
                  <a:xfrm flipH="1">
                    <a:off x="1345853" y="4605413"/>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2" name="Google Shape;402;p5"/>
                <p:cNvGrpSpPr/>
                <p:nvPr/>
              </p:nvGrpSpPr>
              <p:grpSpPr>
                <a:xfrm>
                  <a:off x="1173271" y="4610392"/>
                  <a:ext cx="437636" cy="880279"/>
                  <a:chOff x="1128521" y="4507655"/>
                  <a:chExt cx="437636" cy="880279"/>
                </a:xfrm>
              </p:grpSpPr>
              <p:grpSp>
                <p:nvGrpSpPr>
                  <p:cNvPr id="403" name="Google Shape;403;p5"/>
                  <p:cNvGrpSpPr/>
                  <p:nvPr/>
                </p:nvGrpSpPr>
                <p:grpSpPr>
                  <a:xfrm>
                    <a:off x="1170695" y="4507655"/>
                    <a:ext cx="309313" cy="333842"/>
                    <a:chOff x="1170069" y="4502138"/>
                    <a:chExt cx="309313" cy="333842"/>
                  </a:xfrm>
                </p:grpSpPr>
                <p:sp>
                  <p:nvSpPr>
                    <p:cNvPr id="404" name="Google Shape;404;p5"/>
                    <p:cNvSpPr/>
                    <p:nvPr/>
                  </p:nvSpPr>
                  <p:spPr>
                    <a:xfrm flipH="1">
                      <a:off x="1170069" y="4544878"/>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5"/>
                    <p:cNvSpPr/>
                    <p:nvPr/>
                  </p:nvSpPr>
                  <p:spPr>
                    <a:xfrm flipH="1">
                      <a:off x="1300507" y="4502138"/>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6" name="Google Shape;406;p5"/>
                  <p:cNvGrpSpPr/>
                  <p:nvPr/>
                </p:nvGrpSpPr>
                <p:grpSpPr>
                  <a:xfrm>
                    <a:off x="1128521" y="4526541"/>
                    <a:ext cx="395091" cy="348462"/>
                    <a:chOff x="1128521" y="4526541"/>
                    <a:chExt cx="395091" cy="348462"/>
                  </a:xfrm>
                </p:grpSpPr>
                <p:sp>
                  <p:nvSpPr>
                    <p:cNvPr id="407" name="Google Shape;407;p5"/>
                    <p:cNvSpPr/>
                    <p:nvPr/>
                  </p:nvSpPr>
                  <p:spPr>
                    <a:xfrm flipH="1">
                      <a:off x="1128521" y="4605884"/>
                      <a:ext cx="270997" cy="269119"/>
                    </a:xfrm>
                    <a:custGeom>
                      <a:avLst/>
                      <a:gdLst/>
                      <a:ahLst/>
                      <a:cxnLst/>
                      <a:rect l="l" t="t" r="r" b="b"/>
                      <a:pathLst>
                        <a:path w="11408" h="11447" extrusionOk="0">
                          <a:moveTo>
                            <a:pt x="9538" y="1"/>
                          </a:moveTo>
                          <a:cubicBezTo>
                            <a:pt x="8994" y="1"/>
                            <a:pt x="8419" y="198"/>
                            <a:pt x="7917" y="435"/>
                          </a:cubicBezTo>
                          <a:cubicBezTo>
                            <a:pt x="4064" y="2250"/>
                            <a:pt x="0" y="7292"/>
                            <a:pt x="759" y="10297"/>
                          </a:cubicBezTo>
                          <a:cubicBezTo>
                            <a:pt x="932" y="10980"/>
                            <a:pt x="1650" y="11419"/>
                            <a:pt x="2355" y="11445"/>
                          </a:cubicBezTo>
                          <a:cubicBezTo>
                            <a:pt x="2383" y="11446"/>
                            <a:pt x="2412" y="11447"/>
                            <a:pt x="2441" y="11447"/>
                          </a:cubicBezTo>
                          <a:cubicBezTo>
                            <a:pt x="3113" y="11447"/>
                            <a:pt x="3759" y="11165"/>
                            <a:pt x="4362" y="10857"/>
                          </a:cubicBezTo>
                          <a:cubicBezTo>
                            <a:pt x="7517" y="9249"/>
                            <a:pt x="10352" y="6581"/>
                            <a:pt x="11164" y="3134"/>
                          </a:cubicBezTo>
                          <a:cubicBezTo>
                            <a:pt x="11408" y="2105"/>
                            <a:pt x="11361" y="816"/>
                            <a:pt x="10467" y="251"/>
                          </a:cubicBezTo>
                          <a:cubicBezTo>
                            <a:pt x="10184" y="72"/>
                            <a:pt x="9866" y="1"/>
                            <a:pt x="95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5"/>
                    <p:cNvSpPr/>
                    <p:nvPr/>
                  </p:nvSpPr>
                  <p:spPr>
                    <a:xfrm flipH="1">
                      <a:off x="1247011" y="4538648"/>
                      <a:ext cx="209923" cy="326131"/>
                    </a:xfrm>
                    <a:custGeom>
                      <a:avLst/>
                      <a:gdLst/>
                      <a:ahLst/>
                      <a:cxnLst/>
                      <a:rect l="l" t="t" r="r" b="b"/>
                      <a:pathLst>
                        <a:path w="8837" h="13872" extrusionOk="0">
                          <a:moveTo>
                            <a:pt x="5873" y="0"/>
                          </a:moveTo>
                          <a:cubicBezTo>
                            <a:pt x="5038" y="0"/>
                            <a:pt x="4333" y="676"/>
                            <a:pt x="3821" y="1353"/>
                          </a:cubicBezTo>
                          <a:cubicBezTo>
                            <a:pt x="1254" y="4750"/>
                            <a:pt x="0" y="11102"/>
                            <a:pt x="2070" y="13410"/>
                          </a:cubicBezTo>
                          <a:cubicBezTo>
                            <a:pt x="2353" y="13726"/>
                            <a:pt x="2769" y="13871"/>
                            <a:pt x="3194" y="13871"/>
                          </a:cubicBezTo>
                          <a:cubicBezTo>
                            <a:pt x="3477" y="13871"/>
                            <a:pt x="3764" y="13807"/>
                            <a:pt x="4018" y="13685"/>
                          </a:cubicBezTo>
                          <a:cubicBezTo>
                            <a:pt x="4654" y="13380"/>
                            <a:pt x="5115" y="12809"/>
                            <a:pt x="5521" y="12232"/>
                          </a:cubicBezTo>
                          <a:cubicBezTo>
                            <a:pt x="7568" y="9342"/>
                            <a:pt x="8836" y="5662"/>
                            <a:pt x="7953" y="2233"/>
                          </a:cubicBezTo>
                          <a:cubicBezTo>
                            <a:pt x="7689" y="1208"/>
                            <a:pt x="7047" y="89"/>
                            <a:pt x="5994" y="5"/>
                          </a:cubicBezTo>
                          <a:cubicBezTo>
                            <a:pt x="5954" y="2"/>
                            <a:pt x="5913" y="0"/>
                            <a:pt x="58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5"/>
                    <p:cNvSpPr/>
                    <p:nvPr/>
                  </p:nvSpPr>
                  <p:spPr>
                    <a:xfrm flipH="1">
                      <a:off x="1339868" y="4526541"/>
                      <a:ext cx="183745" cy="326154"/>
                    </a:xfrm>
                    <a:custGeom>
                      <a:avLst/>
                      <a:gdLst/>
                      <a:ahLst/>
                      <a:cxnLst/>
                      <a:rect l="l" t="t" r="r" b="b"/>
                      <a:pathLst>
                        <a:path w="7735" h="13873" extrusionOk="0">
                          <a:moveTo>
                            <a:pt x="2554" y="1"/>
                          </a:moveTo>
                          <a:cubicBezTo>
                            <a:pt x="2341" y="1"/>
                            <a:pt x="2128" y="41"/>
                            <a:pt x="1921" y="133"/>
                          </a:cubicBezTo>
                          <a:cubicBezTo>
                            <a:pt x="1106" y="492"/>
                            <a:pt x="784" y="1469"/>
                            <a:pt x="647" y="2350"/>
                          </a:cubicBezTo>
                          <a:cubicBezTo>
                            <a:pt x="0" y="6559"/>
                            <a:pt x="1909" y="12746"/>
                            <a:pt x="4825" y="13796"/>
                          </a:cubicBezTo>
                          <a:cubicBezTo>
                            <a:pt x="4969" y="13848"/>
                            <a:pt x="5119" y="13872"/>
                            <a:pt x="5268" y="13872"/>
                          </a:cubicBezTo>
                          <a:cubicBezTo>
                            <a:pt x="5805" y="13872"/>
                            <a:pt x="6344" y="13560"/>
                            <a:pt x="6669" y="13115"/>
                          </a:cubicBezTo>
                          <a:cubicBezTo>
                            <a:pt x="7086" y="12545"/>
                            <a:pt x="7219" y="11821"/>
                            <a:pt x="7304" y="11122"/>
                          </a:cubicBezTo>
                          <a:cubicBezTo>
                            <a:pt x="7734" y="7606"/>
                            <a:pt x="7108" y="3765"/>
                            <a:pt x="4703" y="1164"/>
                          </a:cubicBezTo>
                          <a:cubicBezTo>
                            <a:pt x="4138" y="553"/>
                            <a:pt x="3340" y="1"/>
                            <a:pt x="2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0" name="Google Shape;410;p5"/>
                  <p:cNvGrpSpPr/>
                  <p:nvPr/>
                </p:nvGrpSpPr>
                <p:grpSpPr>
                  <a:xfrm>
                    <a:off x="1247462" y="4807734"/>
                    <a:ext cx="318695" cy="580200"/>
                    <a:chOff x="1247462" y="4807734"/>
                    <a:chExt cx="318695" cy="580200"/>
                  </a:xfrm>
                </p:grpSpPr>
                <p:sp>
                  <p:nvSpPr>
                    <p:cNvPr id="411" name="Google Shape;411;p5"/>
                    <p:cNvSpPr/>
                    <p:nvPr/>
                  </p:nvSpPr>
                  <p:spPr>
                    <a:xfrm flipH="1">
                      <a:off x="1377639" y="4864084"/>
                      <a:ext cx="84069" cy="523850"/>
                    </a:xfrm>
                    <a:custGeom>
                      <a:avLst/>
                      <a:gdLst/>
                      <a:ahLst/>
                      <a:cxnLst/>
                      <a:rect l="l" t="t" r="r" b="b"/>
                      <a:pathLst>
                        <a:path w="3539" h="22282" extrusionOk="0">
                          <a:moveTo>
                            <a:pt x="3384" y="1"/>
                          </a:moveTo>
                          <a:cubicBezTo>
                            <a:pt x="3342" y="1"/>
                            <a:pt x="3301" y="20"/>
                            <a:pt x="3274" y="56"/>
                          </a:cubicBezTo>
                          <a:lnTo>
                            <a:pt x="3215" y="134"/>
                          </a:lnTo>
                          <a:cubicBezTo>
                            <a:pt x="3210" y="140"/>
                            <a:pt x="3205" y="147"/>
                            <a:pt x="3201" y="154"/>
                          </a:cubicBezTo>
                          <a:lnTo>
                            <a:pt x="3188" y="172"/>
                          </a:lnTo>
                          <a:cubicBezTo>
                            <a:pt x="3079" y="336"/>
                            <a:pt x="2992" y="517"/>
                            <a:pt x="2911" y="697"/>
                          </a:cubicBezTo>
                          <a:cubicBezTo>
                            <a:pt x="2819" y="908"/>
                            <a:pt x="2727" y="1142"/>
                            <a:pt x="2652" y="1358"/>
                          </a:cubicBezTo>
                          <a:cubicBezTo>
                            <a:pt x="2357" y="2189"/>
                            <a:pt x="2128" y="3039"/>
                            <a:pt x="1912" y="3892"/>
                          </a:cubicBezTo>
                          <a:cubicBezTo>
                            <a:pt x="1338" y="6223"/>
                            <a:pt x="890" y="8583"/>
                            <a:pt x="533" y="10956"/>
                          </a:cubicBezTo>
                          <a:cubicBezTo>
                            <a:pt x="259" y="12813"/>
                            <a:pt x="67" y="14687"/>
                            <a:pt x="20" y="16563"/>
                          </a:cubicBezTo>
                          <a:cubicBezTo>
                            <a:pt x="0" y="17262"/>
                            <a:pt x="5" y="17985"/>
                            <a:pt x="40" y="18682"/>
                          </a:cubicBezTo>
                          <a:cubicBezTo>
                            <a:pt x="89" y="19626"/>
                            <a:pt x="191" y="20568"/>
                            <a:pt x="390" y="21493"/>
                          </a:cubicBezTo>
                          <a:cubicBezTo>
                            <a:pt x="441" y="21724"/>
                            <a:pt x="497" y="21953"/>
                            <a:pt x="563" y="22181"/>
                          </a:cubicBezTo>
                          <a:cubicBezTo>
                            <a:pt x="579" y="22239"/>
                            <a:pt x="634" y="22282"/>
                            <a:pt x="697" y="22282"/>
                          </a:cubicBezTo>
                          <a:cubicBezTo>
                            <a:pt x="700" y="22282"/>
                            <a:pt x="704" y="22281"/>
                            <a:pt x="707" y="22281"/>
                          </a:cubicBezTo>
                          <a:cubicBezTo>
                            <a:pt x="783" y="22276"/>
                            <a:pt x="840" y="22210"/>
                            <a:pt x="834" y="22133"/>
                          </a:cubicBezTo>
                          <a:cubicBezTo>
                            <a:pt x="804" y="21821"/>
                            <a:pt x="766" y="21400"/>
                            <a:pt x="745" y="21090"/>
                          </a:cubicBezTo>
                          <a:cubicBezTo>
                            <a:pt x="560" y="18200"/>
                            <a:pt x="666" y="15294"/>
                            <a:pt x="896" y="12409"/>
                          </a:cubicBezTo>
                          <a:cubicBezTo>
                            <a:pt x="1134" y="9453"/>
                            <a:pt x="1539" y="6499"/>
                            <a:pt x="2249" y="3616"/>
                          </a:cubicBezTo>
                          <a:cubicBezTo>
                            <a:pt x="2376" y="3109"/>
                            <a:pt x="2514" y="2602"/>
                            <a:pt x="2669" y="2105"/>
                          </a:cubicBezTo>
                          <a:cubicBezTo>
                            <a:pt x="2825" y="1610"/>
                            <a:pt x="2995" y="1117"/>
                            <a:pt x="3223" y="653"/>
                          </a:cubicBezTo>
                          <a:cubicBezTo>
                            <a:pt x="3262" y="579"/>
                            <a:pt x="3300" y="505"/>
                            <a:pt x="3345" y="432"/>
                          </a:cubicBezTo>
                          <a:cubicBezTo>
                            <a:pt x="3365" y="398"/>
                            <a:pt x="3390" y="364"/>
                            <a:pt x="3412" y="330"/>
                          </a:cubicBezTo>
                          <a:cubicBezTo>
                            <a:pt x="3430" y="302"/>
                            <a:pt x="3461" y="266"/>
                            <a:pt x="3484" y="237"/>
                          </a:cubicBezTo>
                          <a:cubicBezTo>
                            <a:pt x="3539" y="176"/>
                            <a:pt x="3531" y="82"/>
                            <a:pt x="3467" y="29"/>
                          </a:cubicBezTo>
                          <a:cubicBezTo>
                            <a:pt x="3442" y="10"/>
                            <a:pt x="3413" y="1"/>
                            <a:pt x="3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5"/>
                    <p:cNvSpPr/>
                    <p:nvPr/>
                  </p:nvSpPr>
                  <p:spPr>
                    <a:xfrm flipH="1">
                      <a:off x="1435909" y="4818030"/>
                      <a:ext cx="130249" cy="317314"/>
                    </a:xfrm>
                    <a:custGeom>
                      <a:avLst/>
                      <a:gdLst/>
                      <a:ahLst/>
                      <a:cxnLst/>
                      <a:rect l="l" t="t" r="r" b="b"/>
                      <a:pathLst>
                        <a:path w="5483" h="13497" extrusionOk="0">
                          <a:moveTo>
                            <a:pt x="322" y="0"/>
                          </a:moveTo>
                          <a:cubicBezTo>
                            <a:pt x="461" y="159"/>
                            <a:pt x="50" y="1887"/>
                            <a:pt x="36" y="2205"/>
                          </a:cubicBezTo>
                          <a:cubicBezTo>
                            <a:pt x="1" y="2974"/>
                            <a:pt x="34" y="3746"/>
                            <a:pt x="127" y="4510"/>
                          </a:cubicBezTo>
                          <a:cubicBezTo>
                            <a:pt x="317" y="6069"/>
                            <a:pt x="768" y="7597"/>
                            <a:pt x="1449" y="9012"/>
                          </a:cubicBezTo>
                          <a:cubicBezTo>
                            <a:pt x="2129" y="10425"/>
                            <a:pt x="3039" y="11732"/>
                            <a:pt x="4153" y="12838"/>
                          </a:cubicBezTo>
                          <a:cubicBezTo>
                            <a:pt x="4623" y="13304"/>
                            <a:pt x="4915" y="13496"/>
                            <a:pt x="5095" y="13496"/>
                          </a:cubicBezTo>
                          <a:cubicBezTo>
                            <a:pt x="5483" y="13496"/>
                            <a:pt x="5354" y="12611"/>
                            <a:pt x="5369" y="11665"/>
                          </a:cubicBezTo>
                          <a:cubicBezTo>
                            <a:pt x="5401" y="9611"/>
                            <a:pt x="5282" y="7815"/>
                            <a:pt x="4425" y="5907"/>
                          </a:cubicBezTo>
                          <a:cubicBezTo>
                            <a:pt x="3441" y="3711"/>
                            <a:pt x="1904" y="1814"/>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5"/>
                    <p:cNvSpPr/>
                    <p:nvPr/>
                  </p:nvSpPr>
                  <p:spPr>
                    <a:xfrm flipH="1">
                      <a:off x="1247462" y="4893095"/>
                      <a:ext cx="196881" cy="243187"/>
                    </a:xfrm>
                    <a:custGeom>
                      <a:avLst/>
                      <a:gdLst/>
                      <a:ahLst/>
                      <a:cxnLst/>
                      <a:rect l="l" t="t" r="r" b="b"/>
                      <a:pathLst>
                        <a:path w="8288" h="10344" extrusionOk="0">
                          <a:moveTo>
                            <a:pt x="8288" y="0"/>
                          </a:moveTo>
                          <a:cubicBezTo>
                            <a:pt x="8288" y="0"/>
                            <a:pt x="8288" y="0"/>
                            <a:pt x="8288" y="0"/>
                          </a:cubicBezTo>
                          <a:lnTo>
                            <a:pt x="8288" y="0"/>
                          </a:lnTo>
                          <a:cubicBezTo>
                            <a:pt x="8288" y="0"/>
                            <a:pt x="8288" y="0"/>
                            <a:pt x="8288" y="0"/>
                          </a:cubicBezTo>
                          <a:close/>
                          <a:moveTo>
                            <a:pt x="8288" y="1"/>
                          </a:moveTo>
                          <a:lnTo>
                            <a:pt x="8288" y="1"/>
                          </a:lnTo>
                          <a:cubicBezTo>
                            <a:pt x="8150" y="473"/>
                            <a:pt x="5988" y="1588"/>
                            <a:pt x="5528" y="1979"/>
                          </a:cubicBezTo>
                          <a:cubicBezTo>
                            <a:pt x="4642" y="2737"/>
                            <a:pt x="3822" y="3572"/>
                            <a:pt x="3078" y="4473"/>
                          </a:cubicBezTo>
                          <a:cubicBezTo>
                            <a:pt x="1724" y="6111"/>
                            <a:pt x="183" y="8180"/>
                            <a:pt x="1" y="10344"/>
                          </a:cubicBezTo>
                          <a:cubicBezTo>
                            <a:pt x="2169" y="9587"/>
                            <a:pt x="4013" y="8052"/>
                            <a:pt x="5377" y="6203"/>
                          </a:cubicBezTo>
                          <a:cubicBezTo>
                            <a:pt x="6740" y="4356"/>
                            <a:pt x="7646" y="2204"/>
                            <a:pt x="8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5"/>
                    <p:cNvSpPr/>
                    <p:nvPr/>
                  </p:nvSpPr>
                  <p:spPr>
                    <a:xfrm flipH="1">
                      <a:off x="1291015" y="4852360"/>
                      <a:ext cx="96730" cy="26543"/>
                    </a:xfrm>
                    <a:custGeom>
                      <a:avLst/>
                      <a:gdLst/>
                      <a:ahLst/>
                      <a:cxnLst/>
                      <a:rect l="l" t="t" r="r" b="b"/>
                      <a:pathLst>
                        <a:path w="4072" h="1129" extrusionOk="0">
                          <a:moveTo>
                            <a:pt x="2132" y="1"/>
                          </a:moveTo>
                          <a:cubicBezTo>
                            <a:pt x="1429" y="1"/>
                            <a:pt x="732" y="145"/>
                            <a:pt x="133" y="504"/>
                          </a:cubicBezTo>
                          <a:cubicBezTo>
                            <a:pt x="102" y="522"/>
                            <a:pt x="72" y="542"/>
                            <a:pt x="51" y="572"/>
                          </a:cubicBezTo>
                          <a:cubicBezTo>
                            <a:pt x="0" y="647"/>
                            <a:pt x="36" y="755"/>
                            <a:pt x="105" y="814"/>
                          </a:cubicBezTo>
                          <a:cubicBezTo>
                            <a:pt x="174" y="873"/>
                            <a:pt x="265" y="892"/>
                            <a:pt x="353" y="910"/>
                          </a:cubicBezTo>
                          <a:lnTo>
                            <a:pt x="354" y="934"/>
                          </a:lnTo>
                          <a:cubicBezTo>
                            <a:pt x="902" y="1064"/>
                            <a:pt x="1464" y="1129"/>
                            <a:pt x="2025" y="1129"/>
                          </a:cubicBezTo>
                          <a:cubicBezTo>
                            <a:pt x="2405" y="1129"/>
                            <a:pt x="2785" y="1099"/>
                            <a:pt x="3160" y="1039"/>
                          </a:cubicBezTo>
                          <a:cubicBezTo>
                            <a:pt x="3502" y="985"/>
                            <a:pt x="3869" y="887"/>
                            <a:pt x="4072" y="604"/>
                          </a:cubicBezTo>
                          <a:cubicBezTo>
                            <a:pt x="3865" y="266"/>
                            <a:pt x="3445" y="143"/>
                            <a:pt x="3061" y="79"/>
                          </a:cubicBezTo>
                          <a:cubicBezTo>
                            <a:pt x="2756" y="29"/>
                            <a:pt x="2443" y="1"/>
                            <a:pt x="21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5"/>
                    <p:cNvSpPr/>
                    <p:nvPr/>
                  </p:nvSpPr>
                  <p:spPr>
                    <a:xfrm flipH="1">
                      <a:off x="1384597" y="4807734"/>
                      <a:ext cx="76135" cy="62513"/>
                    </a:xfrm>
                    <a:custGeom>
                      <a:avLst/>
                      <a:gdLst/>
                      <a:ahLst/>
                      <a:cxnLst/>
                      <a:rect l="l" t="t" r="r" b="b"/>
                      <a:pathLst>
                        <a:path w="3205" h="2659" extrusionOk="0">
                          <a:moveTo>
                            <a:pt x="298" y="0"/>
                          </a:moveTo>
                          <a:cubicBezTo>
                            <a:pt x="200" y="0"/>
                            <a:pt x="103" y="15"/>
                            <a:pt x="8" y="50"/>
                          </a:cubicBezTo>
                          <a:cubicBezTo>
                            <a:pt x="0" y="396"/>
                            <a:pt x="231" y="698"/>
                            <a:pt x="467" y="951"/>
                          </a:cubicBezTo>
                          <a:cubicBezTo>
                            <a:pt x="1111" y="1640"/>
                            <a:pt x="1890" y="2203"/>
                            <a:pt x="2746" y="2598"/>
                          </a:cubicBezTo>
                          <a:lnTo>
                            <a:pt x="2762" y="2582"/>
                          </a:lnTo>
                          <a:cubicBezTo>
                            <a:pt x="2839" y="2619"/>
                            <a:pt x="2920" y="2659"/>
                            <a:pt x="3007" y="2659"/>
                          </a:cubicBezTo>
                          <a:cubicBezTo>
                            <a:pt x="3010" y="2659"/>
                            <a:pt x="3013" y="2659"/>
                            <a:pt x="3016" y="2659"/>
                          </a:cubicBezTo>
                          <a:cubicBezTo>
                            <a:pt x="3105" y="2656"/>
                            <a:pt x="3200" y="2592"/>
                            <a:pt x="3203" y="2502"/>
                          </a:cubicBezTo>
                          <a:cubicBezTo>
                            <a:pt x="3205" y="2466"/>
                            <a:pt x="3191" y="2431"/>
                            <a:pt x="3179" y="2399"/>
                          </a:cubicBezTo>
                          <a:cubicBezTo>
                            <a:pt x="2806" y="1461"/>
                            <a:pt x="2005" y="749"/>
                            <a:pt x="1121" y="263"/>
                          </a:cubicBezTo>
                          <a:cubicBezTo>
                            <a:pt x="867" y="124"/>
                            <a:pt x="579" y="0"/>
                            <a:pt x="2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416" name="Google Shape;416;p5"/>
              <p:cNvGrpSpPr/>
              <p:nvPr/>
            </p:nvGrpSpPr>
            <p:grpSpPr>
              <a:xfrm>
                <a:off x="4358049" y="4617883"/>
                <a:ext cx="1059758" cy="818673"/>
                <a:chOff x="206924" y="4453733"/>
                <a:chExt cx="1059758" cy="818673"/>
              </a:xfrm>
            </p:grpSpPr>
            <p:sp>
              <p:nvSpPr>
                <p:cNvPr id="417" name="Google Shape;417;p5"/>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5"/>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5"/>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5"/>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5"/>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5"/>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5"/>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5"/>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5" name="Google Shape;425;p5"/>
              <p:cNvGrpSpPr/>
              <p:nvPr/>
            </p:nvGrpSpPr>
            <p:grpSpPr>
              <a:xfrm>
                <a:off x="3902923" y="4337943"/>
                <a:ext cx="546340" cy="1144005"/>
                <a:chOff x="-190602" y="4255105"/>
                <a:chExt cx="546340" cy="1144005"/>
              </a:xfrm>
            </p:grpSpPr>
            <p:sp>
              <p:nvSpPr>
                <p:cNvPr id="426" name="Google Shape;426;p5"/>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5"/>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5"/>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5"/>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5"/>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1" name="Google Shape;431;p5"/>
              <p:cNvGrpSpPr/>
              <p:nvPr/>
            </p:nvGrpSpPr>
            <p:grpSpPr>
              <a:xfrm>
                <a:off x="5383371" y="4556280"/>
                <a:ext cx="437636" cy="880279"/>
                <a:chOff x="1173271" y="4610392"/>
                <a:chExt cx="437636" cy="880279"/>
              </a:xfrm>
            </p:grpSpPr>
            <p:grpSp>
              <p:nvGrpSpPr>
                <p:cNvPr id="432" name="Google Shape;432;p5"/>
                <p:cNvGrpSpPr/>
                <p:nvPr/>
              </p:nvGrpSpPr>
              <p:grpSpPr>
                <a:xfrm>
                  <a:off x="1216042" y="4610930"/>
                  <a:ext cx="309313" cy="333842"/>
                  <a:chOff x="1215415" y="4605413"/>
                  <a:chExt cx="309313" cy="333842"/>
                </a:xfrm>
              </p:grpSpPr>
              <p:sp>
                <p:nvSpPr>
                  <p:cNvPr id="433" name="Google Shape;433;p5"/>
                  <p:cNvSpPr/>
                  <p:nvPr/>
                </p:nvSpPr>
                <p:spPr>
                  <a:xfrm flipH="1">
                    <a:off x="1215415" y="4648153"/>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5"/>
                  <p:cNvSpPr/>
                  <p:nvPr/>
                </p:nvSpPr>
                <p:spPr>
                  <a:xfrm flipH="1">
                    <a:off x="1345853" y="4605413"/>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5" name="Google Shape;435;p5"/>
                <p:cNvGrpSpPr/>
                <p:nvPr/>
              </p:nvGrpSpPr>
              <p:grpSpPr>
                <a:xfrm>
                  <a:off x="1173271" y="4610392"/>
                  <a:ext cx="437636" cy="880279"/>
                  <a:chOff x="1128521" y="4507655"/>
                  <a:chExt cx="437636" cy="880279"/>
                </a:xfrm>
              </p:grpSpPr>
              <p:grpSp>
                <p:nvGrpSpPr>
                  <p:cNvPr id="436" name="Google Shape;436;p5"/>
                  <p:cNvGrpSpPr/>
                  <p:nvPr/>
                </p:nvGrpSpPr>
                <p:grpSpPr>
                  <a:xfrm>
                    <a:off x="1170695" y="4507655"/>
                    <a:ext cx="309313" cy="333842"/>
                    <a:chOff x="1170069" y="4502138"/>
                    <a:chExt cx="309313" cy="333842"/>
                  </a:xfrm>
                </p:grpSpPr>
                <p:sp>
                  <p:nvSpPr>
                    <p:cNvPr id="437" name="Google Shape;437;p5"/>
                    <p:cNvSpPr/>
                    <p:nvPr/>
                  </p:nvSpPr>
                  <p:spPr>
                    <a:xfrm flipH="1">
                      <a:off x="1170069" y="4544878"/>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5"/>
                    <p:cNvSpPr/>
                    <p:nvPr/>
                  </p:nvSpPr>
                  <p:spPr>
                    <a:xfrm flipH="1">
                      <a:off x="1300507" y="4502138"/>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9" name="Google Shape;439;p5"/>
                  <p:cNvGrpSpPr/>
                  <p:nvPr/>
                </p:nvGrpSpPr>
                <p:grpSpPr>
                  <a:xfrm>
                    <a:off x="1128521" y="4526541"/>
                    <a:ext cx="395091" cy="348462"/>
                    <a:chOff x="1128521" y="4526541"/>
                    <a:chExt cx="395091" cy="348462"/>
                  </a:xfrm>
                </p:grpSpPr>
                <p:sp>
                  <p:nvSpPr>
                    <p:cNvPr id="440" name="Google Shape;440;p5"/>
                    <p:cNvSpPr/>
                    <p:nvPr/>
                  </p:nvSpPr>
                  <p:spPr>
                    <a:xfrm flipH="1">
                      <a:off x="1128521" y="4605884"/>
                      <a:ext cx="270997" cy="269119"/>
                    </a:xfrm>
                    <a:custGeom>
                      <a:avLst/>
                      <a:gdLst/>
                      <a:ahLst/>
                      <a:cxnLst/>
                      <a:rect l="l" t="t" r="r" b="b"/>
                      <a:pathLst>
                        <a:path w="11408" h="11447" extrusionOk="0">
                          <a:moveTo>
                            <a:pt x="9538" y="1"/>
                          </a:moveTo>
                          <a:cubicBezTo>
                            <a:pt x="8994" y="1"/>
                            <a:pt x="8419" y="198"/>
                            <a:pt x="7917" y="435"/>
                          </a:cubicBezTo>
                          <a:cubicBezTo>
                            <a:pt x="4064" y="2250"/>
                            <a:pt x="0" y="7292"/>
                            <a:pt x="759" y="10297"/>
                          </a:cubicBezTo>
                          <a:cubicBezTo>
                            <a:pt x="932" y="10980"/>
                            <a:pt x="1650" y="11419"/>
                            <a:pt x="2355" y="11445"/>
                          </a:cubicBezTo>
                          <a:cubicBezTo>
                            <a:pt x="2383" y="11446"/>
                            <a:pt x="2412" y="11447"/>
                            <a:pt x="2441" y="11447"/>
                          </a:cubicBezTo>
                          <a:cubicBezTo>
                            <a:pt x="3113" y="11447"/>
                            <a:pt x="3759" y="11165"/>
                            <a:pt x="4362" y="10857"/>
                          </a:cubicBezTo>
                          <a:cubicBezTo>
                            <a:pt x="7517" y="9249"/>
                            <a:pt x="10352" y="6581"/>
                            <a:pt x="11164" y="3134"/>
                          </a:cubicBezTo>
                          <a:cubicBezTo>
                            <a:pt x="11408" y="2105"/>
                            <a:pt x="11361" y="816"/>
                            <a:pt x="10467" y="251"/>
                          </a:cubicBezTo>
                          <a:cubicBezTo>
                            <a:pt x="10184" y="72"/>
                            <a:pt x="9866" y="1"/>
                            <a:pt x="95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5"/>
                    <p:cNvSpPr/>
                    <p:nvPr/>
                  </p:nvSpPr>
                  <p:spPr>
                    <a:xfrm flipH="1">
                      <a:off x="1247011" y="4538648"/>
                      <a:ext cx="209923" cy="326131"/>
                    </a:xfrm>
                    <a:custGeom>
                      <a:avLst/>
                      <a:gdLst/>
                      <a:ahLst/>
                      <a:cxnLst/>
                      <a:rect l="l" t="t" r="r" b="b"/>
                      <a:pathLst>
                        <a:path w="8837" h="13872" extrusionOk="0">
                          <a:moveTo>
                            <a:pt x="5873" y="0"/>
                          </a:moveTo>
                          <a:cubicBezTo>
                            <a:pt x="5038" y="0"/>
                            <a:pt x="4333" y="676"/>
                            <a:pt x="3821" y="1353"/>
                          </a:cubicBezTo>
                          <a:cubicBezTo>
                            <a:pt x="1254" y="4750"/>
                            <a:pt x="0" y="11102"/>
                            <a:pt x="2070" y="13410"/>
                          </a:cubicBezTo>
                          <a:cubicBezTo>
                            <a:pt x="2353" y="13726"/>
                            <a:pt x="2769" y="13871"/>
                            <a:pt x="3194" y="13871"/>
                          </a:cubicBezTo>
                          <a:cubicBezTo>
                            <a:pt x="3477" y="13871"/>
                            <a:pt x="3764" y="13807"/>
                            <a:pt x="4018" y="13685"/>
                          </a:cubicBezTo>
                          <a:cubicBezTo>
                            <a:pt x="4654" y="13380"/>
                            <a:pt x="5115" y="12809"/>
                            <a:pt x="5521" y="12232"/>
                          </a:cubicBezTo>
                          <a:cubicBezTo>
                            <a:pt x="7568" y="9342"/>
                            <a:pt x="8836" y="5662"/>
                            <a:pt x="7953" y="2233"/>
                          </a:cubicBezTo>
                          <a:cubicBezTo>
                            <a:pt x="7689" y="1208"/>
                            <a:pt x="7047" y="89"/>
                            <a:pt x="5994" y="5"/>
                          </a:cubicBezTo>
                          <a:cubicBezTo>
                            <a:pt x="5954" y="2"/>
                            <a:pt x="5913" y="0"/>
                            <a:pt x="58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5"/>
                    <p:cNvSpPr/>
                    <p:nvPr/>
                  </p:nvSpPr>
                  <p:spPr>
                    <a:xfrm flipH="1">
                      <a:off x="1339868" y="4526541"/>
                      <a:ext cx="183745" cy="326154"/>
                    </a:xfrm>
                    <a:custGeom>
                      <a:avLst/>
                      <a:gdLst/>
                      <a:ahLst/>
                      <a:cxnLst/>
                      <a:rect l="l" t="t" r="r" b="b"/>
                      <a:pathLst>
                        <a:path w="7735" h="13873" extrusionOk="0">
                          <a:moveTo>
                            <a:pt x="2554" y="1"/>
                          </a:moveTo>
                          <a:cubicBezTo>
                            <a:pt x="2341" y="1"/>
                            <a:pt x="2128" y="41"/>
                            <a:pt x="1921" y="133"/>
                          </a:cubicBezTo>
                          <a:cubicBezTo>
                            <a:pt x="1106" y="492"/>
                            <a:pt x="784" y="1469"/>
                            <a:pt x="647" y="2350"/>
                          </a:cubicBezTo>
                          <a:cubicBezTo>
                            <a:pt x="0" y="6559"/>
                            <a:pt x="1909" y="12746"/>
                            <a:pt x="4825" y="13796"/>
                          </a:cubicBezTo>
                          <a:cubicBezTo>
                            <a:pt x="4969" y="13848"/>
                            <a:pt x="5119" y="13872"/>
                            <a:pt x="5268" y="13872"/>
                          </a:cubicBezTo>
                          <a:cubicBezTo>
                            <a:pt x="5805" y="13872"/>
                            <a:pt x="6344" y="13560"/>
                            <a:pt x="6669" y="13115"/>
                          </a:cubicBezTo>
                          <a:cubicBezTo>
                            <a:pt x="7086" y="12545"/>
                            <a:pt x="7219" y="11821"/>
                            <a:pt x="7304" y="11122"/>
                          </a:cubicBezTo>
                          <a:cubicBezTo>
                            <a:pt x="7734" y="7606"/>
                            <a:pt x="7108" y="3765"/>
                            <a:pt x="4703" y="1164"/>
                          </a:cubicBezTo>
                          <a:cubicBezTo>
                            <a:pt x="4138" y="553"/>
                            <a:pt x="3340" y="1"/>
                            <a:pt x="2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3" name="Google Shape;443;p5"/>
                  <p:cNvGrpSpPr/>
                  <p:nvPr/>
                </p:nvGrpSpPr>
                <p:grpSpPr>
                  <a:xfrm>
                    <a:off x="1247462" y="4807734"/>
                    <a:ext cx="318695" cy="580200"/>
                    <a:chOff x="1247462" y="4807734"/>
                    <a:chExt cx="318695" cy="580200"/>
                  </a:xfrm>
                </p:grpSpPr>
                <p:sp>
                  <p:nvSpPr>
                    <p:cNvPr id="444" name="Google Shape;444;p5"/>
                    <p:cNvSpPr/>
                    <p:nvPr/>
                  </p:nvSpPr>
                  <p:spPr>
                    <a:xfrm flipH="1">
                      <a:off x="1377639" y="4864084"/>
                      <a:ext cx="84069" cy="523850"/>
                    </a:xfrm>
                    <a:custGeom>
                      <a:avLst/>
                      <a:gdLst/>
                      <a:ahLst/>
                      <a:cxnLst/>
                      <a:rect l="l" t="t" r="r" b="b"/>
                      <a:pathLst>
                        <a:path w="3539" h="22282" extrusionOk="0">
                          <a:moveTo>
                            <a:pt x="3384" y="1"/>
                          </a:moveTo>
                          <a:cubicBezTo>
                            <a:pt x="3342" y="1"/>
                            <a:pt x="3301" y="20"/>
                            <a:pt x="3274" y="56"/>
                          </a:cubicBezTo>
                          <a:lnTo>
                            <a:pt x="3215" y="134"/>
                          </a:lnTo>
                          <a:cubicBezTo>
                            <a:pt x="3210" y="140"/>
                            <a:pt x="3205" y="147"/>
                            <a:pt x="3201" y="154"/>
                          </a:cubicBezTo>
                          <a:lnTo>
                            <a:pt x="3188" y="172"/>
                          </a:lnTo>
                          <a:cubicBezTo>
                            <a:pt x="3079" y="336"/>
                            <a:pt x="2992" y="517"/>
                            <a:pt x="2911" y="697"/>
                          </a:cubicBezTo>
                          <a:cubicBezTo>
                            <a:pt x="2819" y="908"/>
                            <a:pt x="2727" y="1142"/>
                            <a:pt x="2652" y="1358"/>
                          </a:cubicBezTo>
                          <a:cubicBezTo>
                            <a:pt x="2357" y="2189"/>
                            <a:pt x="2128" y="3039"/>
                            <a:pt x="1912" y="3892"/>
                          </a:cubicBezTo>
                          <a:cubicBezTo>
                            <a:pt x="1338" y="6223"/>
                            <a:pt x="890" y="8583"/>
                            <a:pt x="533" y="10956"/>
                          </a:cubicBezTo>
                          <a:cubicBezTo>
                            <a:pt x="259" y="12813"/>
                            <a:pt x="67" y="14687"/>
                            <a:pt x="20" y="16563"/>
                          </a:cubicBezTo>
                          <a:cubicBezTo>
                            <a:pt x="0" y="17262"/>
                            <a:pt x="5" y="17985"/>
                            <a:pt x="40" y="18682"/>
                          </a:cubicBezTo>
                          <a:cubicBezTo>
                            <a:pt x="89" y="19626"/>
                            <a:pt x="191" y="20568"/>
                            <a:pt x="390" y="21493"/>
                          </a:cubicBezTo>
                          <a:cubicBezTo>
                            <a:pt x="441" y="21724"/>
                            <a:pt x="497" y="21953"/>
                            <a:pt x="563" y="22181"/>
                          </a:cubicBezTo>
                          <a:cubicBezTo>
                            <a:pt x="579" y="22239"/>
                            <a:pt x="634" y="22282"/>
                            <a:pt x="697" y="22282"/>
                          </a:cubicBezTo>
                          <a:cubicBezTo>
                            <a:pt x="700" y="22282"/>
                            <a:pt x="704" y="22281"/>
                            <a:pt x="707" y="22281"/>
                          </a:cubicBezTo>
                          <a:cubicBezTo>
                            <a:pt x="783" y="22276"/>
                            <a:pt x="840" y="22210"/>
                            <a:pt x="834" y="22133"/>
                          </a:cubicBezTo>
                          <a:cubicBezTo>
                            <a:pt x="804" y="21821"/>
                            <a:pt x="766" y="21400"/>
                            <a:pt x="745" y="21090"/>
                          </a:cubicBezTo>
                          <a:cubicBezTo>
                            <a:pt x="560" y="18200"/>
                            <a:pt x="666" y="15294"/>
                            <a:pt x="896" y="12409"/>
                          </a:cubicBezTo>
                          <a:cubicBezTo>
                            <a:pt x="1134" y="9453"/>
                            <a:pt x="1539" y="6499"/>
                            <a:pt x="2249" y="3616"/>
                          </a:cubicBezTo>
                          <a:cubicBezTo>
                            <a:pt x="2376" y="3109"/>
                            <a:pt x="2514" y="2602"/>
                            <a:pt x="2669" y="2105"/>
                          </a:cubicBezTo>
                          <a:cubicBezTo>
                            <a:pt x="2825" y="1610"/>
                            <a:pt x="2995" y="1117"/>
                            <a:pt x="3223" y="653"/>
                          </a:cubicBezTo>
                          <a:cubicBezTo>
                            <a:pt x="3262" y="579"/>
                            <a:pt x="3300" y="505"/>
                            <a:pt x="3345" y="432"/>
                          </a:cubicBezTo>
                          <a:cubicBezTo>
                            <a:pt x="3365" y="398"/>
                            <a:pt x="3390" y="364"/>
                            <a:pt x="3412" y="330"/>
                          </a:cubicBezTo>
                          <a:cubicBezTo>
                            <a:pt x="3430" y="302"/>
                            <a:pt x="3461" y="266"/>
                            <a:pt x="3484" y="237"/>
                          </a:cubicBezTo>
                          <a:cubicBezTo>
                            <a:pt x="3539" y="176"/>
                            <a:pt x="3531" y="82"/>
                            <a:pt x="3467" y="29"/>
                          </a:cubicBezTo>
                          <a:cubicBezTo>
                            <a:pt x="3442" y="10"/>
                            <a:pt x="3413" y="1"/>
                            <a:pt x="3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5"/>
                    <p:cNvSpPr/>
                    <p:nvPr/>
                  </p:nvSpPr>
                  <p:spPr>
                    <a:xfrm flipH="1">
                      <a:off x="1435909" y="4818030"/>
                      <a:ext cx="130249" cy="317314"/>
                    </a:xfrm>
                    <a:custGeom>
                      <a:avLst/>
                      <a:gdLst/>
                      <a:ahLst/>
                      <a:cxnLst/>
                      <a:rect l="l" t="t" r="r" b="b"/>
                      <a:pathLst>
                        <a:path w="5483" h="13497" extrusionOk="0">
                          <a:moveTo>
                            <a:pt x="322" y="0"/>
                          </a:moveTo>
                          <a:cubicBezTo>
                            <a:pt x="461" y="159"/>
                            <a:pt x="50" y="1887"/>
                            <a:pt x="36" y="2205"/>
                          </a:cubicBezTo>
                          <a:cubicBezTo>
                            <a:pt x="1" y="2974"/>
                            <a:pt x="34" y="3746"/>
                            <a:pt x="127" y="4510"/>
                          </a:cubicBezTo>
                          <a:cubicBezTo>
                            <a:pt x="317" y="6069"/>
                            <a:pt x="768" y="7597"/>
                            <a:pt x="1449" y="9012"/>
                          </a:cubicBezTo>
                          <a:cubicBezTo>
                            <a:pt x="2129" y="10425"/>
                            <a:pt x="3039" y="11732"/>
                            <a:pt x="4153" y="12838"/>
                          </a:cubicBezTo>
                          <a:cubicBezTo>
                            <a:pt x="4623" y="13304"/>
                            <a:pt x="4915" y="13496"/>
                            <a:pt x="5095" y="13496"/>
                          </a:cubicBezTo>
                          <a:cubicBezTo>
                            <a:pt x="5483" y="13496"/>
                            <a:pt x="5354" y="12611"/>
                            <a:pt x="5369" y="11665"/>
                          </a:cubicBezTo>
                          <a:cubicBezTo>
                            <a:pt x="5401" y="9611"/>
                            <a:pt x="5282" y="7815"/>
                            <a:pt x="4425" y="5907"/>
                          </a:cubicBezTo>
                          <a:cubicBezTo>
                            <a:pt x="3441" y="3711"/>
                            <a:pt x="1904" y="1814"/>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5"/>
                    <p:cNvSpPr/>
                    <p:nvPr/>
                  </p:nvSpPr>
                  <p:spPr>
                    <a:xfrm flipH="1">
                      <a:off x="1247462" y="4893095"/>
                      <a:ext cx="196881" cy="243187"/>
                    </a:xfrm>
                    <a:custGeom>
                      <a:avLst/>
                      <a:gdLst/>
                      <a:ahLst/>
                      <a:cxnLst/>
                      <a:rect l="l" t="t" r="r" b="b"/>
                      <a:pathLst>
                        <a:path w="8288" h="10344" extrusionOk="0">
                          <a:moveTo>
                            <a:pt x="8288" y="0"/>
                          </a:moveTo>
                          <a:cubicBezTo>
                            <a:pt x="8288" y="0"/>
                            <a:pt x="8288" y="0"/>
                            <a:pt x="8288" y="0"/>
                          </a:cubicBezTo>
                          <a:lnTo>
                            <a:pt x="8288" y="0"/>
                          </a:lnTo>
                          <a:cubicBezTo>
                            <a:pt x="8288" y="0"/>
                            <a:pt x="8288" y="0"/>
                            <a:pt x="8288" y="0"/>
                          </a:cubicBezTo>
                          <a:close/>
                          <a:moveTo>
                            <a:pt x="8288" y="1"/>
                          </a:moveTo>
                          <a:lnTo>
                            <a:pt x="8288" y="1"/>
                          </a:lnTo>
                          <a:cubicBezTo>
                            <a:pt x="8150" y="473"/>
                            <a:pt x="5988" y="1588"/>
                            <a:pt x="5528" y="1979"/>
                          </a:cubicBezTo>
                          <a:cubicBezTo>
                            <a:pt x="4642" y="2737"/>
                            <a:pt x="3822" y="3572"/>
                            <a:pt x="3078" y="4473"/>
                          </a:cubicBezTo>
                          <a:cubicBezTo>
                            <a:pt x="1724" y="6111"/>
                            <a:pt x="183" y="8180"/>
                            <a:pt x="1" y="10344"/>
                          </a:cubicBezTo>
                          <a:cubicBezTo>
                            <a:pt x="2169" y="9587"/>
                            <a:pt x="4013" y="8052"/>
                            <a:pt x="5377" y="6203"/>
                          </a:cubicBezTo>
                          <a:cubicBezTo>
                            <a:pt x="6740" y="4356"/>
                            <a:pt x="7646" y="2204"/>
                            <a:pt x="8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5"/>
                    <p:cNvSpPr/>
                    <p:nvPr/>
                  </p:nvSpPr>
                  <p:spPr>
                    <a:xfrm flipH="1">
                      <a:off x="1291015" y="4852360"/>
                      <a:ext cx="96730" cy="26543"/>
                    </a:xfrm>
                    <a:custGeom>
                      <a:avLst/>
                      <a:gdLst/>
                      <a:ahLst/>
                      <a:cxnLst/>
                      <a:rect l="l" t="t" r="r" b="b"/>
                      <a:pathLst>
                        <a:path w="4072" h="1129" extrusionOk="0">
                          <a:moveTo>
                            <a:pt x="2132" y="1"/>
                          </a:moveTo>
                          <a:cubicBezTo>
                            <a:pt x="1429" y="1"/>
                            <a:pt x="732" y="145"/>
                            <a:pt x="133" y="504"/>
                          </a:cubicBezTo>
                          <a:cubicBezTo>
                            <a:pt x="102" y="522"/>
                            <a:pt x="72" y="542"/>
                            <a:pt x="51" y="572"/>
                          </a:cubicBezTo>
                          <a:cubicBezTo>
                            <a:pt x="0" y="647"/>
                            <a:pt x="36" y="755"/>
                            <a:pt x="105" y="814"/>
                          </a:cubicBezTo>
                          <a:cubicBezTo>
                            <a:pt x="174" y="873"/>
                            <a:pt x="265" y="892"/>
                            <a:pt x="353" y="910"/>
                          </a:cubicBezTo>
                          <a:lnTo>
                            <a:pt x="354" y="934"/>
                          </a:lnTo>
                          <a:cubicBezTo>
                            <a:pt x="902" y="1064"/>
                            <a:pt x="1464" y="1129"/>
                            <a:pt x="2025" y="1129"/>
                          </a:cubicBezTo>
                          <a:cubicBezTo>
                            <a:pt x="2405" y="1129"/>
                            <a:pt x="2785" y="1099"/>
                            <a:pt x="3160" y="1039"/>
                          </a:cubicBezTo>
                          <a:cubicBezTo>
                            <a:pt x="3502" y="985"/>
                            <a:pt x="3869" y="887"/>
                            <a:pt x="4072" y="604"/>
                          </a:cubicBezTo>
                          <a:cubicBezTo>
                            <a:pt x="3865" y="266"/>
                            <a:pt x="3445" y="143"/>
                            <a:pt x="3061" y="79"/>
                          </a:cubicBezTo>
                          <a:cubicBezTo>
                            <a:pt x="2756" y="29"/>
                            <a:pt x="2443" y="1"/>
                            <a:pt x="21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5"/>
                    <p:cNvSpPr/>
                    <p:nvPr/>
                  </p:nvSpPr>
                  <p:spPr>
                    <a:xfrm flipH="1">
                      <a:off x="1384597" y="4807734"/>
                      <a:ext cx="76135" cy="62513"/>
                    </a:xfrm>
                    <a:custGeom>
                      <a:avLst/>
                      <a:gdLst/>
                      <a:ahLst/>
                      <a:cxnLst/>
                      <a:rect l="l" t="t" r="r" b="b"/>
                      <a:pathLst>
                        <a:path w="3205" h="2659" extrusionOk="0">
                          <a:moveTo>
                            <a:pt x="298" y="0"/>
                          </a:moveTo>
                          <a:cubicBezTo>
                            <a:pt x="200" y="0"/>
                            <a:pt x="103" y="15"/>
                            <a:pt x="8" y="50"/>
                          </a:cubicBezTo>
                          <a:cubicBezTo>
                            <a:pt x="0" y="396"/>
                            <a:pt x="231" y="698"/>
                            <a:pt x="467" y="951"/>
                          </a:cubicBezTo>
                          <a:cubicBezTo>
                            <a:pt x="1111" y="1640"/>
                            <a:pt x="1890" y="2203"/>
                            <a:pt x="2746" y="2598"/>
                          </a:cubicBezTo>
                          <a:lnTo>
                            <a:pt x="2762" y="2582"/>
                          </a:lnTo>
                          <a:cubicBezTo>
                            <a:pt x="2839" y="2619"/>
                            <a:pt x="2920" y="2659"/>
                            <a:pt x="3007" y="2659"/>
                          </a:cubicBezTo>
                          <a:cubicBezTo>
                            <a:pt x="3010" y="2659"/>
                            <a:pt x="3013" y="2659"/>
                            <a:pt x="3016" y="2659"/>
                          </a:cubicBezTo>
                          <a:cubicBezTo>
                            <a:pt x="3105" y="2656"/>
                            <a:pt x="3200" y="2592"/>
                            <a:pt x="3203" y="2502"/>
                          </a:cubicBezTo>
                          <a:cubicBezTo>
                            <a:pt x="3205" y="2466"/>
                            <a:pt x="3191" y="2431"/>
                            <a:pt x="3179" y="2399"/>
                          </a:cubicBezTo>
                          <a:cubicBezTo>
                            <a:pt x="2806" y="1461"/>
                            <a:pt x="2005" y="749"/>
                            <a:pt x="1121" y="263"/>
                          </a:cubicBezTo>
                          <a:cubicBezTo>
                            <a:pt x="867" y="124"/>
                            <a:pt x="579" y="0"/>
                            <a:pt x="2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449" name="Google Shape;449;p5"/>
              <p:cNvGrpSpPr/>
              <p:nvPr/>
            </p:nvGrpSpPr>
            <p:grpSpPr>
              <a:xfrm>
                <a:off x="6354874" y="4617883"/>
                <a:ext cx="1059758" cy="818673"/>
                <a:chOff x="206924" y="4453733"/>
                <a:chExt cx="1059758" cy="818673"/>
              </a:xfrm>
            </p:grpSpPr>
            <p:sp>
              <p:nvSpPr>
                <p:cNvPr id="450" name="Google Shape;450;p5"/>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5"/>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5"/>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5"/>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5"/>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5"/>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5"/>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5"/>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8" name="Google Shape;458;p5"/>
              <p:cNvGrpSpPr/>
              <p:nvPr/>
            </p:nvGrpSpPr>
            <p:grpSpPr>
              <a:xfrm>
                <a:off x="5899748" y="4337943"/>
                <a:ext cx="546340" cy="1144005"/>
                <a:chOff x="-190602" y="4255105"/>
                <a:chExt cx="546340" cy="1144005"/>
              </a:xfrm>
            </p:grpSpPr>
            <p:sp>
              <p:nvSpPr>
                <p:cNvPr id="459" name="Google Shape;459;p5"/>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5"/>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5"/>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5"/>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5"/>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4" name="Google Shape;464;p5"/>
              <p:cNvGrpSpPr/>
              <p:nvPr/>
            </p:nvGrpSpPr>
            <p:grpSpPr>
              <a:xfrm>
                <a:off x="8108649" y="4617883"/>
                <a:ext cx="1059758" cy="818673"/>
                <a:chOff x="206924" y="4453733"/>
                <a:chExt cx="1059758" cy="818673"/>
              </a:xfrm>
            </p:grpSpPr>
            <p:sp>
              <p:nvSpPr>
                <p:cNvPr id="465" name="Google Shape;465;p5"/>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5"/>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5"/>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5"/>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5"/>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5"/>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5"/>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5"/>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3" name="Google Shape;473;p5"/>
              <p:cNvGrpSpPr/>
              <p:nvPr/>
            </p:nvGrpSpPr>
            <p:grpSpPr>
              <a:xfrm>
                <a:off x="7653523" y="4337943"/>
                <a:ext cx="546340" cy="1144005"/>
                <a:chOff x="-190602" y="4255105"/>
                <a:chExt cx="546340" cy="1144005"/>
              </a:xfrm>
            </p:grpSpPr>
            <p:sp>
              <p:nvSpPr>
                <p:cNvPr id="474" name="Google Shape;474;p5"/>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5"/>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5"/>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5"/>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5"/>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1">
  <p:cSld name="TITLE_ONLY_1_2">
    <p:bg>
      <p:bgPr>
        <a:solidFill>
          <a:schemeClr val="dk2"/>
        </a:solidFill>
        <a:effectLst/>
      </p:bgPr>
    </p:bg>
    <p:spTree>
      <p:nvGrpSpPr>
        <p:cNvPr id="1" name="Shape 755"/>
        <p:cNvGrpSpPr/>
        <p:nvPr/>
      </p:nvGrpSpPr>
      <p:grpSpPr>
        <a:xfrm>
          <a:off x="0" y="0"/>
          <a:ext cx="0" cy="0"/>
          <a:chOff x="0" y="0"/>
          <a:chExt cx="0" cy="0"/>
        </a:xfrm>
      </p:grpSpPr>
      <p:sp>
        <p:nvSpPr>
          <p:cNvPr id="756" name="Google Shape;756;p19"/>
          <p:cNvSpPr txBox="1">
            <a:spLocks noGrp="1"/>
          </p:cNvSpPr>
          <p:nvPr>
            <p:ph type="title"/>
          </p:nvPr>
        </p:nvSpPr>
        <p:spPr>
          <a:xfrm>
            <a:off x="716125" y="537000"/>
            <a:ext cx="7704900" cy="7899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3500"/>
              <a:buFont typeface="Fredoka One"/>
              <a:buNone/>
              <a:defRPr sz="3500">
                <a:latin typeface="Fredoka One"/>
                <a:ea typeface="Fredoka One"/>
                <a:cs typeface="Fredoka One"/>
                <a:sym typeface="Fredoka One"/>
              </a:defRPr>
            </a:lvl1pPr>
            <a:lvl2pPr lvl="1"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2pPr>
            <a:lvl3pPr lvl="2"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3pPr>
            <a:lvl4pPr lvl="3"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4pPr>
            <a:lvl5pPr lvl="4"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5pPr>
            <a:lvl6pPr lvl="5"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6pPr>
            <a:lvl7pPr lvl="6"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7pPr>
            <a:lvl8pPr lvl="7"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8pPr>
            <a:lvl9pPr lvl="8"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9pPr>
          </a:lstStyle>
          <a:p>
            <a:endParaRPr/>
          </a:p>
        </p:txBody>
      </p:sp>
      <p:grpSp>
        <p:nvGrpSpPr>
          <p:cNvPr id="757" name="Google Shape;757;p19"/>
          <p:cNvGrpSpPr/>
          <p:nvPr/>
        </p:nvGrpSpPr>
        <p:grpSpPr>
          <a:xfrm>
            <a:off x="-3073061" y="3632713"/>
            <a:ext cx="16806829" cy="4045178"/>
            <a:chOff x="-3073061" y="3632713"/>
            <a:chExt cx="16806829" cy="4045178"/>
          </a:xfrm>
        </p:grpSpPr>
        <p:grpSp>
          <p:nvGrpSpPr>
            <p:cNvPr id="758" name="Google Shape;758;p19"/>
            <p:cNvGrpSpPr/>
            <p:nvPr/>
          </p:nvGrpSpPr>
          <p:grpSpPr>
            <a:xfrm>
              <a:off x="-3073061" y="3632713"/>
              <a:ext cx="16806829" cy="4045178"/>
              <a:chOff x="-3369136" y="3791063"/>
              <a:chExt cx="16806829" cy="4045178"/>
            </a:xfrm>
          </p:grpSpPr>
          <p:sp>
            <p:nvSpPr>
              <p:cNvPr id="759" name="Google Shape;759;p19"/>
              <p:cNvSpPr/>
              <p:nvPr/>
            </p:nvSpPr>
            <p:spPr>
              <a:xfrm rot="277051">
                <a:off x="1067896" y="4105376"/>
                <a:ext cx="7922614" cy="2830673"/>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9"/>
              <p:cNvSpPr/>
              <p:nvPr/>
            </p:nvSpPr>
            <p:spPr>
              <a:xfrm rot="-351819">
                <a:off x="-3245262" y="4608334"/>
                <a:ext cx="7922753" cy="2830612"/>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9"/>
              <p:cNvSpPr/>
              <p:nvPr/>
            </p:nvSpPr>
            <p:spPr>
              <a:xfrm>
                <a:off x="3974813" y="4095884"/>
                <a:ext cx="9462880" cy="1841477"/>
              </a:xfrm>
              <a:custGeom>
                <a:avLst/>
                <a:gdLst/>
                <a:ahLst/>
                <a:cxnLst/>
                <a:rect l="l" t="t" r="r" b="b"/>
                <a:pathLst>
                  <a:path w="193713" h="43449" extrusionOk="0">
                    <a:moveTo>
                      <a:pt x="152820" y="1"/>
                    </a:moveTo>
                    <a:cubicBezTo>
                      <a:pt x="140399" y="1"/>
                      <a:pt x="127894" y="1071"/>
                      <a:pt x="115472" y="2409"/>
                    </a:cubicBezTo>
                    <a:cubicBezTo>
                      <a:pt x="75999" y="6660"/>
                      <a:pt x="35973" y="13772"/>
                      <a:pt x="1" y="30570"/>
                    </a:cubicBezTo>
                    <a:lnTo>
                      <a:pt x="1" y="43382"/>
                    </a:lnTo>
                    <a:lnTo>
                      <a:pt x="193712" y="43449"/>
                    </a:lnTo>
                    <a:lnTo>
                      <a:pt x="193712" y="5069"/>
                    </a:lnTo>
                    <a:cubicBezTo>
                      <a:pt x="180336" y="1323"/>
                      <a:pt x="166630" y="1"/>
                      <a:pt x="1528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grpSp>
        <p:grpSp>
          <p:nvGrpSpPr>
            <p:cNvPr id="762" name="Google Shape;762;p19"/>
            <p:cNvGrpSpPr/>
            <p:nvPr/>
          </p:nvGrpSpPr>
          <p:grpSpPr>
            <a:xfrm rot="1887306">
              <a:off x="653777" y="4458324"/>
              <a:ext cx="437611" cy="880228"/>
              <a:chOff x="1173271" y="4610392"/>
              <a:chExt cx="437636" cy="880279"/>
            </a:xfrm>
          </p:grpSpPr>
          <p:grpSp>
            <p:nvGrpSpPr>
              <p:cNvPr id="763" name="Google Shape;763;p19"/>
              <p:cNvGrpSpPr/>
              <p:nvPr/>
            </p:nvGrpSpPr>
            <p:grpSpPr>
              <a:xfrm>
                <a:off x="1216042" y="4610930"/>
                <a:ext cx="309313" cy="333842"/>
                <a:chOff x="1215415" y="4605413"/>
                <a:chExt cx="309313" cy="333842"/>
              </a:xfrm>
            </p:grpSpPr>
            <p:sp>
              <p:nvSpPr>
                <p:cNvPr id="764" name="Google Shape;764;p19"/>
                <p:cNvSpPr/>
                <p:nvPr/>
              </p:nvSpPr>
              <p:spPr>
                <a:xfrm flipH="1">
                  <a:off x="1215415" y="4648153"/>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9"/>
                <p:cNvSpPr/>
                <p:nvPr/>
              </p:nvSpPr>
              <p:spPr>
                <a:xfrm flipH="1">
                  <a:off x="1345853" y="4605413"/>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6" name="Google Shape;766;p19"/>
              <p:cNvGrpSpPr/>
              <p:nvPr/>
            </p:nvGrpSpPr>
            <p:grpSpPr>
              <a:xfrm>
                <a:off x="1173271" y="4610392"/>
                <a:ext cx="437636" cy="880279"/>
                <a:chOff x="1128521" y="4507655"/>
                <a:chExt cx="437636" cy="880279"/>
              </a:xfrm>
            </p:grpSpPr>
            <p:grpSp>
              <p:nvGrpSpPr>
                <p:cNvPr id="767" name="Google Shape;767;p19"/>
                <p:cNvGrpSpPr/>
                <p:nvPr/>
              </p:nvGrpSpPr>
              <p:grpSpPr>
                <a:xfrm>
                  <a:off x="1170695" y="4507655"/>
                  <a:ext cx="309313" cy="333842"/>
                  <a:chOff x="1170069" y="4502138"/>
                  <a:chExt cx="309313" cy="333842"/>
                </a:xfrm>
              </p:grpSpPr>
              <p:sp>
                <p:nvSpPr>
                  <p:cNvPr id="768" name="Google Shape;768;p19"/>
                  <p:cNvSpPr/>
                  <p:nvPr/>
                </p:nvSpPr>
                <p:spPr>
                  <a:xfrm flipH="1">
                    <a:off x="1170069" y="4544878"/>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9"/>
                  <p:cNvSpPr/>
                  <p:nvPr/>
                </p:nvSpPr>
                <p:spPr>
                  <a:xfrm flipH="1">
                    <a:off x="1300507" y="4502138"/>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0" name="Google Shape;770;p19"/>
                <p:cNvGrpSpPr/>
                <p:nvPr/>
              </p:nvGrpSpPr>
              <p:grpSpPr>
                <a:xfrm>
                  <a:off x="1128521" y="4526541"/>
                  <a:ext cx="395091" cy="348462"/>
                  <a:chOff x="1128521" y="4526541"/>
                  <a:chExt cx="395091" cy="348462"/>
                </a:xfrm>
              </p:grpSpPr>
              <p:sp>
                <p:nvSpPr>
                  <p:cNvPr id="771" name="Google Shape;771;p19"/>
                  <p:cNvSpPr/>
                  <p:nvPr/>
                </p:nvSpPr>
                <p:spPr>
                  <a:xfrm flipH="1">
                    <a:off x="1128521" y="4605884"/>
                    <a:ext cx="270997" cy="269119"/>
                  </a:xfrm>
                  <a:custGeom>
                    <a:avLst/>
                    <a:gdLst/>
                    <a:ahLst/>
                    <a:cxnLst/>
                    <a:rect l="l" t="t" r="r" b="b"/>
                    <a:pathLst>
                      <a:path w="11408" h="11447" extrusionOk="0">
                        <a:moveTo>
                          <a:pt x="9538" y="1"/>
                        </a:moveTo>
                        <a:cubicBezTo>
                          <a:pt x="8994" y="1"/>
                          <a:pt x="8419" y="198"/>
                          <a:pt x="7917" y="435"/>
                        </a:cubicBezTo>
                        <a:cubicBezTo>
                          <a:pt x="4064" y="2250"/>
                          <a:pt x="0" y="7292"/>
                          <a:pt x="759" y="10297"/>
                        </a:cubicBezTo>
                        <a:cubicBezTo>
                          <a:pt x="932" y="10980"/>
                          <a:pt x="1650" y="11419"/>
                          <a:pt x="2355" y="11445"/>
                        </a:cubicBezTo>
                        <a:cubicBezTo>
                          <a:pt x="2383" y="11446"/>
                          <a:pt x="2412" y="11447"/>
                          <a:pt x="2441" y="11447"/>
                        </a:cubicBezTo>
                        <a:cubicBezTo>
                          <a:pt x="3113" y="11447"/>
                          <a:pt x="3759" y="11165"/>
                          <a:pt x="4362" y="10857"/>
                        </a:cubicBezTo>
                        <a:cubicBezTo>
                          <a:pt x="7517" y="9249"/>
                          <a:pt x="10352" y="6581"/>
                          <a:pt x="11164" y="3134"/>
                        </a:cubicBezTo>
                        <a:cubicBezTo>
                          <a:pt x="11408" y="2105"/>
                          <a:pt x="11361" y="816"/>
                          <a:pt x="10467" y="251"/>
                        </a:cubicBezTo>
                        <a:cubicBezTo>
                          <a:pt x="10184" y="72"/>
                          <a:pt x="9866" y="1"/>
                          <a:pt x="95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9"/>
                  <p:cNvSpPr/>
                  <p:nvPr/>
                </p:nvSpPr>
                <p:spPr>
                  <a:xfrm flipH="1">
                    <a:off x="1247011" y="4538648"/>
                    <a:ext cx="209923" cy="326131"/>
                  </a:xfrm>
                  <a:custGeom>
                    <a:avLst/>
                    <a:gdLst/>
                    <a:ahLst/>
                    <a:cxnLst/>
                    <a:rect l="l" t="t" r="r" b="b"/>
                    <a:pathLst>
                      <a:path w="8837" h="13872" extrusionOk="0">
                        <a:moveTo>
                          <a:pt x="5873" y="0"/>
                        </a:moveTo>
                        <a:cubicBezTo>
                          <a:pt x="5038" y="0"/>
                          <a:pt x="4333" y="676"/>
                          <a:pt x="3821" y="1353"/>
                        </a:cubicBezTo>
                        <a:cubicBezTo>
                          <a:pt x="1254" y="4750"/>
                          <a:pt x="0" y="11102"/>
                          <a:pt x="2070" y="13410"/>
                        </a:cubicBezTo>
                        <a:cubicBezTo>
                          <a:pt x="2353" y="13726"/>
                          <a:pt x="2769" y="13871"/>
                          <a:pt x="3194" y="13871"/>
                        </a:cubicBezTo>
                        <a:cubicBezTo>
                          <a:pt x="3477" y="13871"/>
                          <a:pt x="3764" y="13807"/>
                          <a:pt x="4018" y="13685"/>
                        </a:cubicBezTo>
                        <a:cubicBezTo>
                          <a:pt x="4654" y="13380"/>
                          <a:pt x="5115" y="12809"/>
                          <a:pt x="5521" y="12232"/>
                        </a:cubicBezTo>
                        <a:cubicBezTo>
                          <a:pt x="7568" y="9342"/>
                          <a:pt x="8836" y="5662"/>
                          <a:pt x="7953" y="2233"/>
                        </a:cubicBezTo>
                        <a:cubicBezTo>
                          <a:pt x="7689" y="1208"/>
                          <a:pt x="7047" y="89"/>
                          <a:pt x="5994" y="5"/>
                        </a:cubicBezTo>
                        <a:cubicBezTo>
                          <a:pt x="5954" y="2"/>
                          <a:pt x="5913" y="0"/>
                          <a:pt x="58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9"/>
                  <p:cNvSpPr/>
                  <p:nvPr/>
                </p:nvSpPr>
                <p:spPr>
                  <a:xfrm flipH="1">
                    <a:off x="1339868" y="4526541"/>
                    <a:ext cx="183745" cy="326154"/>
                  </a:xfrm>
                  <a:custGeom>
                    <a:avLst/>
                    <a:gdLst/>
                    <a:ahLst/>
                    <a:cxnLst/>
                    <a:rect l="l" t="t" r="r" b="b"/>
                    <a:pathLst>
                      <a:path w="7735" h="13873" extrusionOk="0">
                        <a:moveTo>
                          <a:pt x="2554" y="1"/>
                        </a:moveTo>
                        <a:cubicBezTo>
                          <a:pt x="2341" y="1"/>
                          <a:pt x="2128" y="41"/>
                          <a:pt x="1921" y="133"/>
                        </a:cubicBezTo>
                        <a:cubicBezTo>
                          <a:pt x="1106" y="492"/>
                          <a:pt x="784" y="1469"/>
                          <a:pt x="647" y="2350"/>
                        </a:cubicBezTo>
                        <a:cubicBezTo>
                          <a:pt x="0" y="6559"/>
                          <a:pt x="1909" y="12746"/>
                          <a:pt x="4825" y="13796"/>
                        </a:cubicBezTo>
                        <a:cubicBezTo>
                          <a:pt x="4969" y="13848"/>
                          <a:pt x="5119" y="13872"/>
                          <a:pt x="5268" y="13872"/>
                        </a:cubicBezTo>
                        <a:cubicBezTo>
                          <a:pt x="5805" y="13872"/>
                          <a:pt x="6344" y="13560"/>
                          <a:pt x="6669" y="13115"/>
                        </a:cubicBezTo>
                        <a:cubicBezTo>
                          <a:pt x="7086" y="12545"/>
                          <a:pt x="7219" y="11821"/>
                          <a:pt x="7304" y="11122"/>
                        </a:cubicBezTo>
                        <a:cubicBezTo>
                          <a:pt x="7734" y="7606"/>
                          <a:pt x="7108" y="3765"/>
                          <a:pt x="4703" y="1164"/>
                        </a:cubicBezTo>
                        <a:cubicBezTo>
                          <a:pt x="4138" y="553"/>
                          <a:pt x="3340" y="1"/>
                          <a:pt x="2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4" name="Google Shape;774;p19"/>
                <p:cNvGrpSpPr/>
                <p:nvPr/>
              </p:nvGrpSpPr>
              <p:grpSpPr>
                <a:xfrm>
                  <a:off x="1247462" y="4807734"/>
                  <a:ext cx="318695" cy="580200"/>
                  <a:chOff x="1247462" y="4807734"/>
                  <a:chExt cx="318695" cy="580200"/>
                </a:xfrm>
              </p:grpSpPr>
              <p:sp>
                <p:nvSpPr>
                  <p:cNvPr id="775" name="Google Shape;775;p19"/>
                  <p:cNvSpPr/>
                  <p:nvPr/>
                </p:nvSpPr>
                <p:spPr>
                  <a:xfrm flipH="1">
                    <a:off x="1377639" y="4864084"/>
                    <a:ext cx="84069" cy="523850"/>
                  </a:xfrm>
                  <a:custGeom>
                    <a:avLst/>
                    <a:gdLst/>
                    <a:ahLst/>
                    <a:cxnLst/>
                    <a:rect l="l" t="t" r="r" b="b"/>
                    <a:pathLst>
                      <a:path w="3539" h="22282" extrusionOk="0">
                        <a:moveTo>
                          <a:pt x="3384" y="1"/>
                        </a:moveTo>
                        <a:cubicBezTo>
                          <a:pt x="3342" y="1"/>
                          <a:pt x="3301" y="20"/>
                          <a:pt x="3274" y="56"/>
                        </a:cubicBezTo>
                        <a:lnTo>
                          <a:pt x="3215" y="134"/>
                        </a:lnTo>
                        <a:cubicBezTo>
                          <a:pt x="3210" y="140"/>
                          <a:pt x="3205" y="147"/>
                          <a:pt x="3201" y="154"/>
                        </a:cubicBezTo>
                        <a:lnTo>
                          <a:pt x="3188" y="172"/>
                        </a:lnTo>
                        <a:cubicBezTo>
                          <a:pt x="3079" y="336"/>
                          <a:pt x="2992" y="517"/>
                          <a:pt x="2911" y="697"/>
                        </a:cubicBezTo>
                        <a:cubicBezTo>
                          <a:pt x="2819" y="908"/>
                          <a:pt x="2727" y="1142"/>
                          <a:pt x="2652" y="1358"/>
                        </a:cubicBezTo>
                        <a:cubicBezTo>
                          <a:pt x="2357" y="2189"/>
                          <a:pt x="2128" y="3039"/>
                          <a:pt x="1912" y="3892"/>
                        </a:cubicBezTo>
                        <a:cubicBezTo>
                          <a:pt x="1338" y="6223"/>
                          <a:pt x="890" y="8583"/>
                          <a:pt x="533" y="10956"/>
                        </a:cubicBezTo>
                        <a:cubicBezTo>
                          <a:pt x="259" y="12813"/>
                          <a:pt x="67" y="14687"/>
                          <a:pt x="20" y="16563"/>
                        </a:cubicBezTo>
                        <a:cubicBezTo>
                          <a:pt x="0" y="17262"/>
                          <a:pt x="5" y="17985"/>
                          <a:pt x="40" y="18682"/>
                        </a:cubicBezTo>
                        <a:cubicBezTo>
                          <a:pt x="89" y="19626"/>
                          <a:pt x="191" y="20568"/>
                          <a:pt x="390" y="21493"/>
                        </a:cubicBezTo>
                        <a:cubicBezTo>
                          <a:pt x="441" y="21724"/>
                          <a:pt x="497" y="21953"/>
                          <a:pt x="563" y="22181"/>
                        </a:cubicBezTo>
                        <a:cubicBezTo>
                          <a:pt x="579" y="22239"/>
                          <a:pt x="634" y="22282"/>
                          <a:pt x="697" y="22282"/>
                        </a:cubicBezTo>
                        <a:cubicBezTo>
                          <a:pt x="700" y="22282"/>
                          <a:pt x="704" y="22281"/>
                          <a:pt x="707" y="22281"/>
                        </a:cubicBezTo>
                        <a:cubicBezTo>
                          <a:pt x="783" y="22276"/>
                          <a:pt x="840" y="22210"/>
                          <a:pt x="834" y="22133"/>
                        </a:cubicBezTo>
                        <a:cubicBezTo>
                          <a:pt x="804" y="21821"/>
                          <a:pt x="766" y="21400"/>
                          <a:pt x="745" y="21090"/>
                        </a:cubicBezTo>
                        <a:cubicBezTo>
                          <a:pt x="560" y="18200"/>
                          <a:pt x="666" y="15294"/>
                          <a:pt x="896" y="12409"/>
                        </a:cubicBezTo>
                        <a:cubicBezTo>
                          <a:pt x="1134" y="9453"/>
                          <a:pt x="1539" y="6499"/>
                          <a:pt x="2249" y="3616"/>
                        </a:cubicBezTo>
                        <a:cubicBezTo>
                          <a:pt x="2376" y="3109"/>
                          <a:pt x="2514" y="2602"/>
                          <a:pt x="2669" y="2105"/>
                        </a:cubicBezTo>
                        <a:cubicBezTo>
                          <a:pt x="2825" y="1610"/>
                          <a:pt x="2995" y="1117"/>
                          <a:pt x="3223" y="653"/>
                        </a:cubicBezTo>
                        <a:cubicBezTo>
                          <a:pt x="3262" y="579"/>
                          <a:pt x="3300" y="505"/>
                          <a:pt x="3345" y="432"/>
                        </a:cubicBezTo>
                        <a:cubicBezTo>
                          <a:pt x="3365" y="398"/>
                          <a:pt x="3390" y="364"/>
                          <a:pt x="3412" y="330"/>
                        </a:cubicBezTo>
                        <a:cubicBezTo>
                          <a:pt x="3430" y="302"/>
                          <a:pt x="3461" y="266"/>
                          <a:pt x="3484" y="237"/>
                        </a:cubicBezTo>
                        <a:cubicBezTo>
                          <a:pt x="3539" y="176"/>
                          <a:pt x="3531" y="82"/>
                          <a:pt x="3467" y="29"/>
                        </a:cubicBezTo>
                        <a:cubicBezTo>
                          <a:pt x="3442" y="10"/>
                          <a:pt x="3413" y="1"/>
                          <a:pt x="3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9"/>
                  <p:cNvSpPr/>
                  <p:nvPr/>
                </p:nvSpPr>
                <p:spPr>
                  <a:xfrm flipH="1">
                    <a:off x="1435909" y="4818030"/>
                    <a:ext cx="130249" cy="317314"/>
                  </a:xfrm>
                  <a:custGeom>
                    <a:avLst/>
                    <a:gdLst/>
                    <a:ahLst/>
                    <a:cxnLst/>
                    <a:rect l="l" t="t" r="r" b="b"/>
                    <a:pathLst>
                      <a:path w="5483" h="13497" extrusionOk="0">
                        <a:moveTo>
                          <a:pt x="322" y="0"/>
                        </a:moveTo>
                        <a:cubicBezTo>
                          <a:pt x="461" y="159"/>
                          <a:pt x="50" y="1887"/>
                          <a:pt x="36" y="2205"/>
                        </a:cubicBezTo>
                        <a:cubicBezTo>
                          <a:pt x="1" y="2974"/>
                          <a:pt x="34" y="3746"/>
                          <a:pt x="127" y="4510"/>
                        </a:cubicBezTo>
                        <a:cubicBezTo>
                          <a:pt x="317" y="6069"/>
                          <a:pt x="768" y="7597"/>
                          <a:pt x="1449" y="9012"/>
                        </a:cubicBezTo>
                        <a:cubicBezTo>
                          <a:pt x="2129" y="10425"/>
                          <a:pt x="3039" y="11732"/>
                          <a:pt x="4153" y="12838"/>
                        </a:cubicBezTo>
                        <a:cubicBezTo>
                          <a:pt x="4623" y="13304"/>
                          <a:pt x="4915" y="13496"/>
                          <a:pt x="5095" y="13496"/>
                        </a:cubicBezTo>
                        <a:cubicBezTo>
                          <a:pt x="5483" y="13496"/>
                          <a:pt x="5354" y="12611"/>
                          <a:pt x="5369" y="11665"/>
                        </a:cubicBezTo>
                        <a:cubicBezTo>
                          <a:pt x="5401" y="9611"/>
                          <a:pt x="5282" y="7815"/>
                          <a:pt x="4425" y="5907"/>
                        </a:cubicBezTo>
                        <a:cubicBezTo>
                          <a:pt x="3441" y="3711"/>
                          <a:pt x="1904" y="1814"/>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9"/>
                  <p:cNvSpPr/>
                  <p:nvPr/>
                </p:nvSpPr>
                <p:spPr>
                  <a:xfrm flipH="1">
                    <a:off x="1247462" y="4893095"/>
                    <a:ext cx="196881" cy="243187"/>
                  </a:xfrm>
                  <a:custGeom>
                    <a:avLst/>
                    <a:gdLst/>
                    <a:ahLst/>
                    <a:cxnLst/>
                    <a:rect l="l" t="t" r="r" b="b"/>
                    <a:pathLst>
                      <a:path w="8288" h="10344" extrusionOk="0">
                        <a:moveTo>
                          <a:pt x="8288" y="0"/>
                        </a:moveTo>
                        <a:cubicBezTo>
                          <a:pt x="8288" y="0"/>
                          <a:pt x="8288" y="0"/>
                          <a:pt x="8288" y="0"/>
                        </a:cubicBezTo>
                        <a:lnTo>
                          <a:pt x="8288" y="0"/>
                        </a:lnTo>
                        <a:cubicBezTo>
                          <a:pt x="8288" y="0"/>
                          <a:pt x="8288" y="0"/>
                          <a:pt x="8288" y="0"/>
                        </a:cubicBezTo>
                        <a:close/>
                        <a:moveTo>
                          <a:pt x="8288" y="1"/>
                        </a:moveTo>
                        <a:lnTo>
                          <a:pt x="8288" y="1"/>
                        </a:lnTo>
                        <a:cubicBezTo>
                          <a:pt x="8150" y="473"/>
                          <a:pt x="5988" y="1588"/>
                          <a:pt x="5528" y="1979"/>
                        </a:cubicBezTo>
                        <a:cubicBezTo>
                          <a:pt x="4642" y="2737"/>
                          <a:pt x="3822" y="3572"/>
                          <a:pt x="3078" y="4473"/>
                        </a:cubicBezTo>
                        <a:cubicBezTo>
                          <a:pt x="1724" y="6111"/>
                          <a:pt x="183" y="8180"/>
                          <a:pt x="1" y="10344"/>
                        </a:cubicBezTo>
                        <a:cubicBezTo>
                          <a:pt x="2169" y="9587"/>
                          <a:pt x="4013" y="8052"/>
                          <a:pt x="5377" y="6203"/>
                        </a:cubicBezTo>
                        <a:cubicBezTo>
                          <a:pt x="6740" y="4356"/>
                          <a:pt x="7646" y="2204"/>
                          <a:pt x="8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9"/>
                  <p:cNvSpPr/>
                  <p:nvPr/>
                </p:nvSpPr>
                <p:spPr>
                  <a:xfrm flipH="1">
                    <a:off x="1291015" y="4852360"/>
                    <a:ext cx="96730" cy="26543"/>
                  </a:xfrm>
                  <a:custGeom>
                    <a:avLst/>
                    <a:gdLst/>
                    <a:ahLst/>
                    <a:cxnLst/>
                    <a:rect l="l" t="t" r="r" b="b"/>
                    <a:pathLst>
                      <a:path w="4072" h="1129" extrusionOk="0">
                        <a:moveTo>
                          <a:pt x="2132" y="1"/>
                        </a:moveTo>
                        <a:cubicBezTo>
                          <a:pt x="1429" y="1"/>
                          <a:pt x="732" y="145"/>
                          <a:pt x="133" y="504"/>
                        </a:cubicBezTo>
                        <a:cubicBezTo>
                          <a:pt x="102" y="522"/>
                          <a:pt x="72" y="542"/>
                          <a:pt x="51" y="572"/>
                        </a:cubicBezTo>
                        <a:cubicBezTo>
                          <a:pt x="0" y="647"/>
                          <a:pt x="36" y="755"/>
                          <a:pt x="105" y="814"/>
                        </a:cubicBezTo>
                        <a:cubicBezTo>
                          <a:pt x="174" y="873"/>
                          <a:pt x="265" y="892"/>
                          <a:pt x="353" y="910"/>
                        </a:cubicBezTo>
                        <a:lnTo>
                          <a:pt x="354" y="934"/>
                        </a:lnTo>
                        <a:cubicBezTo>
                          <a:pt x="902" y="1064"/>
                          <a:pt x="1464" y="1129"/>
                          <a:pt x="2025" y="1129"/>
                        </a:cubicBezTo>
                        <a:cubicBezTo>
                          <a:pt x="2405" y="1129"/>
                          <a:pt x="2785" y="1099"/>
                          <a:pt x="3160" y="1039"/>
                        </a:cubicBezTo>
                        <a:cubicBezTo>
                          <a:pt x="3502" y="985"/>
                          <a:pt x="3869" y="887"/>
                          <a:pt x="4072" y="604"/>
                        </a:cubicBezTo>
                        <a:cubicBezTo>
                          <a:pt x="3865" y="266"/>
                          <a:pt x="3445" y="143"/>
                          <a:pt x="3061" y="79"/>
                        </a:cubicBezTo>
                        <a:cubicBezTo>
                          <a:pt x="2756" y="29"/>
                          <a:pt x="2443" y="1"/>
                          <a:pt x="21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9"/>
                  <p:cNvSpPr/>
                  <p:nvPr/>
                </p:nvSpPr>
                <p:spPr>
                  <a:xfrm flipH="1">
                    <a:off x="1384597" y="4807734"/>
                    <a:ext cx="76135" cy="62513"/>
                  </a:xfrm>
                  <a:custGeom>
                    <a:avLst/>
                    <a:gdLst/>
                    <a:ahLst/>
                    <a:cxnLst/>
                    <a:rect l="l" t="t" r="r" b="b"/>
                    <a:pathLst>
                      <a:path w="3205" h="2659" extrusionOk="0">
                        <a:moveTo>
                          <a:pt x="298" y="0"/>
                        </a:moveTo>
                        <a:cubicBezTo>
                          <a:pt x="200" y="0"/>
                          <a:pt x="103" y="15"/>
                          <a:pt x="8" y="50"/>
                        </a:cubicBezTo>
                        <a:cubicBezTo>
                          <a:pt x="0" y="396"/>
                          <a:pt x="231" y="698"/>
                          <a:pt x="467" y="951"/>
                        </a:cubicBezTo>
                        <a:cubicBezTo>
                          <a:pt x="1111" y="1640"/>
                          <a:pt x="1890" y="2203"/>
                          <a:pt x="2746" y="2598"/>
                        </a:cubicBezTo>
                        <a:lnTo>
                          <a:pt x="2762" y="2582"/>
                        </a:lnTo>
                        <a:cubicBezTo>
                          <a:pt x="2839" y="2619"/>
                          <a:pt x="2920" y="2659"/>
                          <a:pt x="3007" y="2659"/>
                        </a:cubicBezTo>
                        <a:cubicBezTo>
                          <a:pt x="3010" y="2659"/>
                          <a:pt x="3013" y="2659"/>
                          <a:pt x="3016" y="2659"/>
                        </a:cubicBezTo>
                        <a:cubicBezTo>
                          <a:pt x="3105" y="2656"/>
                          <a:pt x="3200" y="2592"/>
                          <a:pt x="3203" y="2502"/>
                        </a:cubicBezTo>
                        <a:cubicBezTo>
                          <a:pt x="3205" y="2466"/>
                          <a:pt x="3191" y="2431"/>
                          <a:pt x="3179" y="2399"/>
                        </a:cubicBezTo>
                        <a:cubicBezTo>
                          <a:pt x="2806" y="1461"/>
                          <a:pt x="2005" y="749"/>
                          <a:pt x="1121" y="263"/>
                        </a:cubicBezTo>
                        <a:cubicBezTo>
                          <a:pt x="867" y="124"/>
                          <a:pt x="579" y="0"/>
                          <a:pt x="2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780" name="Google Shape;780;p19"/>
            <p:cNvGrpSpPr/>
            <p:nvPr/>
          </p:nvGrpSpPr>
          <p:grpSpPr>
            <a:xfrm>
              <a:off x="261123" y="4240243"/>
              <a:ext cx="546340" cy="1144005"/>
              <a:chOff x="-190602" y="4255105"/>
              <a:chExt cx="546340" cy="1144005"/>
            </a:xfrm>
          </p:grpSpPr>
          <p:sp>
            <p:nvSpPr>
              <p:cNvPr id="781" name="Google Shape;781;p19"/>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9"/>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9"/>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9"/>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9"/>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6" name="Google Shape;786;p19"/>
            <p:cNvGrpSpPr/>
            <p:nvPr/>
          </p:nvGrpSpPr>
          <p:grpSpPr>
            <a:xfrm>
              <a:off x="1253099" y="3921133"/>
              <a:ext cx="1059758" cy="818673"/>
              <a:chOff x="206924" y="4453733"/>
              <a:chExt cx="1059758" cy="818673"/>
            </a:xfrm>
          </p:grpSpPr>
          <p:sp>
            <p:nvSpPr>
              <p:cNvPr id="787" name="Google Shape;787;p19"/>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9"/>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9"/>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9"/>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9"/>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9"/>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9"/>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9"/>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5" name="Google Shape;795;p19"/>
            <p:cNvGrpSpPr/>
            <p:nvPr/>
          </p:nvGrpSpPr>
          <p:grpSpPr>
            <a:xfrm>
              <a:off x="7118174" y="3829483"/>
              <a:ext cx="1059758" cy="818673"/>
              <a:chOff x="206924" y="4453733"/>
              <a:chExt cx="1059758" cy="818673"/>
            </a:xfrm>
          </p:grpSpPr>
          <p:sp>
            <p:nvSpPr>
              <p:cNvPr id="796" name="Google Shape;796;p19"/>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9"/>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9"/>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9"/>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9"/>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19"/>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19"/>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19"/>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4" name="Google Shape;804;p19"/>
            <p:cNvGrpSpPr/>
            <p:nvPr/>
          </p:nvGrpSpPr>
          <p:grpSpPr>
            <a:xfrm>
              <a:off x="8177923" y="4240243"/>
              <a:ext cx="546340" cy="1144005"/>
              <a:chOff x="-190602" y="4255105"/>
              <a:chExt cx="546340" cy="1144005"/>
            </a:xfrm>
          </p:grpSpPr>
          <p:sp>
            <p:nvSpPr>
              <p:cNvPr id="805" name="Google Shape;805;p19"/>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9"/>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19"/>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19"/>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19"/>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0" name="Google Shape;810;p19"/>
            <p:cNvGrpSpPr/>
            <p:nvPr/>
          </p:nvGrpSpPr>
          <p:grpSpPr>
            <a:xfrm>
              <a:off x="5817692" y="4197933"/>
              <a:ext cx="255142" cy="513203"/>
              <a:chOff x="1173271" y="4610392"/>
              <a:chExt cx="437636" cy="880279"/>
            </a:xfrm>
          </p:grpSpPr>
          <p:grpSp>
            <p:nvGrpSpPr>
              <p:cNvPr id="811" name="Google Shape;811;p19"/>
              <p:cNvGrpSpPr/>
              <p:nvPr/>
            </p:nvGrpSpPr>
            <p:grpSpPr>
              <a:xfrm>
                <a:off x="1216042" y="4610930"/>
                <a:ext cx="309313" cy="333842"/>
                <a:chOff x="1215415" y="4605413"/>
                <a:chExt cx="309313" cy="333842"/>
              </a:xfrm>
            </p:grpSpPr>
            <p:sp>
              <p:nvSpPr>
                <p:cNvPr id="812" name="Google Shape;812;p19"/>
                <p:cNvSpPr/>
                <p:nvPr/>
              </p:nvSpPr>
              <p:spPr>
                <a:xfrm flipH="1">
                  <a:off x="1215415" y="4648153"/>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9"/>
                <p:cNvSpPr/>
                <p:nvPr/>
              </p:nvSpPr>
              <p:spPr>
                <a:xfrm flipH="1">
                  <a:off x="1345853" y="4605413"/>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4" name="Google Shape;814;p19"/>
              <p:cNvGrpSpPr/>
              <p:nvPr/>
            </p:nvGrpSpPr>
            <p:grpSpPr>
              <a:xfrm>
                <a:off x="1173271" y="4610392"/>
                <a:ext cx="437636" cy="880279"/>
                <a:chOff x="1128521" y="4507655"/>
                <a:chExt cx="437636" cy="880279"/>
              </a:xfrm>
            </p:grpSpPr>
            <p:grpSp>
              <p:nvGrpSpPr>
                <p:cNvPr id="815" name="Google Shape;815;p19"/>
                <p:cNvGrpSpPr/>
                <p:nvPr/>
              </p:nvGrpSpPr>
              <p:grpSpPr>
                <a:xfrm>
                  <a:off x="1170695" y="4507655"/>
                  <a:ext cx="309313" cy="333842"/>
                  <a:chOff x="1170069" y="4502138"/>
                  <a:chExt cx="309313" cy="333842"/>
                </a:xfrm>
              </p:grpSpPr>
              <p:sp>
                <p:nvSpPr>
                  <p:cNvPr id="816" name="Google Shape;816;p19"/>
                  <p:cNvSpPr/>
                  <p:nvPr/>
                </p:nvSpPr>
                <p:spPr>
                  <a:xfrm flipH="1">
                    <a:off x="1170069" y="4544878"/>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19"/>
                  <p:cNvSpPr/>
                  <p:nvPr/>
                </p:nvSpPr>
                <p:spPr>
                  <a:xfrm flipH="1">
                    <a:off x="1300507" y="4502138"/>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8" name="Google Shape;818;p19"/>
                <p:cNvGrpSpPr/>
                <p:nvPr/>
              </p:nvGrpSpPr>
              <p:grpSpPr>
                <a:xfrm>
                  <a:off x="1128521" y="4526541"/>
                  <a:ext cx="395091" cy="348462"/>
                  <a:chOff x="1128521" y="4526541"/>
                  <a:chExt cx="395091" cy="348462"/>
                </a:xfrm>
              </p:grpSpPr>
              <p:sp>
                <p:nvSpPr>
                  <p:cNvPr id="819" name="Google Shape;819;p19"/>
                  <p:cNvSpPr/>
                  <p:nvPr/>
                </p:nvSpPr>
                <p:spPr>
                  <a:xfrm flipH="1">
                    <a:off x="1128521" y="4605884"/>
                    <a:ext cx="270997" cy="269119"/>
                  </a:xfrm>
                  <a:custGeom>
                    <a:avLst/>
                    <a:gdLst/>
                    <a:ahLst/>
                    <a:cxnLst/>
                    <a:rect l="l" t="t" r="r" b="b"/>
                    <a:pathLst>
                      <a:path w="11408" h="11447" extrusionOk="0">
                        <a:moveTo>
                          <a:pt x="9538" y="1"/>
                        </a:moveTo>
                        <a:cubicBezTo>
                          <a:pt x="8994" y="1"/>
                          <a:pt x="8419" y="198"/>
                          <a:pt x="7917" y="435"/>
                        </a:cubicBezTo>
                        <a:cubicBezTo>
                          <a:pt x="4064" y="2250"/>
                          <a:pt x="0" y="7292"/>
                          <a:pt x="759" y="10297"/>
                        </a:cubicBezTo>
                        <a:cubicBezTo>
                          <a:pt x="932" y="10980"/>
                          <a:pt x="1650" y="11419"/>
                          <a:pt x="2355" y="11445"/>
                        </a:cubicBezTo>
                        <a:cubicBezTo>
                          <a:pt x="2383" y="11446"/>
                          <a:pt x="2412" y="11447"/>
                          <a:pt x="2441" y="11447"/>
                        </a:cubicBezTo>
                        <a:cubicBezTo>
                          <a:pt x="3113" y="11447"/>
                          <a:pt x="3759" y="11165"/>
                          <a:pt x="4362" y="10857"/>
                        </a:cubicBezTo>
                        <a:cubicBezTo>
                          <a:pt x="7517" y="9249"/>
                          <a:pt x="10352" y="6581"/>
                          <a:pt x="11164" y="3134"/>
                        </a:cubicBezTo>
                        <a:cubicBezTo>
                          <a:pt x="11408" y="2105"/>
                          <a:pt x="11361" y="816"/>
                          <a:pt x="10467" y="251"/>
                        </a:cubicBezTo>
                        <a:cubicBezTo>
                          <a:pt x="10184" y="72"/>
                          <a:pt x="9866" y="1"/>
                          <a:pt x="95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19"/>
                  <p:cNvSpPr/>
                  <p:nvPr/>
                </p:nvSpPr>
                <p:spPr>
                  <a:xfrm flipH="1">
                    <a:off x="1247011" y="4538648"/>
                    <a:ext cx="209923" cy="326131"/>
                  </a:xfrm>
                  <a:custGeom>
                    <a:avLst/>
                    <a:gdLst/>
                    <a:ahLst/>
                    <a:cxnLst/>
                    <a:rect l="l" t="t" r="r" b="b"/>
                    <a:pathLst>
                      <a:path w="8837" h="13872" extrusionOk="0">
                        <a:moveTo>
                          <a:pt x="5873" y="0"/>
                        </a:moveTo>
                        <a:cubicBezTo>
                          <a:pt x="5038" y="0"/>
                          <a:pt x="4333" y="676"/>
                          <a:pt x="3821" y="1353"/>
                        </a:cubicBezTo>
                        <a:cubicBezTo>
                          <a:pt x="1254" y="4750"/>
                          <a:pt x="0" y="11102"/>
                          <a:pt x="2070" y="13410"/>
                        </a:cubicBezTo>
                        <a:cubicBezTo>
                          <a:pt x="2353" y="13726"/>
                          <a:pt x="2769" y="13871"/>
                          <a:pt x="3194" y="13871"/>
                        </a:cubicBezTo>
                        <a:cubicBezTo>
                          <a:pt x="3477" y="13871"/>
                          <a:pt x="3764" y="13807"/>
                          <a:pt x="4018" y="13685"/>
                        </a:cubicBezTo>
                        <a:cubicBezTo>
                          <a:pt x="4654" y="13380"/>
                          <a:pt x="5115" y="12809"/>
                          <a:pt x="5521" y="12232"/>
                        </a:cubicBezTo>
                        <a:cubicBezTo>
                          <a:pt x="7568" y="9342"/>
                          <a:pt x="8836" y="5662"/>
                          <a:pt x="7953" y="2233"/>
                        </a:cubicBezTo>
                        <a:cubicBezTo>
                          <a:pt x="7689" y="1208"/>
                          <a:pt x="7047" y="89"/>
                          <a:pt x="5994" y="5"/>
                        </a:cubicBezTo>
                        <a:cubicBezTo>
                          <a:pt x="5954" y="2"/>
                          <a:pt x="5913" y="0"/>
                          <a:pt x="58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19"/>
                  <p:cNvSpPr/>
                  <p:nvPr/>
                </p:nvSpPr>
                <p:spPr>
                  <a:xfrm flipH="1">
                    <a:off x="1339868" y="4526541"/>
                    <a:ext cx="183745" cy="326154"/>
                  </a:xfrm>
                  <a:custGeom>
                    <a:avLst/>
                    <a:gdLst/>
                    <a:ahLst/>
                    <a:cxnLst/>
                    <a:rect l="l" t="t" r="r" b="b"/>
                    <a:pathLst>
                      <a:path w="7735" h="13873" extrusionOk="0">
                        <a:moveTo>
                          <a:pt x="2554" y="1"/>
                        </a:moveTo>
                        <a:cubicBezTo>
                          <a:pt x="2341" y="1"/>
                          <a:pt x="2128" y="41"/>
                          <a:pt x="1921" y="133"/>
                        </a:cubicBezTo>
                        <a:cubicBezTo>
                          <a:pt x="1106" y="492"/>
                          <a:pt x="784" y="1469"/>
                          <a:pt x="647" y="2350"/>
                        </a:cubicBezTo>
                        <a:cubicBezTo>
                          <a:pt x="0" y="6559"/>
                          <a:pt x="1909" y="12746"/>
                          <a:pt x="4825" y="13796"/>
                        </a:cubicBezTo>
                        <a:cubicBezTo>
                          <a:pt x="4969" y="13848"/>
                          <a:pt x="5119" y="13872"/>
                          <a:pt x="5268" y="13872"/>
                        </a:cubicBezTo>
                        <a:cubicBezTo>
                          <a:pt x="5805" y="13872"/>
                          <a:pt x="6344" y="13560"/>
                          <a:pt x="6669" y="13115"/>
                        </a:cubicBezTo>
                        <a:cubicBezTo>
                          <a:pt x="7086" y="12545"/>
                          <a:pt x="7219" y="11821"/>
                          <a:pt x="7304" y="11122"/>
                        </a:cubicBezTo>
                        <a:cubicBezTo>
                          <a:pt x="7734" y="7606"/>
                          <a:pt x="7108" y="3765"/>
                          <a:pt x="4703" y="1164"/>
                        </a:cubicBezTo>
                        <a:cubicBezTo>
                          <a:pt x="4138" y="553"/>
                          <a:pt x="3340" y="1"/>
                          <a:pt x="2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2" name="Google Shape;822;p19"/>
                <p:cNvGrpSpPr/>
                <p:nvPr/>
              </p:nvGrpSpPr>
              <p:grpSpPr>
                <a:xfrm>
                  <a:off x="1247462" y="4807734"/>
                  <a:ext cx="318695" cy="580200"/>
                  <a:chOff x="1247462" y="4807734"/>
                  <a:chExt cx="318695" cy="580200"/>
                </a:xfrm>
              </p:grpSpPr>
              <p:sp>
                <p:nvSpPr>
                  <p:cNvPr id="823" name="Google Shape;823;p19"/>
                  <p:cNvSpPr/>
                  <p:nvPr/>
                </p:nvSpPr>
                <p:spPr>
                  <a:xfrm flipH="1">
                    <a:off x="1377639" y="4864084"/>
                    <a:ext cx="84069" cy="523850"/>
                  </a:xfrm>
                  <a:custGeom>
                    <a:avLst/>
                    <a:gdLst/>
                    <a:ahLst/>
                    <a:cxnLst/>
                    <a:rect l="l" t="t" r="r" b="b"/>
                    <a:pathLst>
                      <a:path w="3539" h="22282" extrusionOk="0">
                        <a:moveTo>
                          <a:pt x="3384" y="1"/>
                        </a:moveTo>
                        <a:cubicBezTo>
                          <a:pt x="3342" y="1"/>
                          <a:pt x="3301" y="20"/>
                          <a:pt x="3274" y="56"/>
                        </a:cubicBezTo>
                        <a:lnTo>
                          <a:pt x="3215" y="134"/>
                        </a:lnTo>
                        <a:cubicBezTo>
                          <a:pt x="3210" y="140"/>
                          <a:pt x="3205" y="147"/>
                          <a:pt x="3201" y="154"/>
                        </a:cubicBezTo>
                        <a:lnTo>
                          <a:pt x="3188" y="172"/>
                        </a:lnTo>
                        <a:cubicBezTo>
                          <a:pt x="3079" y="336"/>
                          <a:pt x="2992" y="517"/>
                          <a:pt x="2911" y="697"/>
                        </a:cubicBezTo>
                        <a:cubicBezTo>
                          <a:pt x="2819" y="908"/>
                          <a:pt x="2727" y="1142"/>
                          <a:pt x="2652" y="1358"/>
                        </a:cubicBezTo>
                        <a:cubicBezTo>
                          <a:pt x="2357" y="2189"/>
                          <a:pt x="2128" y="3039"/>
                          <a:pt x="1912" y="3892"/>
                        </a:cubicBezTo>
                        <a:cubicBezTo>
                          <a:pt x="1338" y="6223"/>
                          <a:pt x="890" y="8583"/>
                          <a:pt x="533" y="10956"/>
                        </a:cubicBezTo>
                        <a:cubicBezTo>
                          <a:pt x="259" y="12813"/>
                          <a:pt x="67" y="14687"/>
                          <a:pt x="20" y="16563"/>
                        </a:cubicBezTo>
                        <a:cubicBezTo>
                          <a:pt x="0" y="17262"/>
                          <a:pt x="5" y="17985"/>
                          <a:pt x="40" y="18682"/>
                        </a:cubicBezTo>
                        <a:cubicBezTo>
                          <a:pt x="89" y="19626"/>
                          <a:pt x="191" y="20568"/>
                          <a:pt x="390" y="21493"/>
                        </a:cubicBezTo>
                        <a:cubicBezTo>
                          <a:pt x="441" y="21724"/>
                          <a:pt x="497" y="21953"/>
                          <a:pt x="563" y="22181"/>
                        </a:cubicBezTo>
                        <a:cubicBezTo>
                          <a:pt x="579" y="22239"/>
                          <a:pt x="634" y="22282"/>
                          <a:pt x="697" y="22282"/>
                        </a:cubicBezTo>
                        <a:cubicBezTo>
                          <a:pt x="700" y="22282"/>
                          <a:pt x="704" y="22281"/>
                          <a:pt x="707" y="22281"/>
                        </a:cubicBezTo>
                        <a:cubicBezTo>
                          <a:pt x="783" y="22276"/>
                          <a:pt x="840" y="22210"/>
                          <a:pt x="834" y="22133"/>
                        </a:cubicBezTo>
                        <a:cubicBezTo>
                          <a:pt x="804" y="21821"/>
                          <a:pt x="766" y="21400"/>
                          <a:pt x="745" y="21090"/>
                        </a:cubicBezTo>
                        <a:cubicBezTo>
                          <a:pt x="560" y="18200"/>
                          <a:pt x="666" y="15294"/>
                          <a:pt x="896" y="12409"/>
                        </a:cubicBezTo>
                        <a:cubicBezTo>
                          <a:pt x="1134" y="9453"/>
                          <a:pt x="1539" y="6499"/>
                          <a:pt x="2249" y="3616"/>
                        </a:cubicBezTo>
                        <a:cubicBezTo>
                          <a:pt x="2376" y="3109"/>
                          <a:pt x="2514" y="2602"/>
                          <a:pt x="2669" y="2105"/>
                        </a:cubicBezTo>
                        <a:cubicBezTo>
                          <a:pt x="2825" y="1610"/>
                          <a:pt x="2995" y="1117"/>
                          <a:pt x="3223" y="653"/>
                        </a:cubicBezTo>
                        <a:cubicBezTo>
                          <a:pt x="3262" y="579"/>
                          <a:pt x="3300" y="505"/>
                          <a:pt x="3345" y="432"/>
                        </a:cubicBezTo>
                        <a:cubicBezTo>
                          <a:pt x="3365" y="398"/>
                          <a:pt x="3390" y="364"/>
                          <a:pt x="3412" y="330"/>
                        </a:cubicBezTo>
                        <a:cubicBezTo>
                          <a:pt x="3430" y="302"/>
                          <a:pt x="3461" y="266"/>
                          <a:pt x="3484" y="237"/>
                        </a:cubicBezTo>
                        <a:cubicBezTo>
                          <a:pt x="3539" y="176"/>
                          <a:pt x="3531" y="82"/>
                          <a:pt x="3467" y="29"/>
                        </a:cubicBezTo>
                        <a:cubicBezTo>
                          <a:pt x="3442" y="10"/>
                          <a:pt x="3413" y="1"/>
                          <a:pt x="3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9"/>
                  <p:cNvSpPr/>
                  <p:nvPr/>
                </p:nvSpPr>
                <p:spPr>
                  <a:xfrm flipH="1">
                    <a:off x="1435909" y="4818030"/>
                    <a:ext cx="130249" cy="317314"/>
                  </a:xfrm>
                  <a:custGeom>
                    <a:avLst/>
                    <a:gdLst/>
                    <a:ahLst/>
                    <a:cxnLst/>
                    <a:rect l="l" t="t" r="r" b="b"/>
                    <a:pathLst>
                      <a:path w="5483" h="13497" extrusionOk="0">
                        <a:moveTo>
                          <a:pt x="322" y="0"/>
                        </a:moveTo>
                        <a:cubicBezTo>
                          <a:pt x="461" y="159"/>
                          <a:pt x="50" y="1887"/>
                          <a:pt x="36" y="2205"/>
                        </a:cubicBezTo>
                        <a:cubicBezTo>
                          <a:pt x="1" y="2974"/>
                          <a:pt x="34" y="3746"/>
                          <a:pt x="127" y="4510"/>
                        </a:cubicBezTo>
                        <a:cubicBezTo>
                          <a:pt x="317" y="6069"/>
                          <a:pt x="768" y="7597"/>
                          <a:pt x="1449" y="9012"/>
                        </a:cubicBezTo>
                        <a:cubicBezTo>
                          <a:pt x="2129" y="10425"/>
                          <a:pt x="3039" y="11732"/>
                          <a:pt x="4153" y="12838"/>
                        </a:cubicBezTo>
                        <a:cubicBezTo>
                          <a:pt x="4623" y="13304"/>
                          <a:pt x="4915" y="13496"/>
                          <a:pt x="5095" y="13496"/>
                        </a:cubicBezTo>
                        <a:cubicBezTo>
                          <a:pt x="5483" y="13496"/>
                          <a:pt x="5354" y="12611"/>
                          <a:pt x="5369" y="11665"/>
                        </a:cubicBezTo>
                        <a:cubicBezTo>
                          <a:pt x="5401" y="9611"/>
                          <a:pt x="5282" y="7815"/>
                          <a:pt x="4425" y="5907"/>
                        </a:cubicBezTo>
                        <a:cubicBezTo>
                          <a:pt x="3441" y="3711"/>
                          <a:pt x="1904" y="1814"/>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19"/>
                  <p:cNvSpPr/>
                  <p:nvPr/>
                </p:nvSpPr>
                <p:spPr>
                  <a:xfrm flipH="1">
                    <a:off x="1247462" y="4893095"/>
                    <a:ext cx="196881" cy="243187"/>
                  </a:xfrm>
                  <a:custGeom>
                    <a:avLst/>
                    <a:gdLst/>
                    <a:ahLst/>
                    <a:cxnLst/>
                    <a:rect l="l" t="t" r="r" b="b"/>
                    <a:pathLst>
                      <a:path w="8288" h="10344" extrusionOk="0">
                        <a:moveTo>
                          <a:pt x="8288" y="0"/>
                        </a:moveTo>
                        <a:cubicBezTo>
                          <a:pt x="8288" y="0"/>
                          <a:pt x="8288" y="0"/>
                          <a:pt x="8288" y="0"/>
                        </a:cubicBezTo>
                        <a:lnTo>
                          <a:pt x="8288" y="0"/>
                        </a:lnTo>
                        <a:cubicBezTo>
                          <a:pt x="8288" y="0"/>
                          <a:pt x="8288" y="0"/>
                          <a:pt x="8288" y="0"/>
                        </a:cubicBezTo>
                        <a:close/>
                        <a:moveTo>
                          <a:pt x="8288" y="1"/>
                        </a:moveTo>
                        <a:lnTo>
                          <a:pt x="8288" y="1"/>
                        </a:lnTo>
                        <a:cubicBezTo>
                          <a:pt x="8150" y="473"/>
                          <a:pt x="5988" y="1588"/>
                          <a:pt x="5528" y="1979"/>
                        </a:cubicBezTo>
                        <a:cubicBezTo>
                          <a:pt x="4642" y="2737"/>
                          <a:pt x="3822" y="3572"/>
                          <a:pt x="3078" y="4473"/>
                        </a:cubicBezTo>
                        <a:cubicBezTo>
                          <a:pt x="1724" y="6111"/>
                          <a:pt x="183" y="8180"/>
                          <a:pt x="1" y="10344"/>
                        </a:cubicBezTo>
                        <a:cubicBezTo>
                          <a:pt x="2169" y="9587"/>
                          <a:pt x="4013" y="8052"/>
                          <a:pt x="5377" y="6203"/>
                        </a:cubicBezTo>
                        <a:cubicBezTo>
                          <a:pt x="6740" y="4356"/>
                          <a:pt x="7646" y="2204"/>
                          <a:pt x="8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19"/>
                  <p:cNvSpPr/>
                  <p:nvPr/>
                </p:nvSpPr>
                <p:spPr>
                  <a:xfrm flipH="1">
                    <a:off x="1291015" y="4852360"/>
                    <a:ext cx="96730" cy="26543"/>
                  </a:xfrm>
                  <a:custGeom>
                    <a:avLst/>
                    <a:gdLst/>
                    <a:ahLst/>
                    <a:cxnLst/>
                    <a:rect l="l" t="t" r="r" b="b"/>
                    <a:pathLst>
                      <a:path w="4072" h="1129" extrusionOk="0">
                        <a:moveTo>
                          <a:pt x="2132" y="1"/>
                        </a:moveTo>
                        <a:cubicBezTo>
                          <a:pt x="1429" y="1"/>
                          <a:pt x="732" y="145"/>
                          <a:pt x="133" y="504"/>
                        </a:cubicBezTo>
                        <a:cubicBezTo>
                          <a:pt x="102" y="522"/>
                          <a:pt x="72" y="542"/>
                          <a:pt x="51" y="572"/>
                        </a:cubicBezTo>
                        <a:cubicBezTo>
                          <a:pt x="0" y="647"/>
                          <a:pt x="36" y="755"/>
                          <a:pt x="105" y="814"/>
                        </a:cubicBezTo>
                        <a:cubicBezTo>
                          <a:pt x="174" y="873"/>
                          <a:pt x="265" y="892"/>
                          <a:pt x="353" y="910"/>
                        </a:cubicBezTo>
                        <a:lnTo>
                          <a:pt x="354" y="934"/>
                        </a:lnTo>
                        <a:cubicBezTo>
                          <a:pt x="902" y="1064"/>
                          <a:pt x="1464" y="1129"/>
                          <a:pt x="2025" y="1129"/>
                        </a:cubicBezTo>
                        <a:cubicBezTo>
                          <a:pt x="2405" y="1129"/>
                          <a:pt x="2785" y="1099"/>
                          <a:pt x="3160" y="1039"/>
                        </a:cubicBezTo>
                        <a:cubicBezTo>
                          <a:pt x="3502" y="985"/>
                          <a:pt x="3869" y="887"/>
                          <a:pt x="4072" y="604"/>
                        </a:cubicBezTo>
                        <a:cubicBezTo>
                          <a:pt x="3865" y="266"/>
                          <a:pt x="3445" y="143"/>
                          <a:pt x="3061" y="79"/>
                        </a:cubicBezTo>
                        <a:cubicBezTo>
                          <a:pt x="2756" y="29"/>
                          <a:pt x="2443" y="1"/>
                          <a:pt x="21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19"/>
                  <p:cNvSpPr/>
                  <p:nvPr/>
                </p:nvSpPr>
                <p:spPr>
                  <a:xfrm flipH="1">
                    <a:off x="1384597" y="4807734"/>
                    <a:ext cx="76135" cy="62513"/>
                  </a:xfrm>
                  <a:custGeom>
                    <a:avLst/>
                    <a:gdLst/>
                    <a:ahLst/>
                    <a:cxnLst/>
                    <a:rect l="l" t="t" r="r" b="b"/>
                    <a:pathLst>
                      <a:path w="3205" h="2659" extrusionOk="0">
                        <a:moveTo>
                          <a:pt x="298" y="0"/>
                        </a:moveTo>
                        <a:cubicBezTo>
                          <a:pt x="200" y="0"/>
                          <a:pt x="103" y="15"/>
                          <a:pt x="8" y="50"/>
                        </a:cubicBezTo>
                        <a:cubicBezTo>
                          <a:pt x="0" y="396"/>
                          <a:pt x="231" y="698"/>
                          <a:pt x="467" y="951"/>
                        </a:cubicBezTo>
                        <a:cubicBezTo>
                          <a:pt x="1111" y="1640"/>
                          <a:pt x="1890" y="2203"/>
                          <a:pt x="2746" y="2598"/>
                        </a:cubicBezTo>
                        <a:lnTo>
                          <a:pt x="2762" y="2582"/>
                        </a:lnTo>
                        <a:cubicBezTo>
                          <a:pt x="2839" y="2619"/>
                          <a:pt x="2920" y="2659"/>
                          <a:pt x="3007" y="2659"/>
                        </a:cubicBezTo>
                        <a:cubicBezTo>
                          <a:pt x="3010" y="2659"/>
                          <a:pt x="3013" y="2659"/>
                          <a:pt x="3016" y="2659"/>
                        </a:cubicBezTo>
                        <a:cubicBezTo>
                          <a:pt x="3105" y="2656"/>
                          <a:pt x="3200" y="2592"/>
                          <a:pt x="3203" y="2502"/>
                        </a:cubicBezTo>
                        <a:cubicBezTo>
                          <a:pt x="3205" y="2466"/>
                          <a:pt x="3191" y="2431"/>
                          <a:pt x="3179" y="2399"/>
                        </a:cubicBezTo>
                        <a:cubicBezTo>
                          <a:pt x="2806" y="1461"/>
                          <a:pt x="2005" y="749"/>
                          <a:pt x="1121" y="263"/>
                        </a:cubicBezTo>
                        <a:cubicBezTo>
                          <a:pt x="867" y="124"/>
                          <a:pt x="579" y="0"/>
                          <a:pt x="2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828" name="Google Shape;828;p19"/>
            <p:cNvGrpSpPr/>
            <p:nvPr/>
          </p:nvGrpSpPr>
          <p:grpSpPr>
            <a:xfrm rot="1887603">
              <a:off x="6035800" y="4131249"/>
              <a:ext cx="272944" cy="549011"/>
              <a:chOff x="1173271" y="4610392"/>
              <a:chExt cx="437636" cy="880279"/>
            </a:xfrm>
          </p:grpSpPr>
          <p:grpSp>
            <p:nvGrpSpPr>
              <p:cNvPr id="829" name="Google Shape;829;p19"/>
              <p:cNvGrpSpPr/>
              <p:nvPr/>
            </p:nvGrpSpPr>
            <p:grpSpPr>
              <a:xfrm>
                <a:off x="1216042" y="4610930"/>
                <a:ext cx="309313" cy="333842"/>
                <a:chOff x="1215415" y="4605413"/>
                <a:chExt cx="309313" cy="333842"/>
              </a:xfrm>
            </p:grpSpPr>
            <p:sp>
              <p:nvSpPr>
                <p:cNvPr id="830" name="Google Shape;830;p19"/>
                <p:cNvSpPr/>
                <p:nvPr/>
              </p:nvSpPr>
              <p:spPr>
                <a:xfrm flipH="1">
                  <a:off x="1215415" y="4648153"/>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9"/>
                <p:cNvSpPr/>
                <p:nvPr/>
              </p:nvSpPr>
              <p:spPr>
                <a:xfrm flipH="1">
                  <a:off x="1345853" y="4605413"/>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2" name="Google Shape;832;p19"/>
              <p:cNvGrpSpPr/>
              <p:nvPr/>
            </p:nvGrpSpPr>
            <p:grpSpPr>
              <a:xfrm>
                <a:off x="1173271" y="4610392"/>
                <a:ext cx="437636" cy="880279"/>
                <a:chOff x="1128521" y="4507655"/>
                <a:chExt cx="437636" cy="880279"/>
              </a:xfrm>
            </p:grpSpPr>
            <p:grpSp>
              <p:nvGrpSpPr>
                <p:cNvPr id="833" name="Google Shape;833;p19"/>
                <p:cNvGrpSpPr/>
                <p:nvPr/>
              </p:nvGrpSpPr>
              <p:grpSpPr>
                <a:xfrm>
                  <a:off x="1170695" y="4507655"/>
                  <a:ext cx="309313" cy="333842"/>
                  <a:chOff x="1170069" y="4502138"/>
                  <a:chExt cx="309313" cy="333842"/>
                </a:xfrm>
              </p:grpSpPr>
              <p:sp>
                <p:nvSpPr>
                  <p:cNvPr id="834" name="Google Shape;834;p19"/>
                  <p:cNvSpPr/>
                  <p:nvPr/>
                </p:nvSpPr>
                <p:spPr>
                  <a:xfrm flipH="1">
                    <a:off x="1170069" y="4544878"/>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9"/>
                  <p:cNvSpPr/>
                  <p:nvPr/>
                </p:nvSpPr>
                <p:spPr>
                  <a:xfrm flipH="1">
                    <a:off x="1300507" y="4502138"/>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6" name="Google Shape;836;p19"/>
                <p:cNvGrpSpPr/>
                <p:nvPr/>
              </p:nvGrpSpPr>
              <p:grpSpPr>
                <a:xfrm>
                  <a:off x="1128521" y="4526541"/>
                  <a:ext cx="395091" cy="348462"/>
                  <a:chOff x="1128521" y="4526541"/>
                  <a:chExt cx="395091" cy="348462"/>
                </a:xfrm>
              </p:grpSpPr>
              <p:sp>
                <p:nvSpPr>
                  <p:cNvPr id="837" name="Google Shape;837;p19"/>
                  <p:cNvSpPr/>
                  <p:nvPr/>
                </p:nvSpPr>
                <p:spPr>
                  <a:xfrm flipH="1">
                    <a:off x="1128521" y="4605884"/>
                    <a:ext cx="270997" cy="269119"/>
                  </a:xfrm>
                  <a:custGeom>
                    <a:avLst/>
                    <a:gdLst/>
                    <a:ahLst/>
                    <a:cxnLst/>
                    <a:rect l="l" t="t" r="r" b="b"/>
                    <a:pathLst>
                      <a:path w="11408" h="11447" extrusionOk="0">
                        <a:moveTo>
                          <a:pt x="9538" y="1"/>
                        </a:moveTo>
                        <a:cubicBezTo>
                          <a:pt x="8994" y="1"/>
                          <a:pt x="8419" y="198"/>
                          <a:pt x="7917" y="435"/>
                        </a:cubicBezTo>
                        <a:cubicBezTo>
                          <a:pt x="4064" y="2250"/>
                          <a:pt x="0" y="7292"/>
                          <a:pt x="759" y="10297"/>
                        </a:cubicBezTo>
                        <a:cubicBezTo>
                          <a:pt x="932" y="10980"/>
                          <a:pt x="1650" y="11419"/>
                          <a:pt x="2355" y="11445"/>
                        </a:cubicBezTo>
                        <a:cubicBezTo>
                          <a:pt x="2383" y="11446"/>
                          <a:pt x="2412" y="11447"/>
                          <a:pt x="2441" y="11447"/>
                        </a:cubicBezTo>
                        <a:cubicBezTo>
                          <a:pt x="3113" y="11447"/>
                          <a:pt x="3759" y="11165"/>
                          <a:pt x="4362" y="10857"/>
                        </a:cubicBezTo>
                        <a:cubicBezTo>
                          <a:pt x="7517" y="9249"/>
                          <a:pt x="10352" y="6581"/>
                          <a:pt x="11164" y="3134"/>
                        </a:cubicBezTo>
                        <a:cubicBezTo>
                          <a:pt x="11408" y="2105"/>
                          <a:pt x="11361" y="816"/>
                          <a:pt x="10467" y="251"/>
                        </a:cubicBezTo>
                        <a:cubicBezTo>
                          <a:pt x="10184" y="72"/>
                          <a:pt x="9866" y="1"/>
                          <a:pt x="95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9"/>
                  <p:cNvSpPr/>
                  <p:nvPr/>
                </p:nvSpPr>
                <p:spPr>
                  <a:xfrm flipH="1">
                    <a:off x="1247011" y="4538648"/>
                    <a:ext cx="209923" cy="326131"/>
                  </a:xfrm>
                  <a:custGeom>
                    <a:avLst/>
                    <a:gdLst/>
                    <a:ahLst/>
                    <a:cxnLst/>
                    <a:rect l="l" t="t" r="r" b="b"/>
                    <a:pathLst>
                      <a:path w="8837" h="13872" extrusionOk="0">
                        <a:moveTo>
                          <a:pt x="5873" y="0"/>
                        </a:moveTo>
                        <a:cubicBezTo>
                          <a:pt x="5038" y="0"/>
                          <a:pt x="4333" y="676"/>
                          <a:pt x="3821" y="1353"/>
                        </a:cubicBezTo>
                        <a:cubicBezTo>
                          <a:pt x="1254" y="4750"/>
                          <a:pt x="0" y="11102"/>
                          <a:pt x="2070" y="13410"/>
                        </a:cubicBezTo>
                        <a:cubicBezTo>
                          <a:pt x="2353" y="13726"/>
                          <a:pt x="2769" y="13871"/>
                          <a:pt x="3194" y="13871"/>
                        </a:cubicBezTo>
                        <a:cubicBezTo>
                          <a:pt x="3477" y="13871"/>
                          <a:pt x="3764" y="13807"/>
                          <a:pt x="4018" y="13685"/>
                        </a:cubicBezTo>
                        <a:cubicBezTo>
                          <a:pt x="4654" y="13380"/>
                          <a:pt x="5115" y="12809"/>
                          <a:pt x="5521" y="12232"/>
                        </a:cubicBezTo>
                        <a:cubicBezTo>
                          <a:pt x="7568" y="9342"/>
                          <a:pt x="8836" y="5662"/>
                          <a:pt x="7953" y="2233"/>
                        </a:cubicBezTo>
                        <a:cubicBezTo>
                          <a:pt x="7689" y="1208"/>
                          <a:pt x="7047" y="89"/>
                          <a:pt x="5994" y="5"/>
                        </a:cubicBezTo>
                        <a:cubicBezTo>
                          <a:pt x="5954" y="2"/>
                          <a:pt x="5913" y="0"/>
                          <a:pt x="58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9"/>
                  <p:cNvSpPr/>
                  <p:nvPr/>
                </p:nvSpPr>
                <p:spPr>
                  <a:xfrm flipH="1">
                    <a:off x="1339868" y="4526541"/>
                    <a:ext cx="183745" cy="326154"/>
                  </a:xfrm>
                  <a:custGeom>
                    <a:avLst/>
                    <a:gdLst/>
                    <a:ahLst/>
                    <a:cxnLst/>
                    <a:rect l="l" t="t" r="r" b="b"/>
                    <a:pathLst>
                      <a:path w="7735" h="13873" extrusionOk="0">
                        <a:moveTo>
                          <a:pt x="2554" y="1"/>
                        </a:moveTo>
                        <a:cubicBezTo>
                          <a:pt x="2341" y="1"/>
                          <a:pt x="2128" y="41"/>
                          <a:pt x="1921" y="133"/>
                        </a:cubicBezTo>
                        <a:cubicBezTo>
                          <a:pt x="1106" y="492"/>
                          <a:pt x="784" y="1469"/>
                          <a:pt x="647" y="2350"/>
                        </a:cubicBezTo>
                        <a:cubicBezTo>
                          <a:pt x="0" y="6559"/>
                          <a:pt x="1909" y="12746"/>
                          <a:pt x="4825" y="13796"/>
                        </a:cubicBezTo>
                        <a:cubicBezTo>
                          <a:pt x="4969" y="13848"/>
                          <a:pt x="5119" y="13872"/>
                          <a:pt x="5268" y="13872"/>
                        </a:cubicBezTo>
                        <a:cubicBezTo>
                          <a:pt x="5805" y="13872"/>
                          <a:pt x="6344" y="13560"/>
                          <a:pt x="6669" y="13115"/>
                        </a:cubicBezTo>
                        <a:cubicBezTo>
                          <a:pt x="7086" y="12545"/>
                          <a:pt x="7219" y="11821"/>
                          <a:pt x="7304" y="11122"/>
                        </a:cubicBezTo>
                        <a:cubicBezTo>
                          <a:pt x="7734" y="7606"/>
                          <a:pt x="7108" y="3765"/>
                          <a:pt x="4703" y="1164"/>
                        </a:cubicBezTo>
                        <a:cubicBezTo>
                          <a:pt x="4138" y="553"/>
                          <a:pt x="3340" y="1"/>
                          <a:pt x="2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0" name="Google Shape;840;p19"/>
                <p:cNvGrpSpPr/>
                <p:nvPr/>
              </p:nvGrpSpPr>
              <p:grpSpPr>
                <a:xfrm>
                  <a:off x="1247462" y="4807734"/>
                  <a:ext cx="318695" cy="580200"/>
                  <a:chOff x="1247462" y="4807734"/>
                  <a:chExt cx="318695" cy="580200"/>
                </a:xfrm>
              </p:grpSpPr>
              <p:sp>
                <p:nvSpPr>
                  <p:cNvPr id="841" name="Google Shape;841;p19"/>
                  <p:cNvSpPr/>
                  <p:nvPr/>
                </p:nvSpPr>
                <p:spPr>
                  <a:xfrm flipH="1">
                    <a:off x="1377639" y="4864084"/>
                    <a:ext cx="84069" cy="523850"/>
                  </a:xfrm>
                  <a:custGeom>
                    <a:avLst/>
                    <a:gdLst/>
                    <a:ahLst/>
                    <a:cxnLst/>
                    <a:rect l="l" t="t" r="r" b="b"/>
                    <a:pathLst>
                      <a:path w="3539" h="22282" extrusionOk="0">
                        <a:moveTo>
                          <a:pt x="3384" y="1"/>
                        </a:moveTo>
                        <a:cubicBezTo>
                          <a:pt x="3342" y="1"/>
                          <a:pt x="3301" y="20"/>
                          <a:pt x="3274" y="56"/>
                        </a:cubicBezTo>
                        <a:lnTo>
                          <a:pt x="3215" y="134"/>
                        </a:lnTo>
                        <a:cubicBezTo>
                          <a:pt x="3210" y="140"/>
                          <a:pt x="3205" y="147"/>
                          <a:pt x="3201" y="154"/>
                        </a:cubicBezTo>
                        <a:lnTo>
                          <a:pt x="3188" y="172"/>
                        </a:lnTo>
                        <a:cubicBezTo>
                          <a:pt x="3079" y="336"/>
                          <a:pt x="2992" y="517"/>
                          <a:pt x="2911" y="697"/>
                        </a:cubicBezTo>
                        <a:cubicBezTo>
                          <a:pt x="2819" y="908"/>
                          <a:pt x="2727" y="1142"/>
                          <a:pt x="2652" y="1358"/>
                        </a:cubicBezTo>
                        <a:cubicBezTo>
                          <a:pt x="2357" y="2189"/>
                          <a:pt x="2128" y="3039"/>
                          <a:pt x="1912" y="3892"/>
                        </a:cubicBezTo>
                        <a:cubicBezTo>
                          <a:pt x="1338" y="6223"/>
                          <a:pt x="890" y="8583"/>
                          <a:pt x="533" y="10956"/>
                        </a:cubicBezTo>
                        <a:cubicBezTo>
                          <a:pt x="259" y="12813"/>
                          <a:pt x="67" y="14687"/>
                          <a:pt x="20" y="16563"/>
                        </a:cubicBezTo>
                        <a:cubicBezTo>
                          <a:pt x="0" y="17262"/>
                          <a:pt x="5" y="17985"/>
                          <a:pt x="40" y="18682"/>
                        </a:cubicBezTo>
                        <a:cubicBezTo>
                          <a:pt x="89" y="19626"/>
                          <a:pt x="191" y="20568"/>
                          <a:pt x="390" y="21493"/>
                        </a:cubicBezTo>
                        <a:cubicBezTo>
                          <a:pt x="441" y="21724"/>
                          <a:pt x="497" y="21953"/>
                          <a:pt x="563" y="22181"/>
                        </a:cubicBezTo>
                        <a:cubicBezTo>
                          <a:pt x="579" y="22239"/>
                          <a:pt x="634" y="22282"/>
                          <a:pt x="697" y="22282"/>
                        </a:cubicBezTo>
                        <a:cubicBezTo>
                          <a:pt x="700" y="22282"/>
                          <a:pt x="704" y="22281"/>
                          <a:pt x="707" y="22281"/>
                        </a:cubicBezTo>
                        <a:cubicBezTo>
                          <a:pt x="783" y="22276"/>
                          <a:pt x="840" y="22210"/>
                          <a:pt x="834" y="22133"/>
                        </a:cubicBezTo>
                        <a:cubicBezTo>
                          <a:pt x="804" y="21821"/>
                          <a:pt x="766" y="21400"/>
                          <a:pt x="745" y="21090"/>
                        </a:cubicBezTo>
                        <a:cubicBezTo>
                          <a:pt x="560" y="18200"/>
                          <a:pt x="666" y="15294"/>
                          <a:pt x="896" y="12409"/>
                        </a:cubicBezTo>
                        <a:cubicBezTo>
                          <a:pt x="1134" y="9453"/>
                          <a:pt x="1539" y="6499"/>
                          <a:pt x="2249" y="3616"/>
                        </a:cubicBezTo>
                        <a:cubicBezTo>
                          <a:pt x="2376" y="3109"/>
                          <a:pt x="2514" y="2602"/>
                          <a:pt x="2669" y="2105"/>
                        </a:cubicBezTo>
                        <a:cubicBezTo>
                          <a:pt x="2825" y="1610"/>
                          <a:pt x="2995" y="1117"/>
                          <a:pt x="3223" y="653"/>
                        </a:cubicBezTo>
                        <a:cubicBezTo>
                          <a:pt x="3262" y="579"/>
                          <a:pt x="3300" y="505"/>
                          <a:pt x="3345" y="432"/>
                        </a:cubicBezTo>
                        <a:cubicBezTo>
                          <a:pt x="3365" y="398"/>
                          <a:pt x="3390" y="364"/>
                          <a:pt x="3412" y="330"/>
                        </a:cubicBezTo>
                        <a:cubicBezTo>
                          <a:pt x="3430" y="302"/>
                          <a:pt x="3461" y="266"/>
                          <a:pt x="3484" y="237"/>
                        </a:cubicBezTo>
                        <a:cubicBezTo>
                          <a:pt x="3539" y="176"/>
                          <a:pt x="3531" y="82"/>
                          <a:pt x="3467" y="29"/>
                        </a:cubicBezTo>
                        <a:cubicBezTo>
                          <a:pt x="3442" y="10"/>
                          <a:pt x="3413" y="1"/>
                          <a:pt x="3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9"/>
                  <p:cNvSpPr/>
                  <p:nvPr/>
                </p:nvSpPr>
                <p:spPr>
                  <a:xfrm flipH="1">
                    <a:off x="1435909" y="4818030"/>
                    <a:ext cx="130249" cy="317314"/>
                  </a:xfrm>
                  <a:custGeom>
                    <a:avLst/>
                    <a:gdLst/>
                    <a:ahLst/>
                    <a:cxnLst/>
                    <a:rect l="l" t="t" r="r" b="b"/>
                    <a:pathLst>
                      <a:path w="5483" h="13497" extrusionOk="0">
                        <a:moveTo>
                          <a:pt x="322" y="0"/>
                        </a:moveTo>
                        <a:cubicBezTo>
                          <a:pt x="461" y="159"/>
                          <a:pt x="50" y="1887"/>
                          <a:pt x="36" y="2205"/>
                        </a:cubicBezTo>
                        <a:cubicBezTo>
                          <a:pt x="1" y="2974"/>
                          <a:pt x="34" y="3746"/>
                          <a:pt x="127" y="4510"/>
                        </a:cubicBezTo>
                        <a:cubicBezTo>
                          <a:pt x="317" y="6069"/>
                          <a:pt x="768" y="7597"/>
                          <a:pt x="1449" y="9012"/>
                        </a:cubicBezTo>
                        <a:cubicBezTo>
                          <a:pt x="2129" y="10425"/>
                          <a:pt x="3039" y="11732"/>
                          <a:pt x="4153" y="12838"/>
                        </a:cubicBezTo>
                        <a:cubicBezTo>
                          <a:pt x="4623" y="13304"/>
                          <a:pt x="4915" y="13496"/>
                          <a:pt x="5095" y="13496"/>
                        </a:cubicBezTo>
                        <a:cubicBezTo>
                          <a:pt x="5483" y="13496"/>
                          <a:pt x="5354" y="12611"/>
                          <a:pt x="5369" y="11665"/>
                        </a:cubicBezTo>
                        <a:cubicBezTo>
                          <a:pt x="5401" y="9611"/>
                          <a:pt x="5282" y="7815"/>
                          <a:pt x="4425" y="5907"/>
                        </a:cubicBezTo>
                        <a:cubicBezTo>
                          <a:pt x="3441" y="3711"/>
                          <a:pt x="1904" y="1814"/>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9"/>
                  <p:cNvSpPr/>
                  <p:nvPr/>
                </p:nvSpPr>
                <p:spPr>
                  <a:xfrm flipH="1">
                    <a:off x="1247462" y="4893095"/>
                    <a:ext cx="196881" cy="243187"/>
                  </a:xfrm>
                  <a:custGeom>
                    <a:avLst/>
                    <a:gdLst/>
                    <a:ahLst/>
                    <a:cxnLst/>
                    <a:rect l="l" t="t" r="r" b="b"/>
                    <a:pathLst>
                      <a:path w="8288" h="10344" extrusionOk="0">
                        <a:moveTo>
                          <a:pt x="8288" y="0"/>
                        </a:moveTo>
                        <a:cubicBezTo>
                          <a:pt x="8288" y="0"/>
                          <a:pt x="8288" y="0"/>
                          <a:pt x="8288" y="0"/>
                        </a:cubicBezTo>
                        <a:lnTo>
                          <a:pt x="8288" y="0"/>
                        </a:lnTo>
                        <a:cubicBezTo>
                          <a:pt x="8288" y="0"/>
                          <a:pt x="8288" y="0"/>
                          <a:pt x="8288" y="0"/>
                        </a:cubicBezTo>
                        <a:close/>
                        <a:moveTo>
                          <a:pt x="8288" y="1"/>
                        </a:moveTo>
                        <a:lnTo>
                          <a:pt x="8288" y="1"/>
                        </a:lnTo>
                        <a:cubicBezTo>
                          <a:pt x="8150" y="473"/>
                          <a:pt x="5988" y="1588"/>
                          <a:pt x="5528" y="1979"/>
                        </a:cubicBezTo>
                        <a:cubicBezTo>
                          <a:pt x="4642" y="2737"/>
                          <a:pt x="3822" y="3572"/>
                          <a:pt x="3078" y="4473"/>
                        </a:cubicBezTo>
                        <a:cubicBezTo>
                          <a:pt x="1724" y="6111"/>
                          <a:pt x="183" y="8180"/>
                          <a:pt x="1" y="10344"/>
                        </a:cubicBezTo>
                        <a:cubicBezTo>
                          <a:pt x="2169" y="9587"/>
                          <a:pt x="4013" y="8052"/>
                          <a:pt x="5377" y="6203"/>
                        </a:cubicBezTo>
                        <a:cubicBezTo>
                          <a:pt x="6740" y="4356"/>
                          <a:pt x="7646" y="2204"/>
                          <a:pt x="8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19"/>
                  <p:cNvSpPr/>
                  <p:nvPr/>
                </p:nvSpPr>
                <p:spPr>
                  <a:xfrm flipH="1">
                    <a:off x="1291015" y="4852360"/>
                    <a:ext cx="96730" cy="26543"/>
                  </a:xfrm>
                  <a:custGeom>
                    <a:avLst/>
                    <a:gdLst/>
                    <a:ahLst/>
                    <a:cxnLst/>
                    <a:rect l="l" t="t" r="r" b="b"/>
                    <a:pathLst>
                      <a:path w="4072" h="1129" extrusionOk="0">
                        <a:moveTo>
                          <a:pt x="2132" y="1"/>
                        </a:moveTo>
                        <a:cubicBezTo>
                          <a:pt x="1429" y="1"/>
                          <a:pt x="732" y="145"/>
                          <a:pt x="133" y="504"/>
                        </a:cubicBezTo>
                        <a:cubicBezTo>
                          <a:pt x="102" y="522"/>
                          <a:pt x="72" y="542"/>
                          <a:pt x="51" y="572"/>
                        </a:cubicBezTo>
                        <a:cubicBezTo>
                          <a:pt x="0" y="647"/>
                          <a:pt x="36" y="755"/>
                          <a:pt x="105" y="814"/>
                        </a:cubicBezTo>
                        <a:cubicBezTo>
                          <a:pt x="174" y="873"/>
                          <a:pt x="265" y="892"/>
                          <a:pt x="353" y="910"/>
                        </a:cubicBezTo>
                        <a:lnTo>
                          <a:pt x="354" y="934"/>
                        </a:lnTo>
                        <a:cubicBezTo>
                          <a:pt x="902" y="1064"/>
                          <a:pt x="1464" y="1129"/>
                          <a:pt x="2025" y="1129"/>
                        </a:cubicBezTo>
                        <a:cubicBezTo>
                          <a:pt x="2405" y="1129"/>
                          <a:pt x="2785" y="1099"/>
                          <a:pt x="3160" y="1039"/>
                        </a:cubicBezTo>
                        <a:cubicBezTo>
                          <a:pt x="3502" y="985"/>
                          <a:pt x="3869" y="887"/>
                          <a:pt x="4072" y="604"/>
                        </a:cubicBezTo>
                        <a:cubicBezTo>
                          <a:pt x="3865" y="266"/>
                          <a:pt x="3445" y="143"/>
                          <a:pt x="3061" y="79"/>
                        </a:cubicBezTo>
                        <a:cubicBezTo>
                          <a:pt x="2756" y="29"/>
                          <a:pt x="2443" y="1"/>
                          <a:pt x="21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19"/>
                  <p:cNvSpPr/>
                  <p:nvPr/>
                </p:nvSpPr>
                <p:spPr>
                  <a:xfrm flipH="1">
                    <a:off x="1384597" y="4807734"/>
                    <a:ext cx="76135" cy="62513"/>
                  </a:xfrm>
                  <a:custGeom>
                    <a:avLst/>
                    <a:gdLst/>
                    <a:ahLst/>
                    <a:cxnLst/>
                    <a:rect l="l" t="t" r="r" b="b"/>
                    <a:pathLst>
                      <a:path w="3205" h="2659" extrusionOk="0">
                        <a:moveTo>
                          <a:pt x="298" y="0"/>
                        </a:moveTo>
                        <a:cubicBezTo>
                          <a:pt x="200" y="0"/>
                          <a:pt x="103" y="15"/>
                          <a:pt x="8" y="50"/>
                        </a:cubicBezTo>
                        <a:cubicBezTo>
                          <a:pt x="0" y="396"/>
                          <a:pt x="231" y="698"/>
                          <a:pt x="467" y="951"/>
                        </a:cubicBezTo>
                        <a:cubicBezTo>
                          <a:pt x="1111" y="1640"/>
                          <a:pt x="1890" y="2203"/>
                          <a:pt x="2746" y="2598"/>
                        </a:cubicBezTo>
                        <a:lnTo>
                          <a:pt x="2762" y="2582"/>
                        </a:lnTo>
                        <a:cubicBezTo>
                          <a:pt x="2839" y="2619"/>
                          <a:pt x="2920" y="2659"/>
                          <a:pt x="3007" y="2659"/>
                        </a:cubicBezTo>
                        <a:cubicBezTo>
                          <a:pt x="3010" y="2659"/>
                          <a:pt x="3013" y="2659"/>
                          <a:pt x="3016" y="2659"/>
                        </a:cubicBezTo>
                        <a:cubicBezTo>
                          <a:pt x="3105" y="2656"/>
                          <a:pt x="3200" y="2592"/>
                          <a:pt x="3203" y="2502"/>
                        </a:cubicBezTo>
                        <a:cubicBezTo>
                          <a:pt x="3205" y="2466"/>
                          <a:pt x="3191" y="2431"/>
                          <a:pt x="3179" y="2399"/>
                        </a:cubicBezTo>
                        <a:cubicBezTo>
                          <a:pt x="2806" y="1461"/>
                          <a:pt x="2005" y="749"/>
                          <a:pt x="1121" y="263"/>
                        </a:cubicBezTo>
                        <a:cubicBezTo>
                          <a:pt x="867" y="124"/>
                          <a:pt x="579" y="0"/>
                          <a:pt x="2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3">
  <p:cSld name="TITLE_ONLY_1_1_2">
    <p:bg>
      <p:bgPr>
        <a:solidFill>
          <a:schemeClr val="dk2"/>
        </a:solidFill>
        <a:effectLst/>
      </p:bgPr>
    </p:bg>
    <p:spTree>
      <p:nvGrpSpPr>
        <p:cNvPr id="1" name="Shape 848"/>
        <p:cNvGrpSpPr/>
        <p:nvPr/>
      </p:nvGrpSpPr>
      <p:grpSpPr>
        <a:xfrm>
          <a:off x="0" y="0"/>
          <a:ext cx="0" cy="0"/>
          <a:chOff x="0" y="0"/>
          <a:chExt cx="0" cy="0"/>
        </a:xfrm>
      </p:grpSpPr>
      <p:sp>
        <p:nvSpPr>
          <p:cNvPr id="849" name="Google Shape;849;p21"/>
          <p:cNvSpPr txBox="1">
            <a:spLocks noGrp="1"/>
          </p:cNvSpPr>
          <p:nvPr>
            <p:ph type="title"/>
          </p:nvPr>
        </p:nvSpPr>
        <p:spPr>
          <a:xfrm>
            <a:off x="716125" y="537000"/>
            <a:ext cx="7704900" cy="7899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3500"/>
              <a:buFont typeface="Fredoka One"/>
              <a:buNone/>
              <a:defRPr sz="3500">
                <a:latin typeface="Fredoka One"/>
                <a:ea typeface="Fredoka One"/>
                <a:cs typeface="Fredoka One"/>
                <a:sym typeface="Fredoka One"/>
              </a:defRPr>
            </a:lvl1pPr>
            <a:lvl2pPr lvl="1"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2pPr>
            <a:lvl3pPr lvl="2"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3pPr>
            <a:lvl4pPr lvl="3"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4pPr>
            <a:lvl5pPr lvl="4"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5pPr>
            <a:lvl6pPr lvl="5"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6pPr>
            <a:lvl7pPr lvl="6"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7pPr>
            <a:lvl8pPr lvl="7"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8pPr>
            <a:lvl9pPr lvl="8" rtl="0">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9pPr>
          </a:lstStyle>
          <a:p>
            <a:endParaRPr/>
          </a:p>
        </p:txBody>
      </p:sp>
      <p:grpSp>
        <p:nvGrpSpPr>
          <p:cNvPr id="850" name="Google Shape;850;p21"/>
          <p:cNvGrpSpPr/>
          <p:nvPr/>
        </p:nvGrpSpPr>
        <p:grpSpPr>
          <a:xfrm>
            <a:off x="-793321" y="2835025"/>
            <a:ext cx="13528802" cy="4522037"/>
            <a:chOff x="-793321" y="2835025"/>
            <a:chExt cx="13528802" cy="4522037"/>
          </a:xfrm>
        </p:grpSpPr>
        <p:grpSp>
          <p:nvGrpSpPr>
            <p:cNvPr id="851" name="Google Shape;851;p21"/>
            <p:cNvGrpSpPr/>
            <p:nvPr/>
          </p:nvGrpSpPr>
          <p:grpSpPr>
            <a:xfrm>
              <a:off x="6852938" y="2835025"/>
              <a:ext cx="1753899" cy="1660327"/>
              <a:chOff x="5086879" y="2679644"/>
              <a:chExt cx="1470775" cy="1392308"/>
            </a:xfrm>
          </p:grpSpPr>
          <p:sp>
            <p:nvSpPr>
              <p:cNvPr id="852" name="Google Shape;852;p21"/>
              <p:cNvSpPr/>
              <p:nvPr/>
            </p:nvSpPr>
            <p:spPr>
              <a:xfrm>
                <a:off x="5326044" y="2679644"/>
                <a:ext cx="1056473" cy="1369031"/>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21"/>
              <p:cNvSpPr/>
              <p:nvPr/>
            </p:nvSpPr>
            <p:spPr>
              <a:xfrm>
                <a:off x="5086879" y="3054147"/>
                <a:ext cx="785434" cy="1017805"/>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21"/>
              <p:cNvSpPr/>
              <p:nvPr/>
            </p:nvSpPr>
            <p:spPr>
              <a:xfrm>
                <a:off x="5955580" y="3233548"/>
                <a:ext cx="602073" cy="780196"/>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5" name="Google Shape;855;p21"/>
            <p:cNvGrpSpPr/>
            <p:nvPr/>
          </p:nvGrpSpPr>
          <p:grpSpPr>
            <a:xfrm>
              <a:off x="-793321" y="2862800"/>
              <a:ext cx="13528802" cy="4494263"/>
              <a:chOff x="-793321" y="2862800"/>
              <a:chExt cx="13528802" cy="4494263"/>
            </a:xfrm>
          </p:grpSpPr>
          <p:grpSp>
            <p:nvGrpSpPr>
              <p:cNvPr id="856" name="Google Shape;856;p21"/>
              <p:cNvGrpSpPr/>
              <p:nvPr/>
            </p:nvGrpSpPr>
            <p:grpSpPr>
              <a:xfrm>
                <a:off x="-793321" y="2862800"/>
                <a:ext cx="8124600" cy="4494263"/>
                <a:chOff x="-793321" y="2862800"/>
                <a:chExt cx="8124600" cy="4494263"/>
              </a:xfrm>
            </p:grpSpPr>
            <p:sp>
              <p:nvSpPr>
                <p:cNvPr id="857" name="Google Shape;857;p21"/>
                <p:cNvSpPr/>
                <p:nvPr/>
              </p:nvSpPr>
              <p:spPr>
                <a:xfrm rot="277051">
                  <a:off x="-692329" y="4212076"/>
                  <a:ext cx="7922614" cy="2830673"/>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21"/>
                <p:cNvSpPr/>
                <p:nvPr/>
              </p:nvSpPr>
              <p:spPr>
                <a:xfrm>
                  <a:off x="630450" y="3135913"/>
                  <a:ext cx="34003" cy="1339117"/>
                </a:xfrm>
                <a:custGeom>
                  <a:avLst/>
                  <a:gdLst/>
                  <a:ahLst/>
                  <a:cxnLst/>
                  <a:rect l="l" t="t" r="r" b="b"/>
                  <a:pathLst>
                    <a:path w="794" h="31596" extrusionOk="0">
                      <a:moveTo>
                        <a:pt x="390" y="0"/>
                      </a:moveTo>
                      <a:cubicBezTo>
                        <a:pt x="272" y="0"/>
                        <a:pt x="175" y="94"/>
                        <a:pt x="172" y="212"/>
                      </a:cubicBezTo>
                      <a:cubicBezTo>
                        <a:pt x="22" y="6690"/>
                        <a:pt x="1" y="13200"/>
                        <a:pt x="13" y="19682"/>
                      </a:cubicBezTo>
                      <a:cubicBezTo>
                        <a:pt x="29" y="23578"/>
                        <a:pt x="58" y="27471"/>
                        <a:pt x="151" y="31365"/>
                      </a:cubicBezTo>
                      <a:cubicBezTo>
                        <a:pt x="156" y="31490"/>
                        <a:pt x="256" y="31593"/>
                        <a:pt x="382" y="31595"/>
                      </a:cubicBezTo>
                      <a:cubicBezTo>
                        <a:pt x="384" y="31595"/>
                        <a:pt x="386" y="31595"/>
                        <a:pt x="388" y="31595"/>
                      </a:cubicBezTo>
                      <a:cubicBezTo>
                        <a:pt x="516" y="31595"/>
                        <a:pt x="622" y="31494"/>
                        <a:pt x="625" y="31365"/>
                      </a:cubicBezTo>
                      <a:cubicBezTo>
                        <a:pt x="687" y="28768"/>
                        <a:pt x="719" y="26172"/>
                        <a:pt x="740" y="23576"/>
                      </a:cubicBezTo>
                      <a:cubicBezTo>
                        <a:pt x="794" y="15797"/>
                        <a:pt x="779" y="7991"/>
                        <a:pt x="605" y="212"/>
                      </a:cubicBezTo>
                      <a:cubicBezTo>
                        <a:pt x="602" y="97"/>
                        <a:pt x="510" y="3"/>
                        <a:pt x="394" y="0"/>
                      </a:cubicBezTo>
                      <a:cubicBezTo>
                        <a:pt x="393" y="0"/>
                        <a:pt x="392" y="0"/>
                        <a:pt x="390" y="0"/>
                      </a:cubicBezTo>
                      <a:close/>
                    </a:path>
                  </a:pathLst>
                </a:custGeom>
                <a:noFill/>
                <a:ln w="762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859" name="Google Shape;859;p21"/>
                <p:cNvSpPr/>
                <p:nvPr/>
              </p:nvSpPr>
              <p:spPr>
                <a:xfrm>
                  <a:off x="354614" y="2862800"/>
                  <a:ext cx="596381" cy="994378"/>
                </a:xfrm>
                <a:custGeom>
                  <a:avLst/>
                  <a:gdLst/>
                  <a:ahLst/>
                  <a:cxnLst/>
                  <a:rect l="l" t="t" r="r" b="b"/>
                  <a:pathLst>
                    <a:path w="13926" h="23462" extrusionOk="0">
                      <a:moveTo>
                        <a:pt x="6850" y="1"/>
                      </a:moveTo>
                      <a:cubicBezTo>
                        <a:pt x="6205" y="1"/>
                        <a:pt x="5545" y="371"/>
                        <a:pt x="5131" y="891"/>
                      </a:cubicBezTo>
                      <a:cubicBezTo>
                        <a:pt x="4575" y="1587"/>
                        <a:pt x="4356" y="2485"/>
                        <a:pt x="4153" y="3354"/>
                      </a:cubicBezTo>
                      <a:cubicBezTo>
                        <a:pt x="4063" y="3736"/>
                        <a:pt x="4016" y="4138"/>
                        <a:pt x="3926" y="4521"/>
                      </a:cubicBezTo>
                      <a:cubicBezTo>
                        <a:pt x="2788" y="5653"/>
                        <a:pt x="1584" y="6915"/>
                        <a:pt x="1413" y="8511"/>
                      </a:cubicBezTo>
                      <a:cubicBezTo>
                        <a:pt x="1282" y="9719"/>
                        <a:pt x="1778" y="10910"/>
                        <a:pt x="1794" y="12125"/>
                      </a:cubicBezTo>
                      <a:cubicBezTo>
                        <a:pt x="1801" y="12605"/>
                        <a:pt x="1729" y="13094"/>
                        <a:pt x="1519" y="13526"/>
                      </a:cubicBezTo>
                      <a:cubicBezTo>
                        <a:pt x="1306" y="13966"/>
                        <a:pt x="959" y="14327"/>
                        <a:pt x="700" y="14742"/>
                      </a:cubicBezTo>
                      <a:cubicBezTo>
                        <a:pt x="85" y="15726"/>
                        <a:pt x="0" y="16982"/>
                        <a:pt x="305" y="18101"/>
                      </a:cubicBezTo>
                      <a:cubicBezTo>
                        <a:pt x="610" y="19219"/>
                        <a:pt x="1276" y="20213"/>
                        <a:pt x="2066" y="21063"/>
                      </a:cubicBezTo>
                      <a:cubicBezTo>
                        <a:pt x="3186" y="22268"/>
                        <a:pt x="4645" y="23250"/>
                        <a:pt x="6280" y="23430"/>
                      </a:cubicBezTo>
                      <a:cubicBezTo>
                        <a:pt x="6474" y="23451"/>
                        <a:pt x="6669" y="23461"/>
                        <a:pt x="6866" y="23461"/>
                      </a:cubicBezTo>
                      <a:cubicBezTo>
                        <a:pt x="8989" y="23461"/>
                        <a:pt x="11241" y="22260"/>
                        <a:pt x="12454" y="20550"/>
                      </a:cubicBezTo>
                      <a:cubicBezTo>
                        <a:pt x="13784" y="18679"/>
                        <a:pt x="13925" y="15961"/>
                        <a:pt x="12572" y="14108"/>
                      </a:cubicBezTo>
                      <a:cubicBezTo>
                        <a:pt x="12256" y="13675"/>
                        <a:pt x="11861" y="13275"/>
                        <a:pt x="11715" y="12760"/>
                      </a:cubicBezTo>
                      <a:cubicBezTo>
                        <a:pt x="11441" y="11787"/>
                        <a:pt x="12137" y="10837"/>
                        <a:pt x="12418" y="9865"/>
                      </a:cubicBezTo>
                      <a:cubicBezTo>
                        <a:pt x="12753" y="8702"/>
                        <a:pt x="12446" y="7374"/>
                        <a:pt x="11635" y="6474"/>
                      </a:cubicBezTo>
                      <a:cubicBezTo>
                        <a:pt x="11099" y="5881"/>
                        <a:pt x="10371" y="5475"/>
                        <a:pt x="9885" y="4839"/>
                      </a:cubicBezTo>
                      <a:cubicBezTo>
                        <a:pt x="9046" y="3740"/>
                        <a:pt x="9086" y="2187"/>
                        <a:pt x="8378" y="1000"/>
                      </a:cubicBezTo>
                      <a:cubicBezTo>
                        <a:pt x="8163" y="642"/>
                        <a:pt x="7872" y="314"/>
                        <a:pt x="7493" y="139"/>
                      </a:cubicBezTo>
                      <a:cubicBezTo>
                        <a:pt x="7287" y="44"/>
                        <a:pt x="7069" y="1"/>
                        <a:pt x="68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grpSp>
          <p:sp>
            <p:nvSpPr>
              <p:cNvPr id="860" name="Google Shape;860;p21"/>
              <p:cNvSpPr/>
              <p:nvPr/>
            </p:nvSpPr>
            <p:spPr>
              <a:xfrm>
                <a:off x="3272601" y="4141584"/>
                <a:ext cx="9462880" cy="1841477"/>
              </a:xfrm>
              <a:custGeom>
                <a:avLst/>
                <a:gdLst/>
                <a:ahLst/>
                <a:cxnLst/>
                <a:rect l="l" t="t" r="r" b="b"/>
                <a:pathLst>
                  <a:path w="193713" h="43449" extrusionOk="0">
                    <a:moveTo>
                      <a:pt x="152820" y="1"/>
                    </a:moveTo>
                    <a:cubicBezTo>
                      <a:pt x="140399" y="1"/>
                      <a:pt x="127894" y="1071"/>
                      <a:pt x="115472" y="2409"/>
                    </a:cubicBezTo>
                    <a:cubicBezTo>
                      <a:pt x="75999" y="6660"/>
                      <a:pt x="35973" y="13772"/>
                      <a:pt x="1" y="30570"/>
                    </a:cubicBezTo>
                    <a:lnTo>
                      <a:pt x="1" y="43382"/>
                    </a:lnTo>
                    <a:lnTo>
                      <a:pt x="193712" y="43449"/>
                    </a:lnTo>
                    <a:lnTo>
                      <a:pt x="193712" y="5069"/>
                    </a:lnTo>
                    <a:cubicBezTo>
                      <a:pt x="180336" y="1323"/>
                      <a:pt x="166630" y="1"/>
                      <a:pt x="1528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bg>
      <p:bgPr>
        <a:solidFill>
          <a:schemeClr val="dk2"/>
        </a:solidFill>
        <a:effectLst/>
      </p:bgPr>
    </p:bg>
    <p:spTree>
      <p:nvGrpSpPr>
        <p:cNvPr id="1" name="Shape 1186"/>
        <p:cNvGrpSpPr/>
        <p:nvPr/>
      </p:nvGrpSpPr>
      <p:grpSpPr>
        <a:xfrm>
          <a:off x="0" y="0"/>
          <a:ext cx="0" cy="0"/>
          <a:chOff x="0" y="0"/>
          <a:chExt cx="0" cy="0"/>
        </a:xfrm>
      </p:grpSpPr>
      <p:sp>
        <p:nvSpPr>
          <p:cNvPr id="1187" name="Google Shape;1187;p32"/>
          <p:cNvSpPr txBox="1">
            <a:spLocks noGrp="1"/>
          </p:cNvSpPr>
          <p:nvPr>
            <p:ph type="subTitle" idx="1"/>
          </p:nvPr>
        </p:nvSpPr>
        <p:spPr>
          <a:xfrm>
            <a:off x="1334675" y="3362219"/>
            <a:ext cx="2981700" cy="73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sz="1400"/>
            </a:lvl2pPr>
            <a:lvl3pPr lvl="2" algn="ctr" rtl="0">
              <a:lnSpc>
                <a:spcPct val="100000"/>
              </a:lnSpc>
              <a:spcBef>
                <a:spcPts val="0"/>
              </a:spcBef>
              <a:spcAft>
                <a:spcPts val="0"/>
              </a:spcAft>
              <a:buSzPts val="1400"/>
              <a:buNone/>
              <a:defRPr sz="1400"/>
            </a:lvl3pPr>
            <a:lvl4pPr lvl="3" algn="ctr" rtl="0">
              <a:lnSpc>
                <a:spcPct val="100000"/>
              </a:lnSpc>
              <a:spcBef>
                <a:spcPts val="0"/>
              </a:spcBef>
              <a:spcAft>
                <a:spcPts val="0"/>
              </a:spcAft>
              <a:buSzPts val="1400"/>
              <a:buNone/>
              <a:defRPr sz="1400"/>
            </a:lvl4pPr>
            <a:lvl5pPr lvl="4" algn="ctr" rtl="0">
              <a:lnSpc>
                <a:spcPct val="100000"/>
              </a:lnSpc>
              <a:spcBef>
                <a:spcPts val="0"/>
              </a:spcBef>
              <a:spcAft>
                <a:spcPts val="0"/>
              </a:spcAft>
              <a:buSzPts val="1400"/>
              <a:buNone/>
              <a:defRPr sz="1400"/>
            </a:lvl5pPr>
            <a:lvl6pPr lvl="5" algn="ctr" rtl="0">
              <a:lnSpc>
                <a:spcPct val="100000"/>
              </a:lnSpc>
              <a:spcBef>
                <a:spcPts val="0"/>
              </a:spcBef>
              <a:spcAft>
                <a:spcPts val="0"/>
              </a:spcAft>
              <a:buSzPts val="1400"/>
              <a:buNone/>
              <a:defRPr sz="1400"/>
            </a:lvl6pPr>
            <a:lvl7pPr lvl="6" algn="ctr" rtl="0">
              <a:lnSpc>
                <a:spcPct val="100000"/>
              </a:lnSpc>
              <a:spcBef>
                <a:spcPts val="0"/>
              </a:spcBef>
              <a:spcAft>
                <a:spcPts val="0"/>
              </a:spcAft>
              <a:buSzPts val="1400"/>
              <a:buNone/>
              <a:defRPr sz="1400"/>
            </a:lvl7pPr>
            <a:lvl8pPr lvl="7" algn="ctr" rtl="0">
              <a:lnSpc>
                <a:spcPct val="100000"/>
              </a:lnSpc>
              <a:spcBef>
                <a:spcPts val="0"/>
              </a:spcBef>
              <a:spcAft>
                <a:spcPts val="0"/>
              </a:spcAft>
              <a:buSzPts val="1400"/>
              <a:buNone/>
              <a:defRPr sz="1400"/>
            </a:lvl8pPr>
            <a:lvl9pPr lvl="8" algn="ctr" rtl="0">
              <a:lnSpc>
                <a:spcPct val="100000"/>
              </a:lnSpc>
              <a:spcBef>
                <a:spcPts val="0"/>
              </a:spcBef>
              <a:spcAft>
                <a:spcPts val="0"/>
              </a:spcAft>
              <a:buSzPts val="1400"/>
              <a:buNone/>
              <a:defRPr sz="1400"/>
            </a:lvl9pPr>
          </a:lstStyle>
          <a:p>
            <a:endParaRPr/>
          </a:p>
        </p:txBody>
      </p:sp>
      <p:sp>
        <p:nvSpPr>
          <p:cNvPr id="1188" name="Google Shape;1188;p32"/>
          <p:cNvSpPr txBox="1">
            <a:spLocks noGrp="1"/>
          </p:cNvSpPr>
          <p:nvPr>
            <p:ph type="subTitle" idx="2"/>
          </p:nvPr>
        </p:nvSpPr>
        <p:spPr>
          <a:xfrm>
            <a:off x="1625800" y="3044225"/>
            <a:ext cx="2399400" cy="2286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1pPr>
            <a:lvl2pPr lvl="1"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2pPr>
            <a:lvl3pPr lvl="2"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3pPr>
            <a:lvl4pPr lvl="3"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4pPr>
            <a:lvl5pPr lvl="4"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5pPr>
            <a:lvl6pPr lvl="5"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6pPr>
            <a:lvl7pPr lvl="6"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7pPr>
            <a:lvl8pPr lvl="7"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8pPr>
            <a:lvl9pPr lvl="8"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9pPr>
          </a:lstStyle>
          <a:p>
            <a:endParaRPr/>
          </a:p>
        </p:txBody>
      </p:sp>
      <p:sp>
        <p:nvSpPr>
          <p:cNvPr id="1189" name="Google Shape;1189;p32"/>
          <p:cNvSpPr txBox="1">
            <a:spLocks noGrp="1"/>
          </p:cNvSpPr>
          <p:nvPr>
            <p:ph type="subTitle" idx="3"/>
          </p:nvPr>
        </p:nvSpPr>
        <p:spPr>
          <a:xfrm>
            <a:off x="4810310" y="3362219"/>
            <a:ext cx="2981700" cy="73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sz="1400"/>
            </a:lvl2pPr>
            <a:lvl3pPr lvl="2" algn="ctr" rtl="0">
              <a:lnSpc>
                <a:spcPct val="100000"/>
              </a:lnSpc>
              <a:spcBef>
                <a:spcPts val="0"/>
              </a:spcBef>
              <a:spcAft>
                <a:spcPts val="0"/>
              </a:spcAft>
              <a:buSzPts val="1400"/>
              <a:buNone/>
              <a:defRPr sz="1400"/>
            </a:lvl3pPr>
            <a:lvl4pPr lvl="3" algn="ctr" rtl="0">
              <a:lnSpc>
                <a:spcPct val="100000"/>
              </a:lnSpc>
              <a:spcBef>
                <a:spcPts val="0"/>
              </a:spcBef>
              <a:spcAft>
                <a:spcPts val="0"/>
              </a:spcAft>
              <a:buSzPts val="1400"/>
              <a:buNone/>
              <a:defRPr sz="1400"/>
            </a:lvl4pPr>
            <a:lvl5pPr lvl="4" algn="ctr" rtl="0">
              <a:lnSpc>
                <a:spcPct val="100000"/>
              </a:lnSpc>
              <a:spcBef>
                <a:spcPts val="0"/>
              </a:spcBef>
              <a:spcAft>
                <a:spcPts val="0"/>
              </a:spcAft>
              <a:buSzPts val="1400"/>
              <a:buNone/>
              <a:defRPr sz="1400"/>
            </a:lvl5pPr>
            <a:lvl6pPr lvl="5" algn="ctr" rtl="0">
              <a:lnSpc>
                <a:spcPct val="100000"/>
              </a:lnSpc>
              <a:spcBef>
                <a:spcPts val="0"/>
              </a:spcBef>
              <a:spcAft>
                <a:spcPts val="0"/>
              </a:spcAft>
              <a:buSzPts val="1400"/>
              <a:buNone/>
              <a:defRPr sz="1400"/>
            </a:lvl6pPr>
            <a:lvl7pPr lvl="6" algn="ctr" rtl="0">
              <a:lnSpc>
                <a:spcPct val="100000"/>
              </a:lnSpc>
              <a:spcBef>
                <a:spcPts val="0"/>
              </a:spcBef>
              <a:spcAft>
                <a:spcPts val="0"/>
              </a:spcAft>
              <a:buSzPts val="1400"/>
              <a:buNone/>
              <a:defRPr sz="1400"/>
            </a:lvl7pPr>
            <a:lvl8pPr lvl="7" algn="ctr" rtl="0">
              <a:lnSpc>
                <a:spcPct val="100000"/>
              </a:lnSpc>
              <a:spcBef>
                <a:spcPts val="0"/>
              </a:spcBef>
              <a:spcAft>
                <a:spcPts val="0"/>
              </a:spcAft>
              <a:buSzPts val="1400"/>
              <a:buNone/>
              <a:defRPr sz="1400"/>
            </a:lvl8pPr>
            <a:lvl9pPr lvl="8" algn="ctr" rtl="0">
              <a:lnSpc>
                <a:spcPct val="100000"/>
              </a:lnSpc>
              <a:spcBef>
                <a:spcPts val="0"/>
              </a:spcBef>
              <a:spcAft>
                <a:spcPts val="0"/>
              </a:spcAft>
              <a:buSzPts val="1400"/>
              <a:buNone/>
              <a:defRPr sz="1400"/>
            </a:lvl9pPr>
          </a:lstStyle>
          <a:p>
            <a:endParaRPr/>
          </a:p>
        </p:txBody>
      </p:sp>
      <p:sp>
        <p:nvSpPr>
          <p:cNvPr id="1190" name="Google Shape;1190;p32"/>
          <p:cNvSpPr txBox="1">
            <a:spLocks noGrp="1"/>
          </p:cNvSpPr>
          <p:nvPr>
            <p:ph type="subTitle" idx="4"/>
          </p:nvPr>
        </p:nvSpPr>
        <p:spPr>
          <a:xfrm>
            <a:off x="5101500" y="3044225"/>
            <a:ext cx="2399400" cy="2286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1pPr>
            <a:lvl2pPr lvl="1"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2pPr>
            <a:lvl3pPr lvl="2"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3pPr>
            <a:lvl4pPr lvl="3"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4pPr>
            <a:lvl5pPr lvl="4"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5pPr>
            <a:lvl6pPr lvl="5"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6pPr>
            <a:lvl7pPr lvl="6"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7pPr>
            <a:lvl8pPr lvl="7"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8pPr>
            <a:lvl9pPr lvl="8" algn="ctr" rtl="0">
              <a:lnSpc>
                <a:spcPct val="100000"/>
              </a:lnSpc>
              <a:spcBef>
                <a:spcPts val="0"/>
              </a:spcBef>
              <a:spcAft>
                <a:spcPts val="0"/>
              </a:spcAft>
              <a:buSzPts val="2500"/>
              <a:buFont typeface="Fredoka One"/>
              <a:buNone/>
              <a:defRPr sz="2500">
                <a:latin typeface="Fredoka One"/>
                <a:ea typeface="Fredoka One"/>
                <a:cs typeface="Fredoka One"/>
                <a:sym typeface="Fredoka One"/>
              </a:defRPr>
            </a:lvl9pPr>
          </a:lstStyle>
          <a:p>
            <a:endParaRPr/>
          </a:p>
        </p:txBody>
      </p:sp>
      <p:sp>
        <p:nvSpPr>
          <p:cNvPr id="1191" name="Google Shape;1191;p32"/>
          <p:cNvSpPr txBox="1">
            <a:spLocks noGrp="1"/>
          </p:cNvSpPr>
          <p:nvPr>
            <p:ph type="title"/>
          </p:nvPr>
        </p:nvSpPr>
        <p:spPr>
          <a:xfrm>
            <a:off x="716125" y="537000"/>
            <a:ext cx="7704900" cy="7899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SzPts val="3500"/>
              <a:buFont typeface="Fredoka One"/>
              <a:buNone/>
              <a:defRPr sz="3500">
                <a:latin typeface="Fredoka One"/>
                <a:ea typeface="Fredoka One"/>
                <a:cs typeface="Fredoka One"/>
                <a:sym typeface="Fredoka One"/>
              </a:defRPr>
            </a:lvl1pPr>
            <a:lvl2pPr lvl="1"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2pPr>
            <a:lvl3pPr lvl="2"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3pPr>
            <a:lvl4pPr lvl="3"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4pPr>
            <a:lvl5pPr lvl="4"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5pPr>
            <a:lvl6pPr lvl="5"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6pPr>
            <a:lvl7pPr lvl="6"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7pPr>
            <a:lvl8pPr lvl="7"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8pPr>
            <a:lvl9pPr lvl="8"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9pPr>
          </a:lstStyle>
          <a:p>
            <a:endParaRPr/>
          </a:p>
        </p:txBody>
      </p:sp>
      <p:grpSp>
        <p:nvGrpSpPr>
          <p:cNvPr id="1192" name="Google Shape;1192;p32"/>
          <p:cNvGrpSpPr/>
          <p:nvPr/>
        </p:nvGrpSpPr>
        <p:grpSpPr>
          <a:xfrm>
            <a:off x="-202396" y="3075575"/>
            <a:ext cx="9649828" cy="3066389"/>
            <a:chOff x="-202396" y="3075575"/>
            <a:chExt cx="9649828" cy="3066389"/>
          </a:xfrm>
        </p:grpSpPr>
        <p:sp>
          <p:nvSpPr>
            <p:cNvPr id="1193" name="Google Shape;1193;p32"/>
            <p:cNvSpPr/>
            <p:nvPr/>
          </p:nvSpPr>
          <p:spPr>
            <a:xfrm>
              <a:off x="-202396" y="3116622"/>
              <a:ext cx="785434" cy="1017805"/>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32"/>
            <p:cNvSpPr/>
            <p:nvPr/>
          </p:nvSpPr>
          <p:spPr>
            <a:xfrm>
              <a:off x="199904" y="3331497"/>
              <a:ext cx="785434" cy="1017805"/>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32"/>
            <p:cNvSpPr/>
            <p:nvPr/>
          </p:nvSpPr>
          <p:spPr>
            <a:xfrm>
              <a:off x="583054" y="3414472"/>
              <a:ext cx="785434" cy="1017805"/>
            </a:xfrm>
            <a:custGeom>
              <a:avLst/>
              <a:gdLst/>
              <a:ahLst/>
              <a:cxnLst/>
              <a:rect l="l" t="t" r="r" b="b"/>
              <a:pathLst>
                <a:path w="29373" h="38063" extrusionOk="0">
                  <a:moveTo>
                    <a:pt x="13680" y="0"/>
                  </a:moveTo>
                  <a:cubicBezTo>
                    <a:pt x="13563" y="0"/>
                    <a:pt x="13438" y="102"/>
                    <a:pt x="13465" y="254"/>
                  </a:cubicBezTo>
                  <a:cubicBezTo>
                    <a:pt x="14051" y="3542"/>
                    <a:pt x="12078" y="6783"/>
                    <a:pt x="9081" y="8107"/>
                  </a:cubicBezTo>
                  <a:cubicBezTo>
                    <a:pt x="8768" y="8245"/>
                    <a:pt x="8937" y="8728"/>
                    <a:pt x="9246" y="8728"/>
                  </a:cubicBezTo>
                  <a:cubicBezTo>
                    <a:pt x="9247" y="8728"/>
                    <a:pt x="9248" y="8728"/>
                    <a:pt x="9249" y="8728"/>
                  </a:cubicBezTo>
                  <a:cubicBezTo>
                    <a:pt x="9850" y="8723"/>
                    <a:pt x="10414" y="8696"/>
                    <a:pt x="10979" y="8614"/>
                  </a:cubicBezTo>
                  <a:lnTo>
                    <a:pt x="10979" y="8614"/>
                  </a:lnTo>
                  <a:cubicBezTo>
                    <a:pt x="10246" y="9349"/>
                    <a:pt x="9461" y="10016"/>
                    <a:pt x="8614" y="10637"/>
                  </a:cubicBezTo>
                  <a:cubicBezTo>
                    <a:pt x="8359" y="10825"/>
                    <a:pt x="8438" y="11226"/>
                    <a:pt x="8777" y="11240"/>
                  </a:cubicBezTo>
                  <a:cubicBezTo>
                    <a:pt x="9151" y="11256"/>
                    <a:pt x="9514" y="11279"/>
                    <a:pt x="9879" y="11284"/>
                  </a:cubicBezTo>
                  <a:cubicBezTo>
                    <a:pt x="8736" y="12146"/>
                    <a:pt x="7387" y="12726"/>
                    <a:pt x="5941" y="12800"/>
                  </a:cubicBezTo>
                  <a:cubicBezTo>
                    <a:pt x="5579" y="12818"/>
                    <a:pt x="5500" y="13326"/>
                    <a:pt x="5855" y="13434"/>
                  </a:cubicBezTo>
                  <a:cubicBezTo>
                    <a:pt x="6636" y="13671"/>
                    <a:pt x="7384" y="13821"/>
                    <a:pt x="8127" y="13821"/>
                  </a:cubicBezTo>
                  <a:cubicBezTo>
                    <a:pt x="8505" y="13821"/>
                    <a:pt x="8882" y="13783"/>
                    <a:pt x="9262" y="13696"/>
                  </a:cubicBezTo>
                  <a:lnTo>
                    <a:pt x="9262" y="13696"/>
                  </a:lnTo>
                  <a:cubicBezTo>
                    <a:pt x="8541" y="14532"/>
                    <a:pt x="7617" y="15073"/>
                    <a:pt x="6489" y="15346"/>
                  </a:cubicBezTo>
                  <a:cubicBezTo>
                    <a:pt x="6154" y="15427"/>
                    <a:pt x="6221" y="15953"/>
                    <a:pt x="6560" y="15953"/>
                  </a:cubicBezTo>
                  <a:cubicBezTo>
                    <a:pt x="6564" y="15953"/>
                    <a:pt x="6567" y="15953"/>
                    <a:pt x="6571" y="15953"/>
                  </a:cubicBezTo>
                  <a:cubicBezTo>
                    <a:pt x="7258" y="15930"/>
                    <a:pt x="7925" y="15850"/>
                    <a:pt x="8595" y="15747"/>
                  </a:cubicBezTo>
                  <a:lnTo>
                    <a:pt x="8595" y="15747"/>
                  </a:lnTo>
                  <a:cubicBezTo>
                    <a:pt x="7376" y="17412"/>
                    <a:pt x="5529" y="18394"/>
                    <a:pt x="3419" y="18475"/>
                  </a:cubicBezTo>
                  <a:cubicBezTo>
                    <a:pt x="3075" y="18488"/>
                    <a:pt x="2965" y="19038"/>
                    <a:pt x="3334" y="19101"/>
                  </a:cubicBezTo>
                  <a:cubicBezTo>
                    <a:pt x="4759" y="19346"/>
                    <a:pt x="6185" y="19496"/>
                    <a:pt x="7624" y="19556"/>
                  </a:cubicBezTo>
                  <a:cubicBezTo>
                    <a:pt x="6391" y="20336"/>
                    <a:pt x="5069" y="20907"/>
                    <a:pt x="3648" y="21321"/>
                  </a:cubicBezTo>
                  <a:cubicBezTo>
                    <a:pt x="3277" y="21429"/>
                    <a:pt x="3390" y="21909"/>
                    <a:pt x="3733" y="21951"/>
                  </a:cubicBezTo>
                  <a:cubicBezTo>
                    <a:pt x="4306" y="22020"/>
                    <a:pt x="4873" y="22053"/>
                    <a:pt x="5440" y="22053"/>
                  </a:cubicBezTo>
                  <a:cubicBezTo>
                    <a:pt x="5681" y="22053"/>
                    <a:pt x="5923" y="22047"/>
                    <a:pt x="6165" y="22036"/>
                  </a:cubicBezTo>
                  <a:lnTo>
                    <a:pt x="6165" y="22036"/>
                  </a:lnTo>
                  <a:cubicBezTo>
                    <a:pt x="4482" y="23314"/>
                    <a:pt x="2528" y="24516"/>
                    <a:pt x="423" y="24617"/>
                  </a:cubicBezTo>
                  <a:cubicBezTo>
                    <a:pt x="48" y="24636"/>
                    <a:pt x="0" y="25124"/>
                    <a:pt x="337" y="25250"/>
                  </a:cubicBezTo>
                  <a:cubicBezTo>
                    <a:pt x="1212" y="25575"/>
                    <a:pt x="2125" y="25741"/>
                    <a:pt x="3033" y="25741"/>
                  </a:cubicBezTo>
                  <a:cubicBezTo>
                    <a:pt x="4088" y="25741"/>
                    <a:pt x="5136" y="25518"/>
                    <a:pt x="6109" y="25065"/>
                  </a:cubicBezTo>
                  <a:lnTo>
                    <a:pt x="6109" y="25065"/>
                  </a:lnTo>
                  <a:cubicBezTo>
                    <a:pt x="4914" y="27144"/>
                    <a:pt x="2741" y="28298"/>
                    <a:pt x="575" y="29229"/>
                  </a:cubicBezTo>
                  <a:cubicBezTo>
                    <a:pt x="290" y="29351"/>
                    <a:pt x="422" y="29738"/>
                    <a:pt x="652" y="29822"/>
                  </a:cubicBezTo>
                  <a:cubicBezTo>
                    <a:pt x="1443" y="30110"/>
                    <a:pt x="2258" y="30234"/>
                    <a:pt x="3077" y="30234"/>
                  </a:cubicBezTo>
                  <a:cubicBezTo>
                    <a:pt x="5184" y="30234"/>
                    <a:pt x="7326" y="29418"/>
                    <a:pt x="9196" y="28490"/>
                  </a:cubicBezTo>
                  <a:lnTo>
                    <a:pt x="9196" y="28490"/>
                  </a:lnTo>
                  <a:cubicBezTo>
                    <a:pt x="9029" y="29678"/>
                    <a:pt x="8275" y="30610"/>
                    <a:pt x="7435" y="31481"/>
                  </a:cubicBezTo>
                  <a:cubicBezTo>
                    <a:pt x="7202" y="31724"/>
                    <a:pt x="7415" y="32041"/>
                    <a:pt x="7701" y="32041"/>
                  </a:cubicBezTo>
                  <a:cubicBezTo>
                    <a:pt x="7720" y="32041"/>
                    <a:pt x="7739" y="32040"/>
                    <a:pt x="7759" y="32037"/>
                  </a:cubicBezTo>
                  <a:cubicBezTo>
                    <a:pt x="9365" y="31796"/>
                    <a:pt x="10923" y="31336"/>
                    <a:pt x="12303" y="30545"/>
                  </a:cubicBezTo>
                  <a:lnTo>
                    <a:pt x="12303" y="30545"/>
                  </a:lnTo>
                  <a:cubicBezTo>
                    <a:pt x="12150" y="32928"/>
                    <a:pt x="12227" y="35344"/>
                    <a:pt x="12039" y="37704"/>
                  </a:cubicBezTo>
                  <a:cubicBezTo>
                    <a:pt x="12025" y="37899"/>
                    <a:pt x="12215" y="38063"/>
                    <a:pt x="12398" y="38063"/>
                  </a:cubicBezTo>
                  <a:cubicBezTo>
                    <a:pt x="12534" y="38063"/>
                    <a:pt x="12670" y="38063"/>
                    <a:pt x="12806" y="38063"/>
                  </a:cubicBezTo>
                  <a:cubicBezTo>
                    <a:pt x="13891" y="38063"/>
                    <a:pt x="14976" y="38060"/>
                    <a:pt x="16062" y="38060"/>
                  </a:cubicBezTo>
                  <a:cubicBezTo>
                    <a:pt x="16311" y="38060"/>
                    <a:pt x="16561" y="38060"/>
                    <a:pt x="16810" y="38061"/>
                  </a:cubicBezTo>
                  <a:cubicBezTo>
                    <a:pt x="17010" y="38061"/>
                    <a:pt x="17161" y="37897"/>
                    <a:pt x="17167" y="37704"/>
                  </a:cubicBezTo>
                  <a:cubicBezTo>
                    <a:pt x="17238" y="35410"/>
                    <a:pt x="16825" y="33157"/>
                    <a:pt x="16523" y="30893"/>
                  </a:cubicBezTo>
                  <a:lnTo>
                    <a:pt x="16523" y="30893"/>
                  </a:lnTo>
                  <a:cubicBezTo>
                    <a:pt x="18047" y="31648"/>
                    <a:pt x="19763" y="32048"/>
                    <a:pt x="21449" y="32355"/>
                  </a:cubicBezTo>
                  <a:cubicBezTo>
                    <a:pt x="21476" y="32360"/>
                    <a:pt x="21503" y="32362"/>
                    <a:pt x="21528" y="32362"/>
                  </a:cubicBezTo>
                  <a:cubicBezTo>
                    <a:pt x="21823" y="32362"/>
                    <a:pt x="21965" y="32040"/>
                    <a:pt x="21775" y="31794"/>
                  </a:cubicBezTo>
                  <a:cubicBezTo>
                    <a:pt x="21200" y="31049"/>
                    <a:pt x="20780" y="30247"/>
                    <a:pt x="20397" y="29407"/>
                  </a:cubicBezTo>
                  <a:lnTo>
                    <a:pt x="20397" y="29407"/>
                  </a:lnTo>
                  <a:cubicBezTo>
                    <a:pt x="22053" y="29898"/>
                    <a:pt x="23769" y="30246"/>
                    <a:pt x="25477" y="30246"/>
                  </a:cubicBezTo>
                  <a:cubicBezTo>
                    <a:pt x="26673" y="30246"/>
                    <a:pt x="27864" y="30076"/>
                    <a:pt x="29030" y="29666"/>
                  </a:cubicBezTo>
                  <a:cubicBezTo>
                    <a:pt x="29306" y="29568"/>
                    <a:pt x="29373" y="29099"/>
                    <a:pt x="29030" y="29040"/>
                  </a:cubicBezTo>
                  <a:cubicBezTo>
                    <a:pt x="26359" y="28562"/>
                    <a:pt x="23851" y="27394"/>
                    <a:pt x="21797" y="25640"/>
                  </a:cubicBezTo>
                  <a:lnTo>
                    <a:pt x="21797" y="25640"/>
                  </a:lnTo>
                  <a:cubicBezTo>
                    <a:pt x="22833" y="25925"/>
                    <a:pt x="23870" y="26106"/>
                    <a:pt x="24941" y="26106"/>
                  </a:cubicBezTo>
                  <a:cubicBezTo>
                    <a:pt x="25325" y="26106"/>
                    <a:pt x="25714" y="26083"/>
                    <a:pt x="26109" y="26033"/>
                  </a:cubicBezTo>
                  <a:cubicBezTo>
                    <a:pt x="26430" y="25993"/>
                    <a:pt x="26550" y="25526"/>
                    <a:pt x="26189" y="25432"/>
                  </a:cubicBezTo>
                  <a:cubicBezTo>
                    <a:pt x="24688" y="25041"/>
                    <a:pt x="23263" y="24554"/>
                    <a:pt x="22035" y="23636"/>
                  </a:cubicBezTo>
                  <a:cubicBezTo>
                    <a:pt x="22629" y="23529"/>
                    <a:pt x="23127" y="23240"/>
                    <a:pt x="23646" y="22793"/>
                  </a:cubicBezTo>
                  <a:cubicBezTo>
                    <a:pt x="23796" y="22665"/>
                    <a:pt x="23748" y="22401"/>
                    <a:pt x="23584" y="22311"/>
                  </a:cubicBezTo>
                  <a:cubicBezTo>
                    <a:pt x="22645" y="21788"/>
                    <a:pt x="21824" y="21138"/>
                    <a:pt x="21203" y="20255"/>
                  </a:cubicBezTo>
                  <a:lnTo>
                    <a:pt x="21203" y="20255"/>
                  </a:lnTo>
                  <a:cubicBezTo>
                    <a:pt x="21285" y="20256"/>
                    <a:pt x="21367" y="20257"/>
                    <a:pt x="21449" y="20257"/>
                  </a:cubicBezTo>
                  <a:cubicBezTo>
                    <a:pt x="22536" y="20257"/>
                    <a:pt x="23564" y="20125"/>
                    <a:pt x="24613" y="19719"/>
                  </a:cubicBezTo>
                  <a:cubicBezTo>
                    <a:pt x="24921" y="19599"/>
                    <a:pt x="24895" y="19121"/>
                    <a:pt x="24533" y="19119"/>
                  </a:cubicBezTo>
                  <a:cubicBezTo>
                    <a:pt x="22599" y="19110"/>
                    <a:pt x="21121" y="17719"/>
                    <a:pt x="19967" y="16277"/>
                  </a:cubicBezTo>
                  <a:cubicBezTo>
                    <a:pt x="20543" y="16254"/>
                    <a:pt x="21096" y="16150"/>
                    <a:pt x="21696" y="16103"/>
                  </a:cubicBezTo>
                  <a:cubicBezTo>
                    <a:pt x="21965" y="16081"/>
                    <a:pt x="22147" y="15675"/>
                    <a:pt x="21848" y="15539"/>
                  </a:cubicBezTo>
                  <a:cubicBezTo>
                    <a:pt x="20983" y="15144"/>
                    <a:pt x="20231" y="14664"/>
                    <a:pt x="19555" y="14034"/>
                  </a:cubicBezTo>
                  <a:cubicBezTo>
                    <a:pt x="20580" y="14006"/>
                    <a:pt x="21571" y="13914"/>
                    <a:pt x="22560" y="13555"/>
                  </a:cubicBezTo>
                  <a:cubicBezTo>
                    <a:pt x="22873" y="13440"/>
                    <a:pt x="22805" y="13028"/>
                    <a:pt x="22484" y="12993"/>
                  </a:cubicBezTo>
                  <a:cubicBezTo>
                    <a:pt x="20552" y="12782"/>
                    <a:pt x="18913" y="11878"/>
                    <a:pt x="17700" y="10406"/>
                  </a:cubicBezTo>
                  <a:cubicBezTo>
                    <a:pt x="18494" y="10391"/>
                    <a:pt x="19269" y="10333"/>
                    <a:pt x="20039" y="10087"/>
                  </a:cubicBezTo>
                  <a:cubicBezTo>
                    <a:pt x="20286" y="10009"/>
                    <a:pt x="20333" y="9589"/>
                    <a:pt x="20039" y="9538"/>
                  </a:cubicBezTo>
                  <a:cubicBezTo>
                    <a:pt x="19120" y="9375"/>
                    <a:pt x="18303" y="9100"/>
                    <a:pt x="17633" y="8513"/>
                  </a:cubicBezTo>
                  <a:cubicBezTo>
                    <a:pt x="18655" y="8491"/>
                    <a:pt x="19658" y="8413"/>
                    <a:pt x="20670" y="8197"/>
                  </a:cubicBezTo>
                  <a:cubicBezTo>
                    <a:pt x="20951" y="8137"/>
                    <a:pt x="20936" y="7716"/>
                    <a:pt x="20670" y="7647"/>
                  </a:cubicBezTo>
                  <a:cubicBezTo>
                    <a:pt x="17293" y="6760"/>
                    <a:pt x="14563" y="4095"/>
                    <a:pt x="14272" y="516"/>
                  </a:cubicBezTo>
                  <a:cubicBezTo>
                    <a:pt x="14257" y="327"/>
                    <a:pt x="14102" y="235"/>
                    <a:pt x="13954" y="235"/>
                  </a:cubicBezTo>
                  <a:cubicBezTo>
                    <a:pt x="13927" y="235"/>
                    <a:pt x="13901" y="238"/>
                    <a:pt x="13876" y="244"/>
                  </a:cubicBezTo>
                  <a:cubicBezTo>
                    <a:pt x="13869" y="212"/>
                    <a:pt x="13864" y="179"/>
                    <a:pt x="13856" y="146"/>
                  </a:cubicBezTo>
                  <a:cubicBezTo>
                    <a:pt x="13831" y="44"/>
                    <a:pt x="13758" y="0"/>
                    <a:pt x="136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6" name="Google Shape;1196;p32"/>
            <p:cNvGrpSpPr/>
            <p:nvPr/>
          </p:nvGrpSpPr>
          <p:grpSpPr>
            <a:xfrm>
              <a:off x="-161810" y="3075575"/>
              <a:ext cx="9609242" cy="3066389"/>
              <a:chOff x="-161810" y="3075575"/>
              <a:chExt cx="9609242" cy="3066389"/>
            </a:xfrm>
          </p:grpSpPr>
          <p:grpSp>
            <p:nvGrpSpPr>
              <p:cNvPr id="1197" name="Google Shape;1197;p32"/>
              <p:cNvGrpSpPr/>
              <p:nvPr/>
            </p:nvGrpSpPr>
            <p:grpSpPr>
              <a:xfrm>
                <a:off x="7380196" y="4685530"/>
                <a:ext cx="437636" cy="880279"/>
                <a:chOff x="1173271" y="4610392"/>
                <a:chExt cx="437636" cy="880279"/>
              </a:xfrm>
            </p:grpSpPr>
            <p:grpSp>
              <p:nvGrpSpPr>
                <p:cNvPr id="1198" name="Google Shape;1198;p32"/>
                <p:cNvGrpSpPr/>
                <p:nvPr/>
              </p:nvGrpSpPr>
              <p:grpSpPr>
                <a:xfrm>
                  <a:off x="1216042" y="4610930"/>
                  <a:ext cx="309313" cy="333842"/>
                  <a:chOff x="1215415" y="4605413"/>
                  <a:chExt cx="309313" cy="333842"/>
                </a:xfrm>
              </p:grpSpPr>
              <p:sp>
                <p:nvSpPr>
                  <p:cNvPr id="1199" name="Google Shape;1199;p32"/>
                  <p:cNvSpPr/>
                  <p:nvPr/>
                </p:nvSpPr>
                <p:spPr>
                  <a:xfrm flipH="1">
                    <a:off x="1215415" y="4648153"/>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32"/>
                  <p:cNvSpPr/>
                  <p:nvPr/>
                </p:nvSpPr>
                <p:spPr>
                  <a:xfrm flipH="1">
                    <a:off x="1345853" y="4605413"/>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1" name="Google Shape;1201;p32"/>
                <p:cNvGrpSpPr/>
                <p:nvPr/>
              </p:nvGrpSpPr>
              <p:grpSpPr>
                <a:xfrm>
                  <a:off x="1173271" y="4610392"/>
                  <a:ext cx="437636" cy="880279"/>
                  <a:chOff x="1128521" y="4507655"/>
                  <a:chExt cx="437636" cy="880279"/>
                </a:xfrm>
              </p:grpSpPr>
              <p:grpSp>
                <p:nvGrpSpPr>
                  <p:cNvPr id="1202" name="Google Shape;1202;p32"/>
                  <p:cNvGrpSpPr/>
                  <p:nvPr/>
                </p:nvGrpSpPr>
                <p:grpSpPr>
                  <a:xfrm>
                    <a:off x="1170695" y="4507655"/>
                    <a:ext cx="309313" cy="333842"/>
                    <a:chOff x="1170069" y="4502138"/>
                    <a:chExt cx="309313" cy="333842"/>
                  </a:xfrm>
                </p:grpSpPr>
                <p:sp>
                  <p:nvSpPr>
                    <p:cNvPr id="1203" name="Google Shape;1203;p32"/>
                    <p:cNvSpPr/>
                    <p:nvPr/>
                  </p:nvSpPr>
                  <p:spPr>
                    <a:xfrm flipH="1">
                      <a:off x="1170069" y="4544878"/>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32"/>
                    <p:cNvSpPr/>
                    <p:nvPr/>
                  </p:nvSpPr>
                  <p:spPr>
                    <a:xfrm flipH="1">
                      <a:off x="1300507" y="4502138"/>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5" name="Google Shape;1205;p32"/>
                  <p:cNvGrpSpPr/>
                  <p:nvPr/>
                </p:nvGrpSpPr>
                <p:grpSpPr>
                  <a:xfrm>
                    <a:off x="1128521" y="4526541"/>
                    <a:ext cx="395091" cy="348462"/>
                    <a:chOff x="1128521" y="4526541"/>
                    <a:chExt cx="395091" cy="348462"/>
                  </a:xfrm>
                </p:grpSpPr>
                <p:sp>
                  <p:nvSpPr>
                    <p:cNvPr id="1206" name="Google Shape;1206;p32"/>
                    <p:cNvSpPr/>
                    <p:nvPr/>
                  </p:nvSpPr>
                  <p:spPr>
                    <a:xfrm flipH="1">
                      <a:off x="1128521" y="4605884"/>
                      <a:ext cx="270997" cy="269119"/>
                    </a:xfrm>
                    <a:custGeom>
                      <a:avLst/>
                      <a:gdLst/>
                      <a:ahLst/>
                      <a:cxnLst/>
                      <a:rect l="l" t="t" r="r" b="b"/>
                      <a:pathLst>
                        <a:path w="11408" h="11447" extrusionOk="0">
                          <a:moveTo>
                            <a:pt x="9538" y="1"/>
                          </a:moveTo>
                          <a:cubicBezTo>
                            <a:pt x="8994" y="1"/>
                            <a:pt x="8419" y="198"/>
                            <a:pt x="7917" y="435"/>
                          </a:cubicBezTo>
                          <a:cubicBezTo>
                            <a:pt x="4064" y="2250"/>
                            <a:pt x="0" y="7292"/>
                            <a:pt x="759" y="10297"/>
                          </a:cubicBezTo>
                          <a:cubicBezTo>
                            <a:pt x="932" y="10980"/>
                            <a:pt x="1650" y="11419"/>
                            <a:pt x="2355" y="11445"/>
                          </a:cubicBezTo>
                          <a:cubicBezTo>
                            <a:pt x="2383" y="11446"/>
                            <a:pt x="2412" y="11447"/>
                            <a:pt x="2441" y="11447"/>
                          </a:cubicBezTo>
                          <a:cubicBezTo>
                            <a:pt x="3113" y="11447"/>
                            <a:pt x="3759" y="11165"/>
                            <a:pt x="4362" y="10857"/>
                          </a:cubicBezTo>
                          <a:cubicBezTo>
                            <a:pt x="7517" y="9249"/>
                            <a:pt x="10352" y="6581"/>
                            <a:pt x="11164" y="3134"/>
                          </a:cubicBezTo>
                          <a:cubicBezTo>
                            <a:pt x="11408" y="2105"/>
                            <a:pt x="11361" y="816"/>
                            <a:pt x="10467" y="251"/>
                          </a:cubicBezTo>
                          <a:cubicBezTo>
                            <a:pt x="10184" y="72"/>
                            <a:pt x="9866" y="1"/>
                            <a:pt x="95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32"/>
                    <p:cNvSpPr/>
                    <p:nvPr/>
                  </p:nvSpPr>
                  <p:spPr>
                    <a:xfrm flipH="1">
                      <a:off x="1247011" y="4538648"/>
                      <a:ext cx="209923" cy="326131"/>
                    </a:xfrm>
                    <a:custGeom>
                      <a:avLst/>
                      <a:gdLst/>
                      <a:ahLst/>
                      <a:cxnLst/>
                      <a:rect l="l" t="t" r="r" b="b"/>
                      <a:pathLst>
                        <a:path w="8837" h="13872" extrusionOk="0">
                          <a:moveTo>
                            <a:pt x="5873" y="0"/>
                          </a:moveTo>
                          <a:cubicBezTo>
                            <a:pt x="5038" y="0"/>
                            <a:pt x="4333" y="676"/>
                            <a:pt x="3821" y="1353"/>
                          </a:cubicBezTo>
                          <a:cubicBezTo>
                            <a:pt x="1254" y="4750"/>
                            <a:pt x="0" y="11102"/>
                            <a:pt x="2070" y="13410"/>
                          </a:cubicBezTo>
                          <a:cubicBezTo>
                            <a:pt x="2353" y="13726"/>
                            <a:pt x="2769" y="13871"/>
                            <a:pt x="3194" y="13871"/>
                          </a:cubicBezTo>
                          <a:cubicBezTo>
                            <a:pt x="3477" y="13871"/>
                            <a:pt x="3764" y="13807"/>
                            <a:pt x="4018" y="13685"/>
                          </a:cubicBezTo>
                          <a:cubicBezTo>
                            <a:pt x="4654" y="13380"/>
                            <a:pt x="5115" y="12809"/>
                            <a:pt x="5521" y="12232"/>
                          </a:cubicBezTo>
                          <a:cubicBezTo>
                            <a:pt x="7568" y="9342"/>
                            <a:pt x="8836" y="5662"/>
                            <a:pt x="7953" y="2233"/>
                          </a:cubicBezTo>
                          <a:cubicBezTo>
                            <a:pt x="7689" y="1208"/>
                            <a:pt x="7047" y="89"/>
                            <a:pt x="5994" y="5"/>
                          </a:cubicBezTo>
                          <a:cubicBezTo>
                            <a:pt x="5954" y="2"/>
                            <a:pt x="5913" y="0"/>
                            <a:pt x="58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32"/>
                    <p:cNvSpPr/>
                    <p:nvPr/>
                  </p:nvSpPr>
                  <p:spPr>
                    <a:xfrm flipH="1">
                      <a:off x="1339868" y="4526541"/>
                      <a:ext cx="183745" cy="326154"/>
                    </a:xfrm>
                    <a:custGeom>
                      <a:avLst/>
                      <a:gdLst/>
                      <a:ahLst/>
                      <a:cxnLst/>
                      <a:rect l="l" t="t" r="r" b="b"/>
                      <a:pathLst>
                        <a:path w="7735" h="13873" extrusionOk="0">
                          <a:moveTo>
                            <a:pt x="2554" y="1"/>
                          </a:moveTo>
                          <a:cubicBezTo>
                            <a:pt x="2341" y="1"/>
                            <a:pt x="2128" y="41"/>
                            <a:pt x="1921" y="133"/>
                          </a:cubicBezTo>
                          <a:cubicBezTo>
                            <a:pt x="1106" y="492"/>
                            <a:pt x="784" y="1469"/>
                            <a:pt x="647" y="2350"/>
                          </a:cubicBezTo>
                          <a:cubicBezTo>
                            <a:pt x="0" y="6559"/>
                            <a:pt x="1909" y="12746"/>
                            <a:pt x="4825" y="13796"/>
                          </a:cubicBezTo>
                          <a:cubicBezTo>
                            <a:pt x="4969" y="13848"/>
                            <a:pt x="5119" y="13872"/>
                            <a:pt x="5268" y="13872"/>
                          </a:cubicBezTo>
                          <a:cubicBezTo>
                            <a:pt x="5805" y="13872"/>
                            <a:pt x="6344" y="13560"/>
                            <a:pt x="6669" y="13115"/>
                          </a:cubicBezTo>
                          <a:cubicBezTo>
                            <a:pt x="7086" y="12545"/>
                            <a:pt x="7219" y="11821"/>
                            <a:pt x="7304" y="11122"/>
                          </a:cubicBezTo>
                          <a:cubicBezTo>
                            <a:pt x="7734" y="7606"/>
                            <a:pt x="7108" y="3765"/>
                            <a:pt x="4703" y="1164"/>
                          </a:cubicBezTo>
                          <a:cubicBezTo>
                            <a:pt x="4138" y="553"/>
                            <a:pt x="3340" y="1"/>
                            <a:pt x="2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9" name="Google Shape;1209;p32"/>
                  <p:cNvGrpSpPr/>
                  <p:nvPr/>
                </p:nvGrpSpPr>
                <p:grpSpPr>
                  <a:xfrm>
                    <a:off x="1247462" y="4807734"/>
                    <a:ext cx="318695" cy="580200"/>
                    <a:chOff x="1247462" y="4807734"/>
                    <a:chExt cx="318695" cy="580200"/>
                  </a:xfrm>
                </p:grpSpPr>
                <p:sp>
                  <p:nvSpPr>
                    <p:cNvPr id="1210" name="Google Shape;1210;p32"/>
                    <p:cNvSpPr/>
                    <p:nvPr/>
                  </p:nvSpPr>
                  <p:spPr>
                    <a:xfrm flipH="1">
                      <a:off x="1377639" y="4864084"/>
                      <a:ext cx="84069" cy="523850"/>
                    </a:xfrm>
                    <a:custGeom>
                      <a:avLst/>
                      <a:gdLst/>
                      <a:ahLst/>
                      <a:cxnLst/>
                      <a:rect l="l" t="t" r="r" b="b"/>
                      <a:pathLst>
                        <a:path w="3539" h="22282" extrusionOk="0">
                          <a:moveTo>
                            <a:pt x="3384" y="1"/>
                          </a:moveTo>
                          <a:cubicBezTo>
                            <a:pt x="3342" y="1"/>
                            <a:pt x="3301" y="20"/>
                            <a:pt x="3274" y="56"/>
                          </a:cubicBezTo>
                          <a:lnTo>
                            <a:pt x="3215" y="134"/>
                          </a:lnTo>
                          <a:cubicBezTo>
                            <a:pt x="3210" y="140"/>
                            <a:pt x="3205" y="147"/>
                            <a:pt x="3201" y="154"/>
                          </a:cubicBezTo>
                          <a:lnTo>
                            <a:pt x="3188" y="172"/>
                          </a:lnTo>
                          <a:cubicBezTo>
                            <a:pt x="3079" y="336"/>
                            <a:pt x="2992" y="517"/>
                            <a:pt x="2911" y="697"/>
                          </a:cubicBezTo>
                          <a:cubicBezTo>
                            <a:pt x="2819" y="908"/>
                            <a:pt x="2727" y="1142"/>
                            <a:pt x="2652" y="1358"/>
                          </a:cubicBezTo>
                          <a:cubicBezTo>
                            <a:pt x="2357" y="2189"/>
                            <a:pt x="2128" y="3039"/>
                            <a:pt x="1912" y="3892"/>
                          </a:cubicBezTo>
                          <a:cubicBezTo>
                            <a:pt x="1338" y="6223"/>
                            <a:pt x="890" y="8583"/>
                            <a:pt x="533" y="10956"/>
                          </a:cubicBezTo>
                          <a:cubicBezTo>
                            <a:pt x="259" y="12813"/>
                            <a:pt x="67" y="14687"/>
                            <a:pt x="20" y="16563"/>
                          </a:cubicBezTo>
                          <a:cubicBezTo>
                            <a:pt x="0" y="17262"/>
                            <a:pt x="5" y="17985"/>
                            <a:pt x="40" y="18682"/>
                          </a:cubicBezTo>
                          <a:cubicBezTo>
                            <a:pt x="89" y="19626"/>
                            <a:pt x="191" y="20568"/>
                            <a:pt x="390" y="21493"/>
                          </a:cubicBezTo>
                          <a:cubicBezTo>
                            <a:pt x="441" y="21724"/>
                            <a:pt x="497" y="21953"/>
                            <a:pt x="563" y="22181"/>
                          </a:cubicBezTo>
                          <a:cubicBezTo>
                            <a:pt x="579" y="22239"/>
                            <a:pt x="634" y="22282"/>
                            <a:pt x="697" y="22282"/>
                          </a:cubicBezTo>
                          <a:cubicBezTo>
                            <a:pt x="700" y="22282"/>
                            <a:pt x="704" y="22281"/>
                            <a:pt x="707" y="22281"/>
                          </a:cubicBezTo>
                          <a:cubicBezTo>
                            <a:pt x="783" y="22276"/>
                            <a:pt x="840" y="22210"/>
                            <a:pt x="834" y="22133"/>
                          </a:cubicBezTo>
                          <a:cubicBezTo>
                            <a:pt x="804" y="21821"/>
                            <a:pt x="766" y="21400"/>
                            <a:pt x="745" y="21090"/>
                          </a:cubicBezTo>
                          <a:cubicBezTo>
                            <a:pt x="560" y="18200"/>
                            <a:pt x="666" y="15294"/>
                            <a:pt x="896" y="12409"/>
                          </a:cubicBezTo>
                          <a:cubicBezTo>
                            <a:pt x="1134" y="9453"/>
                            <a:pt x="1539" y="6499"/>
                            <a:pt x="2249" y="3616"/>
                          </a:cubicBezTo>
                          <a:cubicBezTo>
                            <a:pt x="2376" y="3109"/>
                            <a:pt x="2514" y="2602"/>
                            <a:pt x="2669" y="2105"/>
                          </a:cubicBezTo>
                          <a:cubicBezTo>
                            <a:pt x="2825" y="1610"/>
                            <a:pt x="2995" y="1117"/>
                            <a:pt x="3223" y="653"/>
                          </a:cubicBezTo>
                          <a:cubicBezTo>
                            <a:pt x="3262" y="579"/>
                            <a:pt x="3300" y="505"/>
                            <a:pt x="3345" y="432"/>
                          </a:cubicBezTo>
                          <a:cubicBezTo>
                            <a:pt x="3365" y="398"/>
                            <a:pt x="3390" y="364"/>
                            <a:pt x="3412" y="330"/>
                          </a:cubicBezTo>
                          <a:cubicBezTo>
                            <a:pt x="3430" y="302"/>
                            <a:pt x="3461" y="266"/>
                            <a:pt x="3484" y="237"/>
                          </a:cubicBezTo>
                          <a:cubicBezTo>
                            <a:pt x="3539" y="176"/>
                            <a:pt x="3531" y="82"/>
                            <a:pt x="3467" y="29"/>
                          </a:cubicBezTo>
                          <a:cubicBezTo>
                            <a:pt x="3442" y="10"/>
                            <a:pt x="3413" y="1"/>
                            <a:pt x="3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32"/>
                    <p:cNvSpPr/>
                    <p:nvPr/>
                  </p:nvSpPr>
                  <p:spPr>
                    <a:xfrm flipH="1">
                      <a:off x="1435909" y="4818030"/>
                      <a:ext cx="130249" cy="317314"/>
                    </a:xfrm>
                    <a:custGeom>
                      <a:avLst/>
                      <a:gdLst/>
                      <a:ahLst/>
                      <a:cxnLst/>
                      <a:rect l="l" t="t" r="r" b="b"/>
                      <a:pathLst>
                        <a:path w="5483" h="13497" extrusionOk="0">
                          <a:moveTo>
                            <a:pt x="322" y="0"/>
                          </a:moveTo>
                          <a:cubicBezTo>
                            <a:pt x="461" y="159"/>
                            <a:pt x="50" y="1887"/>
                            <a:pt x="36" y="2205"/>
                          </a:cubicBezTo>
                          <a:cubicBezTo>
                            <a:pt x="1" y="2974"/>
                            <a:pt x="34" y="3746"/>
                            <a:pt x="127" y="4510"/>
                          </a:cubicBezTo>
                          <a:cubicBezTo>
                            <a:pt x="317" y="6069"/>
                            <a:pt x="768" y="7597"/>
                            <a:pt x="1449" y="9012"/>
                          </a:cubicBezTo>
                          <a:cubicBezTo>
                            <a:pt x="2129" y="10425"/>
                            <a:pt x="3039" y="11732"/>
                            <a:pt x="4153" y="12838"/>
                          </a:cubicBezTo>
                          <a:cubicBezTo>
                            <a:pt x="4623" y="13304"/>
                            <a:pt x="4915" y="13496"/>
                            <a:pt x="5095" y="13496"/>
                          </a:cubicBezTo>
                          <a:cubicBezTo>
                            <a:pt x="5483" y="13496"/>
                            <a:pt x="5354" y="12611"/>
                            <a:pt x="5369" y="11665"/>
                          </a:cubicBezTo>
                          <a:cubicBezTo>
                            <a:pt x="5401" y="9611"/>
                            <a:pt x="5282" y="7815"/>
                            <a:pt x="4425" y="5907"/>
                          </a:cubicBezTo>
                          <a:cubicBezTo>
                            <a:pt x="3441" y="3711"/>
                            <a:pt x="1904" y="1814"/>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32"/>
                    <p:cNvSpPr/>
                    <p:nvPr/>
                  </p:nvSpPr>
                  <p:spPr>
                    <a:xfrm flipH="1">
                      <a:off x="1247462" y="4893095"/>
                      <a:ext cx="196881" cy="243187"/>
                    </a:xfrm>
                    <a:custGeom>
                      <a:avLst/>
                      <a:gdLst/>
                      <a:ahLst/>
                      <a:cxnLst/>
                      <a:rect l="l" t="t" r="r" b="b"/>
                      <a:pathLst>
                        <a:path w="8288" h="10344" extrusionOk="0">
                          <a:moveTo>
                            <a:pt x="8288" y="0"/>
                          </a:moveTo>
                          <a:cubicBezTo>
                            <a:pt x="8288" y="0"/>
                            <a:pt x="8288" y="0"/>
                            <a:pt x="8288" y="0"/>
                          </a:cubicBezTo>
                          <a:lnTo>
                            <a:pt x="8288" y="0"/>
                          </a:lnTo>
                          <a:cubicBezTo>
                            <a:pt x="8288" y="0"/>
                            <a:pt x="8288" y="0"/>
                            <a:pt x="8288" y="0"/>
                          </a:cubicBezTo>
                          <a:close/>
                          <a:moveTo>
                            <a:pt x="8288" y="1"/>
                          </a:moveTo>
                          <a:lnTo>
                            <a:pt x="8288" y="1"/>
                          </a:lnTo>
                          <a:cubicBezTo>
                            <a:pt x="8150" y="473"/>
                            <a:pt x="5988" y="1588"/>
                            <a:pt x="5528" y="1979"/>
                          </a:cubicBezTo>
                          <a:cubicBezTo>
                            <a:pt x="4642" y="2737"/>
                            <a:pt x="3822" y="3572"/>
                            <a:pt x="3078" y="4473"/>
                          </a:cubicBezTo>
                          <a:cubicBezTo>
                            <a:pt x="1724" y="6111"/>
                            <a:pt x="183" y="8180"/>
                            <a:pt x="1" y="10344"/>
                          </a:cubicBezTo>
                          <a:cubicBezTo>
                            <a:pt x="2169" y="9587"/>
                            <a:pt x="4013" y="8052"/>
                            <a:pt x="5377" y="6203"/>
                          </a:cubicBezTo>
                          <a:cubicBezTo>
                            <a:pt x="6740" y="4356"/>
                            <a:pt x="7646" y="2204"/>
                            <a:pt x="8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32"/>
                    <p:cNvSpPr/>
                    <p:nvPr/>
                  </p:nvSpPr>
                  <p:spPr>
                    <a:xfrm flipH="1">
                      <a:off x="1291015" y="4852360"/>
                      <a:ext cx="96730" cy="26543"/>
                    </a:xfrm>
                    <a:custGeom>
                      <a:avLst/>
                      <a:gdLst/>
                      <a:ahLst/>
                      <a:cxnLst/>
                      <a:rect l="l" t="t" r="r" b="b"/>
                      <a:pathLst>
                        <a:path w="4072" h="1129" extrusionOk="0">
                          <a:moveTo>
                            <a:pt x="2132" y="1"/>
                          </a:moveTo>
                          <a:cubicBezTo>
                            <a:pt x="1429" y="1"/>
                            <a:pt x="732" y="145"/>
                            <a:pt x="133" y="504"/>
                          </a:cubicBezTo>
                          <a:cubicBezTo>
                            <a:pt x="102" y="522"/>
                            <a:pt x="72" y="542"/>
                            <a:pt x="51" y="572"/>
                          </a:cubicBezTo>
                          <a:cubicBezTo>
                            <a:pt x="0" y="647"/>
                            <a:pt x="36" y="755"/>
                            <a:pt x="105" y="814"/>
                          </a:cubicBezTo>
                          <a:cubicBezTo>
                            <a:pt x="174" y="873"/>
                            <a:pt x="265" y="892"/>
                            <a:pt x="353" y="910"/>
                          </a:cubicBezTo>
                          <a:lnTo>
                            <a:pt x="354" y="934"/>
                          </a:lnTo>
                          <a:cubicBezTo>
                            <a:pt x="902" y="1064"/>
                            <a:pt x="1464" y="1129"/>
                            <a:pt x="2025" y="1129"/>
                          </a:cubicBezTo>
                          <a:cubicBezTo>
                            <a:pt x="2405" y="1129"/>
                            <a:pt x="2785" y="1099"/>
                            <a:pt x="3160" y="1039"/>
                          </a:cubicBezTo>
                          <a:cubicBezTo>
                            <a:pt x="3502" y="985"/>
                            <a:pt x="3869" y="887"/>
                            <a:pt x="4072" y="604"/>
                          </a:cubicBezTo>
                          <a:cubicBezTo>
                            <a:pt x="3865" y="266"/>
                            <a:pt x="3445" y="143"/>
                            <a:pt x="3061" y="79"/>
                          </a:cubicBezTo>
                          <a:cubicBezTo>
                            <a:pt x="2756" y="29"/>
                            <a:pt x="2443" y="1"/>
                            <a:pt x="21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32"/>
                    <p:cNvSpPr/>
                    <p:nvPr/>
                  </p:nvSpPr>
                  <p:spPr>
                    <a:xfrm flipH="1">
                      <a:off x="1384597" y="4807734"/>
                      <a:ext cx="76135" cy="62513"/>
                    </a:xfrm>
                    <a:custGeom>
                      <a:avLst/>
                      <a:gdLst/>
                      <a:ahLst/>
                      <a:cxnLst/>
                      <a:rect l="l" t="t" r="r" b="b"/>
                      <a:pathLst>
                        <a:path w="3205" h="2659" extrusionOk="0">
                          <a:moveTo>
                            <a:pt x="298" y="0"/>
                          </a:moveTo>
                          <a:cubicBezTo>
                            <a:pt x="200" y="0"/>
                            <a:pt x="103" y="15"/>
                            <a:pt x="8" y="50"/>
                          </a:cubicBezTo>
                          <a:cubicBezTo>
                            <a:pt x="0" y="396"/>
                            <a:pt x="231" y="698"/>
                            <a:pt x="467" y="951"/>
                          </a:cubicBezTo>
                          <a:cubicBezTo>
                            <a:pt x="1111" y="1640"/>
                            <a:pt x="1890" y="2203"/>
                            <a:pt x="2746" y="2598"/>
                          </a:cubicBezTo>
                          <a:lnTo>
                            <a:pt x="2762" y="2582"/>
                          </a:lnTo>
                          <a:cubicBezTo>
                            <a:pt x="2839" y="2619"/>
                            <a:pt x="2920" y="2659"/>
                            <a:pt x="3007" y="2659"/>
                          </a:cubicBezTo>
                          <a:cubicBezTo>
                            <a:pt x="3010" y="2659"/>
                            <a:pt x="3013" y="2659"/>
                            <a:pt x="3016" y="2659"/>
                          </a:cubicBezTo>
                          <a:cubicBezTo>
                            <a:pt x="3105" y="2656"/>
                            <a:pt x="3200" y="2592"/>
                            <a:pt x="3203" y="2502"/>
                          </a:cubicBezTo>
                          <a:cubicBezTo>
                            <a:pt x="3205" y="2466"/>
                            <a:pt x="3191" y="2431"/>
                            <a:pt x="3179" y="2399"/>
                          </a:cubicBezTo>
                          <a:cubicBezTo>
                            <a:pt x="2806" y="1461"/>
                            <a:pt x="2005" y="749"/>
                            <a:pt x="1121" y="263"/>
                          </a:cubicBezTo>
                          <a:cubicBezTo>
                            <a:pt x="867" y="124"/>
                            <a:pt x="579" y="0"/>
                            <a:pt x="2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215" name="Google Shape;1215;p32"/>
              <p:cNvGrpSpPr/>
              <p:nvPr/>
            </p:nvGrpSpPr>
            <p:grpSpPr>
              <a:xfrm>
                <a:off x="0" y="3075575"/>
                <a:ext cx="9101820" cy="2410047"/>
                <a:chOff x="-4750" y="2571525"/>
                <a:chExt cx="9101820" cy="2410047"/>
              </a:xfrm>
            </p:grpSpPr>
            <p:sp>
              <p:nvSpPr>
                <p:cNvPr id="1216" name="Google Shape;1216;p32"/>
                <p:cNvSpPr/>
                <p:nvPr/>
              </p:nvSpPr>
              <p:spPr>
                <a:xfrm rot="-658909">
                  <a:off x="54483" y="3444377"/>
                  <a:ext cx="4834222" cy="1086689"/>
                </a:xfrm>
                <a:custGeom>
                  <a:avLst/>
                  <a:gdLst/>
                  <a:ahLst/>
                  <a:cxnLst/>
                  <a:rect l="l" t="t" r="r" b="b"/>
                  <a:pathLst>
                    <a:path w="179252" h="41070" extrusionOk="0">
                      <a:moveTo>
                        <a:pt x="1" y="1"/>
                      </a:moveTo>
                      <a:lnTo>
                        <a:pt x="1" y="41069"/>
                      </a:lnTo>
                      <a:lnTo>
                        <a:pt x="179251" y="41069"/>
                      </a:lnTo>
                      <a:cubicBezTo>
                        <a:pt x="123872" y="20535"/>
                        <a:pt x="94370" y="14889"/>
                        <a:pt x="76001" y="9289"/>
                      </a:cubicBezTo>
                      <a:cubicBezTo>
                        <a:pt x="45539" y="1"/>
                        <a:pt x="1" y="1"/>
                        <a:pt x="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grpSp>
              <p:nvGrpSpPr>
                <p:cNvPr id="1217" name="Google Shape;1217;p32"/>
                <p:cNvGrpSpPr/>
                <p:nvPr/>
              </p:nvGrpSpPr>
              <p:grpSpPr>
                <a:xfrm>
                  <a:off x="7865487" y="2571525"/>
                  <a:ext cx="1231583" cy="1612230"/>
                  <a:chOff x="7865487" y="2571525"/>
                  <a:chExt cx="1231583" cy="1612230"/>
                </a:xfrm>
              </p:grpSpPr>
              <p:sp>
                <p:nvSpPr>
                  <p:cNvPr id="1218" name="Google Shape;1218;p32"/>
                  <p:cNvSpPr/>
                  <p:nvPr/>
                </p:nvSpPr>
                <p:spPr>
                  <a:xfrm>
                    <a:off x="8581234" y="2820641"/>
                    <a:ext cx="111473" cy="103371"/>
                  </a:xfrm>
                  <a:custGeom>
                    <a:avLst/>
                    <a:gdLst/>
                    <a:ahLst/>
                    <a:cxnLst/>
                    <a:rect l="l" t="t" r="r" b="b"/>
                    <a:pathLst>
                      <a:path w="2603" h="2439" extrusionOk="0">
                        <a:moveTo>
                          <a:pt x="0" y="2439"/>
                        </a:moveTo>
                        <a:lnTo>
                          <a:pt x="2602" y="0"/>
                        </a:lnTo>
                      </a:path>
                    </a:pathLst>
                  </a:custGeom>
                  <a:solidFill>
                    <a:srgbClr val="E17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219" name="Google Shape;1219;p32"/>
                  <p:cNvSpPr/>
                  <p:nvPr/>
                </p:nvSpPr>
                <p:spPr>
                  <a:xfrm>
                    <a:off x="8581234" y="3157455"/>
                    <a:ext cx="136526" cy="100404"/>
                  </a:xfrm>
                  <a:custGeom>
                    <a:avLst/>
                    <a:gdLst/>
                    <a:ahLst/>
                    <a:cxnLst/>
                    <a:rect l="l" t="t" r="r" b="b"/>
                    <a:pathLst>
                      <a:path w="3188" h="2369" extrusionOk="0">
                        <a:moveTo>
                          <a:pt x="0" y="2368"/>
                        </a:moveTo>
                        <a:lnTo>
                          <a:pt x="3187" y="1"/>
                        </a:lnTo>
                      </a:path>
                    </a:pathLst>
                  </a:custGeom>
                  <a:solidFill>
                    <a:srgbClr val="E17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grpSp>
                <p:nvGrpSpPr>
                  <p:cNvPr id="1220" name="Google Shape;1220;p32"/>
                  <p:cNvGrpSpPr/>
                  <p:nvPr/>
                </p:nvGrpSpPr>
                <p:grpSpPr>
                  <a:xfrm>
                    <a:off x="7865487" y="2571525"/>
                    <a:ext cx="1231583" cy="1612230"/>
                    <a:chOff x="7865487" y="2571525"/>
                    <a:chExt cx="1231583" cy="1612230"/>
                  </a:xfrm>
                </p:grpSpPr>
                <p:sp>
                  <p:nvSpPr>
                    <p:cNvPr id="1221" name="Google Shape;1221;p32"/>
                    <p:cNvSpPr/>
                    <p:nvPr/>
                  </p:nvSpPr>
                  <p:spPr>
                    <a:xfrm>
                      <a:off x="8776525" y="2844638"/>
                      <a:ext cx="34003" cy="1339117"/>
                    </a:xfrm>
                    <a:custGeom>
                      <a:avLst/>
                      <a:gdLst/>
                      <a:ahLst/>
                      <a:cxnLst/>
                      <a:rect l="l" t="t" r="r" b="b"/>
                      <a:pathLst>
                        <a:path w="794" h="31596" extrusionOk="0">
                          <a:moveTo>
                            <a:pt x="390" y="0"/>
                          </a:moveTo>
                          <a:cubicBezTo>
                            <a:pt x="272" y="0"/>
                            <a:pt x="175" y="94"/>
                            <a:pt x="172" y="212"/>
                          </a:cubicBezTo>
                          <a:cubicBezTo>
                            <a:pt x="22" y="6690"/>
                            <a:pt x="1" y="13200"/>
                            <a:pt x="13" y="19682"/>
                          </a:cubicBezTo>
                          <a:cubicBezTo>
                            <a:pt x="29" y="23578"/>
                            <a:pt x="58" y="27471"/>
                            <a:pt x="151" y="31365"/>
                          </a:cubicBezTo>
                          <a:cubicBezTo>
                            <a:pt x="156" y="31490"/>
                            <a:pt x="256" y="31593"/>
                            <a:pt x="382" y="31595"/>
                          </a:cubicBezTo>
                          <a:cubicBezTo>
                            <a:pt x="384" y="31595"/>
                            <a:pt x="386" y="31595"/>
                            <a:pt x="388" y="31595"/>
                          </a:cubicBezTo>
                          <a:cubicBezTo>
                            <a:pt x="516" y="31595"/>
                            <a:pt x="622" y="31494"/>
                            <a:pt x="625" y="31365"/>
                          </a:cubicBezTo>
                          <a:cubicBezTo>
                            <a:pt x="687" y="28768"/>
                            <a:pt x="719" y="26172"/>
                            <a:pt x="740" y="23576"/>
                          </a:cubicBezTo>
                          <a:cubicBezTo>
                            <a:pt x="794" y="15797"/>
                            <a:pt x="779" y="7991"/>
                            <a:pt x="605" y="212"/>
                          </a:cubicBezTo>
                          <a:cubicBezTo>
                            <a:pt x="602" y="97"/>
                            <a:pt x="510" y="3"/>
                            <a:pt x="394" y="0"/>
                          </a:cubicBezTo>
                          <a:cubicBezTo>
                            <a:pt x="393" y="0"/>
                            <a:pt x="392" y="0"/>
                            <a:pt x="390" y="0"/>
                          </a:cubicBezTo>
                          <a:close/>
                        </a:path>
                      </a:pathLst>
                    </a:custGeom>
                    <a:noFill/>
                    <a:ln w="762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222" name="Google Shape;1222;p32"/>
                    <p:cNvSpPr/>
                    <p:nvPr/>
                  </p:nvSpPr>
                  <p:spPr>
                    <a:xfrm>
                      <a:off x="8135199" y="3014973"/>
                      <a:ext cx="26637" cy="1046000"/>
                    </a:xfrm>
                    <a:custGeom>
                      <a:avLst/>
                      <a:gdLst/>
                      <a:ahLst/>
                      <a:cxnLst/>
                      <a:rect l="l" t="t" r="r" b="b"/>
                      <a:pathLst>
                        <a:path w="622" h="24680" extrusionOk="0">
                          <a:moveTo>
                            <a:pt x="308" y="0"/>
                          </a:moveTo>
                          <a:cubicBezTo>
                            <a:pt x="214" y="0"/>
                            <a:pt x="137" y="74"/>
                            <a:pt x="134" y="169"/>
                          </a:cubicBezTo>
                          <a:cubicBezTo>
                            <a:pt x="106" y="1183"/>
                            <a:pt x="89" y="2196"/>
                            <a:pt x="73" y="3210"/>
                          </a:cubicBezTo>
                          <a:cubicBezTo>
                            <a:pt x="19" y="6748"/>
                            <a:pt x="1" y="10311"/>
                            <a:pt x="4" y="13852"/>
                          </a:cubicBezTo>
                          <a:cubicBezTo>
                            <a:pt x="10" y="17391"/>
                            <a:pt x="33" y="20957"/>
                            <a:pt x="119" y="24494"/>
                          </a:cubicBezTo>
                          <a:cubicBezTo>
                            <a:pt x="123" y="24595"/>
                            <a:pt x="204" y="24677"/>
                            <a:pt x="304" y="24680"/>
                          </a:cubicBezTo>
                          <a:cubicBezTo>
                            <a:pt x="305" y="24680"/>
                            <a:pt x="307" y="24680"/>
                            <a:pt x="308" y="24680"/>
                          </a:cubicBezTo>
                          <a:cubicBezTo>
                            <a:pt x="412" y="24680"/>
                            <a:pt x="497" y="24598"/>
                            <a:pt x="499" y="24494"/>
                          </a:cubicBezTo>
                          <a:cubicBezTo>
                            <a:pt x="574" y="21452"/>
                            <a:pt x="598" y="18412"/>
                            <a:pt x="610" y="15372"/>
                          </a:cubicBezTo>
                          <a:cubicBezTo>
                            <a:pt x="622" y="10311"/>
                            <a:pt x="604" y="5224"/>
                            <a:pt x="484" y="168"/>
                          </a:cubicBezTo>
                          <a:cubicBezTo>
                            <a:pt x="481" y="76"/>
                            <a:pt x="408" y="1"/>
                            <a:pt x="312" y="0"/>
                          </a:cubicBezTo>
                          <a:cubicBezTo>
                            <a:pt x="311" y="0"/>
                            <a:pt x="310" y="0"/>
                            <a:pt x="308" y="0"/>
                          </a:cubicBezTo>
                          <a:close/>
                        </a:path>
                      </a:pathLst>
                    </a:custGeom>
                    <a:noFill/>
                    <a:ln w="762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223" name="Google Shape;1223;p32"/>
                    <p:cNvSpPr/>
                    <p:nvPr/>
                  </p:nvSpPr>
                  <p:spPr>
                    <a:xfrm>
                      <a:off x="8500689" y="2571525"/>
                      <a:ext cx="596381" cy="994378"/>
                    </a:xfrm>
                    <a:custGeom>
                      <a:avLst/>
                      <a:gdLst/>
                      <a:ahLst/>
                      <a:cxnLst/>
                      <a:rect l="l" t="t" r="r" b="b"/>
                      <a:pathLst>
                        <a:path w="13926" h="23462" extrusionOk="0">
                          <a:moveTo>
                            <a:pt x="6850" y="1"/>
                          </a:moveTo>
                          <a:cubicBezTo>
                            <a:pt x="6205" y="1"/>
                            <a:pt x="5545" y="371"/>
                            <a:pt x="5131" y="891"/>
                          </a:cubicBezTo>
                          <a:cubicBezTo>
                            <a:pt x="4575" y="1587"/>
                            <a:pt x="4356" y="2485"/>
                            <a:pt x="4153" y="3354"/>
                          </a:cubicBezTo>
                          <a:cubicBezTo>
                            <a:pt x="4063" y="3736"/>
                            <a:pt x="4016" y="4138"/>
                            <a:pt x="3926" y="4521"/>
                          </a:cubicBezTo>
                          <a:cubicBezTo>
                            <a:pt x="2788" y="5653"/>
                            <a:pt x="1584" y="6915"/>
                            <a:pt x="1413" y="8511"/>
                          </a:cubicBezTo>
                          <a:cubicBezTo>
                            <a:pt x="1282" y="9719"/>
                            <a:pt x="1778" y="10910"/>
                            <a:pt x="1794" y="12125"/>
                          </a:cubicBezTo>
                          <a:cubicBezTo>
                            <a:pt x="1801" y="12605"/>
                            <a:pt x="1729" y="13094"/>
                            <a:pt x="1519" y="13526"/>
                          </a:cubicBezTo>
                          <a:cubicBezTo>
                            <a:pt x="1306" y="13966"/>
                            <a:pt x="959" y="14327"/>
                            <a:pt x="700" y="14742"/>
                          </a:cubicBezTo>
                          <a:cubicBezTo>
                            <a:pt x="85" y="15726"/>
                            <a:pt x="0" y="16982"/>
                            <a:pt x="305" y="18101"/>
                          </a:cubicBezTo>
                          <a:cubicBezTo>
                            <a:pt x="610" y="19219"/>
                            <a:pt x="1276" y="20213"/>
                            <a:pt x="2066" y="21063"/>
                          </a:cubicBezTo>
                          <a:cubicBezTo>
                            <a:pt x="3186" y="22268"/>
                            <a:pt x="4645" y="23250"/>
                            <a:pt x="6280" y="23430"/>
                          </a:cubicBezTo>
                          <a:cubicBezTo>
                            <a:pt x="6474" y="23451"/>
                            <a:pt x="6669" y="23461"/>
                            <a:pt x="6866" y="23461"/>
                          </a:cubicBezTo>
                          <a:cubicBezTo>
                            <a:pt x="8989" y="23461"/>
                            <a:pt x="11241" y="22260"/>
                            <a:pt x="12454" y="20550"/>
                          </a:cubicBezTo>
                          <a:cubicBezTo>
                            <a:pt x="13784" y="18679"/>
                            <a:pt x="13925" y="15961"/>
                            <a:pt x="12572" y="14108"/>
                          </a:cubicBezTo>
                          <a:cubicBezTo>
                            <a:pt x="12256" y="13675"/>
                            <a:pt x="11861" y="13275"/>
                            <a:pt x="11715" y="12760"/>
                          </a:cubicBezTo>
                          <a:cubicBezTo>
                            <a:pt x="11441" y="11787"/>
                            <a:pt x="12137" y="10837"/>
                            <a:pt x="12418" y="9865"/>
                          </a:cubicBezTo>
                          <a:cubicBezTo>
                            <a:pt x="12753" y="8702"/>
                            <a:pt x="12446" y="7374"/>
                            <a:pt x="11635" y="6474"/>
                          </a:cubicBezTo>
                          <a:cubicBezTo>
                            <a:pt x="11099" y="5881"/>
                            <a:pt x="10371" y="5475"/>
                            <a:pt x="9885" y="4839"/>
                          </a:cubicBezTo>
                          <a:cubicBezTo>
                            <a:pt x="9046" y="3740"/>
                            <a:pt x="9086" y="2187"/>
                            <a:pt x="8378" y="1000"/>
                          </a:cubicBezTo>
                          <a:cubicBezTo>
                            <a:pt x="8163" y="642"/>
                            <a:pt x="7872" y="314"/>
                            <a:pt x="7493" y="139"/>
                          </a:cubicBezTo>
                          <a:cubicBezTo>
                            <a:pt x="7287" y="44"/>
                            <a:pt x="7069" y="1"/>
                            <a:pt x="68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224" name="Google Shape;1224;p32"/>
                    <p:cNvSpPr/>
                    <p:nvPr/>
                  </p:nvSpPr>
                  <p:spPr>
                    <a:xfrm>
                      <a:off x="7865487" y="2846927"/>
                      <a:ext cx="595996" cy="589795"/>
                    </a:xfrm>
                    <a:custGeom>
                      <a:avLst/>
                      <a:gdLst/>
                      <a:ahLst/>
                      <a:cxnLst/>
                      <a:rect l="l" t="t" r="r" b="b"/>
                      <a:pathLst>
                        <a:path w="13917" h="13916" extrusionOk="0">
                          <a:moveTo>
                            <a:pt x="6959" y="1"/>
                          </a:moveTo>
                          <a:cubicBezTo>
                            <a:pt x="5113" y="1"/>
                            <a:pt x="3343" y="734"/>
                            <a:pt x="2039" y="2039"/>
                          </a:cubicBezTo>
                          <a:cubicBezTo>
                            <a:pt x="734" y="3344"/>
                            <a:pt x="1" y="5113"/>
                            <a:pt x="1" y="6958"/>
                          </a:cubicBezTo>
                          <a:cubicBezTo>
                            <a:pt x="1" y="8803"/>
                            <a:pt x="734" y="10573"/>
                            <a:pt x="2039" y="11878"/>
                          </a:cubicBezTo>
                          <a:cubicBezTo>
                            <a:pt x="3343" y="13183"/>
                            <a:pt x="5113" y="13916"/>
                            <a:pt x="6959" y="13916"/>
                          </a:cubicBezTo>
                          <a:cubicBezTo>
                            <a:pt x="8804" y="13916"/>
                            <a:pt x="10574" y="13183"/>
                            <a:pt x="11878" y="11878"/>
                          </a:cubicBezTo>
                          <a:cubicBezTo>
                            <a:pt x="13183" y="10573"/>
                            <a:pt x="13916" y="8803"/>
                            <a:pt x="13916" y="6958"/>
                          </a:cubicBezTo>
                          <a:cubicBezTo>
                            <a:pt x="13916" y="5113"/>
                            <a:pt x="13183" y="3344"/>
                            <a:pt x="11878" y="2039"/>
                          </a:cubicBezTo>
                          <a:cubicBezTo>
                            <a:pt x="10574" y="734"/>
                            <a:pt x="8804" y="1"/>
                            <a:pt x="69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grpSp>
            </p:grpSp>
          </p:grpSp>
          <p:grpSp>
            <p:nvGrpSpPr>
              <p:cNvPr id="1225" name="Google Shape;1225;p32"/>
              <p:cNvGrpSpPr/>
              <p:nvPr/>
            </p:nvGrpSpPr>
            <p:grpSpPr>
              <a:xfrm>
                <a:off x="-161810" y="3717121"/>
                <a:ext cx="9609242" cy="2424843"/>
                <a:chOff x="-161810" y="3390296"/>
                <a:chExt cx="9609242" cy="2424843"/>
              </a:xfrm>
            </p:grpSpPr>
            <p:sp>
              <p:nvSpPr>
                <p:cNvPr id="1226" name="Google Shape;1226;p32"/>
                <p:cNvSpPr/>
                <p:nvPr/>
              </p:nvSpPr>
              <p:spPr>
                <a:xfrm>
                  <a:off x="-159518" y="3491307"/>
                  <a:ext cx="5266812" cy="1612146"/>
                </a:xfrm>
                <a:custGeom>
                  <a:avLst/>
                  <a:gdLst/>
                  <a:ahLst/>
                  <a:cxnLst/>
                  <a:rect l="l" t="t" r="r" b="b"/>
                  <a:pathLst>
                    <a:path w="107816" h="38038" extrusionOk="0">
                      <a:moveTo>
                        <a:pt x="4" y="1"/>
                      </a:moveTo>
                      <a:lnTo>
                        <a:pt x="1" y="38038"/>
                      </a:lnTo>
                      <a:lnTo>
                        <a:pt x="1" y="38038"/>
                      </a:lnTo>
                      <a:lnTo>
                        <a:pt x="107754" y="37845"/>
                      </a:lnTo>
                      <a:lnTo>
                        <a:pt x="107815" y="17877"/>
                      </a:lnTo>
                      <a:lnTo>
                        <a:pt x="107815" y="17877"/>
                      </a:lnTo>
                      <a:cubicBezTo>
                        <a:pt x="96429" y="19237"/>
                        <a:pt x="86119" y="19821"/>
                        <a:pt x="76796" y="19821"/>
                      </a:cubicBezTo>
                      <a:cubicBezTo>
                        <a:pt x="30958" y="19821"/>
                        <a:pt x="8960" y="5685"/>
                        <a:pt x="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1227" name="Google Shape;1227;p32"/>
                <p:cNvSpPr/>
                <p:nvPr/>
              </p:nvSpPr>
              <p:spPr>
                <a:xfrm>
                  <a:off x="-161810" y="3491304"/>
                  <a:ext cx="5266812" cy="1612146"/>
                </a:xfrm>
                <a:custGeom>
                  <a:avLst/>
                  <a:gdLst/>
                  <a:ahLst/>
                  <a:cxnLst/>
                  <a:rect l="l" t="t" r="r" b="b"/>
                  <a:pathLst>
                    <a:path w="107816" h="38038" extrusionOk="0">
                      <a:moveTo>
                        <a:pt x="4" y="1"/>
                      </a:moveTo>
                      <a:lnTo>
                        <a:pt x="1" y="38038"/>
                      </a:lnTo>
                      <a:lnTo>
                        <a:pt x="1" y="38038"/>
                      </a:lnTo>
                      <a:lnTo>
                        <a:pt x="107754" y="37845"/>
                      </a:lnTo>
                      <a:lnTo>
                        <a:pt x="107815" y="17877"/>
                      </a:lnTo>
                      <a:lnTo>
                        <a:pt x="107815" y="17877"/>
                      </a:lnTo>
                      <a:cubicBezTo>
                        <a:pt x="96429" y="19237"/>
                        <a:pt x="86119" y="19821"/>
                        <a:pt x="76796" y="19821"/>
                      </a:cubicBezTo>
                      <a:cubicBezTo>
                        <a:pt x="30958" y="19821"/>
                        <a:pt x="8960" y="5685"/>
                        <a:pt x="4" y="1"/>
                      </a:cubicBezTo>
                      <a:close/>
                    </a:path>
                  </a:pathLst>
                </a:custGeom>
                <a:solidFill>
                  <a:srgbClr val="000000">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1228" name="Google Shape;1228;p32"/>
                <p:cNvSpPr/>
                <p:nvPr/>
              </p:nvSpPr>
              <p:spPr>
                <a:xfrm rot="213373">
                  <a:off x="-63291" y="3681997"/>
                  <a:ext cx="9462698" cy="1841442"/>
                </a:xfrm>
                <a:custGeom>
                  <a:avLst/>
                  <a:gdLst/>
                  <a:ahLst/>
                  <a:cxnLst/>
                  <a:rect l="l" t="t" r="r" b="b"/>
                  <a:pathLst>
                    <a:path w="193713" h="43449" extrusionOk="0">
                      <a:moveTo>
                        <a:pt x="152820" y="1"/>
                      </a:moveTo>
                      <a:cubicBezTo>
                        <a:pt x="140399" y="1"/>
                        <a:pt x="127894" y="1071"/>
                        <a:pt x="115472" y="2409"/>
                      </a:cubicBezTo>
                      <a:cubicBezTo>
                        <a:pt x="75999" y="6660"/>
                        <a:pt x="35973" y="13772"/>
                        <a:pt x="1" y="30570"/>
                      </a:cubicBezTo>
                      <a:lnTo>
                        <a:pt x="1" y="43382"/>
                      </a:lnTo>
                      <a:lnTo>
                        <a:pt x="193712" y="43449"/>
                      </a:lnTo>
                      <a:lnTo>
                        <a:pt x="193712" y="5069"/>
                      </a:lnTo>
                      <a:cubicBezTo>
                        <a:pt x="180336" y="1323"/>
                        <a:pt x="166630" y="1"/>
                        <a:pt x="1528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grpSp>
          <p:grpSp>
            <p:nvGrpSpPr>
              <p:cNvPr id="1229" name="Google Shape;1229;p32"/>
              <p:cNvGrpSpPr/>
              <p:nvPr/>
            </p:nvGrpSpPr>
            <p:grpSpPr>
              <a:xfrm>
                <a:off x="343799" y="4747133"/>
                <a:ext cx="1059758" cy="818673"/>
                <a:chOff x="206924" y="4453733"/>
                <a:chExt cx="1059758" cy="818673"/>
              </a:xfrm>
            </p:grpSpPr>
            <p:sp>
              <p:nvSpPr>
                <p:cNvPr id="1230" name="Google Shape;1230;p32"/>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32"/>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32"/>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32"/>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32"/>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32"/>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32"/>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32"/>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8" name="Google Shape;1238;p32"/>
              <p:cNvGrpSpPr/>
              <p:nvPr/>
            </p:nvGrpSpPr>
            <p:grpSpPr>
              <a:xfrm>
                <a:off x="-111327" y="4467193"/>
                <a:ext cx="546340" cy="1144005"/>
                <a:chOff x="-190602" y="4255105"/>
                <a:chExt cx="546340" cy="1144005"/>
              </a:xfrm>
            </p:grpSpPr>
            <p:sp>
              <p:nvSpPr>
                <p:cNvPr id="1239" name="Google Shape;1239;p32"/>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32"/>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32"/>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32"/>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32"/>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4" name="Google Shape;1244;p32"/>
              <p:cNvGrpSpPr/>
              <p:nvPr/>
            </p:nvGrpSpPr>
            <p:grpSpPr>
              <a:xfrm>
                <a:off x="1369121" y="4685530"/>
                <a:ext cx="437636" cy="880279"/>
                <a:chOff x="1173271" y="4610392"/>
                <a:chExt cx="437636" cy="880279"/>
              </a:xfrm>
            </p:grpSpPr>
            <p:grpSp>
              <p:nvGrpSpPr>
                <p:cNvPr id="1245" name="Google Shape;1245;p32"/>
                <p:cNvGrpSpPr/>
                <p:nvPr/>
              </p:nvGrpSpPr>
              <p:grpSpPr>
                <a:xfrm>
                  <a:off x="1216042" y="4610930"/>
                  <a:ext cx="309313" cy="333842"/>
                  <a:chOff x="1215415" y="4605413"/>
                  <a:chExt cx="309313" cy="333842"/>
                </a:xfrm>
              </p:grpSpPr>
              <p:sp>
                <p:nvSpPr>
                  <p:cNvPr id="1246" name="Google Shape;1246;p32"/>
                  <p:cNvSpPr/>
                  <p:nvPr/>
                </p:nvSpPr>
                <p:spPr>
                  <a:xfrm flipH="1">
                    <a:off x="1215415" y="4648153"/>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32"/>
                  <p:cNvSpPr/>
                  <p:nvPr/>
                </p:nvSpPr>
                <p:spPr>
                  <a:xfrm flipH="1">
                    <a:off x="1345853" y="4605413"/>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8" name="Google Shape;1248;p32"/>
                <p:cNvGrpSpPr/>
                <p:nvPr/>
              </p:nvGrpSpPr>
              <p:grpSpPr>
                <a:xfrm>
                  <a:off x="1173271" y="4610392"/>
                  <a:ext cx="437636" cy="880279"/>
                  <a:chOff x="1128521" y="4507655"/>
                  <a:chExt cx="437636" cy="880279"/>
                </a:xfrm>
              </p:grpSpPr>
              <p:grpSp>
                <p:nvGrpSpPr>
                  <p:cNvPr id="1249" name="Google Shape;1249;p32"/>
                  <p:cNvGrpSpPr/>
                  <p:nvPr/>
                </p:nvGrpSpPr>
                <p:grpSpPr>
                  <a:xfrm>
                    <a:off x="1170695" y="4507655"/>
                    <a:ext cx="309313" cy="333842"/>
                    <a:chOff x="1170069" y="4502138"/>
                    <a:chExt cx="309313" cy="333842"/>
                  </a:xfrm>
                </p:grpSpPr>
                <p:sp>
                  <p:nvSpPr>
                    <p:cNvPr id="1250" name="Google Shape;1250;p32"/>
                    <p:cNvSpPr/>
                    <p:nvPr/>
                  </p:nvSpPr>
                  <p:spPr>
                    <a:xfrm flipH="1">
                      <a:off x="1170069" y="4544878"/>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32"/>
                    <p:cNvSpPr/>
                    <p:nvPr/>
                  </p:nvSpPr>
                  <p:spPr>
                    <a:xfrm flipH="1">
                      <a:off x="1300507" y="4502138"/>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2" name="Google Shape;1252;p32"/>
                  <p:cNvGrpSpPr/>
                  <p:nvPr/>
                </p:nvGrpSpPr>
                <p:grpSpPr>
                  <a:xfrm>
                    <a:off x="1128521" y="4526541"/>
                    <a:ext cx="395091" cy="348462"/>
                    <a:chOff x="1128521" y="4526541"/>
                    <a:chExt cx="395091" cy="348462"/>
                  </a:xfrm>
                </p:grpSpPr>
                <p:sp>
                  <p:nvSpPr>
                    <p:cNvPr id="1253" name="Google Shape;1253;p32"/>
                    <p:cNvSpPr/>
                    <p:nvPr/>
                  </p:nvSpPr>
                  <p:spPr>
                    <a:xfrm flipH="1">
                      <a:off x="1128521" y="4605884"/>
                      <a:ext cx="270997" cy="269119"/>
                    </a:xfrm>
                    <a:custGeom>
                      <a:avLst/>
                      <a:gdLst/>
                      <a:ahLst/>
                      <a:cxnLst/>
                      <a:rect l="l" t="t" r="r" b="b"/>
                      <a:pathLst>
                        <a:path w="11408" h="11447" extrusionOk="0">
                          <a:moveTo>
                            <a:pt x="9538" y="1"/>
                          </a:moveTo>
                          <a:cubicBezTo>
                            <a:pt x="8994" y="1"/>
                            <a:pt x="8419" y="198"/>
                            <a:pt x="7917" y="435"/>
                          </a:cubicBezTo>
                          <a:cubicBezTo>
                            <a:pt x="4064" y="2250"/>
                            <a:pt x="0" y="7292"/>
                            <a:pt x="759" y="10297"/>
                          </a:cubicBezTo>
                          <a:cubicBezTo>
                            <a:pt x="932" y="10980"/>
                            <a:pt x="1650" y="11419"/>
                            <a:pt x="2355" y="11445"/>
                          </a:cubicBezTo>
                          <a:cubicBezTo>
                            <a:pt x="2383" y="11446"/>
                            <a:pt x="2412" y="11447"/>
                            <a:pt x="2441" y="11447"/>
                          </a:cubicBezTo>
                          <a:cubicBezTo>
                            <a:pt x="3113" y="11447"/>
                            <a:pt x="3759" y="11165"/>
                            <a:pt x="4362" y="10857"/>
                          </a:cubicBezTo>
                          <a:cubicBezTo>
                            <a:pt x="7517" y="9249"/>
                            <a:pt x="10352" y="6581"/>
                            <a:pt x="11164" y="3134"/>
                          </a:cubicBezTo>
                          <a:cubicBezTo>
                            <a:pt x="11408" y="2105"/>
                            <a:pt x="11361" y="816"/>
                            <a:pt x="10467" y="251"/>
                          </a:cubicBezTo>
                          <a:cubicBezTo>
                            <a:pt x="10184" y="72"/>
                            <a:pt x="9866" y="1"/>
                            <a:pt x="95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32"/>
                    <p:cNvSpPr/>
                    <p:nvPr/>
                  </p:nvSpPr>
                  <p:spPr>
                    <a:xfrm flipH="1">
                      <a:off x="1247011" y="4538648"/>
                      <a:ext cx="209923" cy="326131"/>
                    </a:xfrm>
                    <a:custGeom>
                      <a:avLst/>
                      <a:gdLst/>
                      <a:ahLst/>
                      <a:cxnLst/>
                      <a:rect l="l" t="t" r="r" b="b"/>
                      <a:pathLst>
                        <a:path w="8837" h="13872" extrusionOk="0">
                          <a:moveTo>
                            <a:pt x="5873" y="0"/>
                          </a:moveTo>
                          <a:cubicBezTo>
                            <a:pt x="5038" y="0"/>
                            <a:pt x="4333" y="676"/>
                            <a:pt x="3821" y="1353"/>
                          </a:cubicBezTo>
                          <a:cubicBezTo>
                            <a:pt x="1254" y="4750"/>
                            <a:pt x="0" y="11102"/>
                            <a:pt x="2070" y="13410"/>
                          </a:cubicBezTo>
                          <a:cubicBezTo>
                            <a:pt x="2353" y="13726"/>
                            <a:pt x="2769" y="13871"/>
                            <a:pt x="3194" y="13871"/>
                          </a:cubicBezTo>
                          <a:cubicBezTo>
                            <a:pt x="3477" y="13871"/>
                            <a:pt x="3764" y="13807"/>
                            <a:pt x="4018" y="13685"/>
                          </a:cubicBezTo>
                          <a:cubicBezTo>
                            <a:pt x="4654" y="13380"/>
                            <a:pt x="5115" y="12809"/>
                            <a:pt x="5521" y="12232"/>
                          </a:cubicBezTo>
                          <a:cubicBezTo>
                            <a:pt x="7568" y="9342"/>
                            <a:pt x="8836" y="5662"/>
                            <a:pt x="7953" y="2233"/>
                          </a:cubicBezTo>
                          <a:cubicBezTo>
                            <a:pt x="7689" y="1208"/>
                            <a:pt x="7047" y="89"/>
                            <a:pt x="5994" y="5"/>
                          </a:cubicBezTo>
                          <a:cubicBezTo>
                            <a:pt x="5954" y="2"/>
                            <a:pt x="5913" y="0"/>
                            <a:pt x="58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32"/>
                    <p:cNvSpPr/>
                    <p:nvPr/>
                  </p:nvSpPr>
                  <p:spPr>
                    <a:xfrm flipH="1">
                      <a:off x="1339868" y="4526541"/>
                      <a:ext cx="183745" cy="326154"/>
                    </a:xfrm>
                    <a:custGeom>
                      <a:avLst/>
                      <a:gdLst/>
                      <a:ahLst/>
                      <a:cxnLst/>
                      <a:rect l="l" t="t" r="r" b="b"/>
                      <a:pathLst>
                        <a:path w="7735" h="13873" extrusionOk="0">
                          <a:moveTo>
                            <a:pt x="2554" y="1"/>
                          </a:moveTo>
                          <a:cubicBezTo>
                            <a:pt x="2341" y="1"/>
                            <a:pt x="2128" y="41"/>
                            <a:pt x="1921" y="133"/>
                          </a:cubicBezTo>
                          <a:cubicBezTo>
                            <a:pt x="1106" y="492"/>
                            <a:pt x="784" y="1469"/>
                            <a:pt x="647" y="2350"/>
                          </a:cubicBezTo>
                          <a:cubicBezTo>
                            <a:pt x="0" y="6559"/>
                            <a:pt x="1909" y="12746"/>
                            <a:pt x="4825" y="13796"/>
                          </a:cubicBezTo>
                          <a:cubicBezTo>
                            <a:pt x="4969" y="13848"/>
                            <a:pt x="5119" y="13872"/>
                            <a:pt x="5268" y="13872"/>
                          </a:cubicBezTo>
                          <a:cubicBezTo>
                            <a:pt x="5805" y="13872"/>
                            <a:pt x="6344" y="13560"/>
                            <a:pt x="6669" y="13115"/>
                          </a:cubicBezTo>
                          <a:cubicBezTo>
                            <a:pt x="7086" y="12545"/>
                            <a:pt x="7219" y="11821"/>
                            <a:pt x="7304" y="11122"/>
                          </a:cubicBezTo>
                          <a:cubicBezTo>
                            <a:pt x="7734" y="7606"/>
                            <a:pt x="7108" y="3765"/>
                            <a:pt x="4703" y="1164"/>
                          </a:cubicBezTo>
                          <a:cubicBezTo>
                            <a:pt x="4138" y="553"/>
                            <a:pt x="3340" y="1"/>
                            <a:pt x="2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6" name="Google Shape;1256;p32"/>
                  <p:cNvGrpSpPr/>
                  <p:nvPr/>
                </p:nvGrpSpPr>
                <p:grpSpPr>
                  <a:xfrm>
                    <a:off x="1247462" y="4807734"/>
                    <a:ext cx="318695" cy="580200"/>
                    <a:chOff x="1247462" y="4807734"/>
                    <a:chExt cx="318695" cy="580200"/>
                  </a:xfrm>
                </p:grpSpPr>
                <p:sp>
                  <p:nvSpPr>
                    <p:cNvPr id="1257" name="Google Shape;1257;p32"/>
                    <p:cNvSpPr/>
                    <p:nvPr/>
                  </p:nvSpPr>
                  <p:spPr>
                    <a:xfrm flipH="1">
                      <a:off x="1377639" y="4864084"/>
                      <a:ext cx="84069" cy="523850"/>
                    </a:xfrm>
                    <a:custGeom>
                      <a:avLst/>
                      <a:gdLst/>
                      <a:ahLst/>
                      <a:cxnLst/>
                      <a:rect l="l" t="t" r="r" b="b"/>
                      <a:pathLst>
                        <a:path w="3539" h="22282" extrusionOk="0">
                          <a:moveTo>
                            <a:pt x="3384" y="1"/>
                          </a:moveTo>
                          <a:cubicBezTo>
                            <a:pt x="3342" y="1"/>
                            <a:pt x="3301" y="20"/>
                            <a:pt x="3274" y="56"/>
                          </a:cubicBezTo>
                          <a:lnTo>
                            <a:pt x="3215" y="134"/>
                          </a:lnTo>
                          <a:cubicBezTo>
                            <a:pt x="3210" y="140"/>
                            <a:pt x="3205" y="147"/>
                            <a:pt x="3201" y="154"/>
                          </a:cubicBezTo>
                          <a:lnTo>
                            <a:pt x="3188" y="172"/>
                          </a:lnTo>
                          <a:cubicBezTo>
                            <a:pt x="3079" y="336"/>
                            <a:pt x="2992" y="517"/>
                            <a:pt x="2911" y="697"/>
                          </a:cubicBezTo>
                          <a:cubicBezTo>
                            <a:pt x="2819" y="908"/>
                            <a:pt x="2727" y="1142"/>
                            <a:pt x="2652" y="1358"/>
                          </a:cubicBezTo>
                          <a:cubicBezTo>
                            <a:pt x="2357" y="2189"/>
                            <a:pt x="2128" y="3039"/>
                            <a:pt x="1912" y="3892"/>
                          </a:cubicBezTo>
                          <a:cubicBezTo>
                            <a:pt x="1338" y="6223"/>
                            <a:pt x="890" y="8583"/>
                            <a:pt x="533" y="10956"/>
                          </a:cubicBezTo>
                          <a:cubicBezTo>
                            <a:pt x="259" y="12813"/>
                            <a:pt x="67" y="14687"/>
                            <a:pt x="20" y="16563"/>
                          </a:cubicBezTo>
                          <a:cubicBezTo>
                            <a:pt x="0" y="17262"/>
                            <a:pt x="5" y="17985"/>
                            <a:pt x="40" y="18682"/>
                          </a:cubicBezTo>
                          <a:cubicBezTo>
                            <a:pt x="89" y="19626"/>
                            <a:pt x="191" y="20568"/>
                            <a:pt x="390" y="21493"/>
                          </a:cubicBezTo>
                          <a:cubicBezTo>
                            <a:pt x="441" y="21724"/>
                            <a:pt x="497" y="21953"/>
                            <a:pt x="563" y="22181"/>
                          </a:cubicBezTo>
                          <a:cubicBezTo>
                            <a:pt x="579" y="22239"/>
                            <a:pt x="634" y="22282"/>
                            <a:pt x="697" y="22282"/>
                          </a:cubicBezTo>
                          <a:cubicBezTo>
                            <a:pt x="700" y="22282"/>
                            <a:pt x="704" y="22281"/>
                            <a:pt x="707" y="22281"/>
                          </a:cubicBezTo>
                          <a:cubicBezTo>
                            <a:pt x="783" y="22276"/>
                            <a:pt x="840" y="22210"/>
                            <a:pt x="834" y="22133"/>
                          </a:cubicBezTo>
                          <a:cubicBezTo>
                            <a:pt x="804" y="21821"/>
                            <a:pt x="766" y="21400"/>
                            <a:pt x="745" y="21090"/>
                          </a:cubicBezTo>
                          <a:cubicBezTo>
                            <a:pt x="560" y="18200"/>
                            <a:pt x="666" y="15294"/>
                            <a:pt x="896" y="12409"/>
                          </a:cubicBezTo>
                          <a:cubicBezTo>
                            <a:pt x="1134" y="9453"/>
                            <a:pt x="1539" y="6499"/>
                            <a:pt x="2249" y="3616"/>
                          </a:cubicBezTo>
                          <a:cubicBezTo>
                            <a:pt x="2376" y="3109"/>
                            <a:pt x="2514" y="2602"/>
                            <a:pt x="2669" y="2105"/>
                          </a:cubicBezTo>
                          <a:cubicBezTo>
                            <a:pt x="2825" y="1610"/>
                            <a:pt x="2995" y="1117"/>
                            <a:pt x="3223" y="653"/>
                          </a:cubicBezTo>
                          <a:cubicBezTo>
                            <a:pt x="3262" y="579"/>
                            <a:pt x="3300" y="505"/>
                            <a:pt x="3345" y="432"/>
                          </a:cubicBezTo>
                          <a:cubicBezTo>
                            <a:pt x="3365" y="398"/>
                            <a:pt x="3390" y="364"/>
                            <a:pt x="3412" y="330"/>
                          </a:cubicBezTo>
                          <a:cubicBezTo>
                            <a:pt x="3430" y="302"/>
                            <a:pt x="3461" y="266"/>
                            <a:pt x="3484" y="237"/>
                          </a:cubicBezTo>
                          <a:cubicBezTo>
                            <a:pt x="3539" y="176"/>
                            <a:pt x="3531" y="82"/>
                            <a:pt x="3467" y="29"/>
                          </a:cubicBezTo>
                          <a:cubicBezTo>
                            <a:pt x="3442" y="10"/>
                            <a:pt x="3413" y="1"/>
                            <a:pt x="3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32"/>
                    <p:cNvSpPr/>
                    <p:nvPr/>
                  </p:nvSpPr>
                  <p:spPr>
                    <a:xfrm flipH="1">
                      <a:off x="1435909" y="4818030"/>
                      <a:ext cx="130249" cy="317314"/>
                    </a:xfrm>
                    <a:custGeom>
                      <a:avLst/>
                      <a:gdLst/>
                      <a:ahLst/>
                      <a:cxnLst/>
                      <a:rect l="l" t="t" r="r" b="b"/>
                      <a:pathLst>
                        <a:path w="5483" h="13497" extrusionOk="0">
                          <a:moveTo>
                            <a:pt x="322" y="0"/>
                          </a:moveTo>
                          <a:cubicBezTo>
                            <a:pt x="461" y="159"/>
                            <a:pt x="50" y="1887"/>
                            <a:pt x="36" y="2205"/>
                          </a:cubicBezTo>
                          <a:cubicBezTo>
                            <a:pt x="1" y="2974"/>
                            <a:pt x="34" y="3746"/>
                            <a:pt x="127" y="4510"/>
                          </a:cubicBezTo>
                          <a:cubicBezTo>
                            <a:pt x="317" y="6069"/>
                            <a:pt x="768" y="7597"/>
                            <a:pt x="1449" y="9012"/>
                          </a:cubicBezTo>
                          <a:cubicBezTo>
                            <a:pt x="2129" y="10425"/>
                            <a:pt x="3039" y="11732"/>
                            <a:pt x="4153" y="12838"/>
                          </a:cubicBezTo>
                          <a:cubicBezTo>
                            <a:pt x="4623" y="13304"/>
                            <a:pt x="4915" y="13496"/>
                            <a:pt x="5095" y="13496"/>
                          </a:cubicBezTo>
                          <a:cubicBezTo>
                            <a:pt x="5483" y="13496"/>
                            <a:pt x="5354" y="12611"/>
                            <a:pt x="5369" y="11665"/>
                          </a:cubicBezTo>
                          <a:cubicBezTo>
                            <a:pt x="5401" y="9611"/>
                            <a:pt x="5282" y="7815"/>
                            <a:pt x="4425" y="5907"/>
                          </a:cubicBezTo>
                          <a:cubicBezTo>
                            <a:pt x="3441" y="3711"/>
                            <a:pt x="1904" y="1814"/>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32"/>
                    <p:cNvSpPr/>
                    <p:nvPr/>
                  </p:nvSpPr>
                  <p:spPr>
                    <a:xfrm flipH="1">
                      <a:off x="1247462" y="4893095"/>
                      <a:ext cx="196881" cy="243187"/>
                    </a:xfrm>
                    <a:custGeom>
                      <a:avLst/>
                      <a:gdLst/>
                      <a:ahLst/>
                      <a:cxnLst/>
                      <a:rect l="l" t="t" r="r" b="b"/>
                      <a:pathLst>
                        <a:path w="8288" h="10344" extrusionOk="0">
                          <a:moveTo>
                            <a:pt x="8288" y="0"/>
                          </a:moveTo>
                          <a:cubicBezTo>
                            <a:pt x="8288" y="0"/>
                            <a:pt x="8288" y="0"/>
                            <a:pt x="8288" y="0"/>
                          </a:cubicBezTo>
                          <a:lnTo>
                            <a:pt x="8288" y="0"/>
                          </a:lnTo>
                          <a:cubicBezTo>
                            <a:pt x="8288" y="0"/>
                            <a:pt x="8288" y="0"/>
                            <a:pt x="8288" y="0"/>
                          </a:cubicBezTo>
                          <a:close/>
                          <a:moveTo>
                            <a:pt x="8288" y="1"/>
                          </a:moveTo>
                          <a:lnTo>
                            <a:pt x="8288" y="1"/>
                          </a:lnTo>
                          <a:cubicBezTo>
                            <a:pt x="8150" y="473"/>
                            <a:pt x="5988" y="1588"/>
                            <a:pt x="5528" y="1979"/>
                          </a:cubicBezTo>
                          <a:cubicBezTo>
                            <a:pt x="4642" y="2737"/>
                            <a:pt x="3822" y="3572"/>
                            <a:pt x="3078" y="4473"/>
                          </a:cubicBezTo>
                          <a:cubicBezTo>
                            <a:pt x="1724" y="6111"/>
                            <a:pt x="183" y="8180"/>
                            <a:pt x="1" y="10344"/>
                          </a:cubicBezTo>
                          <a:cubicBezTo>
                            <a:pt x="2169" y="9587"/>
                            <a:pt x="4013" y="8052"/>
                            <a:pt x="5377" y="6203"/>
                          </a:cubicBezTo>
                          <a:cubicBezTo>
                            <a:pt x="6740" y="4356"/>
                            <a:pt x="7646" y="2204"/>
                            <a:pt x="8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32"/>
                    <p:cNvSpPr/>
                    <p:nvPr/>
                  </p:nvSpPr>
                  <p:spPr>
                    <a:xfrm flipH="1">
                      <a:off x="1291015" y="4852360"/>
                      <a:ext cx="96730" cy="26543"/>
                    </a:xfrm>
                    <a:custGeom>
                      <a:avLst/>
                      <a:gdLst/>
                      <a:ahLst/>
                      <a:cxnLst/>
                      <a:rect l="l" t="t" r="r" b="b"/>
                      <a:pathLst>
                        <a:path w="4072" h="1129" extrusionOk="0">
                          <a:moveTo>
                            <a:pt x="2132" y="1"/>
                          </a:moveTo>
                          <a:cubicBezTo>
                            <a:pt x="1429" y="1"/>
                            <a:pt x="732" y="145"/>
                            <a:pt x="133" y="504"/>
                          </a:cubicBezTo>
                          <a:cubicBezTo>
                            <a:pt x="102" y="522"/>
                            <a:pt x="72" y="542"/>
                            <a:pt x="51" y="572"/>
                          </a:cubicBezTo>
                          <a:cubicBezTo>
                            <a:pt x="0" y="647"/>
                            <a:pt x="36" y="755"/>
                            <a:pt x="105" y="814"/>
                          </a:cubicBezTo>
                          <a:cubicBezTo>
                            <a:pt x="174" y="873"/>
                            <a:pt x="265" y="892"/>
                            <a:pt x="353" y="910"/>
                          </a:cubicBezTo>
                          <a:lnTo>
                            <a:pt x="354" y="934"/>
                          </a:lnTo>
                          <a:cubicBezTo>
                            <a:pt x="902" y="1064"/>
                            <a:pt x="1464" y="1129"/>
                            <a:pt x="2025" y="1129"/>
                          </a:cubicBezTo>
                          <a:cubicBezTo>
                            <a:pt x="2405" y="1129"/>
                            <a:pt x="2785" y="1099"/>
                            <a:pt x="3160" y="1039"/>
                          </a:cubicBezTo>
                          <a:cubicBezTo>
                            <a:pt x="3502" y="985"/>
                            <a:pt x="3869" y="887"/>
                            <a:pt x="4072" y="604"/>
                          </a:cubicBezTo>
                          <a:cubicBezTo>
                            <a:pt x="3865" y="266"/>
                            <a:pt x="3445" y="143"/>
                            <a:pt x="3061" y="79"/>
                          </a:cubicBezTo>
                          <a:cubicBezTo>
                            <a:pt x="2756" y="29"/>
                            <a:pt x="2443" y="1"/>
                            <a:pt x="21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32"/>
                    <p:cNvSpPr/>
                    <p:nvPr/>
                  </p:nvSpPr>
                  <p:spPr>
                    <a:xfrm flipH="1">
                      <a:off x="1384597" y="4807734"/>
                      <a:ext cx="76135" cy="62513"/>
                    </a:xfrm>
                    <a:custGeom>
                      <a:avLst/>
                      <a:gdLst/>
                      <a:ahLst/>
                      <a:cxnLst/>
                      <a:rect l="l" t="t" r="r" b="b"/>
                      <a:pathLst>
                        <a:path w="3205" h="2659" extrusionOk="0">
                          <a:moveTo>
                            <a:pt x="298" y="0"/>
                          </a:moveTo>
                          <a:cubicBezTo>
                            <a:pt x="200" y="0"/>
                            <a:pt x="103" y="15"/>
                            <a:pt x="8" y="50"/>
                          </a:cubicBezTo>
                          <a:cubicBezTo>
                            <a:pt x="0" y="396"/>
                            <a:pt x="231" y="698"/>
                            <a:pt x="467" y="951"/>
                          </a:cubicBezTo>
                          <a:cubicBezTo>
                            <a:pt x="1111" y="1640"/>
                            <a:pt x="1890" y="2203"/>
                            <a:pt x="2746" y="2598"/>
                          </a:cubicBezTo>
                          <a:lnTo>
                            <a:pt x="2762" y="2582"/>
                          </a:lnTo>
                          <a:cubicBezTo>
                            <a:pt x="2839" y="2619"/>
                            <a:pt x="2920" y="2659"/>
                            <a:pt x="3007" y="2659"/>
                          </a:cubicBezTo>
                          <a:cubicBezTo>
                            <a:pt x="3010" y="2659"/>
                            <a:pt x="3013" y="2659"/>
                            <a:pt x="3016" y="2659"/>
                          </a:cubicBezTo>
                          <a:cubicBezTo>
                            <a:pt x="3105" y="2656"/>
                            <a:pt x="3200" y="2592"/>
                            <a:pt x="3203" y="2502"/>
                          </a:cubicBezTo>
                          <a:cubicBezTo>
                            <a:pt x="3205" y="2466"/>
                            <a:pt x="3191" y="2431"/>
                            <a:pt x="3179" y="2399"/>
                          </a:cubicBezTo>
                          <a:cubicBezTo>
                            <a:pt x="2806" y="1461"/>
                            <a:pt x="2005" y="749"/>
                            <a:pt x="1121" y="263"/>
                          </a:cubicBezTo>
                          <a:cubicBezTo>
                            <a:pt x="867" y="124"/>
                            <a:pt x="579" y="0"/>
                            <a:pt x="2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262" name="Google Shape;1262;p32"/>
              <p:cNvGrpSpPr/>
              <p:nvPr/>
            </p:nvGrpSpPr>
            <p:grpSpPr>
              <a:xfrm>
                <a:off x="2354374" y="4747133"/>
                <a:ext cx="1059758" cy="818673"/>
                <a:chOff x="206924" y="4453733"/>
                <a:chExt cx="1059758" cy="818673"/>
              </a:xfrm>
            </p:grpSpPr>
            <p:sp>
              <p:nvSpPr>
                <p:cNvPr id="1263" name="Google Shape;1263;p32"/>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32"/>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32"/>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32"/>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32"/>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32"/>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32"/>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32"/>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1" name="Google Shape;1271;p32"/>
              <p:cNvGrpSpPr/>
              <p:nvPr/>
            </p:nvGrpSpPr>
            <p:grpSpPr>
              <a:xfrm>
                <a:off x="1899248" y="4467193"/>
                <a:ext cx="546340" cy="1144005"/>
                <a:chOff x="-190602" y="4255105"/>
                <a:chExt cx="546340" cy="1144005"/>
              </a:xfrm>
            </p:grpSpPr>
            <p:sp>
              <p:nvSpPr>
                <p:cNvPr id="1272" name="Google Shape;1272;p32"/>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32"/>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32"/>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32"/>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32"/>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7" name="Google Shape;1277;p32"/>
              <p:cNvGrpSpPr/>
              <p:nvPr/>
            </p:nvGrpSpPr>
            <p:grpSpPr>
              <a:xfrm>
                <a:off x="3379696" y="4685530"/>
                <a:ext cx="437636" cy="880279"/>
                <a:chOff x="1173271" y="4610392"/>
                <a:chExt cx="437636" cy="880279"/>
              </a:xfrm>
            </p:grpSpPr>
            <p:grpSp>
              <p:nvGrpSpPr>
                <p:cNvPr id="1278" name="Google Shape;1278;p32"/>
                <p:cNvGrpSpPr/>
                <p:nvPr/>
              </p:nvGrpSpPr>
              <p:grpSpPr>
                <a:xfrm>
                  <a:off x="1216042" y="4610930"/>
                  <a:ext cx="309313" cy="333842"/>
                  <a:chOff x="1215415" y="4605413"/>
                  <a:chExt cx="309313" cy="333842"/>
                </a:xfrm>
              </p:grpSpPr>
              <p:sp>
                <p:nvSpPr>
                  <p:cNvPr id="1279" name="Google Shape;1279;p32"/>
                  <p:cNvSpPr/>
                  <p:nvPr/>
                </p:nvSpPr>
                <p:spPr>
                  <a:xfrm flipH="1">
                    <a:off x="1215415" y="4648153"/>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32"/>
                  <p:cNvSpPr/>
                  <p:nvPr/>
                </p:nvSpPr>
                <p:spPr>
                  <a:xfrm flipH="1">
                    <a:off x="1345853" y="4605413"/>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1" name="Google Shape;1281;p32"/>
                <p:cNvGrpSpPr/>
                <p:nvPr/>
              </p:nvGrpSpPr>
              <p:grpSpPr>
                <a:xfrm>
                  <a:off x="1173271" y="4610392"/>
                  <a:ext cx="437636" cy="880279"/>
                  <a:chOff x="1128521" y="4507655"/>
                  <a:chExt cx="437636" cy="880279"/>
                </a:xfrm>
              </p:grpSpPr>
              <p:grpSp>
                <p:nvGrpSpPr>
                  <p:cNvPr id="1282" name="Google Shape;1282;p32"/>
                  <p:cNvGrpSpPr/>
                  <p:nvPr/>
                </p:nvGrpSpPr>
                <p:grpSpPr>
                  <a:xfrm>
                    <a:off x="1170695" y="4507655"/>
                    <a:ext cx="309313" cy="333842"/>
                    <a:chOff x="1170069" y="4502138"/>
                    <a:chExt cx="309313" cy="333842"/>
                  </a:xfrm>
                </p:grpSpPr>
                <p:sp>
                  <p:nvSpPr>
                    <p:cNvPr id="1283" name="Google Shape;1283;p32"/>
                    <p:cNvSpPr/>
                    <p:nvPr/>
                  </p:nvSpPr>
                  <p:spPr>
                    <a:xfrm flipH="1">
                      <a:off x="1170069" y="4544878"/>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32"/>
                    <p:cNvSpPr/>
                    <p:nvPr/>
                  </p:nvSpPr>
                  <p:spPr>
                    <a:xfrm flipH="1">
                      <a:off x="1300507" y="4502138"/>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5" name="Google Shape;1285;p32"/>
                  <p:cNvGrpSpPr/>
                  <p:nvPr/>
                </p:nvGrpSpPr>
                <p:grpSpPr>
                  <a:xfrm>
                    <a:off x="1128521" y="4526541"/>
                    <a:ext cx="395091" cy="348462"/>
                    <a:chOff x="1128521" y="4526541"/>
                    <a:chExt cx="395091" cy="348462"/>
                  </a:xfrm>
                </p:grpSpPr>
                <p:sp>
                  <p:nvSpPr>
                    <p:cNvPr id="1286" name="Google Shape;1286;p32"/>
                    <p:cNvSpPr/>
                    <p:nvPr/>
                  </p:nvSpPr>
                  <p:spPr>
                    <a:xfrm flipH="1">
                      <a:off x="1128521" y="4605884"/>
                      <a:ext cx="270997" cy="269119"/>
                    </a:xfrm>
                    <a:custGeom>
                      <a:avLst/>
                      <a:gdLst/>
                      <a:ahLst/>
                      <a:cxnLst/>
                      <a:rect l="l" t="t" r="r" b="b"/>
                      <a:pathLst>
                        <a:path w="11408" h="11447" extrusionOk="0">
                          <a:moveTo>
                            <a:pt x="9538" y="1"/>
                          </a:moveTo>
                          <a:cubicBezTo>
                            <a:pt x="8994" y="1"/>
                            <a:pt x="8419" y="198"/>
                            <a:pt x="7917" y="435"/>
                          </a:cubicBezTo>
                          <a:cubicBezTo>
                            <a:pt x="4064" y="2250"/>
                            <a:pt x="0" y="7292"/>
                            <a:pt x="759" y="10297"/>
                          </a:cubicBezTo>
                          <a:cubicBezTo>
                            <a:pt x="932" y="10980"/>
                            <a:pt x="1650" y="11419"/>
                            <a:pt x="2355" y="11445"/>
                          </a:cubicBezTo>
                          <a:cubicBezTo>
                            <a:pt x="2383" y="11446"/>
                            <a:pt x="2412" y="11447"/>
                            <a:pt x="2441" y="11447"/>
                          </a:cubicBezTo>
                          <a:cubicBezTo>
                            <a:pt x="3113" y="11447"/>
                            <a:pt x="3759" y="11165"/>
                            <a:pt x="4362" y="10857"/>
                          </a:cubicBezTo>
                          <a:cubicBezTo>
                            <a:pt x="7517" y="9249"/>
                            <a:pt x="10352" y="6581"/>
                            <a:pt x="11164" y="3134"/>
                          </a:cubicBezTo>
                          <a:cubicBezTo>
                            <a:pt x="11408" y="2105"/>
                            <a:pt x="11361" y="816"/>
                            <a:pt x="10467" y="251"/>
                          </a:cubicBezTo>
                          <a:cubicBezTo>
                            <a:pt x="10184" y="72"/>
                            <a:pt x="9866" y="1"/>
                            <a:pt x="95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32"/>
                    <p:cNvSpPr/>
                    <p:nvPr/>
                  </p:nvSpPr>
                  <p:spPr>
                    <a:xfrm flipH="1">
                      <a:off x="1247011" y="4538648"/>
                      <a:ext cx="209923" cy="326131"/>
                    </a:xfrm>
                    <a:custGeom>
                      <a:avLst/>
                      <a:gdLst/>
                      <a:ahLst/>
                      <a:cxnLst/>
                      <a:rect l="l" t="t" r="r" b="b"/>
                      <a:pathLst>
                        <a:path w="8837" h="13872" extrusionOk="0">
                          <a:moveTo>
                            <a:pt x="5873" y="0"/>
                          </a:moveTo>
                          <a:cubicBezTo>
                            <a:pt x="5038" y="0"/>
                            <a:pt x="4333" y="676"/>
                            <a:pt x="3821" y="1353"/>
                          </a:cubicBezTo>
                          <a:cubicBezTo>
                            <a:pt x="1254" y="4750"/>
                            <a:pt x="0" y="11102"/>
                            <a:pt x="2070" y="13410"/>
                          </a:cubicBezTo>
                          <a:cubicBezTo>
                            <a:pt x="2353" y="13726"/>
                            <a:pt x="2769" y="13871"/>
                            <a:pt x="3194" y="13871"/>
                          </a:cubicBezTo>
                          <a:cubicBezTo>
                            <a:pt x="3477" y="13871"/>
                            <a:pt x="3764" y="13807"/>
                            <a:pt x="4018" y="13685"/>
                          </a:cubicBezTo>
                          <a:cubicBezTo>
                            <a:pt x="4654" y="13380"/>
                            <a:pt x="5115" y="12809"/>
                            <a:pt x="5521" y="12232"/>
                          </a:cubicBezTo>
                          <a:cubicBezTo>
                            <a:pt x="7568" y="9342"/>
                            <a:pt x="8836" y="5662"/>
                            <a:pt x="7953" y="2233"/>
                          </a:cubicBezTo>
                          <a:cubicBezTo>
                            <a:pt x="7689" y="1208"/>
                            <a:pt x="7047" y="89"/>
                            <a:pt x="5994" y="5"/>
                          </a:cubicBezTo>
                          <a:cubicBezTo>
                            <a:pt x="5954" y="2"/>
                            <a:pt x="5913" y="0"/>
                            <a:pt x="58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32"/>
                    <p:cNvSpPr/>
                    <p:nvPr/>
                  </p:nvSpPr>
                  <p:spPr>
                    <a:xfrm flipH="1">
                      <a:off x="1339868" y="4526541"/>
                      <a:ext cx="183745" cy="326154"/>
                    </a:xfrm>
                    <a:custGeom>
                      <a:avLst/>
                      <a:gdLst/>
                      <a:ahLst/>
                      <a:cxnLst/>
                      <a:rect l="l" t="t" r="r" b="b"/>
                      <a:pathLst>
                        <a:path w="7735" h="13873" extrusionOk="0">
                          <a:moveTo>
                            <a:pt x="2554" y="1"/>
                          </a:moveTo>
                          <a:cubicBezTo>
                            <a:pt x="2341" y="1"/>
                            <a:pt x="2128" y="41"/>
                            <a:pt x="1921" y="133"/>
                          </a:cubicBezTo>
                          <a:cubicBezTo>
                            <a:pt x="1106" y="492"/>
                            <a:pt x="784" y="1469"/>
                            <a:pt x="647" y="2350"/>
                          </a:cubicBezTo>
                          <a:cubicBezTo>
                            <a:pt x="0" y="6559"/>
                            <a:pt x="1909" y="12746"/>
                            <a:pt x="4825" y="13796"/>
                          </a:cubicBezTo>
                          <a:cubicBezTo>
                            <a:pt x="4969" y="13848"/>
                            <a:pt x="5119" y="13872"/>
                            <a:pt x="5268" y="13872"/>
                          </a:cubicBezTo>
                          <a:cubicBezTo>
                            <a:pt x="5805" y="13872"/>
                            <a:pt x="6344" y="13560"/>
                            <a:pt x="6669" y="13115"/>
                          </a:cubicBezTo>
                          <a:cubicBezTo>
                            <a:pt x="7086" y="12545"/>
                            <a:pt x="7219" y="11821"/>
                            <a:pt x="7304" y="11122"/>
                          </a:cubicBezTo>
                          <a:cubicBezTo>
                            <a:pt x="7734" y="7606"/>
                            <a:pt x="7108" y="3765"/>
                            <a:pt x="4703" y="1164"/>
                          </a:cubicBezTo>
                          <a:cubicBezTo>
                            <a:pt x="4138" y="553"/>
                            <a:pt x="3340" y="1"/>
                            <a:pt x="2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9" name="Google Shape;1289;p32"/>
                  <p:cNvGrpSpPr/>
                  <p:nvPr/>
                </p:nvGrpSpPr>
                <p:grpSpPr>
                  <a:xfrm>
                    <a:off x="1247462" y="4807734"/>
                    <a:ext cx="318695" cy="580200"/>
                    <a:chOff x="1247462" y="4807734"/>
                    <a:chExt cx="318695" cy="580200"/>
                  </a:xfrm>
                </p:grpSpPr>
                <p:sp>
                  <p:nvSpPr>
                    <p:cNvPr id="1290" name="Google Shape;1290;p32"/>
                    <p:cNvSpPr/>
                    <p:nvPr/>
                  </p:nvSpPr>
                  <p:spPr>
                    <a:xfrm flipH="1">
                      <a:off x="1377639" y="4864084"/>
                      <a:ext cx="84069" cy="523850"/>
                    </a:xfrm>
                    <a:custGeom>
                      <a:avLst/>
                      <a:gdLst/>
                      <a:ahLst/>
                      <a:cxnLst/>
                      <a:rect l="l" t="t" r="r" b="b"/>
                      <a:pathLst>
                        <a:path w="3539" h="22282" extrusionOk="0">
                          <a:moveTo>
                            <a:pt x="3384" y="1"/>
                          </a:moveTo>
                          <a:cubicBezTo>
                            <a:pt x="3342" y="1"/>
                            <a:pt x="3301" y="20"/>
                            <a:pt x="3274" y="56"/>
                          </a:cubicBezTo>
                          <a:lnTo>
                            <a:pt x="3215" y="134"/>
                          </a:lnTo>
                          <a:cubicBezTo>
                            <a:pt x="3210" y="140"/>
                            <a:pt x="3205" y="147"/>
                            <a:pt x="3201" y="154"/>
                          </a:cubicBezTo>
                          <a:lnTo>
                            <a:pt x="3188" y="172"/>
                          </a:lnTo>
                          <a:cubicBezTo>
                            <a:pt x="3079" y="336"/>
                            <a:pt x="2992" y="517"/>
                            <a:pt x="2911" y="697"/>
                          </a:cubicBezTo>
                          <a:cubicBezTo>
                            <a:pt x="2819" y="908"/>
                            <a:pt x="2727" y="1142"/>
                            <a:pt x="2652" y="1358"/>
                          </a:cubicBezTo>
                          <a:cubicBezTo>
                            <a:pt x="2357" y="2189"/>
                            <a:pt x="2128" y="3039"/>
                            <a:pt x="1912" y="3892"/>
                          </a:cubicBezTo>
                          <a:cubicBezTo>
                            <a:pt x="1338" y="6223"/>
                            <a:pt x="890" y="8583"/>
                            <a:pt x="533" y="10956"/>
                          </a:cubicBezTo>
                          <a:cubicBezTo>
                            <a:pt x="259" y="12813"/>
                            <a:pt x="67" y="14687"/>
                            <a:pt x="20" y="16563"/>
                          </a:cubicBezTo>
                          <a:cubicBezTo>
                            <a:pt x="0" y="17262"/>
                            <a:pt x="5" y="17985"/>
                            <a:pt x="40" y="18682"/>
                          </a:cubicBezTo>
                          <a:cubicBezTo>
                            <a:pt x="89" y="19626"/>
                            <a:pt x="191" y="20568"/>
                            <a:pt x="390" y="21493"/>
                          </a:cubicBezTo>
                          <a:cubicBezTo>
                            <a:pt x="441" y="21724"/>
                            <a:pt x="497" y="21953"/>
                            <a:pt x="563" y="22181"/>
                          </a:cubicBezTo>
                          <a:cubicBezTo>
                            <a:pt x="579" y="22239"/>
                            <a:pt x="634" y="22282"/>
                            <a:pt x="697" y="22282"/>
                          </a:cubicBezTo>
                          <a:cubicBezTo>
                            <a:pt x="700" y="22282"/>
                            <a:pt x="704" y="22281"/>
                            <a:pt x="707" y="22281"/>
                          </a:cubicBezTo>
                          <a:cubicBezTo>
                            <a:pt x="783" y="22276"/>
                            <a:pt x="840" y="22210"/>
                            <a:pt x="834" y="22133"/>
                          </a:cubicBezTo>
                          <a:cubicBezTo>
                            <a:pt x="804" y="21821"/>
                            <a:pt x="766" y="21400"/>
                            <a:pt x="745" y="21090"/>
                          </a:cubicBezTo>
                          <a:cubicBezTo>
                            <a:pt x="560" y="18200"/>
                            <a:pt x="666" y="15294"/>
                            <a:pt x="896" y="12409"/>
                          </a:cubicBezTo>
                          <a:cubicBezTo>
                            <a:pt x="1134" y="9453"/>
                            <a:pt x="1539" y="6499"/>
                            <a:pt x="2249" y="3616"/>
                          </a:cubicBezTo>
                          <a:cubicBezTo>
                            <a:pt x="2376" y="3109"/>
                            <a:pt x="2514" y="2602"/>
                            <a:pt x="2669" y="2105"/>
                          </a:cubicBezTo>
                          <a:cubicBezTo>
                            <a:pt x="2825" y="1610"/>
                            <a:pt x="2995" y="1117"/>
                            <a:pt x="3223" y="653"/>
                          </a:cubicBezTo>
                          <a:cubicBezTo>
                            <a:pt x="3262" y="579"/>
                            <a:pt x="3300" y="505"/>
                            <a:pt x="3345" y="432"/>
                          </a:cubicBezTo>
                          <a:cubicBezTo>
                            <a:pt x="3365" y="398"/>
                            <a:pt x="3390" y="364"/>
                            <a:pt x="3412" y="330"/>
                          </a:cubicBezTo>
                          <a:cubicBezTo>
                            <a:pt x="3430" y="302"/>
                            <a:pt x="3461" y="266"/>
                            <a:pt x="3484" y="237"/>
                          </a:cubicBezTo>
                          <a:cubicBezTo>
                            <a:pt x="3539" y="176"/>
                            <a:pt x="3531" y="82"/>
                            <a:pt x="3467" y="29"/>
                          </a:cubicBezTo>
                          <a:cubicBezTo>
                            <a:pt x="3442" y="10"/>
                            <a:pt x="3413" y="1"/>
                            <a:pt x="3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32"/>
                    <p:cNvSpPr/>
                    <p:nvPr/>
                  </p:nvSpPr>
                  <p:spPr>
                    <a:xfrm flipH="1">
                      <a:off x="1435909" y="4818030"/>
                      <a:ext cx="130249" cy="317314"/>
                    </a:xfrm>
                    <a:custGeom>
                      <a:avLst/>
                      <a:gdLst/>
                      <a:ahLst/>
                      <a:cxnLst/>
                      <a:rect l="l" t="t" r="r" b="b"/>
                      <a:pathLst>
                        <a:path w="5483" h="13497" extrusionOk="0">
                          <a:moveTo>
                            <a:pt x="322" y="0"/>
                          </a:moveTo>
                          <a:cubicBezTo>
                            <a:pt x="461" y="159"/>
                            <a:pt x="50" y="1887"/>
                            <a:pt x="36" y="2205"/>
                          </a:cubicBezTo>
                          <a:cubicBezTo>
                            <a:pt x="1" y="2974"/>
                            <a:pt x="34" y="3746"/>
                            <a:pt x="127" y="4510"/>
                          </a:cubicBezTo>
                          <a:cubicBezTo>
                            <a:pt x="317" y="6069"/>
                            <a:pt x="768" y="7597"/>
                            <a:pt x="1449" y="9012"/>
                          </a:cubicBezTo>
                          <a:cubicBezTo>
                            <a:pt x="2129" y="10425"/>
                            <a:pt x="3039" y="11732"/>
                            <a:pt x="4153" y="12838"/>
                          </a:cubicBezTo>
                          <a:cubicBezTo>
                            <a:pt x="4623" y="13304"/>
                            <a:pt x="4915" y="13496"/>
                            <a:pt x="5095" y="13496"/>
                          </a:cubicBezTo>
                          <a:cubicBezTo>
                            <a:pt x="5483" y="13496"/>
                            <a:pt x="5354" y="12611"/>
                            <a:pt x="5369" y="11665"/>
                          </a:cubicBezTo>
                          <a:cubicBezTo>
                            <a:pt x="5401" y="9611"/>
                            <a:pt x="5282" y="7815"/>
                            <a:pt x="4425" y="5907"/>
                          </a:cubicBezTo>
                          <a:cubicBezTo>
                            <a:pt x="3441" y="3711"/>
                            <a:pt x="1904" y="1814"/>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32"/>
                    <p:cNvSpPr/>
                    <p:nvPr/>
                  </p:nvSpPr>
                  <p:spPr>
                    <a:xfrm flipH="1">
                      <a:off x="1247462" y="4893095"/>
                      <a:ext cx="196881" cy="243187"/>
                    </a:xfrm>
                    <a:custGeom>
                      <a:avLst/>
                      <a:gdLst/>
                      <a:ahLst/>
                      <a:cxnLst/>
                      <a:rect l="l" t="t" r="r" b="b"/>
                      <a:pathLst>
                        <a:path w="8288" h="10344" extrusionOk="0">
                          <a:moveTo>
                            <a:pt x="8288" y="0"/>
                          </a:moveTo>
                          <a:cubicBezTo>
                            <a:pt x="8288" y="0"/>
                            <a:pt x="8288" y="0"/>
                            <a:pt x="8288" y="0"/>
                          </a:cubicBezTo>
                          <a:lnTo>
                            <a:pt x="8288" y="0"/>
                          </a:lnTo>
                          <a:cubicBezTo>
                            <a:pt x="8288" y="0"/>
                            <a:pt x="8288" y="0"/>
                            <a:pt x="8288" y="0"/>
                          </a:cubicBezTo>
                          <a:close/>
                          <a:moveTo>
                            <a:pt x="8288" y="1"/>
                          </a:moveTo>
                          <a:lnTo>
                            <a:pt x="8288" y="1"/>
                          </a:lnTo>
                          <a:cubicBezTo>
                            <a:pt x="8150" y="473"/>
                            <a:pt x="5988" y="1588"/>
                            <a:pt x="5528" y="1979"/>
                          </a:cubicBezTo>
                          <a:cubicBezTo>
                            <a:pt x="4642" y="2737"/>
                            <a:pt x="3822" y="3572"/>
                            <a:pt x="3078" y="4473"/>
                          </a:cubicBezTo>
                          <a:cubicBezTo>
                            <a:pt x="1724" y="6111"/>
                            <a:pt x="183" y="8180"/>
                            <a:pt x="1" y="10344"/>
                          </a:cubicBezTo>
                          <a:cubicBezTo>
                            <a:pt x="2169" y="9587"/>
                            <a:pt x="4013" y="8052"/>
                            <a:pt x="5377" y="6203"/>
                          </a:cubicBezTo>
                          <a:cubicBezTo>
                            <a:pt x="6740" y="4356"/>
                            <a:pt x="7646" y="2204"/>
                            <a:pt x="8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32"/>
                    <p:cNvSpPr/>
                    <p:nvPr/>
                  </p:nvSpPr>
                  <p:spPr>
                    <a:xfrm flipH="1">
                      <a:off x="1291015" y="4852360"/>
                      <a:ext cx="96730" cy="26543"/>
                    </a:xfrm>
                    <a:custGeom>
                      <a:avLst/>
                      <a:gdLst/>
                      <a:ahLst/>
                      <a:cxnLst/>
                      <a:rect l="l" t="t" r="r" b="b"/>
                      <a:pathLst>
                        <a:path w="4072" h="1129" extrusionOk="0">
                          <a:moveTo>
                            <a:pt x="2132" y="1"/>
                          </a:moveTo>
                          <a:cubicBezTo>
                            <a:pt x="1429" y="1"/>
                            <a:pt x="732" y="145"/>
                            <a:pt x="133" y="504"/>
                          </a:cubicBezTo>
                          <a:cubicBezTo>
                            <a:pt x="102" y="522"/>
                            <a:pt x="72" y="542"/>
                            <a:pt x="51" y="572"/>
                          </a:cubicBezTo>
                          <a:cubicBezTo>
                            <a:pt x="0" y="647"/>
                            <a:pt x="36" y="755"/>
                            <a:pt x="105" y="814"/>
                          </a:cubicBezTo>
                          <a:cubicBezTo>
                            <a:pt x="174" y="873"/>
                            <a:pt x="265" y="892"/>
                            <a:pt x="353" y="910"/>
                          </a:cubicBezTo>
                          <a:lnTo>
                            <a:pt x="354" y="934"/>
                          </a:lnTo>
                          <a:cubicBezTo>
                            <a:pt x="902" y="1064"/>
                            <a:pt x="1464" y="1129"/>
                            <a:pt x="2025" y="1129"/>
                          </a:cubicBezTo>
                          <a:cubicBezTo>
                            <a:pt x="2405" y="1129"/>
                            <a:pt x="2785" y="1099"/>
                            <a:pt x="3160" y="1039"/>
                          </a:cubicBezTo>
                          <a:cubicBezTo>
                            <a:pt x="3502" y="985"/>
                            <a:pt x="3869" y="887"/>
                            <a:pt x="4072" y="604"/>
                          </a:cubicBezTo>
                          <a:cubicBezTo>
                            <a:pt x="3865" y="266"/>
                            <a:pt x="3445" y="143"/>
                            <a:pt x="3061" y="79"/>
                          </a:cubicBezTo>
                          <a:cubicBezTo>
                            <a:pt x="2756" y="29"/>
                            <a:pt x="2443" y="1"/>
                            <a:pt x="21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32"/>
                    <p:cNvSpPr/>
                    <p:nvPr/>
                  </p:nvSpPr>
                  <p:spPr>
                    <a:xfrm flipH="1">
                      <a:off x="1384597" y="4807734"/>
                      <a:ext cx="76135" cy="62513"/>
                    </a:xfrm>
                    <a:custGeom>
                      <a:avLst/>
                      <a:gdLst/>
                      <a:ahLst/>
                      <a:cxnLst/>
                      <a:rect l="l" t="t" r="r" b="b"/>
                      <a:pathLst>
                        <a:path w="3205" h="2659" extrusionOk="0">
                          <a:moveTo>
                            <a:pt x="298" y="0"/>
                          </a:moveTo>
                          <a:cubicBezTo>
                            <a:pt x="200" y="0"/>
                            <a:pt x="103" y="15"/>
                            <a:pt x="8" y="50"/>
                          </a:cubicBezTo>
                          <a:cubicBezTo>
                            <a:pt x="0" y="396"/>
                            <a:pt x="231" y="698"/>
                            <a:pt x="467" y="951"/>
                          </a:cubicBezTo>
                          <a:cubicBezTo>
                            <a:pt x="1111" y="1640"/>
                            <a:pt x="1890" y="2203"/>
                            <a:pt x="2746" y="2598"/>
                          </a:cubicBezTo>
                          <a:lnTo>
                            <a:pt x="2762" y="2582"/>
                          </a:lnTo>
                          <a:cubicBezTo>
                            <a:pt x="2839" y="2619"/>
                            <a:pt x="2920" y="2659"/>
                            <a:pt x="3007" y="2659"/>
                          </a:cubicBezTo>
                          <a:cubicBezTo>
                            <a:pt x="3010" y="2659"/>
                            <a:pt x="3013" y="2659"/>
                            <a:pt x="3016" y="2659"/>
                          </a:cubicBezTo>
                          <a:cubicBezTo>
                            <a:pt x="3105" y="2656"/>
                            <a:pt x="3200" y="2592"/>
                            <a:pt x="3203" y="2502"/>
                          </a:cubicBezTo>
                          <a:cubicBezTo>
                            <a:pt x="3205" y="2466"/>
                            <a:pt x="3191" y="2431"/>
                            <a:pt x="3179" y="2399"/>
                          </a:cubicBezTo>
                          <a:cubicBezTo>
                            <a:pt x="2806" y="1461"/>
                            <a:pt x="2005" y="749"/>
                            <a:pt x="1121" y="263"/>
                          </a:cubicBezTo>
                          <a:cubicBezTo>
                            <a:pt x="867" y="124"/>
                            <a:pt x="579" y="0"/>
                            <a:pt x="2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295" name="Google Shape;1295;p32"/>
              <p:cNvGrpSpPr/>
              <p:nvPr/>
            </p:nvGrpSpPr>
            <p:grpSpPr>
              <a:xfrm>
                <a:off x="4358049" y="4747133"/>
                <a:ext cx="1059758" cy="818673"/>
                <a:chOff x="206924" y="4453733"/>
                <a:chExt cx="1059758" cy="818673"/>
              </a:xfrm>
            </p:grpSpPr>
            <p:sp>
              <p:nvSpPr>
                <p:cNvPr id="1296" name="Google Shape;1296;p32"/>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32"/>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32"/>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32"/>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32"/>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32"/>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32"/>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32"/>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4" name="Google Shape;1304;p32"/>
              <p:cNvGrpSpPr/>
              <p:nvPr/>
            </p:nvGrpSpPr>
            <p:grpSpPr>
              <a:xfrm>
                <a:off x="3902923" y="4467193"/>
                <a:ext cx="546340" cy="1144005"/>
                <a:chOff x="-190602" y="4255105"/>
                <a:chExt cx="546340" cy="1144005"/>
              </a:xfrm>
            </p:grpSpPr>
            <p:sp>
              <p:nvSpPr>
                <p:cNvPr id="1305" name="Google Shape;1305;p32"/>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32"/>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32"/>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32"/>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32"/>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0" name="Google Shape;1310;p32"/>
              <p:cNvGrpSpPr/>
              <p:nvPr/>
            </p:nvGrpSpPr>
            <p:grpSpPr>
              <a:xfrm>
                <a:off x="5383371" y="4685530"/>
                <a:ext cx="437636" cy="880279"/>
                <a:chOff x="1173271" y="4610392"/>
                <a:chExt cx="437636" cy="880279"/>
              </a:xfrm>
            </p:grpSpPr>
            <p:grpSp>
              <p:nvGrpSpPr>
                <p:cNvPr id="1311" name="Google Shape;1311;p32"/>
                <p:cNvGrpSpPr/>
                <p:nvPr/>
              </p:nvGrpSpPr>
              <p:grpSpPr>
                <a:xfrm>
                  <a:off x="1216042" y="4610930"/>
                  <a:ext cx="309313" cy="333842"/>
                  <a:chOff x="1215415" y="4605413"/>
                  <a:chExt cx="309313" cy="333842"/>
                </a:xfrm>
              </p:grpSpPr>
              <p:sp>
                <p:nvSpPr>
                  <p:cNvPr id="1312" name="Google Shape;1312;p32"/>
                  <p:cNvSpPr/>
                  <p:nvPr/>
                </p:nvSpPr>
                <p:spPr>
                  <a:xfrm flipH="1">
                    <a:off x="1215415" y="4648153"/>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32"/>
                  <p:cNvSpPr/>
                  <p:nvPr/>
                </p:nvSpPr>
                <p:spPr>
                  <a:xfrm flipH="1">
                    <a:off x="1345853" y="4605413"/>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4" name="Google Shape;1314;p32"/>
                <p:cNvGrpSpPr/>
                <p:nvPr/>
              </p:nvGrpSpPr>
              <p:grpSpPr>
                <a:xfrm>
                  <a:off x="1173271" y="4610392"/>
                  <a:ext cx="437636" cy="880279"/>
                  <a:chOff x="1128521" y="4507655"/>
                  <a:chExt cx="437636" cy="880279"/>
                </a:xfrm>
              </p:grpSpPr>
              <p:grpSp>
                <p:nvGrpSpPr>
                  <p:cNvPr id="1315" name="Google Shape;1315;p32"/>
                  <p:cNvGrpSpPr/>
                  <p:nvPr/>
                </p:nvGrpSpPr>
                <p:grpSpPr>
                  <a:xfrm>
                    <a:off x="1170695" y="4507655"/>
                    <a:ext cx="309313" cy="333842"/>
                    <a:chOff x="1170069" y="4502138"/>
                    <a:chExt cx="309313" cy="333842"/>
                  </a:xfrm>
                </p:grpSpPr>
                <p:sp>
                  <p:nvSpPr>
                    <p:cNvPr id="1316" name="Google Shape;1316;p32"/>
                    <p:cNvSpPr/>
                    <p:nvPr/>
                  </p:nvSpPr>
                  <p:spPr>
                    <a:xfrm flipH="1">
                      <a:off x="1170069" y="4544878"/>
                      <a:ext cx="254012" cy="288115"/>
                    </a:xfrm>
                    <a:custGeom>
                      <a:avLst/>
                      <a:gdLst/>
                      <a:ahLst/>
                      <a:cxnLst/>
                      <a:rect l="l" t="t" r="r" b="b"/>
                      <a:pathLst>
                        <a:path w="10693" h="12255" extrusionOk="0">
                          <a:moveTo>
                            <a:pt x="8832" y="1"/>
                          </a:moveTo>
                          <a:cubicBezTo>
                            <a:pt x="8213" y="1"/>
                            <a:pt x="7568" y="302"/>
                            <a:pt x="7025" y="644"/>
                          </a:cubicBezTo>
                          <a:cubicBezTo>
                            <a:pt x="3421" y="2913"/>
                            <a:pt x="1" y="8408"/>
                            <a:pt x="1120" y="11300"/>
                          </a:cubicBezTo>
                          <a:cubicBezTo>
                            <a:pt x="1357" y="11910"/>
                            <a:pt x="2032" y="12254"/>
                            <a:pt x="2689" y="12254"/>
                          </a:cubicBezTo>
                          <a:cubicBezTo>
                            <a:pt x="2741" y="12254"/>
                            <a:pt x="2792" y="12252"/>
                            <a:pt x="2843" y="12248"/>
                          </a:cubicBezTo>
                          <a:cubicBezTo>
                            <a:pt x="3546" y="12187"/>
                            <a:pt x="4179" y="11815"/>
                            <a:pt x="4765" y="11420"/>
                          </a:cubicBezTo>
                          <a:cubicBezTo>
                            <a:pt x="7701" y="9442"/>
                            <a:pt x="10190" y="6450"/>
                            <a:pt x="10578" y="2929"/>
                          </a:cubicBezTo>
                          <a:cubicBezTo>
                            <a:pt x="10693" y="1878"/>
                            <a:pt x="10491" y="603"/>
                            <a:pt x="9534" y="153"/>
                          </a:cubicBezTo>
                          <a:cubicBezTo>
                            <a:pt x="9309" y="46"/>
                            <a:pt x="9072" y="1"/>
                            <a:pt x="8832" y="1"/>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32"/>
                    <p:cNvSpPr/>
                    <p:nvPr/>
                  </p:nvSpPr>
                  <p:spPr>
                    <a:xfrm flipH="1">
                      <a:off x="1300507" y="4502138"/>
                      <a:ext cx="178875" cy="333842"/>
                    </a:xfrm>
                    <a:custGeom>
                      <a:avLst/>
                      <a:gdLst/>
                      <a:ahLst/>
                      <a:cxnLst/>
                      <a:rect l="l" t="t" r="r" b="b"/>
                      <a:pathLst>
                        <a:path w="7530" h="14200" extrusionOk="0">
                          <a:moveTo>
                            <a:pt x="3514" y="0"/>
                          </a:moveTo>
                          <a:cubicBezTo>
                            <a:pt x="3409" y="0"/>
                            <a:pt x="3302" y="11"/>
                            <a:pt x="3194" y="34"/>
                          </a:cubicBezTo>
                          <a:cubicBezTo>
                            <a:pt x="2324" y="220"/>
                            <a:pt x="1807" y="1111"/>
                            <a:pt x="1494" y="1945"/>
                          </a:cubicBezTo>
                          <a:cubicBezTo>
                            <a:pt x="1" y="5934"/>
                            <a:pt x="605" y="12381"/>
                            <a:pt x="3247" y="14004"/>
                          </a:cubicBezTo>
                          <a:cubicBezTo>
                            <a:pt x="3466" y="14139"/>
                            <a:pt x="3714" y="14200"/>
                            <a:pt x="3966" y="14200"/>
                          </a:cubicBezTo>
                          <a:cubicBezTo>
                            <a:pt x="4406" y="14200"/>
                            <a:pt x="4859" y="14015"/>
                            <a:pt x="5191" y="13714"/>
                          </a:cubicBezTo>
                          <a:cubicBezTo>
                            <a:pt x="5716" y="13240"/>
                            <a:pt x="5994" y="12560"/>
                            <a:pt x="6221" y="11892"/>
                          </a:cubicBezTo>
                          <a:cubicBezTo>
                            <a:pt x="7360" y="8538"/>
                            <a:pt x="7529" y="4649"/>
                            <a:pt x="5706" y="1612"/>
                          </a:cubicBezTo>
                          <a:cubicBezTo>
                            <a:pt x="5218" y="801"/>
                            <a:pt x="4419" y="0"/>
                            <a:pt x="3514"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8" name="Google Shape;1318;p32"/>
                  <p:cNvGrpSpPr/>
                  <p:nvPr/>
                </p:nvGrpSpPr>
                <p:grpSpPr>
                  <a:xfrm>
                    <a:off x="1128521" y="4526541"/>
                    <a:ext cx="395091" cy="348462"/>
                    <a:chOff x="1128521" y="4526541"/>
                    <a:chExt cx="395091" cy="348462"/>
                  </a:xfrm>
                </p:grpSpPr>
                <p:sp>
                  <p:nvSpPr>
                    <p:cNvPr id="1319" name="Google Shape;1319;p32"/>
                    <p:cNvSpPr/>
                    <p:nvPr/>
                  </p:nvSpPr>
                  <p:spPr>
                    <a:xfrm flipH="1">
                      <a:off x="1128521" y="4605884"/>
                      <a:ext cx="270997" cy="269119"/>
                    </a:xfrm>
                    <a:custGeom>
                      <a:avLst/>
                      <a:gdLst/>
                      <a:ahLst/>
                      <a:cxnLst/>
                      <a:rect l="l" t="t" r="r" b="b"/>
                      <a:pathLst>
                        <a:path w="11408" h="11447" extrusionOk="0">
                          <a:moveTo>
                            <a:pt x="9538" y="1"/>
                          </a:moveTo>
                          <a:cubicBezTo>
                            <a:pt x="8994" y="1"/>
                            <a:pt x="8419" y="198"/>
                            <a:pt x="7917" y="435"/>
                          </a:cubicBezTo>
                          <a:cubicBezTo>
                            <a:pt x="4064" y="2250"/>
                            <a:pt x="0" y="7292"/>
                            <a:pt x="759" y="10297"/>
                          </a:cubicBezTo>
                          <a:cubicBezTo>
                            <a:pt x="932" y="10980"/>
                            <a:pt x="1650" y="11419"/>
                            <a:pt x="2355" y="11445"/>
                          </a:cubicBezTo>
                          <a:cubicBezTo>
                            <a:pt x="2383" y="11446"/>
                            <a:pt x="2412" y="11447"/>
                            <a:pt x="2441" y="11447"/>
                          </a:cubicBezTo>
                          <a:cubicBezTo>
                            <a:pt x="3113" y="11447"/>
                            <a:pt x="3759" y="11165"/>
                            <a:pt x="4362" y="10857"/>
                          </a:cubicBezTo>
                          <a:cubicBezTo>
                            <a:pt x="7517" y="9249"/>
                            <a:pt x="10352" y="6581"/>
                            <a:pt x="11164" y="3134"/>
                          </a:cubicBezTo>
                          <a:cubicBezTo>
                            <a:pt x="11408" y="2105"/>
                            <a:pt x="11361" y="816"/>
                            <a:pt x="10467" y="251"/>
                          </a:cubicBezTo>
                          <a:cubicBezTo>
                            <a:pt x="10184" y="72"/>
                            <a:pt x="9866" y="1"/>
                            <a:pt x="95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32"/>
                    <p:cNvSpPr/>
                    <p:nvPr/>
                  </p:nvSpPr>
                  <p:spPr>
                    <a:xfrm flipH="1">
                      <a:off x="1247011" y="4538648"/>
                      <a:ext cx="209923" cy="326131"/>
                    </a:xfrm>
                    <a:custGeom>
                      <a:avLst/>
                      <a:gdLst/>
                      <a:ahLst/>
                      <a:cxnLst/>
                      <a:rect l="l" t="t" r="r" b="b"/>
                      <a:pathLst>
                        <a:path w="8837" h="13872" extrusionOk="0">
                          <a:moveTo>
                            <a:pt x="5873" y="0"/>
                          </a:moveTo>
                          <a:cubicBezTo>
                            <a:pt x="5038" y="0"/>
                            <a:pt x="4333" y="676"/>
                            <a:pt x="3821" y="1353"/>
                          </a:cubicBezTo>
                          <a:cubicBezTo>
                            <a:pt x="1254" y="4750"/>
                            <a:pt x="0" y="11102"/>
                            <a:pt x="2070" y="13410"/>
                          </a:cubicBezTo>
                          <a:cubicBezTo>
                            <a:pt x="2353" y="13726"/>
                            <a:pt x="2769" y="13871"/>
                            <a:pt x="3194" y="13871"/>
                          </a:cubicBezTo>
                          <a:cubicBezTo>
                            <a:pt x="3477" y="13871"/>
                            <a:pt x="3764" y="13807"/>
                            <a:pt x="4018" y="13685"/>
                          </a:cubicBezTo>
                          <a:cubicBezTo>
                            <a:pt x="4654" y="13380"/>
                            <a:pt x="5115" y="12809"/>
                            <a:pt x="5521" y="12232"/>
                          </a:cubicBezTo>
                          <a:cubicBezTo>
                            <a:pt x="7568" y="9342"/>
                            <a:pt x="8836" y="5662"/>
                            <a:pt x="7953" y="2233"/>
                          </a:cubicBezTo>
                          <a:cubicBezTo>
                            <a:pt x="7689" y="1208"/>
                            <a:pt x="7047" y="89"/>
                            <a:pt x="5994" y="5"/>
                          </a:cubicBezTo>
                          <a:cubicBezTo>
                            <a:pt x="5954" y="2"/>
                            <a:pt x="5913" y="0"/>
                            <a:pt x="58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32"/>
                    <p:cNvSpPr/>
                    <p:nvPr/>
                  </p:nvSpPr>
                  <p:spPr>
                    <a:xfrm flipH="1">
                      <a:off x="1339868" y="4526541"/>
                      <a:ext cx="183745" cy="326154"/>
                    </a:xfrm>
                    <a:custGeom>
                      <a:avLst/>
                      <a:gdLst/>
                      <a:ahLst/>
                      <a:cxnLst/>
                      <a:rect l="l" t="t" r="r" b="b"/>
                      <a:pathLst>
                        <a:path w="7735" h="13873" extrusionOk="0">
                          <a:moveTo>
                            <a:pt x="2554" y="1"/>
                          </a:moveTo>
                          <a:cubicBezTo>
                            <a:pt x="2341" y="1"/>
                            <a:pt x="2128" y="41"/>
                            <a:pt x="1921" y="133"/>
                          </a:cubicBezTo>
                          <a:cubicBezTo>
                            <a:pt x="1106" y="492"/>
                            <a:pt x="784" y="1469"/>
                            <a:pt x="647" y="2350"/>
                          </a:cubicBezTo>
                          <a:cubicBezTo>
                            <a:pt x="0" y="6559"/>
                            <a:pt x="1909" y="12746"/>
                            <a:pt x="4825" y="13796"/>
                          </a:cubicBezTo>
                          <a:cubicBezTo>
                            <a:pt x="4969" y="13848"/>
                            <a:pt x="5119" y="13872"/>
                            <a:pt x="5268" y="13872"/>
                          </a:cubicBezTo>
                          <a:cubicBezTo>
                            <a:pt x="5805" y="13872"/>
                            <a:pt x="6344" y="13560"/>
                            <a:pt x="6669" y="13115"/>
                          </a:cubicBezTo>
                          <a:cubicBezTo>
                            <a:pt x="7086" y="12545"/>
                            <a:pt x="7219" y="11821"/>
                            <a:pt x="7304" y="11122"/>
                          </a:cubicBezTo>
                          <a:cubicBezTo>
                            <a:pt x="7734" y="7606"/>
                            <a:pt x="7108" y="3765"/>
                            <a:pt x="4703" y="1164"/>
                          </a:cubicBezTo>
                          <a:cubicBezTo>
                            <a:pt x="4138" y="553"/>
                            <a:pt x="3340" y="1"/>
                            <a:pt x="25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2" name="Google Shape;1322;p32"/>
                  <p:cNvGrpSpPr/>
                  <p:nvPr/>
                </p:nvGrpSpPr>
                <p:grpSpPr>
                  <a:xfrm>
                    <a:off x="1247462" y="4807734"/>
                    <a:ext cx="318695" cy="580200"/>
                    <a:chOff x="1247462" y="4807734"/>
                    <a:chExt cx="318695" cy="580200"/>
                  </a:xfrm>
                </p:grpSpPr>
                <p:sp>
                  <p:nvSpPr>
                    <p:cNvPr id="1323" name="Google Shape;1323;p32"/>
                    <p:cNvSpPr/>
                    <p:nvPr/>
                  </p:nvSpPr>
                  <p:spPr>
                    <a:xfrm flipH="1">
                      <a:off x="1377639" y="4864084"/>
                      <a:ext cx="84069" cy="523850"/>
                    </a:xfrm>
                    <a:custGeom>
                      <a:avLst/>
                      <a:gdLst/>
                      <a:ahLst/>
                      <a:cxnLst/>
                      <a:rect l="l" t="t" r="r" b="b"/>
                      <a:pathLst>
                        <a:path w="3539" h="22282" extrusionOk="0">
                          <a:moveTo>
                            <a:pt x="3384" y="1"/>
                          </a:moveTo>
                          <a:cubicBezTo>
                            <a:pt x="3342" y="1"/>
                            <a:pt x="3301" y="20"/>
                            <a:pt x="3274" y="56"/>
                          </a:cubicBezTo>
                          <a:lnTo>
                            <a:pt x="3215" y="134"/>
                          </a:lnTo>
                          <a:cubicBezTo>
                            <a:pt x="3210" y="140"/>
                            <a:pt x="3205" y="147"/>
                            <a:pt x="3201" y="154"/>
                          </a:cubicBezTo>
                          <a:lnTo>
                            <a:pt x="3188" y="172"/>
                          </a:lnTo>
                          <a:cubicBezTo>
                            <a:pt x="3079" y="336"/>
                            <a:pt x="2992" y="517"/>
                            <a:pt x="2911" y="697"/>
                          </a:cubicBezTo>
                          <a:cubicBezTo>
                            <a:pt x="2819" y="908"/>
                            <a:pt x="2727" y="1142"/>
                            <a:pt x="2652" y="1358"/>
                          </a:cubicBezTo>
                          <a:cubicBezTo>
                            <a:pt x="2357" y="2189"/>
                            <a:pt x="2128" y="3039"/>
                            <a:pt x="1912" y="3892"/>
                          </a:cubicBezTo>
                          <a:cubicBezTo>
                            <a:pt x="1338" y="6223"/>
                            <a:pt x="890" y="8583"/>
                            <a:pt x="533" y="10956"/>
                          </a:cubicBezTo>
                          <a:cubicBezTo>
                            <a:pt x="259" y="12813"/>
                            <a:pt x="67" y="14687"/>
                            <a:pt x="20" y="16563"/>
                          </a:cubicBezTo>
                          <a:cubicBezTo>
                            <a:pt x="0" y="17262"/>
                            <a:pt x="5" y="17985"/>
                            <a:pt x="40" y="18682"/>
                          </a:cubicBezTo>
                          <a:cubicBezTo>
                            <a:pt x="89" y="19626"/>
                            <a:pt x="191" y="20568"/>
                            <a:pt x="390" y="21493"/>
                          </a:cubicBezTo>
                          <a:cubicBezTo>
                            <a:pt x="441" y="21724"/>
                            <a:pt x="497" y="21953"/>
                            <a:pt x="563" y="22181"/>
                          </a:cubicBezTo>
                          <a:cubicBezTo>
                            <a:pt x="579" y="22239"/>
                            <a:pt x="634" y="22282"/>
                            <a:pt x="697" y="22282"/>
                          </a:cubicBezTo>
                          <a:cubicBezTo>
                            <a:pt x="700" y="22282"/>
                            <a:pt x="704" y="22281"/>
                            <a:pt x="707" y="22281"/>
                          </a:cubicBezTo>
                          <a:cubicBezTo>
                            <a:pt x="783" y="22276"/>
                            <a:pt x="840" y="22210"/>
                            <a:pt x="834" y="22133"/>
                          </a:cubicBezTo>
                          <a:cubicBezTo>
                            <a:pt x="804" y="21821"/>
                            <a:pt x="766" y="21400"/>
                            <a:pt x="745" y="21090"/>
                          </a:cubicBezTo>
                          <a:cubicBezTo>
                            <a:pt x="560" y="18200"/>
                            <a:pt x="666" y="15294"/>
                            <a:pt x="896" y="12409"/>
                          </a:cubicBezTo>
                          <a:cubicBezTo>
                            <a:pt x="1134" y="9453"/>
                            <a:pt x="1539" y="6499"/>
                            <a:pt x="2249" y="3616"/>
                          </a:cubicBezTo>
                          <a:cubicBezTo>
                            <a:pt x="2376" y="3109"/>
                            <a:pt x="2514" y="2602"/>
                            <a:pt x="2669" y="2105"/>
                          </a:cubicBezTo>
                          <a:cubicBezTo>
                            <a:pt x="2825" y="1610"/>
                            <a:pt x="2995" y="1117"/>
                            <a:pt x="3223" y="653"/>
                          </a:cubicBezTo>
                          <a:cubicBezTo>
                            <a:pt x="3262" y="579"/>
                            <a:pt x="3300" y="505"/>
                            <a:pt x="3345" y="432"/>
                          </a:cubicBezTo>
                          <a:cubicBezTo>
                            <a:pt x="3365" y="398"/>
                            <a:pt x="3390" y="364"/>
                            <a:pt x="3412" y="330"/>
                          </a:cubicBezTo>
                          <a:cubicBezTo>
                            <a:pt x="3430" y="302"/>
                            <a:pt x="3461" y="266"/>
                            <a:pt x="3484" y="237"/>
                          </a:cubicBezTo>
                          <a:cubicBezTo>
                            <a:pt x="3539" y="176"/>
                            <a:pt x="3531" y="82"/>
                            <a:pt x="3467" y="29"/>
                          </a:cubicBezTo>
                          <a:cubicBezTo>
                            <a:pt x="3442" y="10"/>
                            <a:pt x="3413" y="1"/>
                            <a:pt x="3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32"/>
                    <p:cNvSpPr/>
                    <p:nvPr/>
                  </p:nvSpPr>
                  <p:spPr>
                    <a:xfrm flipH="1">
                      <a:off x="1435909" y="4818030"/>
                      <a:ext cx="130249" cy="317314"/>
                    </a:xfrm>
                    <a:custGeom>
                      <a:avLst/>
                      <a:gdLst/>
                      <a:ahLst/>
                      <a:cxnLst/>
                      <a:rect l="l" t="t" r="r" b="b"/>
                      <a:pathLst>
                        <a:path w="5483" h="13497" extrusionOk="0">
                          <a:moveTo>
                            <a:pt x="322" y="0"/>
                          </a:moveTo>
                          <a:cubicBezTo>
                            <a:pt x="461" y="159"/>
                            <a:pt x="50" y="1887"/>
                            <a:pt x="36" y="2205"/>
                          </a:cubicBezTo>
                          <a:cubicBezTo>
                            <a:pt x="1" y="2974"/>
                            <a:pt x="34" y="3746"/>
                            <a:pt x="127" y="4510"/>
                          </a:cubicBezTo>
                          <a:cubicBezTo>
                            <a:pt x="317" y="6069"/>
                            <a:pt x="768" y="7597"/>
                            <a:pt x="1449" y="9012"/>
                          </a:cubicBezTo>
                          <a:cubicBezTo>
                            <a:pt x="2129" y="10425"/>
                            <a:pt x="3039" y="11732"/>
                            <a:pt x="4153" y="12838"/>
                          </a:cubicBezTo>
                          <a:cubicBezTo>
                            <a:pt x="4623" y="13304"/>
                            <a:pt x="4915" y="13496"/>
                            <a:pt x="5095" y="13496"/>
                          </a:cubicBezTo>
                          <a:cubicBezTo>
                            <a:pt x="5483" y="13496"/>
                            <a:pt x="5354" y="12611"/>
                            <a:pt x="5369" y="11665"/>
                          </a:cubicBezTo>
                          <a:cubicBezTo>
                            <a:pt x="5401" y="9611"/>
                            <a:pt x="5282" y="7815"/>
                            <a:pt x="4425" y="5907"/>
                          </a:cubicBezTo>
                          <a:cubicBezTo>
                            <a:pt x="3441" y="3711"/>
                            <a:pt x="1904" y="1814"/>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32"/>
                    <p:cNvSpPr/>
                    <p:nvPr/>
                  </p:nvSpPr>
                  <p:spPr>
                    <a:xfrm flipH="1">
                      <a:off x="1247462" y="4893095"/>
                      <a:ext cx="196881" cy="243187"/>
                    </a:xfrm>
                    <a:custGeom>
                      <a:avLst/>
                      <a:gdLst/>
                      <a:ahLst/>
                      <a:cxnLst/>
                      <a:rect l="l" t="t" r="r" b="b"/>
                      <a:pathLst>
                        <a:path w="8288" h="10344" extrusionOk="0">
                          <a:moveTo>
                            <a:pt x="8288" y="0"/>
                          </a:moveTo>
                          <a:cubicBezTo>
                            <a:pt x="8288" y="0"/>
                            <a:pt x="8288" y="0"/>
                            <a:pt x="8288" y="0"/>
                          </a:cubicBezTo>
                          <a:lnTo>
                            <a:pt x="8288" y="0"/>
                          </a:lnTo>
                          <a:cubicBezTo>
                            <a:pt x="8288" y="0"/>
                            <a:pt x="8288" y="0"/>
                            <a:pt x="8288" y="0"/>
                          </a:cubicBezTo>
                          <a:close/>
                          <a:moveTo>
                            <a:pt x="8288" y="1"/>
                          </a:moveTo>
                          <a:lnTo>
                            <a:pt x="8288" y="1"/>
                          </a:lnTo>
                          <a:cubicBezTo>
                            <a:pt x="8150" y="473"/>
                            <a:pt x="5988" y="1588"/>
                            <a:pt x="5528" y="1979"/>
                          </a:cubicBezTo>
                          <a:cubicBezTo>
                            <a:pt x="4642" y="2737"/>
                            <a:pt x="3822" y="3572"/>
                            <a:pt x="3078" y="4473"/>
                          </a:cubicBezTo>
                          <a:cubicBezTo>
                            <a:pt x="1724" y="6111"/>
                            <a:pt x="183" y="8180"/>
                            <a:pt x="1" y="10344"/>
                          </a:cubicBezTo>
                          <a:cubicBezTo>
                            <a:pt x="2169" y="9587"/>
                            <a:pt x="4013" y="8052"/>
                            <a:pt x="5377" y="6203"/>
                          </a:cubicBezTo>
                          <a:cubicBezTo>
                            <a:pt x="6740" y="4356"/>
                            <a:pt x="7646" y="2204"/>
                            <a:pt x="8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32"/>
                    <p:cNvSpPr/>
                    <p:nvPr/>
                  </p:nvSpPr>
                  <p:spPr>
                    <a:xfrm flipH="1">
                      <a:off x="1291015" y="4852360"/>
                      <a:ext cx="96730" cy="26543"/>
                    </a:xfrm>
                    <a:custGeom>
                      <a:avLst/>
                      <a:gdLst/>
                      <a:ahLst/>
                      <a:cxnLst/>
                      <a:rect l="l" t="t" r="r" b="b"/>
                      <a:pathLst>
                        <a:path w="4072" h="1129" extrusionOk="0">
                          <a:moveTo>
                            <a:pt x="2132" y="1"/>
                          </a:moveTo>
                          <a:cubicBezTo>
                            <a:pt x="1429" y="1"/>
                            <a:pt x="732" y="145"/>
                            <a:pt x="133" y="504"/>
                          </a:cubicBezTo>
                          <a:cubicBezTo>
                            <a:pt x="102" y="522"/>
                            <a:pt x="72" y="542"/>
                            <a:pt x="51" y="572"/>
                          </a:cubicBezTo>
                          <a:cubicBezTo>
                            <a:pt x="0" y="647"/>
                            <a:pt x="36" y="755"/>
                            <a:pt x="105" y="814"/>
                          </a:cubicBezTo>
                          <a:cubicBezTo>
                            <a:pt x="174" y="873"/>
                            <a:pt x="265" y="892"/>
                            <a:pt x="353" y="910"/>
                          </a:cubicBezTo>
                          <a:lnTo>
                            <a:pt x="354" y="934"/>
                          </a:lnTo>
                          <a:cubicBezTo>
                            <a:pt x="902" y="1064"/>
                            <a:pt x="1464" y="1129"/>
                            <a:pt x="2025" y="1129"/>
                          </a:cubicBezTo>
                          <a:cubicBezTo>
                            <a:pt x="2405" y="1129"/>
                            <a:pt x="2785" y="1099"/>
                            <a:pt x="3160" y="1039"/>
                          </a:cubicBezTo>
                          <a:cubicBezTo>
                            <a:pt x="3502" y="985"/>
                            <a:pt x="3869" y="887"/>
                            <a:pt x="4072" y="604"/>
                          </a:cubicBezTo>
                          <a:cubicBezTo>
                            <a:pt x="3865" y="266"/>
                            <a:pt x="3445" y="143"/>
                            <a:pt x="3061" y="79"/>
                          </a:cubicBezTo>
                          <a:cubicBezTo>
                            <a:pt x="2756" y="29"/>
                            <a:pt x="2443" y="1"/>
                            <a:pt x="21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32"/>
                    <p:cNvSpPr/>
                    <p:nvPr/>
                  </p:nvSpPr>
                  <p:spPr>
                    <a:xfrm flipH="1">
                      <a:off x="1384597" y="4807734"/>
                      <a:ext cx="76135" cy="62513"/>
                    </a:xfrm>
                    <a:custGeom>
                      <a:avLst/>
                      <a:gdLst/>
                      <a:ahLst/>
                      <a:cxnLst/>
                      <a:rect l="l" t="t" r="r" b="b"/>
                      <a:pathLst>
                        <a:path w="3205" h="2659" extrusionOk="0">
                          <a:moveTo>
                            <a:pt x="298" y="0"/>
                          </a:moveTo>
                          <a:cubicBezTo>
                            <a:pt x="200" y="0"/>
                            <a:pt x="103" y="15"/>
                            <a:pt x="8" y="50"/>
                          </a:cubicBezTo>
                          <a:cubicBezTo>
                            <a:pt x="0" y="396"/>
                            <a:pt x="231" y="698"/>
                            <a:pt x="467" y="951"/>
                          </a:cubicBezTo>
                          <a:cubicBezTo>
                            <a:pt x="1111" y="1640"/>
                            <a:pt x="1890" y="2203"/>
                            <a:pt x="2746" y="2598"/>
                          </a:cubicBezTo>
                          <a:lnTo>
                            <a:pt x="2762" y="2582"/>
                          </a:lnTo>
                          <a:cubicBezTo>
                            <a:pt x="2839" y="2619"/>
                            <a:pt x="2920" y="2659"/>
                            <a:pt x="3007" y="2659"/>
                          </a:cubicBezTo>
                          <a:cubicBezTo>
                            <a:pt x="3010" y="2659"/>
                            <a:pt x="3013" y="2659"/>
                            <a:pt x="3016" y="2659"/>
                          </a:cubicBezTo>
                          <a:cubicBezTo>
                            <a:pt x="3105" y="2656"/>
                            <a:pt x="3200" y="2592"/>
                            <a:pt x="3203" y="2502"/>
                          </a:cubicBezTo>
                          <a:cubicBezTo>
                            <a:pt x="3205" y="2466"/>
                            <a:pt x="3191" y="2431"/>
                            <a:pt x="3179" y="2399"/>
                          </a:cubicBezTo>
                          <a:cubicBezTo>
                            <a:pt x="2806" y="1461"/>
                            <a:pt x="2005" y="749"/>
                            <a:pt x="1121" y="263"/>
                          </a:cubicBezTo>
                          <a:cubicBezTo>
                            <a:pt x="867" y="124"/>
                            <a:pt x="579" y="0"/>
                            <a:pt x="2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328" name="Google Shape;1328;p32"/>
              <p:cNvGrpSpPr/>
              <p:nvPr/>
            </p:nvGrpSpPr>
            <p:grpSpPr>
              <a:xfrm>
                <a:off x="6354874" y="4747133"/>
                <a:ext cx="1059758" cy="818673"/>
                <a:chOff x="206924" y="4453733"/>
                <a:chExt cx="1059758" cy="818673"/>
              </a:xfrm>
            </p:grpSpPr>
            <p:sp>
              <p:nvSpPr>
                <p:cNvPr id="1329" name="Google Shape;1329;p32"/>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32"/>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32"/>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32"/>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32"/>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32"/>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32"/>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32"/>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7" name="Google Shape;1337;p32"/>
              <p:cNvGrpSpPr/>
              <p:nvPr/>
            </p:nvGrpSpPr>
            <p:grpSpPr>
              <a:xfrm>
                <a:off x="5899748" y="4467193"/>
                <a:ext cx="546340" cy="1144005"/>
                <a:chOff x="-190602" y="4255105"/>
                <a:chExt cx="546340" cy="1144005"/>
              </a:xfrm>
            </p:grpSpPr>
            <p:sp>
              <p:nvSpPr>
                <p:cNvPr id="1338" name="Google Shape;1338;p32"/>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32"/>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32"/>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32"/>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32"/>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3" name="Google Shape;1343;p32"/>
              <p:cNvGrpSpPr/>
              <p:nvPr/>
            </p:nvGrpSpPr>
            <p:grpSpPr>
              <a:xfrm>
                <a:off x="8108649" y="4747133"/>
                <a:ext cx="1059758" cy="818673"/>
                <a:chOff x="206924" y="4453733"/>
                <a:chExt cx="1059758" cy="818673"/>
              </a:xfrm>
            </p:grpSpPr>
            <p:sp>
              <p:nvSpPr>
                <p:cNvPr id="1344" name="Google Shape;1344;p32"/>
                <p:cNvSpPr/>
                <p:nvPr/>
              </p:nvSpPr>
              <p:spPr>
                <a:xfrm flipH="1">
                  <a:off x="779613" y="4634777"/>
                  <a:ext cx="236647" cy="522416"/>
                </a:xfrm>
                <a:custGeom>
                  <a:avLst/>
                  <a:gdLst/>
                  <a:ahLst/>
                  <a:cxnLst/>
                  <a:rect l="l" t="t" r="r" b="b"/>
                  <a:pathLst>
                    <a:path w="9962" h="22221" extrusionOk="0">
                      <a:moveTo>
                        <a:pt x="299" y="1"/>
                      </a:moveTo>
                      <a:cubicBezTo>
                        <a:pt x="280" y="1"/>
                        <a:pt x="262" y="3"/>
                        <a:pt x="243" y="6"/>
                      </a:cubicBezTo>
                      <a:cubicBezTo>
                        <a:pt x="97" y="37"/>
                        <a:pt x="0" y="181"/>
                        <a:pt x="30" y="329"/>
                      </a:cubicBezTo>
                      <a:cubicBezTo>
                        <a:pt x="421" y="2289"/>
                        <a:pt x="868" y="4235"/>
                        <a:pt x="1413" y="6159"/>
                      </a:cubicBezTo>
                      <a:cubicBezTo>
                        <a:pt x="2788" y="10965"/>
                        <a:pt x="4516" y="15781"/>
                        <a:pt x="7484" y="19854"/>
                      </a:cubicBezTo>
                      <a:cubicBezTo>
                        <a:pt x="7973" y="20511"/>
                        <a:pt x="8489" y="21149"/>
                        <a:pt x="9054" y="21742"/>
                      </a:cubicBezTo>
                      <a:cubicBezTo>
                        <a:pt x="9179" y="21873"/>
                        <a:pt x="9323" y="22019"/>
                        <a:pt x="9454" y="22144"/>
                      </a:cubicBezTo>
                      <a:cubicBezTo>
                        <a:pt x="9506" y="22193"/>
                        <a:pt x="9575" y="22221"/>
                        <a:pt x="9646" y="22221"/>
                      </a:cubicBezTo>
                      <a:cubicBezTo>
                        <a:pt x="9686" y="22221"/>
                        <a:pt x="9727" y="22212"/>
                        <a:pt x="9765" y="22193"/>
                      </a:cubicBezTo>
                      <a:cubicBezTo>
                        <a:pt x="9904" y="22126"/>
                        <a:pt x="9961" y="21960"/>
                        <a:pt x="9894" y="21822"/>
                      </a:cubicBezTo>
                      <a:cubicBezTo>
                        <a:pt x="9839" y="21708"/>
                        <a:pt x="9781" y="21595"/>
                        <a:pt x="9721" y="21484"/>
                      </a:cubicBezTo>
                      <a:lnTo>
                        <a:pt x="9633" y="21319"/>
                      </a:lnTo>
                      <a:lnTo>
                        <a:pt x="9544" y="21155"/>
                      </a:lnTo>
                      <a:cubicBezTo>
                        <a:pt x="8242" y="18782"/>
                        <a:pt x="6798" y="16495"/>
                        <a:pt x="5527" y="14105"/>
                      </a:cubicBezTo>
                      <a:cubicBezTo>
                        <a:pt x="3149" y="9786"/>
                        <a:pt x="1326" y="5122"/>
                        <a:pt x="569" y="232"/>
                      </a:cubicBezTo>
                      <a:cubicBezTo>
                        <a:pt x="547" y="97"/>
                        <a:pt x="430" y="1"/>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32"/>
                <p:cNvSpPr/>
                <p:nvPr/>
              </p:nvSpPr>
              <p:spPr>
                <a:xfrm flipH="1">
                  <a:off x="954426" y="4531924"/>
                  <a:ext cx="106731" cy="174021"/>
                </a:xfrm>
                <a:custGeom>
                  <a:avLst/>
                  <a:gdLst/>
                  <a:ahLst/>
                  <a:cxnLst/>
                  <a:rect l="l" t="t" r="r" b="b"/>
                  <a:pathLst>
                    <a:path w="4493" h="7402" extrusionOk="0">
                      <a:moveTo>
                        <a:pt x="1715" y="1"/>
                      </a:moveTo>
                      <a:cubicBezTo>
                        <a:pt x="1683" y="1"/>
                        <a:pt x="1651" y="2"/>
                        <a:pt x="1619" y="4"/>
                      </a:cubicBezTo>
                      <a:cubicBezTo>
                        <a:pt x="1030" y="49"/>
                        <a:pt x="527" y="499"/>
                        <a:pt x="278" y="1036"/>
                      </a:cubicBezTo>
                      <a:cubicBezTo>
                        <a:pt x="32" y="1571"/>
                        <a:pt x="1" y="2184"/>
                        <a:pt x="33" y="2774"/>
                      </a:cubicBezTo>
                      <a:cubicBezTo>
                        <a:pt x="101" y="3996"/>
                        <a:pt x="630" y="7402"/>
                        <a:pt x="2298" y="7402"/>
                      </a:cubicBezTo>
                      <a:cubicBezTo>
                        <a:pt x="2340" y="7402"/>
                        <a:pt x="2382" y="7400"/>
                        <a:pt x="2425" y="7395"/>
                      </a:cubicBezTo>
                      <a:cubicBezTo>
                        <a:pt x="4493" y="7183"/>
                        <a:pt x="3996" y="3972"/>
                        <a:pt x="3758" y="2711"/>
                      </a:cubicBezTo>
                      <a:cubicBezTo>
                        <a:pt x="3641" y="2088"/>
                        <a:pt x="3513" y="1452"/>
                        <a:pt x="3177" y="916"/>
                      </a:cubicBezTo>
                      <a:cubicBezTo>
                        <a:pt x="2859" y="408"/>
                        <a:pt x="2310" y="1"/>
                        <a:pt x="17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32"/>
                <p:cNvSpPr/>
                <p:nvPr/>
              </p:nvSpPr>
              <p:spPr>
                <a:xfrm flipH="1">
                  <a:off x="685951" y="4651727"/>
                  <a:ext cx="72643" cy="493169"/>
                </a:xfrm>
                <a:custGeom>
                  <a:avLst/>
                  <a:gdLst/>
                  <a:ahLst/>
                  <a:cxnLst/>
                  <a:rect l="l" t="t" r="r" b="b"/>
                  <a:pathLst>
                    <a:path w="3058" h="20977" extrusionOk="0">
                      <a:moveTo>
                        <a:pt x="311" y="1"/>
                      </a:moveTo>
                      <a:cubicBezTo>
                        <a:pt x="282" y="1"/>
                        <a:pt x="252" y="6"/>
                        <a:pt x="223" y="16"/>
                      </a:cubicBezTo>
                      <a:cubicBezTo>
                        <a:pt x="80" y="63"/>
                        <a:pt x="1" y="217"/>
                        <a:pt x="49" y="361"/>
                      </a:cubicBezTo>
                      <a:cubicBezTo>
                        <a:pt x="1100" y="3622"/>
                        <a:pt x="1598" y="7055"/>
                        <a:pt x="1613" y="10477"/>
                      </a:cubicBezTo>
                      <a:cubicBezTo>
                        <a:pt x="1639" y="13034"/>
                        <a:pt x="1457" y="15577"/>
                        <a:pt x="1316" y="18128"/>
                      </a:cubicBezTo>
                      <a:cubicBezTo>
                        <a:pt x="1283" y="18770"/>
                        <a:pt x="1256" y="19411"/>
                        <a:pt x="1248" y="20055"/>
                      </a:cubicBezTo>
                      <a:cubicBezTo>
                        <a:pt x="1244" y="20266"/>
                        <a:pt x="1242" y="20496"/>
                        <a:pt x="1250" y="20706"/>
                      </a:cubicBezTo>
                      <a:cubicBezTo>
                        <a:pt x="1258" y="20880"/>
                        <a:pt x="1394" y="20976"/>
                        <a:pt x="1532" y="20976"/>
                      </a:cubicBezTo>
                      <a:cubicBezTo>
                        <a:pt x="1636" y="20976"/>
                        <a:pt x="1741" y="20921"/>
                        <a:pt x="1790" y="20800"/>
                      </a:cubicBezTo>
                      <a:cubicBezTo>
                        <a:pt x="1867" y="20603"/>
                        <a:pt x="1941" y="20375"/>
                        <a:pt x="2005" y="20176"/>
                      </a:cubicBezTo>
                      <a:cubicBezTo>
                        <a:pt x="2197" y="19547"/>
                        <a:pt x="2344" y="18906"/>
                        <a:pt x="2462" y="18259"/>
                      </a:cubicBezTo>
                      <a:cubicBezTo>
                        <a:pt x="3058" y="14806"/>
                        <a:pt x="2786" y="11267"/>
                        <a:pt x="2236" y="7828"/>
                      </a:cubicBezTo>
                      <a:cubicBezTo>
                        <a:pt x="1833" y="5254"/>
                        <a:pt x="1265" y="2712"/>
                        <a:pt x="572" y="202"/>
                      </a:cubicBezTo>
                      <a:cubicBezTo>
                        <a:pt x="539" y="81"/>
                        <a:pt x="430" y="1"/>
                        <a:pt x="3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32"/>
                <p:cNvSpPr/>
                <p:nvPr/>
              </p:nvSpPr>
              <p:spPr>
                <a:xfrm flipH="1">
                  <a:off x="711249" y="4606754"/>
                  <a:ext cx="72667" cy="97284"/>
                </a:xfrm>
                <a:custGeom>
                  <a:avLst/>
                  <a:gdLst/>
                  <a:ahLst/>
                  <a:cxnLst/>
                  <a:rect l="l" t="t" r="r" b="b"/>
                  <a:pathLst>
                    <a:path w="3059" h="4138" extrusionOk="0">
                      <a:moveTo>
                        <a:pt x="901" y="0"/>
                      </a:moveTo>
                      <a:cubicBezTo>
                        <a:pt x="798" y="0"/>
                        <a:pt x="696" y="18"/>
                        <a:pt x="600" y="58"/>
                      </a:cubicBezTo>
                      <a:cubicBezTo>
                        <a:pt x="263" y="198"/>
                        <a:pt x="67" y="569"/>
                        <a:pt x="35" y="931"/>
                      </a:cubicBezTo>
                      <a:cubicBezTo>
                        <a:pt x="1" y="1295"/>
                        <a:pt x="99" y="1655"/>
                        <a:pt x="201" y="2006"/>
                      </a:cubicBezTo>
                      <a:cubicBezTo>
                        <a:pt x="384" y="2644"/>
                        <a:pt x="866" y="4138"/>
                        <a:pt x="1768" y="4138"/>
                      </a:cubicBezTo>
                      <a:cubicBezTo>
                        <a:pt x="1874" y="4138"/>
                        <a:pt x="1986" y="4117"/>
                        <a:pt x="2103" y="4072"/>
                      </a:cubicBezTo>
                      <a:cubicBezTo>
                        <a:pt x="3059" y="3706"/>
                        <a:pt x="2424" y="1735"/>
                        <a:pt x="2135" y="1071"/>
                      </a:cubicBezTo>
                      <a:cubicBezTo>
                        <a:pt x="1998" y="759"/>
                        <a:pt x="1824" y="452"/>
                        <a:pt x="1558" y="241"/>
                      </a:cubicBezTo>
                      <a:cubicBezTo>
                        <a:pt x="1372" y="94"/>
                        <a:pt x="1134" y="0"/>
                        <a:pt x="9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32"/>
                <p:cNvSpPr/>
                <p:nvPr/>
              </p:nvSpPr>
              <p:spPr>
                <a:xfrm flipH="1">
                  <a:off x="441586" y="4593283"/>
                  <a:ext cx="76182" cy="493193"/>
                </a:xfrm>
                <a:custGeom>
                  <a:avLst/>
                  <a:gdLst/>
                  <a:ahLst/>
                  <a:cxnLst/>
                  <a:rect l="l" t="t" r="r" b="b"/>
                  <a:pathLst>
                    <a:path w="3207" h="20978" extrusionOk="0">
                      <a:moveTo>
                        <a:pt x="2897" y="0"/>
                      </a:moveTo>
                      <a:cubicBezTo>
                        <a:pt x="2777" y="0"/>
                        <a:pt x="2667" y="80"/>
                        <a:pt x="2634" y="202"/>
                      </a:cubicBezTo>
                      <a:cubicBezTo>
                        <a:pt x="2177" y="1877"/>
                        <a:pt x="1761" y="3560"/>
                        <a:pt x="1427" y="5263"/>
                      </a:cubicBezTo>
                      <a:cubicBezTo>
                        <a:pt x="605" y="9525"/>
                        <a:pt x="1" y="13938"/>
                        <a:pt x="744" y="18259"/>
                      </a:cubicBezTo>
                      <a:cubicBezTo>
                        <a:pt x="872" y="18959"/>
                        <a:pt x="1034" y="19656"/>
                        <a:pt x="1253" y="20333"/>
                      </a:cubicBezTo>
                      <a:cubicBezTo>
                        <a:pt x="1303" y="20483"/>
                        <a:pt x="1362" y="20652"/>
                        <a:pt x="1418" y="20800"/>
                      </a:cubicBezTo>
                      <a:cubicBezTo>
                        <a:pt x="1456" y="20898"/>
                        <a:pt x="1551" y="20972"/>
                        <a:pt x="1665" y="20977"/>
                      </a:cubicBezTo>
                      <a:cubicBezTo>
                        <a:pt x="1669" y="20977"/>
                        <a:pt x="1673" y="20977"/>
                        <a:pt x="1676" y="20977"/>
                      </a:cubicBezTo>
                      <a:cubicBezTo>
                        <a:pt x="1825" y="20977"/>
                        <a:pt x="1950" y="20861"/>
                        <a:pt x="1956" y="20711"/>
                      </a:cubicBezTo>
                      <a:cubicBezTo>
                        <a:pt x="1961" y="20599"/>
                        <a:pt x="1962" y="20489"/>
                        <a:pt x="1962" y="20379"/>
                      </a:cubicBezTo>
                      <a:lnTo>
                        <a:pt x="1961" y="20216"/>
                      </a:lnTo>
                      <a:lnTo>
                        <a:pt x="1958" y="20055"/>
                      </a:lnTo>
                      <a:cubicBezTo>
                        <a:pt x="1920" y="17710"/>
                        <a:pt x="1689" y="15377"/>
                        <a:pt x="1628" y="13033"/>
                      </a:cubicBezTo>
                      <a:cubicBezTo>
                        <a:pt x="1446" y="8764"/>
                        <a:pt x="1822" y="4437"/>
                        <a:pt x="3158" y="359"/>
                      </a:cubicBezTo>
                      <a:cubicBezTo>
                        <a:pt x="3206" y="213"/>
                        <a:pt x="3120" y="51"/>
                        <a:pt x="2970" y="10"/>
                      </a:cubicBezTo>
                      <a:cubicBezTo>
                        <a:pt x="2946" y="3"/>
                        <a:pt x="2921" y="0"/>
                        <a:pt x="28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32"/>
                <p:cNvSpPr/>
                <p:nvPr/>
              </p:nvSpPr>
              <p:spPr>
                <a:xfrm flipH="1">
                  <a:off x="396001" y="4506347"/>
                  <a:ext cx="102075" cy="136570"/>
                </a:xfrm>
                <a:custGeom>
                  <a:avLst/>
                  <a:gdLst/>
                  <a:ahLst/>
                  <a:cxnLst/>
                  <a:rect l="l" t="t" r="r" b="b"/>
                  <a:pathLst>
                    <a:path w="4297" h="5809" extrusionOk="0">
                      <a:moveTo>
                        <a:pt x="3031" y="1"/>
                      </a:moveTo>
                      <a:cubicBezTo>
                        <a:pt x="2704" y="1"/>
                        <a:pt x="2370" y="132"/>
                        <a:pt x="2110" y="339"/>
                      </a:cubicBezTo>
                      <a:cubicBezTo>
                        <a:pt x="1735" y="636"/>
                        <a:pt x="1490" y="1066"/>
                        <a:pt x="1298" y="1505"/>
                      </a:cubicBezTo>
                      <a:cubicBezTo>
                        <a:pt x="892" y="2436"/>
                        <a:pt x="0" y="5201"/>
                        <a:pt x="1346" y="5716"/>
                      </a:cubicBezTo>
                      <a:cubicBezTo>
                        <a:pt x="1511" y="5780"/>
                        <a:pt x="1668" y="5809"/>
                        <a:pt x="1817" y="5809"/>
                      </a:cubicBezTo>
                      <a:cubicBezTo>
                        <a:pt x="3081" y="5809"/>
                        <a:pt x="3757" y="3710"/>
                        <a:pt x="4015" y="2817"/>
                      </a:cubicBezTo>
                      <a:cubicBezTo>
                        <a:pt x="4157" y="2325"/>
                        <a:pt x="4297" y="1818"/>
                        <a:pt x="4249" y="1309"/>
                      </a:cubicBezTo>
                      <a:cubicBezTo>
                        <a:pt x="4201" y="798"/>
                        <a:pt x="3928" y="278"/>
                        <a:pt x="3454" y="83"/>
                      </a:cubicBezTo>
                      <a:cubicBezTo>
                        <a:pt x="3319" y="26"/>
                        <a:pt x="3176" y="1"/>
                        <a:pt x="30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32"/>
                <p:cNvSpPr/>
                <p:nvPr/>
              </p:nvSpPr>
              <p:spPr>
                <a:xfrm flipH="1">
                  <a:off x="206924" y="4453733"/>
                  <a:ext cx="1059758" cy="790148"/>
                </a:xfrm>
                <a:custGeom>
                  <a:avLst/>
                  <a:gdLst/>
                  <a:ahLst/>
                  <a:cxnLst/>
                  <a:rect l="l" t="t" r="r" b="b"/>
                  <a:pathLst>
                    <a:path w="44612" h="33609" extrusionOk="0">
                      <a:moveTo>
                        <a:pt x="29833" y="0"/>
                      </a:moveTo>
                      <a:cubicBezTo>
                        <a:pt x="28568" y="0"/>
                        <a:pt x="27739" y="1730"/>
                        <a:pt x="27453" y="3110"/>
                      </a:cubicBezTo>
                      <a:cubicBezTo>
                        <a:pt x="26111" y="9576"/>
                        <a:pt x="24941" y="16078"/>
                        <a:pt x="23940" y="22603"/>
                      </a:cubicBezTo>
                      <a:cubicBezTo>
                        <a:pt x="23032" y="18577"/>
                        <a:pt x="22059" y="14409"/>
                        <a:pt x="19544" y="11134"/>
                      </a:cubicBezTo>
                      <a:cubicBezTo>
                        <a:pt x="19098" y="10553"/>
                        <a:pt x="18457" y="9960"/>
                        <a:pt x="17768" y="9960"/>
                      </a:cubicBezTo>
                      <a:cubicBezTo>
                        <a:pt x="17655" y="9960"/>
                        <a:pt x="17539" y="9977"/>
                        <a:pt x="17423" y="10012"/>
                      </a:cubicBezTo>
                      <a:cubicBezTo>
                        <a:pt x="16686" y="10237"/>
                        <a:pt x="16381" y="11098"/>
                        <a:pt x="16205" y="11850"/>
                      </a:cubicBezTo>
                      <a:cubicBezTo>
                        <a:pt x="15508" y="14810"/>
                        <a:pt x="15153" y="17849"/>
                        <a:pt x="15151" y="20889"/>
                      </a:cubicBezTo>
                      <a:cubicBezTo>
                        <a:pt x="13006" y="18628"/>
                        <a:pt x="10861" y="16364"/>
                        <a:pt x="8715" y="14101"/>
                      </a:cubicBezTo>
                      <a:cubicBezTo>
                        <a:pt x="7092" y="12387"/>
                        <a:pt x="5180" y="10548"/>
                        <a:pt x="2832" y="10548"/>
                      </a:cubicBezTo>
                      <a:cubicBezTo>
                        <a:pt x="2804" y="10548"/>
                        <a:pt x="2776" y="10548"/>
                        <a:pt x="2749" y="10548"/>
                      </a:cubicBezTo>
                      <a:cubicBezTo>
                        <a:pt x="2176" y="10560"/>
                        <a:pt x="1587" y="10694"/>
                        <a:pt x="1131" y="11040"/>
                      </a:cubicBezTo>
                      <a:cubicBezTo>
                        <a:pt x="206" y="11740"/>
                        <a:pt x="68" y="13057"/>
                        <a:pt x="57" y="14215"/>
                      </a:cubicBezTo>
                      <a:cubicBezTo>
                        <a:pt x="1" y="20960"/>
                        <a:pt x="1719" y="27712"/>
                        <a:pt x="4993" y="33609"/>
                      </a:cubicBezTo>
                      <a:lnTo>
                        <a:pt x="34600" y="33120"/>
                      </a:lnTo>
                      <a:cubicBezTo>
                        <a:pt x="39383" y="25503"/>
                        <a:pt x="44611" y="8952"/>
                        <a:pt x="42441" y="7626"/>
                      </a:cubicBezTo>
                      <a:cubicBezTo>
                        <a:pt x="42028" y="7305"/>
                        <a:pt x="41525" y="7164"/>
                        <a:pt x="41006" y="7164"/>
                      </a:cubicBezTo>
                      <a:cubicBezTo>
                        <a:pt x="40325" y="7164"/>
                        <a:pt x="39617" y="7408"/>
                        <a:pt x="39058" y="7809"/>
                      </a:cubicBezTo>
                      <a:cubicBezTo>
                        <a:pt x="38073" y="8514"/>
                        <a:pt x="37440" y="9597"/>
                        <a:pt x="36836" y="10647"/>
                      </a:cubicBezTo>
                      <a:cubicBezTo>
                        <a:pt x="34590" y="14549"/>
                        <a:pt x="32346" y="18450"/>
                        <a:pt x="30100" y="22352"/>
                      </a:cubicBezTo>
                      <a:cubicBezTo>
                        <a:pt x="31449" y="15995"/>
                        <a:pt x="31989" y="9469"/>
                        <a:pt x="31702" y="2979"/>
                      </a:cubicBezTo>
                      <a:cubicBezTo>
                        <a:pt x="31650" y="1815"/>
                        <a:pt x="31368" y="380"/>
                        <a:pt x="30247" y="60"/>
                      </a:cubicBezTo>
                      <a:cubicBezTo>
                        <a:pt x="30104" y="19"/>
                        <a:pt x="29966" y="0"/>
                        <a:pt x="298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32"/>
                <p:cNvSpPr/>
                <p:nvPr/>
              </p:nvSpPr>
              <p:spPr>
                <a:xfrm flipH="1">
                  <a:off x="400457" y="4855127"/>
                  <a:ext cx="786338" cy="417279"/>
                </a:xfrm>
                <a:custGeom>
                  <a:avLst/>
                  <a:gdLst/>
                  <a:ahLst/>
                  <a:cxnLst/>
                  <a:rect l="l" t="t" r="r" b="b"/>
                  <a:pathLst>
                    <a:path w="33102" h="17749" extrusionOk="0">
                      <a:moveTo>
                        <a:pt x="2654" y="1"/>
                      </a:moveTo>
                      <a:cubicBezTo>
                        <a:pt x="2516" y="1"/>
                        <a:pt x="2377" y="13"/>
                        <a:pt x="2237" y="40"/>
                      </a:cubicBezTo>
                      <a:cubicBezTo>
                        <a:pt x="1180" y="244"/>
                        <a:pt x="426" y="1257"/>
                        <a:pt x="212" y="2312"/>
                      </a:cubicBezTo>
                      <a:cubicBezTo>
                        <a:pt x="0" y="3364"/>
                        <a:pt x="225" y="4455"/>
                        <a:pt x="498" y="5497"/>
                      </a:cubicBezTo>
                      <a:cubicBezTo>
                        <a:pt x="1275" y="8456"/>
                        <a:pt x="2455" y="11307"/>
                        <a:pt x="3986" y="13955"/>
                      </a:cubicBezTo>
                      <a:cubicBezTo>
                        <a:pt x="5793" y="17076"/>
                        <a:pt x="6468" y="17467"/>
                        <a:pt x="10053" y="17599"/>
                      </a:cubicBezTo>
                      <a:cubicBezTo>
                        <a:pt x="12778" y="17699"/>
                        <a:pt x="15505" y="17749"/>
                        <a:pt x="18232" y="17749"/>
                      </a:cubicBezTo>
                      <a:cubicBezTo>
                        <a:pt x="22527" y="17749"/>
                        <a:pt x="26822" y="17625"/>
                        <a:pt x="31110" y="17377"/>
                      </a:cubicBezTo>
                      <a:cubicBezTo>
                        <a:pt x="32562" y="12593"/>
                        <a:pt x="33101" y="7535"/>
                        <a:pt x="32690" y="2552"/>
                      </a:cubicBezTo>
                      <a:cubicBezTo>
                        <a:pt x="32686" y="2552"/>
                        <a:pt x="32681" y="2552"/>
                        <a:pt x="32677" y="2552"/>
                      </a:cubicBezTo>
                      <a:cubicBezTo>
                        <a:pt x="29601" y="2552"/>
                        <a:pt x="27577" y="5667"/>
                        <a:pt x="26153" y="8397"/>
                      </a:cubicBezTo>
                      <a:cubicBezTo>
                        <a:pt x="25963" y="6001"/>
                        <a:pt x="25487" y="3628"/>
                        <a:pt x="24739" y="1344"/>
                      </a:cubicBezTo>
                      <a:cubicBezTo>
                        <a:pt x="24647" y="1059"/>
                        <a:pt x="24515" y="742"/>
                        <a:pt x="24231" y="648"/>
                      </a:cubicBezTo>
                      <a:cubicBezTo>
                        <a:pt x="24178" y="631"/>
                        <a:pt x="24125" y="623"/>
                        <a:pt x="24073" y="623"/>
                      </a:cubicBezTo>
                      <a:cubicBezTo>
                        <a:pt x="23757" y="623"/>
                        <a:pt x="23469" y="917"/>
                        <a:pt x="23264" y="1188"/>
                      </a:cubicBezTo>
                      <a:cubicBezTo>
                        <a:pt x="21613" y="3385"/>
                        <a:pt x="20277" y="5819"/>
                        <a:pt x="19312" y="8392"/>
                      </a:cubicBezTo>
                      <a:cubicBezTo>
                        <a:pt x="18521" y="6947"/>
                        <a:pt x="17663" y="5536"/>
                        <a:pt x="16749" y="4165"/>
                      </a:cubicBezTo>
                      <a:cubicBezTo>
                        <a:pt x="16541" y="3854"/>
                        <a:pt x="16300" y="3523"/>
                        <a:pt x="15941" y="3425"/>
                      </a:cubicBezTo>
                      <a:cubicBezTo>
                        <a:pt x="15868" y="3405"/>
                        <a:pt x="15795" y="3395"/>
                        <a:pt x="15724" y="3395"/>
                      </a:cubicBezTo>
                      <a:cubicBezTo>
                        <a:pt x="15226" y="3395"/>
                        <a:pt x="14777" y="3848"/>
                        <a:pt x="14493" y="4294"/>
                      </a:cubicBezTo>
                      <a:cubicBezTo>
                        <a:pt x="13557" y="5759"/>
                        <a:pt x="13193" y="7579"/>
                        <a:pt x="13494" y="9291"/>
                      </a:cubicBezTo>
                      <a:cubicBezTo>
                        <a:pt x="11067" y="6365"/>
                        <a:pt x="8346" y="3684"/>
                        <a:pt x="5386" y="1299"/>
                      </a:cubicBezTo>
                      <a:cubicBezTo>
                        <a:pt x="4587" y="655"/>
                        <a:pt x="3648" y="1"/>
                        <a:pt x="2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2" name="Google Shape;1352;p32"/>
              <p:cNvGrpSpPr/>
              <p:nvPr/>
            </p:nvGrpSpPr>
            <p:grpSpPr>
              <a:xfrm>
                <a:off x="7653523" y="4467193"/>
                <a:ext cx="546340" cy="1144005"/>
                <a:chOff x="-190602" y="4255105"/>
                <a:chExt cx="546340" cy="1144005"/>
              </a:xfrm>
            </p:grpSpPr>
            <p:sp>
              <p:nvSpPr>
                <p:cNvPr id="1353" name="Google Shape;1353;p32"/>
                <p:cNvSpPr/>
                <p:nvPr/>
              </p:nvSpPr>
              <p:spPr>
                <a:xfrm flipH="1">
                  <a:off x="-190602" y="4255105"/>
                  <a:ext cx="460942" cy="394756"/>
                </a:xfrm>
                <a:custGeom>
                  <a:avLst/>
                  <a:gdLst/>
                  <a:ahLst/>
                  <a:cxnLst/>
                  <a:rect l="l" t="t" r="r" b="b"/>
                  <a:pathLst>
                    <a:path w="19404" h="16791" extrusionOk="0">
                      <a:moveTo>
                        <a:pt x="7221" y="0"/>
                      </a:moveTo>
                      <a:cubicBezTo>
                        <a:pt x="6664" y="0"/>
                        <a:pt x="6306" y="659"/>
                        <a:pt x="6124" y="1214"/>
                      </a:cubicBezTo>
                      <a:cubicBezTo>
                        <a:pt x="5140" y="4205"/>
                        <a:pt x="4516" y="7313"/>
                        <a:pt x="4268" y="10451"/>
                      </a:cubicBezTo>
                      <a:cubicBezTo>
                        <a:pt x="3768" y="8123"/>
                        <a:pt x="3123" y="5827"/>
                        <a:pt x="2339" y="3579"/>
                      </a:cubicBezTo>
                      <a:cubicBezTo>
                        <a:pt x="2182" y="3127"/>
                        <a:pt x="1882" y="2590"/>
                        <a:pt x="1429" y="2590"/>
                      </a:cubicBezTo>
                      <a:cubicBezTo>
                        <a:pt x="1399" y="2590"/>
                        <a:pt x="1369" y="2592"/>
                        <a:pt x="1339" y="2597"/>
                      </a:cubicBezTo>
                      <a:cubicBezTo>
                        <a:pt x="1146" y="2627"/>
                        <a:pt x="983" y="2755"/>
                        <a:pt x="850" y="2899"/>
                      </a:cubicBezTo>
                      <a:cubicBezTo>
                        <a:pt x="0" y="3821"/>
                        <a:pt x="195" y="5266"/>
                        <a:pt x="494" y="6482"/>
                      </a:cubicBezTo>
                      <a:cubicBezTo>
                        <a:pt x="933" y="8270"/>
                        <a:pt x="1480" y="10029"/>
                        <a:pt x="2131" y="11750"/>
                      </a:cubicBezTo>
                      <a:cubicBezTo>
                        <a:pt x="2709" y="13272"/>
                        <a:pt x="3418" y="14831"/>
                        <a:pt x="4710" y="15823"/>
                      </a:cubicBezTo>
                      <a:cubicBezTo>
                        <a:pt x="5613" y="16515"/>
                        <a:pt x="6647" y="16791"/>
                        <a:pt x="7702" y="16791"/>
                      </a:cubicBezTo>
                      <a:cubicBezTo>
                        <a:pt x="8714" y="16791"/>
                        <a:pt x="9744" y="16537"/>
                        <a:pt x="10696" y="16153"/>
                      </a:cubicBezTo>
                      <a:cubicBezTo>
                        <a:pt x="13138" y="15167"/>
                        <a:pt x="15546" y="14189"/>
                        <a:pt x="17772" y="12765"/>
                      </a:cubicBezTo>
                      <a:cubicBezTo>
                        <a:pt x="18559" y="12260"/>
                        <a:pt x="19403" y="11568"/>
                        <a:pt x="19400" y="10632"/>
                      </a:cubicBezTo>
                      <a:cubicBezTo>
                        <a:pt x="19385" y="10244"/>
                        <a:pt x="18981" y="10102"/>
                        <a:pt x="18413" y="10102"/>
                      </a:cubicBezTo>
                      <a:cubicBezTo>
                        <a:pt x="17471" y="10102"/>
                        <a:pt x="16076" y="10492"/>
                        <a:pt x="15249" y="10796"/>
                      </a:cubicBezTo>
                      <a:cubicBezTo>
                        <a:pt x="13921" y="11285"/>
                        <a:pt x="12729" y="12074"/>
                        <a:pt x="11552" y="12858"/>
                      </a:cubicBezTo>
                      <a:cubicBezTo>
                        <a:pt x="12843" y="11786"/>
                        <a:pt x="14083" y="10655"/>
                        <a:pt x="15270" y="9470"/>
                      </a:cubicBezTo>
                      <a:cubicBezTo>
                        <a:pt x="16319" y="8423"/>
                        <a:pt x="17371" y="7244"/>
                        <a:pt x="17618" y="5782"/>
                      </a:cubicBezTo>
                      <a:cubicBezTo>
                        <a:pt x="17646" y="5612"/>
                        <a:pt x="17662" y="5429"/>
                        <a:pt x="17590" y="5273"/>
                      </a:cubicBezTo>
                      <a:cubicBezTo>
                        <a:pt x="17492" y="5061"/>
                        <a:pt x="17300" y="4980"/>
                        <a:pt x="17078" y="4980"/>
                      </a:cubicBezTo>
                      <a:cubicBezTo>
                        <a:pt x="16771" y="4980"/>
                        <a:pt x="16404" y="5136"/>
                        <a:pt x="16141" y="5321"/>
                      </a:cubicBezTo>
                      <a:cubicBezTo>
                        <a:pt x="13579" y="7130"/>
                        <a:pt x="11456" y="9479"/>
                        <a:pt x="9356" y="11809"/>
                      </a:cubicBezTo>
                      <a:cubicBezTo>
                        <a:pt x="10747" y="8873"/>
                        <a:pt x="12171" y="5788"/>
                        <a:pt x="12043" y="2541"/>
                      </a:cubicBezTo>
                      <a:cubicBezTo>
                        <a:pt x="12036" y="2372"/>
                        <a:pt x="12017" y="2185"/>
                        <a:pt x="11890" y="2071"/>
                      </a:cubicBezTo>
                      <a:cubicBezTo>
                        <a:pt x="11813" y="2001"/>
                        <a:pt x="11711" y="1976"/>
                        <a:pt x="11606" y="1976"/>
                      </a:cubicBezTo>
                      <a:cubicBezTo>
                        <a:pt x="11529" y="1976"/>
                        <a:pt x="11450" y="1989"/>
                        <a:pt x="11377" y="2010"/>
                      </a:cubicBezTo>
                      <a:cubicBezTo>
                        <a:pt x="10536" y="2253"/>
                        <a:pt x="10107" y="3164"/>
                        <a:pt x="9796" y="3982"/>
                      </a:cubicBezTo>
                      <a:cubicBezTo>
                        <a:pt x="9022" y="6020"/>
                        <a:pt x="8331" y="8088"/>
                        <a:pt x="7726" y="10185"/>
                      </a:cubicBezTo>
                      <a:cubicBezTo>
                        <a:pt x="7750" y="7906"/>
                        <a:pt x="7774" y="5627"/>
                        <a:pt x="7798" y="3349"/>
                      </a:cubicBezTo>
                      <a:cubicBezTo>
                        <a:pt x="7809" y="2213"/>
                        <a:pt x="8264" y="351"/>
                        <a:pt x="7318" y="7"/>
                      </a:cubicBezTo>
                      <a:cubicBezTo>
                        <a:pt x="7285" y="2"/>
                        <a:pt x="7252" y="0"/>
                        <a:pt x="7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32"/>
                <p:cNvSpPr/>
                <p:nvPr/>
              </p:nvSpPr>
              <p:spPr>
                <a:xfrm flipH="1">
                  <a:off x="-164541" y="4646414"/>
                  <a:ext cx="312283" cy="327424"/>
                </a:xfrm>
                <a:custGeom>
                  <a:avLst/>
                  <a:gdLst/>
                  <a:ahLst/>
                  <a:cxnLst/>
                  <a:rect l="l" t="t" r="r" b="b"/>
                  <a:pathLst>
                    <a:path w="13146" h="13927" extrusionOk="0">
                      <a:moveTo>
                        <a:pt x="13146" y="1"/>
                      </a:moveTo>
                      <a:lnTo>
                        <a:pt x="13146" y="1"/>
                      </a:lnTo>
                      <a:cubicBezTo>
                        <a:pt x="9977" y="1406"/>
                        <a:pt x="6751" y="2849"/>
                        <a:pt x="4178" y="5173"/>
                      </a:cubicBezTo>
                      <a:cubicBezTo>
                        <a:pt x="2047" y="7098"/>
                        <a:pt x="345" y="9787"/>
                        <a:pt x="123" y="12703"/>
                      </a:cubicBezTo>
                      <a:cubicBezTo>
                        <a:pt x="64" y="13475"/>
                        <a:pt x="0" y="13927"/>
                        <a:pt x="711" y="13927"/>
                      </a:cubicBezTo>
                      <a:cubicBezTo>
                        <a:pt x="758" y="13927"/>
                        <a:pt x="808" y="13925"/>
                        <a:pt x="862" y="13921"/>
                      </a:cubicBezTo>
                      <a:cubicBezTo>
                        <a:pt x="1643" y="13865"/>
                        <a:pt x="2682" y="13236"/>
                        <a:pt x="3382" y="12915"/>
                      </a:cubicBezTo>
                      <a:cubicBezTo>
                        <a:pt x="5017" y="12164"/>
                        <a:pt x="6575" y="11230"/>
                        <a:pt x="7942" y="10055"/>
                      </a:cubicBezTo>
                      <a:cubicBezTo>
                        <a:pt x="10146" y="8159"/>
                        <a:pt x="11844" y="5580"/>
                        <a:pt x="12317" y="2712"/>
                      </a:cubicBezTo>
                      <a:cubicBezTo>
                        <a:pt x="12474" y="1766"/>
                        <a:pt x="12525" y="730"/>
                        <a:pt x="131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32"/>
                <p:cNvSpPr/>
                <p:nvPr/>
              </p:nvSpPr>
              <p:spPr>
                <a:xfrm flipH="1">
                  <a:off x="145079" y="4523062"/>
                  <a:ext cx="210659" cy="354789"/>
                </a:xfrm>
                <a:custGeom>
                  <a:avLst/>
                  <a:gdLst/>
                  <a:ahLst/>
                  <a:cxnLst/>
                  <a:rect l="l" t="t" r="r" b="b"/>
                  <a:pathLst>
                    <a:path w="8868" h="15091" extrusionOk="0">
                      <a:moveTo>
                        <a:pt x="1" y="0"/>
                      </a:moveTo>
                      <a:cubicBezTo>
                        <a:pt x="273" y="3041"/>
                        <a:pt x="559" y="6136"/>
                        <a:pt x="1730" y="8955"/>
                      </a:cubicBezTo>
                      <a:cubicBezTo>
                        <a:pt x="2791" y="11507"/>
                        <a:pt x="4886" y="14232"/>
                        <a:pt x="7675" y="15004"/>
                      </a:cubicBezTo>
                      <a:cubicBezTo>
                        <a:pt x="7891" y="15063"/>
                        <a:pt x="8064" y="15091"/>
                        <a:pt x="8201" y="15091"/>
                      </a:cubicBezTo>
                      <a:cubicBezTo>
                        <a:pt x="8867" y="15091"/>
                        <a:pt x="8701" y="14446"/>
                        <a:pt x="8410" y="13651"/>
                      </a:cubicBezTo>
                      <a:cubicBezTo>
                        <a:pt x="7898" y="12250"/>
                        <a:pt x="7395" y="10832"/>
                        <a:pt x="6807" y="9462"/>
                      </a:cubicBezTo>
                      <a:cubicBezTo>
                        <a:pt x="6215" y="8083"/>
                        <a:pt x="5616" y="6692"/>
                        <a:pt x="4736" y="5475"/>
                      </a:cubicBezTo>
                      <a:cubicBezTo>
                        <a:pt x="3319" y="3517"/>
                        <a:pt x="1224" y="2085"/>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32"/>
                <p:cNvSpPr/>
                <p:nvPr/>
              </p:nvSpPr>
              <p:spPr>
                <a:xfrm flipH="1">
                  <a:off x="-43867" y="4645191"/>
                  <a:ext cx="256198" cy="753919"/>
                </a:xfrm>
                <a:custGeom>
                  <a:avLst/>
                  <a:gdLst/>
                  <a:ahLst/>
                  <a:cxnLst/>
                  <a:rect l="l" t="t" r="r" b="b"/>
                  <a:pathLst>
                    <a:path w="10785" h="32068" extrusionOk="0">
                      <a:moveTo>
                        <a:pt x="3377" y="1"/>
                      </a:moveTo>
                      <a:cubicBezTo>
                        <a:pt x="3273" y="1"/>
                        <a:pt x="3169" y="57"/>
                        <a:pt x="3123" y="181"/>
                      </a:cubicBezTo>
                      <a:cubicBezTo>
                        <a:pt x="3012" y="500"/>
                        <a:pt x="2900" y="868"/>
                        <a:pt x="2807" y="1191"/>
                      </a:cubicBezTo>
                      <a:cubicBezTo>
                        <a:pt x="1" y="11607"/>
                        <a:pt x="3880" y="23585"/>
                        <a:pt x="10271" y="31962"/>
                      </a:cubicBezTo>
                      <a:cubicBezTo>
                        <a:pt x="10324" y="32031"/>
                        <a:pt x="10404" y="32068"/>
                        <a:pt x="10484" y="32068"/>
                      </a:cubicBezTo>
                      <a:cubicBezTo>
                        <a:pt x="10544" y="32068"/>
                        <a:pt x="10604" y="32048"/>
                        <a:pt x="10653" y="32007"/>
                      </a:cubicBezTo>
                      <a:cubicBezTo>
                        <a:pt x="10768" y="31914"/>
                        <a:pt x="10785" y="31745"/>
                        <a:pt x="10692" y="31629"/>
                      </a:cubicBezTo>
                      <a:cubicBezTo>
                        <a:pt x="3827" y="23149"/>
                        <a:pt x="2365" y="12412"/>
                        <a:pt x="3494" y="1846"/>
                      </a:cubicBezTo>
                      <a:cubicBezTo>
                        <a:pt x="3544" y="1334"/>
                        <a:pt x="3602" y="808"/>
                        <a:pt x="3648" y="296"/>
                      </a:cubicBezTo>
                      <a:cubicBezTo>
                        <a:pt x="3661" y="108"/>
                        <a:pt x="3519" y="1"/>
                        <a:pt x="3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32"/>
                <p:cNvSpPr/>
                <p:nvPr/>
              </p:nvSpPr>
              <p:spPr>
                <a:xfrm flipH="1">
                  <a:off x="17017" y="4569868"/>
                  <a:ext cx="182652" cy="121171"/>
                </a:xfrm>
                <a:custGeom>
                  <a:avLst/>
                  <a:gdLst/>
                  <a:ahLst/>
                  <a:cxnLst/>
                  <a:rect l="l" t="t" r="r" b="b"/>
                  <a:pathLst>
                    <a:path w="7689" h="5154" extrusionOk="0">
                      <a:moveTo>
                        <a:pt x="1122" y="1"/>
                      </a:moveTo>
                      <a:cubicBezTo>
                        <a:pt x="927" y="1"/>
                        <a:pt x="732" y="17"/>
                        <a:pt x="539" y="49"/>
                      </a:cubicBezTo>
                      <a:cubicBezTo>
                        <a:pt x="383" y="75"/>
                        <a:pt x="216" y="119"/>
                        <a:pt x="116" y="241"/>
                      </a:cubicBezTo>
                      <a:cubicBezTo>
                        <a:pt x="1" y="377"/>
                        <a:pt x="0" y="574"/>
                        <a:pt x="16" y="750"/>
                      </a:cubicBezTo>
                      <a:cubicBezTo>
                        <a:pt x="99" y="1655"/>
                        <a:pt x="487" y="2501"/>
                        <a:pt x="870" y="3326"/>
                      </a:cubicBezTo>
                      <a:cubicBezTo>
                        <a:pt x="1061" y="3738"/>
                        <a:pt x="2257" y="5147"/>
                        <a:pt x="2710" y="5153"/>
                      </a:cubicBezTo>
                      <a:cubicBezTo>
                        <a:pt x="2727" y="5153"/>
                        <a:pt x="2743" y="5153"/>
                        <a:pt x="2760" y="5153"/>
                      </a:cubicBezTo>
                      <a:cubicBezTo>
                        <a:pt x="4291" y="5153"/>
                        <a:pt x="5522" y="4124"/>
                        <a:pt x="6655" y="3663"/>
                      </a:cubicBezTo>
                      <a:cubicBezTo>
                        <a:pt x="7134" y="3467"/>
                        <a:pt x="7689" y="3125"/>
                        <a:pt x="7650" y="2608"/>
                      </a:cubicBezTo>
                      <a:cubicBezTo>
                        <a:pt x="7614" y="2131"/>
                        <a:pt x="7087" y="1859"/>
                        <a:pt x="6619" y="1765"/>
                      </a:cubicBezTo>
                      <a:cubicBezTo>
                        <a:pt x="6150" y="1672"/>
                        <a:pt x="5626" y="1642"/>
                        <a:pt x="5288" y="1304"/>
                      </a:cubicBezTo>
                      <a:cubicBezTo>
                        <a:pt x="5086" y="1103"/>
                        <a:pt x="4988" y="826"/>
                        <a:pt x="4848" y="580"/>
                      </a:cubicBezTo>
                      <a:cubicBezTo>
                        <a:pt x="4706" y="334"/>
                        <a:pt x="4482" y="95"/>
                        <a:pt x="4199" y="87"/>
                      </a:cubicBezTo>
                      <a:cubicBezTo>
                        <a:pt x="4194" y="87"/>
                        <a:pt x="4188" y="87"/>
                        <a:pt x="4183" y="87"/>
                      </a:cubicBezTo>
                      <a:cubicBezTo>
                        <a:pt x="3892" y="87"/>
                        <a:pt x="3651" y="322"/>
                        <a:pt x="3368" y="398"/>
                      </a:cubicBezTo>
                      <a:cubicBezTo>
                        <a:pt x="3295" y="417"/>
                        <a:pt x="3223" y="425"/>
                        <a:pt x="3150" y="425"/>
                      </a:cubicBezTo>
                      <a:cubicBezTo>
                        <a:pt x="2855" y="425"/>
                        <a:pt x="2558" y="289"/>
                        <a:pt x="2272" y="191"/>
                      </a:cubicBezTo>
                      <a:cubicBezTo>
                        <a:pt x="1902" y="65"/>
                        <a:pt x="1512" y="1"/>
                        <a:pt x="11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CUSTOM_6_1">
    <p:bg>
      <p:bgPr>
        <a:solidFill>
          <a:schemeClr val="dk2"/>
        </a:solidFill>
        <a:effectLst/>
      </p:bgPr>
    </p:bg>
    <p:spTree>
      <p:nvGrpSpPr>
        <p:cNvPr id="1" name="Shape 1480"/>
        <p:cNvGrpSpPr/>
        <p:nvPr/>
      </p:nvGrpSpPr>
      <p:grpSpPr>
        <a:xfrm>
          <a:off x="0" y="0"/>
          <a:ext cx="0" cy="0"/>
          <a:chOff x="0" y="0"/>
          <a:chExt cx="0" cy="0"/>
        </a:xfrm>
      </p:grpSpPr>
      <p:grpSp>
        <p:nvGrpSpPr>
          <p:cNvPr id="1481" name="Google Shape;1481;p38"/>
          <p:cNvGrpSpPr/>
          <p:nvPr/>
        </p:nvGrpSpPr>
        <p:grpSpPr>
          <a:xfrm>
            <a:off x="-933450" y="3447150"/>
            <a:ext cx="10687200" cy="2220225"/>
            <a:chOff x="-933450" y="3447150"/>
            <a:chExt cx="10687200" cy="2220225"/>
          </a:xfrm>
        </p:grpSpPr>
        <p:sp>
          <p:nvSpPr>
            <p:cNvPr id="1482" name="Google Shape;1482;p38"/>
            <p:cNvSpPr/>
            <p:nvPr/>
          </p:nvSpPr>
          <p:spPr>
            <a:xfrm>
              <a:off x="-43162" y="3447150"/>
              <a:ext cx="9230322" cy="1772550"/>
            </a:xfrm>
            <a:custGeom>
              <a:avLst/>
              <a:gdLst/>
              <a:ahLst/>
              <a:cxnLst/>
              <a:rect l="l" t="t" r="r" b="b"/>
              <a:pathLst>
                <a:path w="188904" h="61799" extrusionOk="0">
                  <a:moveTo>
                    <a:pt x="6187" y="1"/>
                  </a:moveTo>
                  <a:cubicBezTo>
                    <a:pt x="2875" y="1"/>
                    <a:pt x="0" y="772"/>
                    <a:pt x="0" y="772"/>
                  </a:cubicBezTo>
                  <a:lnTo>
                    <a:pt x="0" y="61799"/>
                  </a:lnTo>
                  <a:lnTo>
                    <a:pt x="188903" y="61799"/>
                  </a:lnTo>
                  <a:lnTo>
                    <a:pt x="188903" y="886"/>
                  </a:lnTo>
                  <a:cubicBezTo>
                    <a:pt x="188903" y="886"/>
                    <a:pt x="188662" y="876"/>
                    <a:pt x="188235" y="876"/>
                  </a:cubicBezTo>
                  <a:cubicBezTo>
                    <a:pt x="185678" y="876"/>
                    <a:pt x="176478" y="1212"/>
                    <a:pt x="172935" y="5902"/>
                  </a:cubicBezTo>
                  <a:cubicBezTo>
                    <a:pt x="168801" y="11376"/>
                    <a:pt x="168379" y="14538"/>
                    <a:pt x="155697" y="15700"/>
                  </a:cubicBezTo>
                  <a:cubicBezTo>
                    <a:pt x="143613" y="16805"/>
                    <a:pt x="139163" y="28337"/>
                    <a:pt x="128531" y="28337"/>
                  </a:cubicBezTo>
                  <a:cubicBezTo>
                    <a:pt x="128005" y="28337"/>
                    <a:pt x="127464" y="28309"/>
                    <a:pt x="126906" y="28250"/>
                  </a:cubicBezTo>
                  <a:cubicBezTo>
                    <a:pt x="119986" y="27516"/>
                    <a:pt x="115377" y="25965"/>
                    <a:pt x="109626" y="25965"/>
                  </a:cubicBezTo>
                  <a:cubicBezTo>
                    <a:pt x="105541" y="25965"/>
                    <a:pt x="100880" y="26747"/>
                    <a:pt x="94404" y="29162"/>
                  </a:cubicBezTo>
                  <a:cubicBezTo>
                    <a:pt x="90150" y="30749"/>
                    <a:pt x="86203" y="31400"/>
                    <a:pt x="82627" y="31400"/>
                  </a:cubicBezTo>
                  <a:cubicBezTo>
                    <a:pt x="73096" y="31400"/>
                    <a:pt x="66198" y="26776"/>
                    <a:pt x="63124" y="22920"/>
                  </a:cubicBezTo>
                  <a:cubicBezTo>
                    <a:pt x="58897" y="17618"/>
                    <a:pt x="57865" y="16905"/>
                    <a:pt x="50725" y="15423"/>
                  </a:cubicBezTo>
                  <a:cubicBezTo>
                    <a:pt x="43587" y="13941"/>
                    <a:pt x="42929" y="12287"/>
                    <a:pt x="39077" y="8012"/>
                  </a:cubicBezTo>
                  <a:cubicBezTo>
                    <a:pt x="36987" y="5691"/>
                    <a:pt x="34812" y="4462"/>
                    <a:pt x="32360" y="4462"/>
                  </a:cubicBezTo>
                  <a:cubicBezTo>
                    <a:pt x="30295" y="4462"/>
                    <a:pt x="28033" y="5333"/>
                    <a:pt x="25457" y="7157"/>
                  </a:cubicBezTo>
                  <a:cubicBezTo>
                    <a:pt x="24063" y="8144"/>
                    <a:pt x="22899" y="8552"/>
                    <a:pt x="21868" y="8552"/>
                  </a:cubicBezTo>
                  <a:cubicBezTo>
                    <a:pt x="18731" y="8552"/>
                    <a:pt x="16828" y="4772"/>
                    <a:pt x="13434" y="2026"/>
                  </a:cubicBezTo>
                  <a:cubicBezTo>
                    <a:pt x="11484" y="449"/>
                    <a:pt x="8709" y="1"/>
                    <a:pt x="61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8"/>
            <p:cNvSpPr/>
            <p:nvPr/>
          </p:nvSpPr>
          <p:spPr>
            <a:xfrm>
              <a:off x="-933450" y="4181475"/>
              <a:ext cx="10687200" cy="14859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7_1">
    <p:bg>
      <p:bgPr>
        <a:solidFill>
          <a:schemeClr val="dk2"/>
        </a:solidFill>
        <a:effectLst/>
      </p:bgPr>
    </p:bg>
    <p:spTree>
      <p:nvGrpSpPr>
        <p:cNvPr id="1" name="Shape 1484"/>
        <p:cNvGrpSpPr/>
        <p:nvPr/>
      </p:nvGrpSpPr>
      <p:grpSpPr>
        <a:xfrm>
          <a:off x="0" y="0"/>
          <a:ext cx="0" cy="0"/>
          <a:chOff x="0" y="0"/>
          <a:chExt cx="0" cy="0"/>
        </a:xfrm>
      </p:grpSpPr>
      <p:grpSp>
        <p:nvGrpSpPr>
          <p:cNvPr id="1485" name="Google Shape;1485;p39"/>
          <p:cNvGrpSpPr/>
          <p:nvPr/>
        </p:nvGrpSpPr>
        <p:grpSpPr>
          <a:xfrm>
            <a:off x="-1027124" y="2680502"/>
            <a:ext cx="11040324" cy="3886880"/>
            <a:chOff x="-1027124" y="2680502"/>
            <a:chExt cx="11040324" cy="3886880"/>
          </a:xfrm>
        </p:grpSpPr>
        <p:grpSp>
          <p:nvGrpSpPr>
            <p:cNvPr id="1486" name="Google Shape;1486;p39"/>
            <p:cNvGrpSpPr/>
            <p:nvPr/>
          </p:nvGrpSpPr>
          <p:grpSpPr>
            <a:xfrm>
              <a:off x="-662516" y="3768037"/>
              <a:ext cx="4681441" cy="2516613"/>
              <a:chOff x="-662516" y="3768037"/>
              <a:chExt cx="4681441" cy="2516613"/>
            </a:xfrm>
          </p:grpSpPr>
          <p:sp>
            <p:nvSpPr>
              <p:cNvPr id="1487" name="Google Shape;1487;p39"/>
              <p:cNvSpPr/>
              <p:nvPr/>
            </p:nvSpPr>
            <p:spPr>
              <a:xfrm>
                <a:off x="1561325" y="4446250"/>
                <a:ext cx="2457600" cy="18384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9"/>
              <p:cNvSpPr/>
              <p:nvPr/>
            </p:nvSpPr>
            <p:spPr>
              <a:xfrm rot="-10476303" flipH="1">
                <a:off x="-584206" y="3926527"/>
                <a:ext cx="3457546" cy="1828818"/>
              </a:xfrm>
              <a:prstGeom prst="flowChartDocumen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9" name="Google Shape;1489;p39"/>
            <p:cNvGrpSpPr/>
            <p:nvPr/>
          </p:nvGrpSpPr>
          <p:grpSpPr>
            <a:xfrm>
              <a:off x="7052394" y="4513221"/>
              <a:ext cx="572170" cy="693614"/>
              <a:chOff x="7881143" y="4565018"/>
              <a:chExt cx="513387" cy="622354"/>
            </a:xfrm>
          </p:grpSpPr>
          <p:grpSp>
            <p:nvGrpSpPr>
              <p:cNvPr id="1490" name="Google Shape;1490;p39"/>
              <p:cNvGrpSpPr/>
              <p:nvPr/>
            </p:nvGrpSpPr>
            <p:grpSpPr>
              <a:xfrm>
                <a:off x="7881143" y="4565018"/>
                <a:ext cx="513387" cy="622354"/>
                <a:chOff x="7900693" y="4566205"/>
                <a:chExt cx="513387" cy="622354"/>
              </a:xfrm>
            </p:grpSpPr>
            <p:sp>
              <p:nvSpPr>
                <p:cNvPr id="1491" name="Google Shape;1491;p39"/>
                <p:cNvSpPr/>
                <p:nvPr/>
              </p:nvSpPr>
              <p:spPr>
                <a:xfrm>
                  <a:off x="8148059" y="4781599"/>
                  <a:ext cx="266021" cy="406213"/>
                </a:xfrm>
                <a:custGeom>
                  <a:avLst/>
                  <a:gdLst/>
                  <a:ahLst/>
                  <a:cxnLst/>
                  <a:rect l="l" t="t" r="r" b="b"/>
                  <a:pathLst>
                    <a:path w="17797" h="27176" extrusionOk="0">
                      <a:moveTo>
                        <a:pt x="7774" y="0"/>
                      </a:moveTo>
                      <a:cubicBezTo>
                        <a:pt x="2014" y="0"/>
                        <a:pt x="4767" y="10761"/>
                        <a:pt x="3922" y="13927"/>
                      </a:cubicBezTo>
                      <a:cubicBezTo>
                        <a:pt x="2808" y="19124"/>
                        <a:pt x="1" y="23240"/>
                        <a:pt x="3209" y="27175"/>
                      </a:cubicBezTo>
                      <a:cubicBezTo>
                        <a:pt x="3745" y="26911"/>
                        <a:pt x="4279" y="26644"/>
                        <a:pt x="4810" y="26370"/>
                      </a:cubicBezTo>
                      <a:cubicBezTo>
                        <a:pt x="4422" y="18575"/>
                        <a:pt x="17796" y="1666"/>
                        <a:pt x="8827" y="105"/>
                      </a:cubicBezTo>
                      <a:cubicBezTo>
                        <a:pt x="8448" y="34"/>
                        <a:pt x="8097" y="0"/>
                        <a:pt x="77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9"/>
                <p:cNvSpPr/>
                <p:nvPr/>
              </p:nvSpPr>
              <p:spPr>
                <a:xfrm>
                  <a:off x="8033397" y="4566205"/>
                  <a:ext cx="233256" cy="621128"/>
                </a:xfrm>
                <a:custGeom>
                  <a:avLst/>
                  <a:gdLst/>
                  <a:ahLst/>
                  <a:cxnLst/>
                  <a:rect l="l" t="t" r="r" b="b"/>
                  <a:pathLst>
                    <a:path w="15605" h="41554" extrusionOk="0">
                      <a:moveTo>
                        <a:pt x="5657" y="1"/>
                      </a:moveTo>
                      <a:cubicBezTo>
                        <a:pt x="4025" y="1"/>
                        <a:pt x="2539" y="1018"/>
                        <a:pt x="2007" y="3148"/>
                      </a:cubicBezTo>
                      <a:cubicBezTo>
                        <a:pt x="1115" y="6046"/>
                        <a:pt x="4014" y="7605"/>
                        <a:pt x="4014" y="10504"/>
                      </a:cubicBezTo>
                      <a:cubicBezTo>
                        <a:pt x="4014" y="13848"/>
                        <a:pt x="1339" y="17637"/>
                        <a:pt x="892" y="20980"/>
                      </a:cubicBezTo>
                      <a:cubicBezTo>
                        <a:pt x="1" y="26108"/>
                        <a:pt x="3122" y="26999"/>
                        <a:pt x="6242" y="29897"/>
                      </a:cubicBezTo>
                      <a:cubicBezTo>
                        <a:pt x="8473" y="31904"/>
                        <a:pt x="8473" y="33241"/>
                        <a:pt x="8694" y="36139"/>
                      </a:cubicBezTo>
                      <a:cubicBezTo>
                        <a:pt x="8852" y="39135"/>
                        <a:pt x="9682" y="40126"/>
                        <a:pt x="10941" y="41553"/>
                      </a:cubicBezTo>
                      <a:cubicBezTo>
                        <a:pt x="11322" y="41365"/>
                        <a:pt x="11703" y="41180"/>
                        <a:pt x="12080" y="40987"/>
                      </a:cubicBezTo>
                      <a:cubicBezTo>
                        <a:pt x="12041" y="37644"/>
                        <a:pt x="13826" y="34111"/>
                        <a:pt x="12484" y="31235"/>
                      </a:cubicBezTo>
                      <a:cubicBezTo>
                        <a:pt x="10479" y="26108"/>
                        <a:pt x="1561" y="25217"/>
                        <a:pt x="4014" y="18306"/>
                      </a:cubicBezTo>
                      <a:cubicBezTo>
                        <a:pt x="5796" y="12956"/>
                        <a:pt x="15604" y="7606"/>
                        <a:pt x="8917" y="1363"/>
                      </a:cubicBezTo>
                      <a:cubicBezTo>
                        <a:pt x="7929" y="465"/>
                        <a:pt x="6759" y="1"/>
                        <a:pt x="565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39"/>
                <p:cNvSpPr/>
                <p:nvPr/>
              </p:nvSpPr>
              <p:spPr>
                <a:xfrm>
                  <a:off x="7900693" y="4750030"/>
                  <a:ext cx="306857" cy="438530"/>
                </a:xfrm>
                <a:custGeom>
                  <a:avLst/>
                  <a:gdLst/>
                  <a:ahLst/>
                  <a:cxnLst/>
                  <a:rect l="l" t="t" r="r" b="b"/>
                  <a:pathLst>
                    <a:path w="20529" h="29338" extrusionOk="0">
                      <a:moveTo>
                        <a:pt x="3777" y="0"/>
                      </a:moveTo>
                      <a:cubicBezTo>
                        <a:pt x="2739" y="0"/>
                        <a:pt x="1949" y="2071"/>
                        <a:pt x="1522" y="3778"/>
                      </a:cubicBezTo>
                      <a:cubicBezTo>
                        <a:pt x="855" y="6453"/>
                        <a:pt x="185" y="8905"/>
                        <a:pt x="185" y="11804"/>
                      </a:cubicBezTo>
                      <a:cubicBezTo>
                        <a:pt x="1" y="21809"/>
                        <a:pt x="15357" y="22580"/>
                        <a:pt x="19655" y="29337"/>
                      </a:cubicBezTo>
                      <a:cubicBezTo>
                        <a:pt x="19947" y="29195"/>
                        <a:pt x="20238" y="29051"/>
                        <a:pt x="20529" y="28903"/>
                      </a:cubicBezTo>
                      <a:cubicBezTo>
                        <a:pt x="19845" y="27333"/>
                        <a:pt x="18872" y="25710"/>
                        <a:pt x="18019" y="24286"/>
                      </a:cubicBezTo>
                      <a:cubicBezTo>
                        <a:pt x="16681" y="21835"/>
                        <a:pt x="12446" y="19828"/>
                        <a:pt x="10217" y="18045"/>
                      </a:cubicBezTo>
                      <a:cubicBezTo>
                        <a:pt x="7320" y="16039"/>
                        <a:pt x="5314" y="13810"/>
                        <a:pt x="5089" y="10243"/>
                      </a:cubicBezTo>
                      <a:cubicBezTo>
                        <a:pt x="4867" y="7790"/>
                        <a:pt x="6650" y="4670"/>
                        <a:pt x="5758" y="2440"/>
                      </a:cubicBezTo>
                      <a:cubicBezTo>
                        <a:pt x="5032" y="666"/>
                        <a:pt x="4365" y="0"/>
                        <a:pt x="37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4" name="Google Shape;1494;p39"/>
              <p:cNvSpPr/>
              <p:nvPr/>
            </p:nvSpPr>
            <p:spPr>
              <a:xfrm>
                <a:off x="8013847" y="4565018"/>
                <a:ext cx="233256" cy="621128"/>
              </a:xfrm>
              <a:custGeom>
                <a:avLst/>
                <a:gdLst/>
                <a:ahLst/>
                <a:cxnLst/>
                <a:rect l="l" t="t" r="r" b="b"/>
                <a:pathLst>
                  <a:path w="15605" h="41554" extrusionOk="0">
                    <a:moveTo>
                      <a:pt x="5657" y="1"/>
                    </a:moveTo>
                    <a:cubicBezTo>
                      <a:pt x="4025" y="1"/>
                      <a:pt x="2539" y="1018"/>
                      <a:pt x="2007" y="3148"/>
                    </a:cubicBezTo>
                    <a:cubicBezTo>
                      <a:pt x="1115" y="6046"/>
                      <a:pt x="4014" y="7605"/>
                      <a:pt x="4014" y="10504"/>
                    </a:cubicBezTo>
                    <a:cubicBezTo>
                      <a:pt x="4014" y="13848"/>
                      <a:pt x="1339" y="17637"/>
                      <a:pt x="892" y="20980"/>
                    </a:cubicBezTo>
                    <a:cubicBezTo>
                      <a:pt x="1" y="26108"/>
                      <a:pt x="3122" y="26999"/>
                      <a:pt x="6242" y="29897"/>
                    </a:cubicBezTo>
                    <a:cubicBezTo>
                      <a:pt x="8473" y="31904"/>
                      <a:pt x="8473" y="33241"/>
                      <a:pt x="8694" y="36139"/>
                    </a:cubicBezTo>
                    <a:cubicBezTo>
                      <a:pt x="8852" y="39135"/>
                      <a:pt x="9682" y="40126"/>
                      <a:pt x="10941" y="41553"/>
                    </a:cubicBezTo>
                    <a:cubicBezTo>
                      <a:pt x="11322" y="41365"/>
                      <a:pt x="11703" y="41180"/>
                      <a:pt x="12080" y="40987"/>
                    </a:cubicBezTo>
                    <a:cubicBezTo>
                      <a:pt x="12041" y="37644"/>
                      <a:pt x="13826" y="34111"/>
                      <a:pt x="12484" y="31235"/>
                    </a:cubicBezTo>
                    <a:cubicBezTo>
                      <a:pt x="10479" y="26108"/>
                      <a:pt x="1561" y="25217"/>
                      <a:pt x="4014" y="18306"/>
                    </a:cubicBezTo>
                    <a:cubicBezTo>
                      <a:pt x="5796" y="12956"/>
                      <a:pt x="15604" y="7606"/>
                      <a:pt x="8917" y="1363"/>
                    </a:cubicBezTo>
                    <a:cubicBezTo>
                      <a:pt x="7929" y="465"/>
                      <a:pt x="6759" y="1"/>
                      <a:pt x="565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5" name="Google Shape;1495;p39"/>
            <p:cNvGrpSpPr/>
            <p:nvPr/>
          </p:nvGrpSpPr>
          <p:grpSpPr>
            <a:xfrm>
              <a:off x="4407713" y="4446257"/>
              <a:ext cx="630186" cy="789376"/>
              <a:chOff x="4413056" y="4599588"/>
              <a:chExt cx="513390" cy="643076"/>
            </a:xfrm>
          </p:grpSpPr>
          <p:sp>
            <p:nvSpPr>
              <p:cNvPr id="1496" name="Google Shape;1496;p39"/>
              <p:cNvSpPr/>
              <p:nvPr/>
            </p:nvSpPr>
            <p:spPr>
              <a:xfrm>
                <a:off x="4803027" y="4661078"/>
                <a:ext cx="123419" cy="581587"/>
              </a:xfrm>
              <a:custGeom>
                <a:avLst/>
                <a:gdLst/>
                <a:ahLst/>
                <a:cxnLst/>
                <a:rect l="l" t="t" r="r" b="b"/>
                <a:pathLst>
                  <a:path w="7581" h="35724" extrusionOk="0">
                    <a:moveTo>
                      <a:pt x="2583" y="1"/>
                    </a:moveTo>
                    <a:cubicBezTo>
                      <a:pt x="2472" y="1"/>
                      <a:pt x="2355" y="5"/>
                      <a:pt x="2231" y="14"/>
                    </a:cubicBezTo>
                    <a:cubicBezTo>
                      <a:pt x="5575" y="1574"/>
                      <a:pt x="1785" y="2689"/>
                      <a:pt x="1338" y="4473"/>
                    </a:cubicBezTo>
                    <a:cubicBezTo>
                      <a:pt x="892" y="7594"/>
                      <a:pt x="4238" y="7148"/>
                      <a:pt x="4238" y="9823"/>
                    </a:cubicBezTo>
                    <a:cubicBezTo>
                      <a:pt x="4238" y="12051"/>
                      <a:pt x="2008" y="12498"/>
                      <a:pt x="2453" y="14948"/>
                    </a:cubicBezTo>
                    <a:cubicBezTo>
                      <a:pt x="2676" y="16064"/>
                      <a:pt x="4459" y="16064"/>
                      <a:pt x="4238" y="17624"/>
                    </a:cubicBezTo>
                    <a:cubicBezTo>
                      <a:pt x="4013" y="18961"/>
                      <a:pt x="1785" y="18961"/>
                      <a:pt x="1338" y="20076"/>
                    </a:cubicBezTo>
                    <a:cubicBezTo>
                      <a:pt x="224" y="22527"/>
                      <a:pt x="2453" y="22751"/>
                      <a:pt x="2008" y="25203"/>
                    </a:cubicBezTo>
                    <a:cubicBezTo>
                      <a:pt x="1785" y="27433"/>
                      <a:pt x="1" y="26541"/>
                      <a:pt x="447" y="29661"/>
                    </a:cubicBezTo>
                    <a:cubicBezTo>
                      <a:pt x="670" y="30329"/>
                      <a:pt x="1785" y="30776"/>
                      <a:pt x="1785" y="31891"/>
                    </a:cubicBezTo>
                    <a:cubicBezTo>
                      <a:pt x="1785" y="32782"/>
                      <a:pt x="447" y="33005"/>
                      <a:pt x="447" y="33674"/>
                    </a:cubicBezTo>
                    <a:cubicBezTo>
                      <a:pt x="383" y="34448"/>
                      <a:pt x="321" y="35106"/>
                      <a:pt x="348" y="35666"/>
                    </a:cubicBezTo>
                    <a:cubicBezTo>
                      <a:pt x="698" y="35687"/>
                      <a:pt x="1048" y="35707"/>
                      <a:pt x="1399" y="35723"/>
                    </a:cubicBezTo>
                    <a:cubicBezTo>
                      <a:pt x="1745" y="34897"/>
                      <a:pt x="3196" y="35050"/>
                      <a:pt x="3568" y="34120"/>
                    </a:cubicBezTo>
                    <a:cubicBezTo>
                      <a:pt x="3790" y="32783"/>
                      <a:pt x="3568" y="32336"/>
                      <a:pt x="3568" y="31221"/>
                    </a:cubicBezTo>
                    <a:cubicBezTo>
                      <a:pt x="3568" y="30331"/>
                      <a:pt x="2898" y="29439"/>
                      <a:pt x="3123" y="28324"/>
                    </a:cubicBezTo>
                    <a:cubicBezTo>
                      <a:pt x="3345" y="27209"/>
                      <a:pt x="5128" y="26762"/>
                      <a:pt x="5352" y="25426"/>
                    </a:cubicBezTo>
                    <a:cubicBezTo>
                      <a:pt x="5575" y="24312"/>
                      <a:pt x="4014" y="23641"/>
                      <a:pt x="4237" y="22751"/>
                    </a:cubicBezTo>
                    <a:cubicBezTo>
                      <a:pt x="4460" y="21638"/>
                      <a:pt x="5128" y="21413"/>
                      <a:pt x="5352" y="20298"/>
                    </a:cubicBezTo>
                    <a:cubicBezTo>
                      <a:pt x="6020" y="18294"/>
                      <a:pt x="6244" y="18069"/>
                      <a:pt x="6244" y="16064"/>
                    </a:cubicBezTo>
                    <a:cubicBezTo>
                      <a:pt x="6244" y="15173"/>
                      <a:pt x="5799" y="14281"/>
                      <a:pt x="5799" y="13166"/>
                    </a:cubicBezTo>
                    <a:cubicBezTo>
                      <a:pt x="6019" y="11829"/>
                      <a:pt x="7581" y="11159"/>
                      <a:pt x="7357" y="9822"/>
                    </a:cubicBezTo>
                    <a:cubicBezTo>
                      <a:pt x="7133" y="8037"/>
                      <a:pt x="5128" y="6255"/>
                      <a:pt x="4683" y="4249"/>
                    </a:cubicBezTo>
                    <a:cubicBezTo>
                      <a:pt x="4255" y="2537"/>
                      <a:pt x="5266" y="1"/>
                      <a:pt x="25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9"/>
              <p:cNvSpPr/>
              <p:nvPr/>
            </p:nvSpPr>
            <p:spPr>
              <a:xfrm>
                <a:off x="4413056" y="4740296"/>
                <a:ext cx="223655" cy="481497"/>
              </a:xfrm>
              <a:custGeom>
                <a:avLst/>
                <a:gdLst/>
                <a:ahLst/>
                <a:cxnLst/>
                <a:rect l="l" t="t" r="r" b="b"/>
                <a:pathLst>
                  <a:path w="13738" h="29576" extrusionOk="0">
                    <a:moveTo>
                      <a:pt x="1301" y="0"/>
                    </a:moveTo>
                    <a:cubicBezTo>
                      <a:pt x="948" y="0"/>
                      <a:pt x="523" y="114"/>
                      <a:pt x="1" y="378"/>
                    </a:cubicBezTo>
                    <a:cubicBezTo>
                      <a:pt x="3688" y="524"/>
                      <a:pt x="622" y="3017"/>
                      <a:pt x="901" y="4834"/>
                    </a:cubicBezTo>
                    <a:cubicBezTo>
                      <a:pt x="1695" y="7885"/>
                      <a:pt x="4607" y="6183"/>
                      <a:pt x="5639" y="8649"/>
                    </a:cubicBezTo>
                    <a:cubicBezTo>
                      <a:pt x="6501" y="10706"/>
                      <a:pt x="4617" y="11979"/>
                      <a:pt x="5975" y="14069"/>
                    </a:cubicBezTo>
                    <a:cubicBezTo>
                      <a:pt x="6611" y="15011"/>
                      <a:pt x="8255" y="14321"/>
                      <a:pt x="8653" y="15846"/>
                    </a:cubicBezTo>
                    <a:cubicBezTo>
                      <a:pt x="8964" y="17166"/>
                      <a:pt x="6908" y="18027"/>
                      <a:pt x="6926" y="19228"/>
                    </a:cubicBezTo>
                    <a:cubicBezTo>
                      <a:pt x="6845" y="21921"/>
                      <a:pt x="8988" y="21265"/>
                      <a:pt x="9524" y="23699"/>
                    </a:cubicBezTo>
                    <a:cubicBezTo>
                      <a:pt x="10179" y="25840"/>
                      <a:pt x="8191" y="25709"/>
                      <a:pt x="9808" y="28414"/>
                    </a:cubicBezTo>
                    <a:cubicBezTo>
                      <a:pt x="10055" y="28700"/>
                      <a:pt x="10514" y="28828"/>
                      <a:pt x="10954" y="29042"/>
                    </a:cubicBezTo>
                    <a:cubicBezTo>
                      <a:pt x="11877" y="29233"/>
                      <a:pt x="12804" y="29412"/>
                      <a:pt x="13737" y="29575"/>
                    </a:cubicBezTo>
                    <a:cubicBezTo>
                      <a:pt x="13596" y="29304"/>
                      <a:pt x="13444" y="29023"/>
                      <a:pt x="13289" y="28648"/>
                    </a:cubicBezTo>
                    <a:cubicBezTo>
                      <a:pt x="12947" y="27825"/>
                      <a:pt x="11985" y="27260"/>
                      <a:pt x="11760" y="26145"/>
                    </a:cubicBezTo>
                    <a:cubicBezTo>
                      <a:pt x="11535" y="25030"/>
                      <a:pt x="13008" y="23931"/>
                      <a:pt x="12697" y="22612"/>
                    </a:cubicBezTo>
                    <a:cubicBezTo>
                      <a:pt x="12472" y="21497"/>
                      <a:pt x="10775" y="21483"/>
                      <a:pt x="10635" y="20574"/>
                    </a:cubicBezTo>
                    <a:cubicBezTo>
                      <a:pt x="10410" y="19459"/>
                      <a:pt x="10941" y="18996"/>
                      <a:pt x="10716" y="17883"/>
                    </a:cubicBezTo>
                    <a:cubicBezTo>
                      <a:pt x="10557" y="15774"/>
                      <a:pt x="10676" y="15483"/>
                      <a:pt x="9902" y="13632"/>
                    </a:cubicBezTo>
                    <a:cubicBezTo>
                      <a:pt x="9558" y="12809"/>
                      <a:pt x="8802" y="12160"/>
                      <a:pt x="8371" y="11131"/>
                    </a:cubicBezTo>
                    <a:cubicBezTo>
                      <a:pt x="8060" y="9811"/>
                      <a:pt x="9241" y="8592"/>
                      <a:pt x="8519" y="7444"/>
                    </a:cubicBezTo>
                    <a:cubicBezTo>
                      <a:pt x="7625" y="5884"/>
                      <a:pt x="5085" y="5016"/>
                      <a:pt x="3899" y="3337"/>
                    </a:cubicBezTo>
                    <a:cubicBezTo>
                      <a:pt x="3006" y="2139"/>
                      <a:pt x="2834" y="0"/>
                      <a:pt x="13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9"/>
              <p:cNvSpPr/>
              <p:nvPr/>
            </p:nvSpPr>
            <p:spPr>
              <a:xfrm>
                <a:off x="4683255" y="4599588"/>
                <a:ext cx="163354" cy="641562"/>
              </a:xfrm>
              <a:custGeom>
                <a:avLst/>
                <a:gdLst/>
                <a:ahLst/>
                <a:cxnLst/>
                <a:rect l="l" t="t" r="r" b="b"/>
                <a:pathLst>
                  <a:path w="10034" h="39408" extrusionOk="0">
                    <a:moveTo>
                      <a:pt x="4236" y="0"/>
                    </a:moveTo>
                    <a:cubicBezTo>
                      <a:pt x="8248" y="3567"/>
                      <a:pt x="1" y="5797"/>
                      <a:pt x="892" y="9809"/>
                    </a:cubicBezTo>
                    <a:cubicBezTo>
                      <a:pt x="1115" y="11592"/>
                      <a:pt x="2898" y="12707"/>
                      <a:pt x="3122" y="14266"/>
                    </a:cubicBezTo>
                    <a:cubicBezTo>
                      <a:pt x="3567" y="16719"/>
                      <a:pt x="1784" y="18503"/>
                      <a:pt x="1784" y="20731"/>
                    </a:cubicBezTo>
                    <a:cubicBezTo>
                      <a:pt x="2007" y="22959"/>
                      <a:pt x="3789" y="23184"/>
                      <a:pt x="4236" y="25414"/>
                    </a:cubicBezTo>
                    <a:cubicBezTo>
                      <a:pt x="4459" y="27418"/>
                      <a:pt x="2231" y="28758"/>
                      <a:pt x="2453" y="30986"/>
                    </a:cubicBezTo>
                    <a:cubicBezTo>
                      <a:pt x="2676" y="32992"/>
                      <a:pt x="4905" y="34553"/>
                      <a:pt x="5574" y="36560"/>
                    </a:cubicBezTo>
                    <a:cubicBezTo>
                      <a:pt x="6092" y="37906"/>
                      <a:pt x="5987" y="38721"/>
                      <a:pt x="6148" y="39345"/>
                    </a:cubicBezTo>
                    <a:cubicBezTo>
                      <a:pt x="6477" y="39369"/>
                      <a:pt x="6810" y="39386"/>
                      <a:pt x="7141" y="39407"/>
                    </a:cubicBezTo>
                    <a:cubicBezTo>
                      <a:pt x="6693" y="38121"/>
                      <a:pt x="8196" y="36643"/>
                      <a:pt x="8026" y="34777"/>
                    </a:cubicBezTo>
                    <a:cubicBezTo>
                      <a:pt x="7803" y="32102"/>
                      <a:pt x="6020" y="31655"/>
                      <a:pt x="6466" y="28758"/>
                    </a:cubicBezTo>
                    <a:cubicBezTo>
                      <a:pt x="6688" y="27643"/>
                      <a:pt x="8026" y="26751"/>
                      <a:pt x="7803" y="25414"/>
                    </a:cubicBezTo>
                    <a:cubicBezTo>
                      <a:pt x="7581" y="24299"/>
                      <a:pt x="6243" y="23853"/>
                      <a:pt x="5796" y="22516"/>
                    </a:cubicBezTo>
                    <a:cubicBezTo>
                      <a:pt x="4681" y="19841"/>
                      <a:pt x="6466" y="19171"/>
                      <a:pt x="7133" y="16496"/>
                    </a:cubicBezTo>
                    <a:cubicBezTo>
                      <a:pt x="7579" y="13599"/>
                      <a:pt x="5796" y="13152"/>
                      <a:pt x="5129" y="10701"/>
                    </a:cubicBezTo>
                    <a:cubicBezTo>
                      <a:pt x="3344" y="6019"/>
                      <a:pt x="10033" y="2899"/>
                      <a:pt x="42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9"/>
              <p:cNvSpPr/>
              <p:nvPr/>
            </p:nvSpPr>
            <p:spPr>
              <a:xfrm>
                <a:off x="4512706" y="4697610"/>
                <a:ext cx="215010" cy="536556"/>
              </a:xfrm>
              <a:custGeom>
                <a:avLst/>
                <a:gdLst/>
                <a:ahLst/>
                <a:cxnLst/>
                <a:rect l="l" t="t" r="r" b="b"/>
                <a:pathLst>
                  <a:path w="13207" h="32958" extrusionOk="0">
                    <a:moveTo>
                      <a:pt x="7357" y="1"/>
                    </a:moveTo>
                    <a:cubicBezTo>
                      <a:pt x="0" y="225"/>
                      <a:pt x="7134" y="6243"/>
                      <a:pt x="7357" y="9140"/>
                    </a:cubicBezTo>
                    <a:cubicBezTo>
                      <a:pt x="7357" y="10032"/>
                      <a:pt x="6242" y="10925"/>
                      <a:pt x="6466" y="11816"/>
                    </a:cubicBezTo>
                    <a:cubicBezTo>
                      <a:pt x="6689" y="12930"/>
                      <a:pt x="8471" y="13375"/>
                      <a:pt x="8471" y="14268"/>
                    </a:cubicBezTo>
                    <a:cubicBezTo>
                      <a:pt x="8471" y="16497"/>
                      <a:pt x="6243" y="17388"/>
                      <a:pt x="6466" y="19840"/>
                    </a:cubicBezTo>
                    <a:cubicBezTo>
                      <a:pt x="6466" y="20509"/>
                      <a:pt x="8026" y="20731"/>
                      <a:pt x="8249" y="21623"/>
                    </a:cubicBezTo>
                    <a:cubicBezTo>
                      <a:pt x="8249" y="22961"/>
                      <a:pt x="6689" y="23629"/>
                      <a:pt x="6689" y="24743"/>
                    </a:cubicBezTo>
                    <a:cubicBezTo>
                      <a:pt x="6912" y="27196"/>
                      <a:pt x="8695" y="28088"/>
                      <a:pt x="9364" y="30318"/>
                    </a:cubicBezTo>
                    <a:cubicBezTo>
                      <a:pt x="9546" y="31143"/>
                      <a:pt x="9241" y="31818"/>
                      <a:pt x="9049" y="32435"/>
                    </a:cubicBezTo>
                    <a:cubicBezTo>
                      <a:pt x="10307" y="32635"/>
                      <a:pt x="11575" y="32809"/>
                      <a:pt x="12850" y="32957"/>
                    </a:cubicBezTo>
                    <a:cubicBezTo>
                      <a:pt x="12581" y="32022"/>
                      <a:pt x="13207" y="30636"/>
                      <a:pt x="12707" y="28754"/>
                    </a:cubicBezTo>
                    <a:cubicBezTo>
                      <a:pt x="12262" y="26749"/>
                      <a:pt x="10477" y="26526"/>
                      <a:pt x="10477" y="24298"/>
                    </a:cubicBezTo>
                    <a:cubicBezTo>
                      <a:pt x="10700" y="23406"/>
                      <a:pt x="12037" y="22513"/>
                      <a:pt x="12037" y="21176"/>
                    </a:cubicBezTo>
                    <a:cubicBezTo>
                      <a:pt x="12037" y="19840"/>
                      <a:pt x="10700" y="19616"/>
                      <a:pt x="10700" y="18503"/>
                    </a:cubicBezTo>
                    <a:cubicBezTo>
                      <a:pt x="10700" y="16496"/>
                      <a:pt x="11369" y="14936"/>
                      <a:pt x="11369" y="12930"/>
                    </a:cubicBezTo>
                    <a:cubicBezTo>
                      <a:pt x="11147" y="12262"/>
                      <a:pt x="10255" y="11147"/>
                      <a:pt x="10032" y="10255"/>
                    </a:cubicBezTo>
                    <a:cubicBezTo>
                      <a:pt x="10032" y="9586"/>
                      <a:pt x="11592" y="8694"/>
                      <a:pt x="11369" y="7580"/>
                    </a:cubicBezTo>
                    <a:cubicBezTo>
                      <a:pt x="11147" y="5796"/>
                      <a:pt x="2229" y="2230"/>
                      <a:pt x="735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0" name="Google Shape;1500;p39"/>
            <p:cNvSpPr/>
            <p:nvPr/>
          </p:nvSpPr>
          <p:spPr>
            <a:xfrm>
              <a:off x="-271188" y="6550531"/>
              <a:ext cx="400" cy="16850"/>
            </a:xfrm>
            <a:custGeom>
              <a:avLst/>
              <a:gdLst/>
              <a:ahLst/>
              <a:cxnLst/>
              <a:rect l="l" t="t" r="r" b="b"/>
              <a:pathLst>
                <a:path w="16" h="674" extrusionOk="0">
                  <a:moveTo>
                    <a:pt x="9" y="1"/>
                  </a:moveTo>
                  <a:cubicBezTo>
                    <a:pt x="6" y="161"/>
                    <a:pt x="6" y="324"/>
                    <a:pt x="3" y="487"/>
                  </a:cubicBezTo>
                  <a:lnTo>
                    <a:pt x="3" y="487"/>
                  </a:lnTo>
                  <a:cubicBezTo>
                    <a:pt x="7" y="325"/>
                    <a:pt x="13" y="164"/>
                    <a:pt x="15" y="1"/>
                  </a:cubicBezTo>
                  <a:close/>
                  <a:moveTo>
                    <a:pt x="3" y="487"/>
                  </a:moveTo>
                  <a:lnTo>
                    <a:pt x="3" y="487"/>
                  </a:lnTo>
                  <a:cubicBezTo>
                    <a:pt x="2" y="549"/>
                    <a:pt x="1" y="611"/>
                    <a:pt x="0" y="673"/>
                  </a:cubicBezTo>
                  <a:cubicBezTo>
                    <a:pt x="2" y="611"/>
                    <a:pt x="3" y="549"/>
                    <a:pt x="3" y="487"/>
                  </a:cubicBezTo>
                  <a:close/>
                </a:path>
              </a:pathLst>
            </a:custGeom>
            <a:solidFill>
              <a:srgbClr val="FFAD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9"/>
            <p:cNvSpPr/>
            <p:nvPr/>
          </p:nvSpPr>
          <p:spPr>
            <a:xfrm>
              <a:off x="-180800" y="4330625"/>
              <a:ext cx="10194000" cy="1020600"/>
            </a:xfrm>
            <a:prstGeom prst="doubleWave">
              <a:avLst>
                <a:gd name="adj1" fmla="val 6250"/>
                <a:gd name="adj2" fmla="val -222"/>
              </a:avLst>
            </a:pr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2" name="Google Shape;1502;p39"/>
            <p:cNvGrpSpPr/>
            <p:nvPr/>
          </p:nvGrpSpPr>
          <p:grpSpPr>
            <a:xfrm>
              <a:off x="5367513" y="4467106"/>
              <a:ext cx="1249825" cy="636506"/>
              <a:chOff x="2188038" y="6588731"/>
              <a:chExt cx="1249825" cy="636506"/>
            </a:xfrm>
          </p:grpSpPr>
          <p:sp>
            <p:nvSpPr>
              <p:cNvPr id="1503" name="Google Shape;1503;p39"/>
              <p:cNvSpPr/>
              <p:nvPr/>
            </p:nvSpPr>
            <p:spPr>
              <a:xfrm>
                <a:off x="2188038" y="6588731"/>
                <a:ext cx="304725" cy="169325"/>
              </a:xfrm>
              <a:custGeom>
                <a:avLst/>
                <a:gdLst/>
                <a:ahLst/>
                <a:cxnLst/>
                <a:rect l="l" t="t" r="r" b="b"/>
                <a:pathLst>
                  <a:path w="12189" h="6773" extrusionOk="0">
                    <a:moveTo>
                      <a:pt x="508" y="0"/>
                    </a:moveTo>
                    <a:cubicBezTo>
                      <a:pt x="508" y="1"/>
                      <a:pt x="1" y="4572"/>
                      <a:pt x="4402" y="6773"/>
                    </a:cubicBezTo>
                    <a:lnTo>
                      <a:pt x="12189" y="6773"/>
                    </a:lnTo>
                    <a:lnTo>
                      <a:pt x="50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39"/>
              <p:cNvSpPr/>
              <p:nvPr/>
            </p:nvSpPr>
            <p:spPr>
              <a:xfrm>
                <a:off x="2190113" y="6755650"/>
                <a:ext cx="304750" cy="169300"/>
              </a:xfrm>
              <a:custGeom>
                <a:avLst/>
                <a:gdLst/>
                <a:ahLst/>
                <a:cxnLst/>
                <a:rect l="l" t="t" r="r" b="b"/>
                <a:pathLst>
                  <a:path w="12190" h="6772" extrusionOk="0">
                    <a:moveTo>
                      <a:pt x="4402" y="1"/>
                    </a:moveTo>
                    <a:cubicBezTo>
                      <a:pt x="0" y="2200"/>
                      <a:pt x="509" y="6772"/>
                      <a:pt x="509" y="6772"/>
                    </a:cubicBezTo>
                    <a:lnTo>
                      <a:pt x="121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9"/>
              <p:cNvSpPr/>
              <p:nvPr/>
            </p:nvSpPr>
            <p:spPr>
              <a:xfrm>
                <a:off x="2395963" y="6594038"/>
                <a:ext cx="579800" cy="322325"/>
              </a:xfrm>
              <a:custGeom>
                <a:avLst/>
                <a:gdLst/>
                <a:ahLst/>
                <a:cxnLst/>
                <a:rect l="l" t="t" r="r" b="b"/>
                <a:pathLst>
                  <a:path w="23192" h="12893" extrusionOk="0">
                    <a:moveTo>
                      <a:pt x="14004" y="1"/>
                    </a:moveTo>
                    <a:cubicBezTo>
                      <a:pt x="13255" y="1"/>
                      <a:pt x="12478" y="60"/>
                      <a:pt x="11680" y="186"/>
                    </a:cubicBezTo>
                    <a:cubicBezTo>
                      <a:pt x="5356" y="1186"/>
                      <a:pt x="1" y="6366"/>
                      <a:pt x="1" y="6366"/>
                    </a:cubicBezTo>
                    <a:cubicBezTo>
                      <a:pt x="1" y="6366"/>
                      <a:pt x="5874" y="11648"/>
                      <a:pt x="12188" y="12714"/>
                    </a:cubicBezTo>
                    <a:cubicBezTo>
                      <a:pt x="12905" y="12835"/>
                      <a:pt x="13608" y="12892"/>
                      <a:pt x="14290" y="12892"/>
                    </a:cubicBezTo>
                    <a:cubicBezTo>
                      <a:pt x="19318" y="12892"/>
                      <a:pt x="23192" y="9782"/>
                      <a:pt x="23192" y="6366"/>
                    </a:cubicBezTo>
                    <a:cubicBezTo>
                      <a:pt x="23192" y="2966"/>
                      <a:pt x="19295" y="1"/>
                      <a:pt x="140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9"/>
              <p:cNvSpPr/>
              <p:nvPr/>
            </p:nvSpPr>
            <p:spPr>
              <a:xfrm>
                <a:off x="2677413" y="6594238"/>
                <a:ext cx="87475" cy="321800"/>
              </a:xfrm>
              <a:custGeom>
                <a:avLst/>
                <a:gdLst/>
                <a:ahLst/>
                <a:cxnLst/>
                <a:rect l="l" t="t" r="r" b="b"/>
                <a:pathLst>
                  <a:path w="3499" h="12872" extrusionOk="0">
                    <a:moveTo>
                      <a:pt x="2670" y="0"/>
                    </a:moveTo>
                    <a:cubicBezTo>
                      <a:pt x="2354" y="0"/>
                      <a:pt x="2033" y="11"/>
                      <a:pt x="1707" y="34"/>
                    </a:cubicBezTo>
                    <a:cubicBezTo>
                      <a:pt x="280" y="4244"/>
                      <a:pt x="0" y="8482"/>
                      <a:pt x="1036" y="12718"/>
                    </a:cubicBezTo>
                    <a:cubicBezTo>
                      <a:pt x="1641" y="12815"/>
                      <a:pt x="2233" y="12861"/>
                      <a:pt x="2813" y="12872"/>
                    </a:cubicBezTo>
                    <a:cubicBezTo>
                      <a:pt x="1626" y="8574"/>
                      <a:pt x="1935" y="4288"/>
                      <a:pt x="3499" y="24"/>
                    </a:cubicBezTo>
                    <a:cubicBezTo>
                      <a:pt x="3227" y="8"/>
                      <a:pt x="2951" y="0"/>
                      <a:pt x="26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9"/>
              <p:cNvSpPr/>
              <p:nvPr/>
            </p:nvSpPr>
            <p:spPr>
              <a:xfrm>
                <a:off x="2587513" y="6603138"/>
                <a:ext cx="78200" cy="297250"/>
              </a:xfrm>
              <a:custGeom>
                <a:avLst/>
                <a:gdLst/>
                <a:ahLst/>
                <a:cxnLst/>
                <a:rect l="l" t="t" r="r" b="b"/>
                <a:pathLst>
                  <a:path w="3128" h="11890" extrusionOk="0">
                    <a:moveTo>
                      <a:pt x="3127" y="1"/>
                    </a:moveTo>
                    <a:lnTo>
                      <a:pt x="3127" y="1"/>
                    </a:lnTo>
                    <a:cubicBezTo>
                      <a:pt x="2472" y="145"/>
                      <a:pt x="1831" y="330"/>
                      <a:pt x="1205" y="547"/>
                    </a:cubicBezTo>
                    <a:cubicBezTo>
                      <a:pt x="189" y="4098"/>
                      <a:pt x="0" y="7665"/>
                      <a:pt x="736" y="11232"/>
                    </a:cubicBezTo>
                    <a:cubicBezTo>
                      <a:pt x="1346" y="11481"/>
                      <a:pt x="1970" y="11701"/>
                      <a:pt x="2608" y="11889"/>
                    </a:cubicBezTo>
                    <a:cubicBezTo>
                      <a:pt x="1572" y="7913"/>
                      <a:pt x="1802" y="3947"/>
                      <a:pt x="31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39"/>
              <p:cNvSpPr/>
              <p:nvPr/>
            </p:nvSpPr>
            <p:spPr>
              <a:xfrm>
                <a:off x="2506888" y="6636063"/>
                <a:ext cx="63100" cy="227500"/>
              </a:xfrm>
              <a:custGeom>
                <a:avLst/>
                <a:gdLst/>
                <a:ahLst/>
                <a:cxnLst/>
                <a:rect l="l" t="t" r="r" b="b"/>
                <a:pathLst>
                  <a:path w="2524" h="9100" extrusionOk="0">
                    <a:moveTo>
                      <a:pt x="2524" y="0"/>
                    </a:moveTo>
                    <a:lnTo>
                      <a:pt x="2524" y="0"/>
                    </a:lnTo>
                    <a:cubicBezTo>
                      <a:pt x="1837" y="319"/>
                      <a:pt x="1183" y="662"/>
                      <a:pt x="570" y="1016"/>
                    </a:cubicBezTo>
                    <a:cubicBezTo>
                      <a:pt x="100" y="3366"/>
                      <a:pt x="0" y="5724"/>
                      <a:pt x="297" y="8081"/>
                    </a:cubicBezTo>
                    <a:cubicBezTo>
                      <a:pt x="881" y="8429"/>
                      <a:pt x="1500" y="8772"/>
                      <a:pt x="2152" y="9100"/>
                    </a:cubicBezTo>
                    <a:cubicBezTo>
                      <a:pt x="1572" y="6059"/>
                      <a:pt x="1722" y="3025"/>
                      <a:pt x="25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9"/>
              <p:cNvSpPr/>
              <p:nvPr/>
            </p:nvSpPr>
            <p:spPr>
              <a:xfrm>
                <a:off x="2558963" y="6843188"/>
                <a:ext cx="208750" cy="115975"/>
              </a:xfrm>
              <a:custGeom>
                <a:avLst/>
                <a:gdLst/>
                <a:ahLst/>
                <a:cxnLst/>
                <a:rect l="l" t="t" r="r" b="b"/>
                <a:pathLst>
                  <a:path w="8350" h="4639" extrusionOk="0">
                    <a:moveTo>
                      <a:pt x="3016" y="1"/>
                    </a:moveTo>
                    <a:cubicBezTo>
                      <a:pt x="1" y="1509"/>
                      <a:pt x="349" y="4639"/>
                      <a:pt x="349" y="4639"/>
                    </a:cubicBezTo>
                    <a:lnTo>
                      <a:pt x="835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9"/>
              <p:cNvSpPr/>
              <p:nvPr/>
            </p:nvSpPr>
            <p:spPr>
              <a:xfrm>
                <a:off x="2785338" y="6601113"/>
                <a:ext cx="190425" cy="309125"/>
              </a:xfrm>
              <a:custGeom>
                <a:avLst/>
                <a:gdLst/>
                <a:ahLst/>
                <a:cxnLst/>
                <a:rect l="l" t="t" r="r" b="b"/>
                <a:pathLst>
                  <a:path w="7617" h="12365" extrusionOk="0">
                    <a:moveTo>
                      <a:pt x="1121" y="1"/>
                    </a:moveTo>
                    <a:cubicBezTo>
                      <a:pt x="415" y="1801"/>
                      <a:pt x="0" y="3938"/>
                      <a:pt x="0" y="6236"/>
                    </a:cubicBezTo>
                    <a:cubicBezTo>
                      <a:pt x="0" y="8488"/>
                      <a:pt x="400" y="10584"/>
                      <a:pt x="1081" y="12364"/>
                    </a:cubicBezTo>
                    <a:cubicBezTo>
                      <a:pt x="4906" y="11573"/>
                      <a:pt x="7617" y="8938"/>
                      <a:pt x="7617" y="6083"/>
                    </a:cubicBezTo>
                    <a:cubicBezTo>
                      <a:pt x="7617" y="3294"/>
                      <a:pt x="4985" y="807"/>
                      <a:pt x="11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9"/>
              <p:cNvSpPr/>
              <p:nvPr/>
            </p:nvSpPr>
            <p:spPr>
              <a:xfrm>
                <a:off x="2945838" y="6723488"/>
                <a:ext cx="64800" cy="64800"/>
              </a:xfrm>
              <a:custGeom>
                <a:avLst/>
                <a:gdLst/>
                <a:ahLst/>
                <a:cxnLst/>
                <a:rect l="l" t="t" r="r" b="b"/>
                <a:pathLst>
                  <a:path w="2592" h="2592" extrusionOk="0">
                    <a:moveTo>
                      <a:pt x="1048" y="1"/>
                    </a:moveTo>
                    <a:cubicBezTo>
                      <a:pt x="1047" y="1"/>
                      <a:pt x="1047" y="1"/>
                      <a:pt x="1046" y="1"/>
                    </a:cubicBezTo>
                    <a:cubicBezTo>
                      <a:pt x="470" y="1"/>
                      <a:pt x="1" y="580"/>
                      <a:pt x="1" y="1296"/>
                    </a:cubicBezTo>
                    <a:cubicBezTo>
                      <a:pt x="1" y="2012"/>
                      <a:pt x="469" y="2591"/>
                      <a:pt x="1046" y="2591"/>
                    </a:cubicBezTo>
                    <a:cubicBezTo>
                      <a:pt x="1623" y="2591"/>
                      <a:pt x="2509" y="2175"/>
                      <a:pt x="2091" y="1296"/>
                    </a:cubicBezTo>
                    <a:cubicBezTo>
                      <a:pt x="2592" y="585"/>
                      <a:pt x="1625" y="1"/>
                      <a:pt x="10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9"/>
              <p:cNvSpPr/>
              <p:nvPr/>
            </p:nvSpPr>
            <p:spPr>
              <a:xfrm>
                <a:off x="2868538" y="6710938"/>
                <a:ext cx="27200" cy="27200"/>
              </a:xfrm>
              <a:custGeom>
                <a:avLst/>
                <a:gdLst/>
                <a:ahLst/>
                <a:cxnLst/>
                <a:rect l="l" t="t" r="r" b="b"/>
                <a:pathLst>
                  <a:path w="1088" h="1088" extrusionOk="0">
                    <a:moveTo>
                      <a:pt x="544" y="0"/>
                    </a:moveTo>
                    <a:cubicBezTo>
                      <a:pt x="244" y="0"/>
                      <a:pt x="1" y="243"/>
                      <a:pt x="1" y="544"/>
                    </a:cubicBezTo>
                    <a:cubicBezTo>
                      <a:pt x="1" y="846"/>
                      <a:pt x="244" y="1088"/>
                      <a:pt x="544" y="1088"/>
                    </a:cubicBezTo>
                    <a:cubicBezTo>
                      <a:pt x="844" y="1088"/>
                      <a:pt x="1087" y="845"/>
                      <a:pt x="1087" y="544"/>
                    </a:cubicBezTo>
                    <a:cubicBezTo>
                      <a:pt x="1087" y="243"/>
                      <a:pt x="843" y="0"/>
                      <a:pt x="5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9"/>
              <p:cNvSpPr/>
              <p:nvPr/>
            </p:nvSpPr>
            <p:spPr>
              <a:xfrm>
                <a:off x="3267838" y="7019938"/>
                <a:ext cx="170025" cy="94475"/>
              </a:xfrm>
              <a:custGeom>
                <a:avLst/>
                <a:gdLst/>
                <a:ahLst/>
                <a:cxnLst/>
                <a:rect l="l" t="t" r="r" b="b"/>
                <a:pathLst>
                  <a:path w="6801" h="3779" extrusionOk="0">
                    <a:moveTo>
                      <a:pt x="6518" y="0"/>
                    </a:moveTo>
                    <a:lnTo>
                      <a:pt x="0" y="3779"/>
                    </a:lnTo>
                    <a:lnTo>
                      <a:pt x="4346" y="3779"/>
                    </a:lnTo>
                    <a:cubicBezTo>
                      <a:pt x="6801" y="2551"/>
                      <a:pt x="6518" y="1"/>
                      <a:pt x="65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39"/>
              <p:cNvSpPr/>
              <p:nvPr/>
            </p:nvSpPr>
            <p:spPr>
              <a:xfrm>
                <a:off x="3266588" y="7112006"/>
                <a:ext cx="170075" cy="94475"/>
              </a:xfrm>
              <a:custGeom>
                <a:avLst/>
                <a:gdLst/>
                <a:ahLst/>
                <a:cxnLst/>
                <a:rect l="l" t="t" r="r" b="b"/>
                <a:pathLst>
                  <a:path w="6803" h="3779" extrusionOk="0">
                    <a:moveTo>
                      <a:pt x="1" y="1"/>
                    </a:moveTo>
                    <a:lnTo>
                      <a:pt x="6519" y="3779"/>
                    </a:lnTo>
                    <a:cubicBezTo>
                      <a:pt x="6519" y="3779"/>
                      <a:pt x="6803" y="1228"/>
                      <a:pt x="43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9"/>
              <p:cNvSpPr/>
              <p:nvPr/>
            </p:nvSpPr>
            <p:spPr>
              <a:xfrm>
                <a:off x="2998313" y="7024988"/>
                <a:ext cx="323550" cy="179850"/>
              </a:xfrm>
              <a:custGeom>
                <a:avLst/>
                <a:gdLst/>
                <a:ahLst/>
                <a:cxnLst/>
                <a:rect l="l" t="t" r="r" b="b"/>
                <a:pathLst>
                  <a:path w="12942" h="7194" extrusionOk="0">
                    <a:moveTo>
                      <a:pt x="5125" y="1"/>
                    </a:moveTo>
                    <a:cubicBezTo>
                      <a:pt x="2173" y="1"/>
                      <a:pt x="0" y="1655"/>
                      <a:pt x="0" y="3552"/>
                    </a:cubicBezTo>
                    <a:cubicBezTo>
                      <a:pt x="0" y="5458"/>
                      <a:pt x="2161" y="7193"/>
                      <a:pt x="4966" y="7193"/>
                    </a:cubicBezTo>
                    <a:cubicBezTo>
                      <a:pt x="5347" y="7193"/>
                      <a:pt x="5739" y="7161"/>
                      <a:pt x="6140" y="7094"/>
                    </a:cubicBezTo>
                    <a:cubicBezTo>
                      <a:pt x="9663" y="6499"/>
                      <a:pt x="12941" y="3552"/>
                      <a:pt x="12941" y="3552"/>
                    </a:cubicBezTo>
                    <a:cubicBezTo>
                      <a:pt x="12941" y="3552"/>
                      <a:pt x="9953" y="661"/>
                      <a:pt x="6422" y="104"/>
                    </a:cubicBezTo>
                    <a:cubicBezTo>
                      <a:pt x="5977" y="34"/>
                      <a:pt x="5543" y="1"/>
                      <a:pt x="51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9"/>
              <p:cNvSpPr/>
              <p:nvPr/>
            </p:nvSpPr>
            <p:spPr>
              <a:xfrm>
                <a:off x="3115963" y="7025113"/>
                <a:ext cx="48800" cy="179550"/>
              </a:xfrm>
              <a:custGeom>
                <a:avLst/>
                <a:gdLst/>
                <a:ahLst/>
                <a:cxnLst/>
                <a:rect l="l" t="t" r="r" b="b"/>
                <a:pathLst>
                  <a:path w="1952" h="7182" extrusionOk="0">
                    <a:moveTo>
                      <a:pt x="474" y="0"/>
                    </a:moveTo>
                    <a:cubicBezTo>
                      <a:pt x="314" y="0"/>
                      <a:pt x="156" y="5"/>
                      <a:pt x="0" y="13"/>
                    </a:cubicBezTo>
                    <a:cubicBezTo>
                      <a:pt x="874" y="2393"/>
                      <a:pt x="1045" y="4784"/>
                      <a:pt x="383" y="7182"/>
                    </a:cubicBezTo>
                    <a:cubicBezTo>
                      <a:pt x="707" y="7177"/>
                      <a:pt x="1037" y="7150"/>
                      <a:pt x="1375" y="7097"/>
                    </a:cubicBezTo>
                    <a:cubicBezTo>
                      <a:pt x="1952" y="4734"/>
                      <a:pt x="1796" y="2368"/>
                      <a:pt x="1000" y="19"/>
                    </a:cubicBezTo>
                    <a:cubicBezTo>
                      <a:pt x="822" y="6"/>
                      <a:pt x="647" y="0"/>
                      <a:pt x="4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9"/>
              <p:cNvSpPr/>
              <p:nvPr/>
            </p:nvSpPr>
            <p:spPr>
              <a:xfrm>
                <a:off x="3171263" y="7030038"/>
                <a:ext cx="43675" cy="165875"/>
              </a:xfrm>
              <a:custGeom>
                <a:avLst/>
                <a:gdLst/>
                <a:ahLst/>
                <a:cxnLst/>
                <a:rect l="l" t="t" r="r" b="b"/>
                <a:pathLst>
                  <a:path w="1747" h="6635" extrusionOk="0">
                    <a:moveTo>
                      <a:pt x="1" y="1"/>
                    </a:moveTo>
                    <a:lnTo>
                      <a:pt x="1" y="1"/>
                    </a:lnTo>
                    <a:cubicBezTo>
                      <a:pt x="741" y="2205"/>
                      <a:pt x="870" y="4418"/>
                      <a:pt x="291" y="6635"/>
                    </a:cubicBezTo>
                    <a:cubicBezTo>
                      <a:pt x="646" y="6529"/>
                      <a:pt x="996" y="6406"/>
                      <a:pt x="1336" y="6268"/>
                    </a:cubicBezTo>
                    <a:cubicBezTo>
                      <a:pt x="1747" y="4279"/>
                      <a:pt x="1641" y="2288"/>
                      <a:pt x="1074" y="307"/>
                    </a:cubicBezTo>
                    <a:cubicBezTo>
                      <a:pt x="726" y="186"/>
                      <a:pt x="367" y="83"/>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9"/>
              <p:cNvSpPr/>
              <p:nvPr/>
            </p:nvSpPr>
            <p:spPr>
              <a:xfrm>
                <a:off x="3224688" y="7048438"/>
                <a:ext cx="35225" cy="127000"/>
              </a:xfrm>
              <a:custGeom>
                <a:avLst/>
                <a:gdLst/>
                <a:ahLst/>
                <a:cxnLst/>
                <a:rect l="l" t="t" r="r" b="b"/>
                <a:pathLst>
                  <a:path w="1409" h="5080" extrusionOk="0">
                    <a:moveTo>
                      <a:pt x="1" y="1"/>
                    </a:moveTo>
                    <a:lnTo>
                      <a:pt x="1" y="1"/>
                    </a:lnTo>
                    <a:cubicBezTo>
                      <a:pt x="449" y="1687"/>
                      <a:pt x="533" y="3381"/>
                      <a:pt x="208" y="5079"/>
                    </a:cubicBezTo>
                    <a:cubicBezTo>
                      <a:pt x="572" y="4896"/>
                      <a:pt x="918" y="4705"/>
                      <a:pt x="1243" y="4511"/>
                    </a:cubicBezTo>
                    <a:cubicBezTo>
                      <a:pt x="1409" y="3194"/>
                      <a:pt x="1353" y="1880"/>
                      <a:pt x="1091" y="568"/>
                    </a:cubicBezTo>
                    <a:cubicBezTo>
                      <a:pt x="749" y="370"/>
                      <a:pt x="385" y="179"/>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9"/>
              <p:cNvSpPr/>
              <p:nvPr/>
            </p:nvSpPr>
            <p:spPr>
              <a:xfrm>
                <a:off x="3114388" y="7160538"/>
                <a:ext cx="116500" cy="64700"/>
              </a:xfrm>
              <a:custGeom>
                <a:avLst/>
                <a:gdLst/>
                <a:ahLst/>
                <a:cxnLst/>
                <a:rect l="l" t="t" r="r" b="b"/>
                <a:pathLst>
                  <a:path w="4660" h="2588" extrusionOk="0">
                    <a:moveTo>
                      <a:pt x="1" y="1"/>
                    </a:moveTo>
                    <a:lnTo>
                      <a:pt x="4465" y="2588"/>
                    </a:lnTo>
                    <a:cubicBezTo>
                      <a:pt x="4465" y="2588"/>
                      <a:pt x="4660" y="842"/>
                      <a:pt x="29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9"/>
              <p:cNvSpPr/>
              <p:nvPr/>
            </p:nvSpPr>
            <p:spPr>
              <a:xfrm>
                <a:off x="2998313" y="7028913"/>
                <a:ext cx="106275" cy="172525"/>
              </a:xfrm>
              <a:custGeom>
                <a:avLst/>
                <a:gdLst/>
                <a:ahLst/>
                <a:cxnLst/>
                <a:rect l="l" t="t" r="r" b="b"/>
                <a:pathLst>
                  <a:path w="4251" h="6901" extrusionOk="0">
                    <a:moveTo>
                      <a:pt x="3625" y="1"/>
                    </a:moveTo>
                    <a:cubicBezTo>
                      <a:pt x="1469" y="450"/>
                      <a:pt x="0" y="1838"/>
                      <a:pt x="0" y="3395"/>
                    </a:cubicBezTo>
                    <a:cubicBezTo>
                      <a:pt x="0" y="4989"/>
                      <a:pt x="1512" y="6459"/>
                      <a:pt x="3647" y="6901"/>
                    </a:cubicBezTo>
                    <a:cubicBezTo>
                      <a:pt x="4028" y="5908"/>
                      <a:pt x="4251" y="4738"/>
                      <a:pt x="4251" y="3481"/>
                    </a:cubicBezTo>
                    <a:cubicBezTo>
                      <a:pt x="4251" y="2197"/>
                      <a:pt x="4019" y="1005"/>
                      <a:pt x="36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9"/>
              <p:cNvSpPr/>
              <p:nvPr/>
            </p:nvSpPr>
            <p:spPr>
              <a:xfrm>
                <a:off x="2974038" y="7093788"/>
                <a:ext cx="50250" cy="50275"/>
              </a:xfrm>
              <a:custGeom>
                <a:avLst/>
                <a:gdLst/>
                <a:ahLst/>
                <a:cxnLst/>
                <a:rect l="l" t="t" r="r" b="b"/>
                <a:pathLst>
                  <a:path w="2010" h="2011" extrusionOk="0">
                    <a:moveTo>
                      <a:pt x="1201" y="0"/>
                    </a:moveTo>
                    <a:cubicBezTo>
                      <a:pt x="752" y="0"/>
                      <a:pt x="1" y="455"/>
                      <a:pt x="390" y="1005"/>
                    </a:cubicBezTo>
                    <a:cubicBezTo>
                      <a:pt x="66" y="1686"/>
                      <a:pt x="752" y="2010"/>
                      <a:pt x="1201" y="2010"/>
                    </a:cubicBezTo>
                    <a:cubicBezTo>
                      <a:pt x="1647" y="2010"/>
                      <a:pt x="2010" y="1559"/>
                      <a:pt x="2010" y="1005"/>
                    </a:cubicBezTo>
                    <a:cubicBezTo>
                      <a:pt x="2010" y="451"/>
                      <a:pt x="1647" y="0"/>
                      <a:pt x="12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9"/>
              <p:cNvSpPr/>
              <p:nvPr/>
            </p:nvSpPr>
            <p:spPr>
              <a:xfrm>
                <a:off x="3047888" y="7097988"/>
                <a:ext cx="14700" cy="14650"/>
              </a:xfrm>
              <a:custGeom>
                <a:avLst/>
                <a:gdLst/>
                <a:ahLst/>
                <a:cxnLst/>
                <a:rect l="l" t="t" r="r" b="b"/>
                <a:pathLst>
                  <a:path w="588" h="586" extrusionOk="0">
                    <a:moveTo>
                      <a:pt x="295" y="0"/>
                    </a:moveTo>
                    <a:cubicBezTo>
                      <a:pt x="132" y="0"/>
                      <a:pt x="1" y="132"/>
                      <a:pt x="1" y="293"/>
                    </a:cubicBezTo>
                    <a:cubicBezTo>
                      <a:pt x="1" y="455"/>
                      <a:pt x="132" y="586"/>
                      <a:pt x="295" y="586"/>
                    </a:cubicBezTo>
                    <a:cubicBezTo>
                      <a:pt x="456" y="586"/>
                      <a:pt x="587" y="455"/>
                      <a:pt x="587" y="293"/>
                    </a:cubicBezTo>
                    <a:cubicBezTo>
                      <a:pt x="587" y="132"/>
                      <a:pt x="456" y="0"/>
                      <a:pt x="2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3" name="Google Shape;1523;p39"/>
            <p:cNvSpPr/>
            <p:nvPr/>
          </p:nvSpPr>
          <p:spPr>
            <a:xfrm rot="477429">
              <a:off x="-1011965" y="3771930"/>
              <a:ext cx="2459682" cy="390452"/>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24" name="Google Shape;1524;p39"/>
            <p:cNvGrpSpPr/>
            <p:nvPr/>
          </p:nvGrpSpPr>
          <p:grpSpPr>
            <a:xfrm>
              <a:off x="-80113" y="2680502"/>
              <a:ext cx="595996" cy="1214047"/>
              <a:chOff x="7865487" y="2846927"/>
              <a:chExt cx="595996" cy="1214047"/>
            </a:xfrm>
          </p:grpSpPr>
          <p:sp>
            <p:nvSpPr>
              <p:cNvPr id="1525" name="Google Shape;1525;p39"/>
              <p:cNvSpPr/>
              <p:nvPr/>
            </p:nvSpPr>
            <p:spPr>
              <a:xfrm>
                <a:off x="8135199" y="3014973"/>
                <a:ext cx="26637" cy="1046000"/>
              </a:xfrm>
              <a:custGeom>
                <a:avLst/>
                <a:gdLst/>
                <a:ahLst/>
                <a:cxnLst/>
                <a:rect l="l" t="t" r="r" b="b"/>
                <a:pathLst>
                  <a:path w="622" h="24680" extrusionOk="0">
                    <a:moveTo>
                      <a:pt x="308" y="0"/>
                    </a:moveTo>
                    <a:cubicBezTo>
                      <a:pt x="214" y="0"/>
                      <a:pt x="137" y="74"/>
                      <a:pt x="134" y="169"/>
                    </a:cubicBezTo>
                    <a:cubicBezTo>
                      <a:pt x="106" y="1183"/>
                      <a:pt x="89" y="2196"/>
                      <a:pt x="73" y="3210"/>
                    </a:cubicBezTo>
                    <a:cubicBezTo>
                      <a:pt x="19" y="6748"/>
                      <a:pt x="1" y="10311"/>
                      <a:pt x="4" y="13852"/>
                    </a:cubicBezTo>
                    <a:cubicBezTo>
                      <a:pt x="10" y="17391"/>
                      <a:pt x="33" y="20957"/>
                      <a:pt x="119" y="24494"/>
                    </a:cubicBezTo>
                    <a:cubicBezTo>
                      <a:pt x="123" y="24595"/>
                      <a:pt x="204" y="24677"/>
                      <a:pt x="304" y="24680"/>
                    </a:cubicBezTo>
                    <a:cubicBezTo>
                      <a:pt x="305" y="24680"/>
                      <a:pt x="307" y="24680"/>
                      <a:pt x="308" y="24680"/>
                    </a:cubicBezTo>
                    <a:cubicBezTo>
                      <a:pt x="412" y="24680"/>
                      <a:pt x="497" y="24598"/>
                      <a:pt x="499" y="24494"/>
                    </a:cubicBezTo>
                    <a:cubicBezTo>
                      <a:pt x="574" y="21452"/>
                      <a:pt x="598" y="18412"/>
                      <a:pt x="610" y="15372"/>
                    </a:cubicBezTo>
                    <a:cubicBezTo>
                      <a:pt x="622" y="10311"/>
                      <a:pt x="604" y="5224"/>
                      <a:pt x="484" y="168"/>
                    </a:cubicBezTo>
                    <a:cubicBezTo>
                      <a:pt x="481" y="76"/>
                      <a:pt x="408" y="1"/>
                      <a:pt x="312" y="0"/>
                    </a:cubicBezTo>
                    <a:cubicBezTo>
                      <a:pt x="311" y="0"/>
                      <a:pt x="310" y="0"/>
                      <a:pt x="308" y="0"/>
                    </a:cubicBezTo>
                    <a:close/>
                  </a:path>
                </a:pathLst>
              </a:custGeom>
              <a:noFill/>
              <a:ln w="762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B9EBFF"/>
                  </a:solidFill>
                </a:endParaRPr>
              </a:p>
            </p:txBody>
          </p:sp>
          <p:sp>
            <p:nvSpPr>
              <p:cNvPr id="1526" name="Google Shape;1526;p39"/>
              <p:cNvSpPr/>
              <p:nvPr/>
            </p:nvSpPr>
            <p:spPr>
              <a:xfrm>
                <a:off x="7865487" y="2846927"/>
                <a:ext cx="595996" cy="589795"/>
              </a:xfrm>
              <a:custGeom>
                <a:avLst/>
                <a:gdLst/>
                <a:ahLst/>
                <a:cxnLst/>
                <a:rect l="l" t="t" r="r" b="b"/>
                <a:pathLst>
                  <a:path w="13917" h="13916" extrusionOk="0">
                    <a:moveTo>
                      <a:pt x="6959" y="1"/>
                    </a:moveTo>
                    <a:cubicBezTo>
                      <a:pt x="5113" y="1"/>
                      <a:pt x="3343" y="734"/>
                      <a:pt x="2039" y="2039"/>
                    </a:cubicBezTo>
                    <a:cubicBezTo>
                      <a:pt x="734" y="3344"/>
                      <a:pt x="1" y="5113"/>
                      <a:pt x="1" y="6958"/>
                    </a:cubicBezTo>
                    <a:cubicBezTo>
                      <a:pt x="1" y="8803"/>
                      <a:pt x="734" y="10573"/>
                      <a:pt x="2039" y="11878"/>
                    </a:cubicBezTo>
                    <a:cubicBezTo>
                      <a:pt x="3343" y="13183"/>
                      <a:pt x="5113" y="13916"/>
                      <a:pt x="6959" y="13916"/>
                    </a:cubicBezTo>
                    <a:cubicBezTo>
                      <a:pt x="8804" y="13916"/>
                      <a:pt x="10574" y="13183"/>
                      <a:pt x="11878" y="11878"/>
                    </a:cubicBezTo>
                    <a:cubicBezTo>
                      <a:pt x="13183" y="10573"/>
                      <a:pt x="13916" y="8803"/>
                      <a:pt x="13916" y="6958"/>
                    </a:cubicBezTo>
                    <a:cubicBezTo>
                      <a:pt x="13916" y="5113"/>
                      <a:pt x="13183" y="3344"/>
                      <a:pt x="11878" y="2039"/>
                    </a:cubicBezTo>
                    <a:cubicBezTo>
                      <a:pt x="10574" y="734"/>
                      <a:pt x="8804" y="1"/>
                      <a:pt x="69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B9EBFF"/>
                  </a:solidFill>
                </a:endParaRPr>
              </a:p>
            </p:txBody>
          </p:sp>
        </p:grpSp>
        <p:grpSp>
          <p:nvGrpSpPr>
            <p:cNvPr id="1527" name="Google Shape;1527;p39"/>
            <p:cNvGrpSpPr/>
            <p:nvPr/>
          </p:nvGrpSpPr>
          <p:grpSpPr>
            <a:xfrm>
              <a:off x="354618" y="3135598"/>
              <a:ext cx="500934" cy="1020528"/>
              <a:chOff x="7865487" y="2846927"/>
              <a:chExt cx="595996" cy="1214047"/>
            </a:xfrm>
          </p:grpSpPr>
          <p:sp>
            <p:nvSpPr>
              <p:cNvPr id="1528" name="Google Shape;1528;p39"/>
              <p:cNvSpPr/>
              <p:nvPr/>
            </p:nvSpPr>
            <p:spPr>
              <a:xfrm>
                <a:off x="8135199" y="3014973"/>
                <a:ext cx="26637" cy="1046000"/>
              </a:xfrm>
              <a:custGeom>
                <a:avLst/>
                <a:gdLst/>
                <a:ahLst/>
                <a:cxnLst/>
                <a:rect l="l" t="t" r="r" b="b"/>
                <a:pathLst>
                  <a:path w="622" h="24680" extrusionOk="0">
                    <a:moveTo>
                      <a:pt x="308" y="0"/>
                    </a:moveTo>
                    <a:cubicBezTo>
                      <a:pt x="214" y="0"/>
                      <a:pt x="137" y="74"/>
                      <a:pt x="134" y="169"/>
                    </a:cubicBezTo>
                    <a:cubicBezTo>
                      <a:pt x="106" y="1183"/>
                      <a:pt x="89" y="2196"/>
                      <a:pt x="73" y="3210"/>
                    </a:cubicBezTo>
                    <a:cubicBezTo>
                      <a:pt x="19" y="6748"/>
                      <a:pt x="1" y="10311"/>
                      <a:pt x="4" y="13852"/>
                    </a:cubicBezTo>
                    <a:cubicBezTo>
                      <a:pt x="10" y="17391"/>
                      <a:pt x="33" y="20957"/>
                      <a:pt x="119" y="24494"/>
                    </a:cubicBezTo>
                    <a:cubicBezTo>
                      <a:pt x="123" y="24595"/>
                      <a:pt x="204" y="24677"/>
                      <a:pt x="304" y="24680"/>
                    </a:cubicBezTo>
                    <a:cubicBezTo>
                      <a:pt x="305" y="24680"/>
                      <a:pt x="307" y="24680"/>
                      <a:pt x="308" y="24680"/>
                    </a:cubicBezTo>
                    <a:cubicBezTo>
                      <a:pt x="412" y="24680"/>
                      <a:pt x="497" y="24598"/>
                      <a:pt x="499" y="24494"/>
                    </a:cubicBezTo>
                    <a:cubicBezTo>
                      <a:pt x="574" y="21452"/>
                      <a:pt x="598" y="18412"/>
                      <a:pt x="610" y="15372"/>
                    </a:cubicBezTo>
                    <a:cubicBezTo>
                      <a:pt x="622" y="10311"/>
                      <a:pt x="604" y="5224"/>
                      <a:pt x="484" y="168"/>
                    </a:cubicBezTo>
                    <a:cubicBezTo>
                      <a:pt x="481" y="76"/>
                      <a:pt x="408" y="1"/>
                      <a:pt x="312" y="0"/>
                    </a:cubicBezTo>
                    <a:cubicBezTo>
                      <a:pt x="311" y="0"/>
                      <a:pt x="310" y="0"/>
                      <a:pt x="308" y="0"/>
                    </a:cubicBezTo>
                    <a:close/>
                  </a:path>
                </a:pathLst>
              </a:custGeom>
              <a:noFill/>
              <a:ln w="762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B9EBFF"/>
                  </a:solidFill>
                </a:endParaRPr>
              </a:p>
            </p:txBody>
          </p:sp>
          <p:sp>
            <p:nvSpPr>
              <p:cNvPr id="1529" name="Google Shape;1529;p39"/>
              <p:cNvSpPr/>
              <p:nvPr/>
            </p:nvSpPr>
            <p:spPr>
              <a:xfrm>
                <a:off x="7865487" y="2846927"/>
                <a:ext cx="595996" cy="589795"/>
              </a:xfrm>
              <a:custGeom>
                <a:avLst/>
                <a:gdLst/>
                <a:ahLst/>
                <a:cxnLst/>
                <a:rect l="l" t="t" r="r" b="b"/>
                <a:pathLst>
                  <a:path w="13917" h="13916" extrusionOk="0">
                    <a:moveTo>
                      <a:pt x="6959" y="1"/>
                    </a:moveTo>
                    <a:cubicBezTo>
                      <a:pt x="5113" y="1"/>
                      <a:pt x="3343" y="734"/>
                      <a:pt x="2039" y="2039"/>
                    </a:cubicBezTo>
                    <a:cubicBezTo>
                      <a:pt x="734" y="3344"/>
                      <a:pt x="1" y="5113"/>
                      <a:pt x="1" y="6958"/>
                    </a:cubicBezTo>
                    <a:cubicBezTo>
                      <a:pt x="1" y="8803"/>
                      <a:pt x="734" y="10573"/>
                      <a:pt x="2039" y="11878"/>
                    </a:cubicBezTo>
                    <a:cubicBezTo>
                      <a:pt x="3343" y="13183"/>
                      <a:pt x="5113" y="13916"/>
                      <a:pt x="6959" y="13916"/>
                    </a:cubicBezTo>
                    <a:cubicBezTo>
                      <a:pt x="8804" y="13916"/>
                      <a:pt x="10574" y="13183"/>
                      <a:pt x="11878" y="11878"/>
                    </a:cubicBezTo>
                    <a:cubicBezTo>
                      <a:pt x="13183" y="10573"/>
                      <a:pt x="13916" y="8803"/>
                      <a:pt x="13916" y="6958"/>
                    </a:cubicBezTo>
                    <a:cubicBezTo>
                      <a:pt x="13916" y="5113"/>
                      <a:pt x="13183" y="3344"/>
                      <a:pt x="11878" y="2039"/>
                    </a:cubicBezTo>
                    <a:cubicBezTo>
                      <a:pt x="10574" y="734"/>
                      <a:pt x="8804" y="1"/>
                      <a:pt x="69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B9EBFF"/>
                  </a:solidFill>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no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716125" y="1406775"/>
            <a:ext cx="7704900" cy="3199800"/>
          </a:xfrm>
          <a:prstGeom prst="rect">
            <a:avLst/>
          </a:prstGeom>
          <a:noFill/>
          <a:ln>
            <a:noFill/>
          </a:ln>
        </p:spPr>
        <p:txBody>
          <a:bodyPr spcFirstLastPara="1" wrap="square" lIns="91425" tIns="91425" rIns="91425" bIns="91425" anchor="ctr" anchorCtr="0">
            <a:noAutofit/>
          </a:bodyPr>
          <a:lstStyle>
            <a:lvl1pPr marL="457200" lvl="0" indent="-317500" rtl="0">
              <a:lnSpc>
                <a:spcPct val="100000"/>
              </a:lnSpc>
              <a:spcBef>
                <a:spcPts val="0"/>
              </a:spcBef>
              <a:spcAft>
                <a:spcPts val="0"/>
              </a:spcAft>
              <a:buClr>
                <a:schemeClr val="lt1"/>
              </a:buClr>
              <a:buSzPts val="1400"/>
              <a:buFont typeface="Comfortaa"/>
              <a:buChar char="●"/>
              <a:defRPr>
                <a:solidFill>
                  <a:schemeClr val="lt1"/>
                </a:solidFill>
                <a:latin typeface="Comfortaa"/>
                <a:ea typeface="Comfortaa"/>
                <a:cs typeface="Comfortaa"/>
                <a:sym typeface="Comfortaa"/>
              </a:defRPr>
            </a:lvl1pPr>
            <a:lvl2pPr marL="914400" lvl="1" indent="-317500" rtl="0">
              <a:lnSpc>
                <a:spcPct val="100000"/>
              </a:lnSpc>
              <a:spcBef>
                <a:spcPts val="0"/>
              </a:spcBef>
              <a:spcAft>
                <a:spcPts val="0"/>
              </a:spcAft>
              <a:buClr>
                <a:schemeClr val="lt1"/>
              </a:buClr>
              <a:buSzPts val="1400"/>
              <a:buFont typeface="Comfortaa"/>
              <a:buChar char="○"/>
              <a:defRPr>
                <a:solidFill>
                  <a:schemeClr val="lt1"/>
                </a:solidFill>
                <a:latin typeface="Comfortaa"/>
                <a:ea typeface="Comfortaa"/>
                <a:cs typeface="Comfortaa"/>
                <a:sym typeface="Comfortaa"/>
              </a:defRPr>
            </a:lvl2pPr>
            <a:lvl3pPr marL="1371600" lvl="2" indent="-317500" rtl="0">
              <a:lnSpc>
                <a:spcPct val="100000"/>
              </a:lnSpc>
              <a:spcBef>
                <a:spcPts val="0"/>
              </a:spcBef>
              <a:spcAft>
                <a:spcPts val="0"/>
              </a:spcAft>
              <a:buClr>
                <a:schemeClr val="lt1"/>
              </a:buClr>
              <a:buSzPts val="1400"/>
              <a:buFont typeface="Comfortaa"/>
              <a:buChar char="■"/>
              <a:defRPr>
                <a:solidFill>
                  <a:schemeClr val="lt1"/>
                </a:solidFill>
                <a:latin typeface="Comfortaa"/>
                <a:ea typeface="Comfortaa"/>
                <a:cs typeface="Comfortaa"/>
                <a:sym typeface="Comfortaa"/>
              </a:defRPr>
            </a:lvl3pPr>
            <a:lvl4pPr marL="1828800" lvl="3" indent="-317500" rtl="0">
              <a:lnSpc>
                <a:spcPct val="100000"/>
              </a:lnSpc>
              <a:spcBef>
                <a:spcPts val="0"/>
              </a:spcBef>
              <a:spcAft>
                <a:spcPts val="0"/>
              </a:spcAft>
              <a:buClr>
                <a:schemeClr val="lt1"/>
              </a:buClr>
              <a:buSzPts val="1400"/>
              <a:buFont typeface="Comfortaa"/>
              <a:buChar char="●"/>
              <a:defRPr>
                <a:solidFill>
                  <a:schemeClr val="lt1"/>
                </a:solidFill>
                <a:latin typeface="Comfortaa"/>
                <a:ea typeface="Comfortaa"/>
                <a:cs typeface="Comfortaa"/>
                <a:sym typeface="Comfortaa"/>
              </a:defRPr>
            </a:lvl4pPr>
            <a:lvl5pPr marL="2286000" lvl="4" indent="-317500" rtl="0">
              <a:lnSpc>
                <a:spcPct val="100000"/>
              </a:lnSpc>
              <a:spcBef>
                <a:spcPts val="0"/>
              </a:spcBef>
              <a:spcAft>
                <a:spcPts val="0"/>
              </a:spcAft>
              <a:buClr>
                <a:schemeClr val="lt1"/>
              </a:buClr>
              <a:buSzPts val="1400"/>
              <a:buFont typeface="Comfortaa"/>
              <a:buChar char="○"/>
              <a:defRPr>
                <a:solidFill>
                  <a:schemeClr val="lt1"/>
                </a:solidFill>
                <a:latin typeface="Comfortaa"/>
                <a:ea typeface="Comfortaa"/>
                <a:cs typeface="Comfortaa"/>
                <a:sym typeface="Comfortaa"/>
              </a:defRPr>
            </a:lvl5pPr>
            <a:lvl6pPr marL="2743200" lvl="5" indent="-317500" rtl="0">
              <a:lnSpc>
                <a:spcPct val="100000"/>
              </a:lnSpc>
              <a:spcBef>
                <a:spcPts val="0"/>
              </a:spcBef>
              <a:spcAft>
                <a:spcPts val="0"/>
              </a:spcAft>
              <a:buClr>
                <a:schemeClr val="lt1"/>
              </a:buClr>
              <a:buSzPts val="1400"/>
              <a:buFont typeface="Comfortaa"/>
              <a:buChar char="■"/>
              <a:defRPr>
                <a:solidFill>
                  <a:schemeClr val="lt1"/>
                </a:solidFill>
                <a:latin typeface="Comfortaa"/>
                <a:ea typeface="Comfortaa"/>
                <a:cs typeface="Comfortaa"/>
                <a:sym typeface="Comfortaa"/>
              </a:defRPr>
            </a:lvl6pPr>
            <a:lvl7pPr marL="3200400" lvl="6" indent="-317500" rtl="0">
              <a:lnSpc>
                <a:spcPct val="100000"/>
              </a:lnSpc>
              <a:spcBef>
                <a:spcPts val="0"/>
              </a:spcBef>
              <a:spcAft>
                <a:spcPts val="0"/>
              </a:spcAft>
              <a:buClr>
                <a:schemeClr val="lt1"/>
              </a:buClr>
              <a:buSzPts val="1400"/>
              <a:buFont typeface="Comfortaa"/>
              <a:buChar char="●"/>
              <a:defRPr>
                <a:solidFill>
                  <a:schemeClr val="lt1"/>
                </a:solidFill>
                <a:latin typeface="Comfortaa"/>
                <a:ea typeface="Comfortaa"/>
                <a:cs typeface="Comfortaa"/>
                <a:sym typeface="Comfortaa"/>
              </a:defRPr>
            </a:lvl7pPr>
            <a:lvl8pPr marL="3657600" lvl="7" indent="-317500" rtl="0">
              <a:lnSpc>
                <a:spcPct val="100000"/>
              </a:lnSpc>
              <a:spcBef>
                <a:spcPts val="0"/>
              </a:spcBef>
              <a:spcAft>
                <a:spcPts val="0"/>
              </a:spcAft>
              <a:buClr>
                <a:schemeClr val="lt1"/>
              </a:buClr>
              <a:buSzPts val="1400"/>
              <a:buFont typeface="Comfortaa"/>
              <a:buChar char="○"/>
              <a:defRPr>
                <a:solidFill>
                  <a:schemeClr val="lt1"/>
                </a:solidFill>
                <a:latin typeface="Comfortaa"/>
                <a:ea typeface="Comfortaa"/>
                <a:cs typeface="Comfortaa"/>
                <a:sym typeface="Comfortaa"/>
              </a:defRPr>
            </a:lvl8pPr>
            <a:lvl9pPr marL="4114800" lvl="8" indent="-317500" rtl="0">
              <a:lnSpc>
                <a:spcPct val="100000"/>
              </a:lnSpc>
              <a:spcBef>
                <a:spcPts val="0"/>
              </a:spcBef>
              <a:spcAft>
                <a:spcPts val="0"/>
              </a:spcAft>
              <a:buClr>
                <a:schemeClr val="lt1"/>
              </a:buClr>
              <a:buSzPts val="1400"/>
              <a:buFont typeface="Comfortaa"/>
              <a:buChar char="■"/>
              <a:defRPr>
                <a:solidFill>
                  <a:schemeClr val="lt1"/>
                </a:solidFill>
                <a:latin typeface="Comfortaa"/>
                <a:ea typeface="Comfortaa"/>
                <a:cs typeface="Comfortaa"/>
                <a:sym typeface="Comfortaa"/>
              </a:defRPr>
            </a:lvl9pPr>
          </a:lstStyle>
          <a:p>
            <a:endParaRPr/>
          </a:p>
        </p:txBody>
      </p:sp>
      <p:sp>
        <p:nvSpPr>
          <p:cNvPr id="7" name="Google Shape;7;p1"/>
          <p:cNvSpPr txBox="1">
            <a:spLocks noGrp="1"/>
          </p:cNvSpPr>
          <p:nvPr>
            <p:ph type="title"/>
          </p:nvPr>
        </p:nvSpPr>
        <p:spPr>
          <a:xfrm>
            <a:off x="716125" y="537000"/>
            <a:ext cx="7704900" cy="7899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lt1"/>
              </a:buClr>
              <a:buSzPts val="3500"/>
              <a:buFont typeface="Fredoka One"/>
              <a:buNone/>
              <a:defRPr sz="3500">
                <a:solidFill>
                  <a:schemeClr val="lt1"/>
                </a:solidFill>
                <a:latin typeface="Fredoka One"/>
                <a:ea typeface="Fredoka One"/>
                <a:cs typeface="Fredoka One"/>
                <a:sym typeface="Fredoka One"/>
              </a:defRPr>
            </a:lvl1pPr>
            <a:lvl2pPr lvl="1"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2pPr>
            <a:lvl3pPr lvl="2"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3pPr>
            <a:lvl4pPr lvl="3"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4pPr>
            <a:lvl5pPr lvl="4"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5pPr>
            <a:lvl6pPr lvl="5"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6pPr>
            <a:lvl7pPr lvl="6"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7pPr>
            <a:lvl8pPr lvl="7"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8pPr>
            <a:lvl9pPr lvl="8" rtl="0">
              <a:lnSpc>
                <a:spcPct val="100000"/>
              </a:lnSpc>
              <a:spcBef>
                <a:spcPts val="0"/>
              </a:spcBef>
              <a:spcAft>
                <a:spcPts val="0"/>
              </a:spcAft>
              <a:buClr>
                <a:schemeClr val="dk2"/>
              </a:buClr>
              <a:buSzPts val="2800"/>
              <a:buFont typeface="Fredoka One"/>
              <a:buNone/>
              <a:defRPr sz="2800">
                <a:solidFill>
                  <a:schemeClr val="dk2"/>
                </a:solidFill>
                <a:latin typeface="Fredoka One"/>
                <a:ea typeface="Fredoka One"/>
                <a:cs typeface="Fredoka One"/>
                <a:sym typeface="Fredoka One"/>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8" r:id="rId3"/>
    <p:sldLayoutId id="2147483665" r:id="rId4"/>
    <p:sldLayoutId id="2147483667" r:id="rId5"/>
    <p:sldLayoutId id="2147483678" r:id="rId6"/>
    <p:sldLayoutId id="2147483684" r:id="rId7"/>
    <p:sldLayoutId id="214748368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slide" Target="slide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34"/>
        <p:cNvGrpSpPr/>
        <p:nvPr/>
      </p:nvGrpSpPr>
      <p:grpSpPr>
        <a:xfrm>
          <a:off x="0" y="0"/>
          <a:ext cx="0" cy="0"/>
          <a:chOff x="0" y="0"/>
          <a:chExt cx="0" cy="0"/>
        </a:xfrm>
      </p:grpSpPr>
      <p:grpSp>
        <p:nvGrpSpPr>
          <p:cNvPr id="2835" name="Google Shape;2835;p77"/>
          <p:cNvGrpSpPr/>
          <p:nvPr/>
        </p:nvGrpSpPr>
        <p:grpSpPr>
          <a:xfrm>
            <a:off x="-12" y="85025"/>
            <a:ext cx="9066175" cy="2242050"/>
            <a:chOff x="-12" y="85025"/>
            <a:chExt cx="9066175" cy="2242050"/>
          </a:xfrm>
        </p:grpSpPr>
        <p:sp>
          <p:nvSpPr>
            <p:cNvPr id="2836" name="Google Shape;2836;p77"/>
            <p:cNvSpPr/>
            <p:nvPr/>
          </p:nvSpPr>
          <p:spPr>
            <a:xfrm>
              <a:off x="7910388" y="85025"/>
              <a:ext cx="1040775" cy="1040775"/>
            </a:xfrm>
            <a:custGeom>
              <a:avLst/>
              <a:gdLst/>
              <a:ahLst/>
              <a:cxnLst/>
              <a:rect l="l" t="t" r="r" b="b"/>
              <a:pathLst>
                <a:path w="41631" h="41631" extrusionOk="0">
                  <a:moveTo>
                    <a:pt x="20815" y="0"/>
                  </a:moveTo>
                  <a:cubicBezTo>
                    <a:pt x="9319" y="0"/>
                    <a:pt x="1" y="9319"/>
                    <a:pt x="1" y="20815"/>
                  </a:cubicBezTo>
                  <a:cubicBezTo>
                    <a:pt x="1" y="32312"/>
                    <a:pt x="9319" y="41630"/>
                    <a:pt x="20815" y="41630"/>
                  </a:cubicBezTo>
                  <a:cubicBezTo>
                    <a:pt x="32312" y="41630"/>
                    <a:pt x="41630" y="32312"/>
                    <a:pt x="41630" y="20815"/>
                  </a:cubicBezTo>
                  <a:cubicBezTo>
                    <a:pt x="41630" y="9320"/>
                    <a:pt x="32311" y="0"/>
                    <a:pt x="208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7" name="Google Shape;2837;p77"/>
            <p:cNvSpPr/>
            <p:nvPr/>
          </p:nvSpPr>
          <p:spPr>
            <a:xfrm>
              <a:off x="5996913" y="144463"/>
              <a:ext cx="1611625" cy="484150"/>
            </a:xfrm>
            <a:custGeom>
              <a:avLst/>
              <a:gdLst/>
              <a:ahLst/>
              <a:cxnLst/>
              <a:rect l="l" t="t" r="r" b="b"/>
              <a:pathLst>
                <a:path w="64465" h="19366" extrusionOk="0">
                  <a:moveTo>
                    <a:pt x="27176" y="1"/>
                  </a:moveTo>
                  <a:cubicBezTo>
                    <a:pt x="20680" y="1"/>
                    <a:pt x="18184" y="3720"/>
                    <a:pt x="17987" y="7746"/>
                  </a:cubicBezTo>
                  <a:cubicBezTo>
                    <a:pt x="17987" y="7746"/>
                    <a:pt x="16481" y="6484"/>
                    <a:pt x="14312" y="6484"/>
                  </a:cubicBezTo>
                  <a:cubicBezTo>
                    <a:pt x="13204" y="6484"/>
                    <a:pt x="11924" y="6813"/>
                    <a:pt x="10582" y="7807"/>
                  </a:cubicBezTo>
                  <a:cubicBezTo>
                    <a:pt x="10582" y="7807"/>
                    <a:pt x="9361" y="7197"/>
                    <a:pt x="7689" y="7197"/>
                  </a:cubicBezTo>
                  <a:cubicBezTo>
                    <a:pt x="6403" y="7197"/>
                    <a:pt x="4850" y="7558"/>
                    <a:pt x="3380" y="8836"/>
                  </a:cubicBezTo>
                  <a:cubicBezTo>
                    <a:pt x="0" y="11776"/>
                    <a:pt x="386" y="17419"/>
                    <a:pt x="3134" y="18713"/>
                  </a:cubicBezTo>
                  <a:cubicBezTo>
                    <a:pt x="4193" y="19213"/>
                    <a:pt x="12227" y="19366"/>
                    <a:pt x="21691" y="19366"/>
                  </a:cubicBezTo>
                  <a:cubicBezTo>
                    <a:pt x="36742" y="19366"/>
                    <a:pt x="55411" y="18978"/>
                    <a:pt x="55411" y="18978"/>
                  </a:cubicBezTo>
                  <a:cubicBezTo>
                    <a:pt x="55411" y="18978"/>
                    <a:pt x="56673" y="19001"/>
                    <a:pt x="58229" y="19001"/>
                  </a:cubicBezTo>
                  <a:cubicBezTo>
                    <a:pt x="60573" y="19001"/>
                    <a:pt x="63582" y="18949"/>
                    <a:pt x="63936" y="18683"/>
                  </a:cubicBezTo>
                  <a:cubicBezTo>
                    <a:pt x="64465" y="18286"/>
                    <a:pt x="64359" y="15643"/>
                    <a:pt x="61518" y="15643"/>
                  </a:cubicBezTo>
                  <a:cubicBezTo>
                    <a:pt x="61200" y="15643"/>
                    <a:pt x="60847" y="15676"/>
                    <a:pt x="60456" y="15750"/>
                  </a:cubicBezTo>
                  <a:cubicBezTo>
                    <a:pt x="60456" y="15750"/>
                    <a:pt x="60495" y="12075"/>
                    <a:pt x="57024" y="12075"/>
                  </a:cubicBezTo>
                  <a:cubicBezTo>
                    <a:pt x="56300" y="12075"/>
                    <a:pt x="55422" y="12235"/>
                    <a:pt x="54360" y="12622"/>
                  </a:cubicBezTo>
                  <a:cubicBezTo>
                    <a:pt x="54360" y="12622"/>
                    <a:pt x="55703" y="6484"/>
                    <a:pt x="50413" y="2956"/>
                  </a:cubicBezTo>
                  <a:cubicBezTo>
                    <a:pt x="48439" y="1640"/>
                    <a:pt x="46260" y="1107"/>
                    <a:pt x="44217" y="1107"/>
                  </a:cubicBezTo>
                  <a:cubicBezTo>
                    <a:pt x="40783" y="1107"/>
                    <a:pt x="37730" y="2614"/>
                    <a:pt x="36671" y="4445"/>
                  </a:cubicBezTo>
                  <a:cubicBezTo>
                    <a:pt x="36671" y="4445"/>
                    <a:pt x="34980" y="310"/>
                    <a:pt x="27925" y="17"/>
                  </a:cubicBezTo>
                  <a:cubicBezTo>
                    <a:pt x="27670" y="6"/>
                    <a:pt x="27420" y="1"/>
                    <a:pt x="27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8" name="Google Shape;2838;p77"/>
            <p:cNvSpPr/>
            <p:nvPr/>
          </p:nvSpPr>
          <p:spPr>
            <a:xfrm>
              <a:off x="-12" y="689863"/>
              <a:ext cx="1611625" cy="484150"/>
            </a:xfrm>
            <a:custGeom>
              <a:avLst/>
              <a:gdLst/>
              <a:ahLst/>
              <a:cxnLst/>
              <a:rect l="l" t="t" r="r" b="b"/>
              <a:pathLst>
                <a:path w="64465" h="19366" extrusionOk="0">
                  <a:moveTo>
                    <a:pt x="27176" y="1"/>
                  </a:moveTo>
                  <a:cubicBezTo>
                    <a:pt x="20680" y="1"/>
                    <a:pt x="18184" y="3720"/>
                    <a:pt x="17987" y="7746"/>
                  </a:cubicBezTo>
                  <a:cubicBezTo>
                    <a:pt x="17987" y="7746"/>
                    <a:pt x="16481" y="6484"/>
                    <a:pt x="14312" y="6484"/>
                  </a:cubicBezTo>
                  <a:cubicBezTo>
                    <a:pt x="13204" y="6484"/>
                    <a:pt x="11924" y="6813"/>
                    <a:pt x="10582" y="7807"/>
                  </a:cubicBezTo>
                  <a:cubicBezTo>
                    <a:pt x="10582" y="7807"/>
                    <a:pt x="9361" y="7197"/>
                    <a:pt x="7689" y="7197"/>
                  </a:cubicBezTo>
                  <a:cubicBezTo>
                    <a:pt x="6403" y="7197"/>
                    <a:pt x="4850" y="7558"/>
                    <a:pt x="3380" y="8836"/>
                  </a:cubicBezTo>
                  <a:cubicBezTo>
                    <a:pt x="0" y="11776"/>
                    <a:pt x="386" y="17419"/>
                    <a:pt x="3134" y="18713"/>
                  </a:cubicBezTo>
                  <a:cubicBezTo>
                    <a:pt x="4193" y="19213"/>
                    <a:pt x="12227" y="19366"/>
                    <a:pt x="21691" y="19366"/>
                  </a:cubicBezTo>
                  <a:cubicBezTo>
                    <a:pt x="36742" y="19366"/>
                    <a:pt x="55411" y="18978"/>
                    <a:pt x="55411" y="18978"/>
                  </a:cubicBezTo>
                  <a:cubicBezTo>
                    <a:pt x="55411" y="18978"/>
                    <a:pt x="56673" y="19001"/>
                    <a:pt x="58229" y="19001"/>
                  </a:cubicBezTo>
                  <a:cubicBezTo>
                    <a:pt x="60573" y="19001"/>
                    <a:pt x="63582" y="18949"/>
                    <a:pt x="63936" y="18683"/>
                  </a:cubicBezTo>
                  <a:cubicBezTo>
                    <a:pt x="64465" y="18286"/>
                    <a:pt x="64359" y="15643"/>
                    <a:pt x="61518" y="15643"/>
                  </a:cubicBezTo>
                  <a:cubicBezTo>
                    <a:pt x="61200" y="15643"/>
                    <a:pt x="60847" y="15676"/>
                    <a:pt x="60456" y="15750"/>
                  </a:cubicBezTo>
                  <a:cubicBezTo>
                    <a:pt x="60456" y="15750"/>
                    <a:pt x="60495" y="12075"/>
                    <a:pt x="57024" y="12075"/>
                  </a:cubicBezTo>
                  <a:cubicBezTo>
                    <a:pt x="56300" y="12075"/>
                    <a:pt x="55422" y="12235"/>
                    <a:pt x="54360" y="12622"/>
                  </a:cubicBezTo>
                  <a:cubicBezTo>
                    <a:pt x="54360" y="12622"/>
                    <a:pt x="55703" y="6484"/>
                    <a:pt x="50413" y="2956"/>
                  </a:cubicBezTo>
                  <a:cubicBezTo>
                    <a:pt x="48439" y="1640"/>
                    <a:pt x="46260" y="1107"/>
                    <a:pt x="44217" y="1107"/>
                  </a:cubicBezTo>
                  <a:cubicBezTo>
                    <a:pt x="40783" y="1107"/>
                    <a:pt x="37730" y="2614"/>
                    <a:pt x="36671" y="4445"/>
                  </a:cubicBezTo>
                  <a:cubicBezTo>
                    <a:pt x="36671" y="4445"/>
                    <a:pt x="34980" y="310"/>
                    <a:pt x="27925" y="17"/>
                  </a:cubicBezTo>
                  <a:cubicBezTo>
                    <a:pt x="27670" y="6"/>
                    <a:pt x="27420" y="1"/>
                    <a:pt x="27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9" name="Google Shape;2839;p77"/>
            <p:cNvSpPr/>
            <p:nvPr/>
          </p:nvSpPr>
          <p:spPr>
            <a:xfrm>
              <a:off x="7454538" y="1842925"/>
              <a:ext cx="1611625" cy="484150"/>
            </a:xfrm>
            <a:custGeom>
              <a:avLst/>
              <a:gdLst/>
              <a:ahLst/>
              <a:cxnLst/>
              <a:rect l="l" t="t" r="r" b="b"/>
              <a:pathLst>
                <a:path w="64465" h="19366" extrusionOk="0">
                  <a:moveTo>
                    <a:pt x="27176" y="1"/>
                  </a:moveTo>
                  <a:cubicBezTo>
                    <a:pt x="20680" y="1"/>
                    <a:pt x="18184" y="3720"/>
                    <a:pt x="17987" y="7746"/>
                  </a:cubicBezTo>
                  <a:cubicBezTo>
                    <a:pt x="17987" y="7746"/>
                    <a:pt x="16481" y="6484"/>
                    <a:pt x="14312" y="6484"/>
                  </a:cubicBezTo>
                  <a:cubicBezTo>
                    <a:pt x="13204" y="6484"/>
                    <a:pt x="11924" y="6813"/>
                    <a:pt x="10582" y="7807"/>
                  </a:cubicBezTo>
                  <a:cubicBezTo>
                    <a:pt x="10582" y="7807"/>
                    <a:pt x="9361" y="7197"/>
                    <a:pt x="7689" y="7197"/>
                  </a:cubicBezTo>
                  <a:cubicBezTo>
                    <a:pt x="6403" y="7197"/>
                    <a:pt x="4850" y="7558"/>
                    <a:pt x="3380" y="8836"/>
                  </a:cubicBezTo>
                  <a:cubicBezTo>
                    <a:pt x="0" y="11776"/>
                    <a:pt x="386" y="17419"/>
                    <a:pt x="3134" y="18713"/>
                  </a:cubicBezTo>
                  <a:cubicBezTo>
                    <a:pt x="4193" y="19213"/>
                    <a:pt x="12227" y="19366"/>
                    <a:pt x="21691" y="19366"/>
                  </a:cubicBezTo>
                  <a:cubicBezTo>
                    <a:pt x="36742" y="19366"/>
                    <a:pt x="55411" y="18978"/>
                    <a:pt x="55411" y="18978"/>
                  </a:cubicBezTo>
                  <a:cubicBezTo>
                    <a:pt x="55411" y="18978"/>
                    <a:pt x="56673" y="19001"/>
                    <a:pt x="58229" y="19001"/>
                  </a:cubicBezTo>
                  <a:cubicBezTo>
                    <a:pt x="60573" y="19001"/>
                    <a:pt x="63582" y="18949"/>
                    <a:pt x="63936" y="18683"/>
                  </a:cubicBezTo>
                  <a:cubicBezTo>
                    <a:pt x="64465" y="18286"/>
                    <a:pt x="64359" y="15643"/>
                    <a:pt x="61518" y="15643"/>
                  </a:cubicBezTo>
                  <a:cubicBezTo>
                    <a:pt x="61200" y="15643"/>
                    <a:pt x="60847" y="15676"/>
                    <a:pt x="60456" y="15750"/>
                  </a:cubicBezTo>
                  <a:cubicBezTo>
                    <a:pt x="60456" y="15750"/>
                    <a:pt x="60495" y="12075"/>
                    <a:pt x="57024" y="12075"/>
                  </a:cubicBezTo>
                  <a:cubicBezTo>
                    <a:pt x="56300" y="12075"/>
                    <a:pt x="55422" y="12235"/>
                    <a:pt x="54360" y="12622"/>
                  </a:cubicBezTo>
                  <a:cubicBezTo>
                    <a:pt x="54360" y="12622"/>
                    <a:pt x="55703" y="6484"/>
                    <a:pt x="50413" y="2956"/>
                  </a:cubicBezTo>
                  <a:cubicBezTo>
                    <a:pt x="48439" y="1640"/>
                    <a:pt x="46260" y="1107"/>
                    <a:pt x="44217" y="1107"/>
                  </a:cubicBezTo>
                  <a:cubicBezTo>
                    <a:pt x="40783" y="1107"/>
                    <a:pt x="37730" y="2614"/>
                    <a:pt x="36671" y="4445"/>
                  </a:cubicBezTo>
                  <a:cubicBezTo>
                    <a:pt x="36671" y="4445"/>
                    <a:pt x="34980" y="310"/>
                    <a:pt x="27925" y="17"/>
                  </a:cubicBezTo>
                  <a:cubicBezTo>
                    <a:pt x="27670" y="6"/>
                    <a:pt x="27420" y="1"/>
                    <a:pt x="27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48" name="Google Shape;2848;p77"/>
          <p:cNvSpPr txBox="1">
            <a:spLocks noGrp="1"/>
          </p:cNvSpPr>
          <p:nvPr>
            <p:ph type="title"/>
          </p:nvPr>
        </p:nvSpPr>
        <p:spPr>
          <a:xfrm>
            <a:off x="949159" y="1362269"/>
            <a:ext cx="7704900" cy="1442323"/>
          </a:xfrm>
          <a:prstGeom prst="rect">
            <a:avLst/>
          </a:prstGeom>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US" b="1">
                <a:solidFill>
                  <a:srgbClr val="000000"/>
                </a:solidFill>
                <a:latin typeface="+mj-lt"/>
              </a:rPr>
              <a:t>CHÀO MỪNG CÁC EM ĐẾN VỚI BUỔI HỌC NGÀY HÔM NAY!</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848"/>
                                        </p:tgtEl>
                                        <p:attrNameLst>
                                          <p:attrName>style.visibility</p:attrName>
                                        </p:attrNameLst>
                                      </p:cBhvr>
                                      <p:to>
                                        <p:strVal val="visible"/>
                                      </p:to>
                                    </p:set>
                                    <p:anim calcmode="lin" valueType="num">
                                      <p:cBhvr>
                                        <p:cTn id="7" dur="500" fill="hold"/>
                                        <p:tgtEl>
                                          <p:spTgt spid="284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48"/>
                                        </p:tgtEl>
                                        <p:attrNameLst>
                                          <p:attrName>ppt_y</p:attrName>
                                        </p:attrNameLst>
                                      </p:cBhvr>
                                      <p:tavLst>
                                        <p:tav tm="0">
                                          <p:val>
                                            <p:strVal val="#ppt_y"/>
                                          </p:val>
                                        </p:tav>
                                        <p:tav tm="100000">
                                          <p:val>
                                            <p:strVal val="#ppt_y"/>
                                          </p:val>
                                        </p:tav>
                                      </p:tavLst>
                                    </p:anim>
                                    <p:anim calcmode="lin" valueType="num">
                                      <p:cBhvr>
                                        <p:cTn id="9" dur="500" fill="hold"/>
                                        <p:tgtEl>
                                          <p:spTgt spid="284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4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34"/>
        <p:cNvGrpSpPr/>
        <p:nvPr/>
      </p:nvGrpSpPr>
      <p:grpSpPr>
        <a:xfrm>
          <a:off x="0" y="0"/>
          <a:ext cx="0" cy="0"/>
          <a:chOff x="0" y="0"/>
          <a:chExt cx="0" cy="0"/>
        </a:xfrm>
      </p:grpSpPr>
      <p:grpSp>
        <p:nvGrpSpPr>
          <p:cNvPr id="2835" name="Google Shape;2835;p77"/>
          <p:cNvGrpSpPr/>
          <p:nvPr/>
        </p:nvGrpSpPr>
        <p:grpSpPr>
          <a:xfrm>
            <a:off x="-12" y="85025"/>
            <a:ext cx="9066175" cy="2242050"/>
            <a:chOff x="-12" y="85025"/>
            <a:chExt cx="9066175" cy="2242050"/>
          </a:xfrm>
        </p:grpSpPr>
        <p:sp>
          <p:nvSpPr>
            <p:cNvPr id="2836" name="Google Shape;2836;p77"/>
            <p:cNvSpPr/>
            <p:nvPr/>
          </p:nvSpPr>
          <p:spPr>
            <a:xfrm>
              <a:off x="7910388" y="85025"/>
              <a:ext cx="1040775" cy="1040775"/>
            </a:xfrm>
            <a:custGeom>
              <a:avLst/>
              <a:gdLst/>
              <a:ahLst/>
              <a:cxnLst/>
              <a:rect l="l" t="t" r="r" b="b"/>
              <a:pathLst>
                <a:path w="41631" h="41631" extrusionOk="0">
                  <a:moveTo>
                    <a:pt x="20815" y="0"/>
                  </a:moveTo>
                  <a:cubicBezTo>
                    <a:pt x="9319" y="0"/>
                    <a:pt x="1" y="9319"/>
                    <a:pt x="1" y="20815"/>
                  </a:cubicBezTo>
                  <a:cubicBezTo>
                    <a:pt x="1" y="32312"/>
                    <a:pt x="9319" y="41630"/>
                    <a:pt x="20815" y="41630"/>
                  </a:cubicBezTo>
                  <a:cubicBezTo>
                    <a:pt x="32312" y="41630"/>
                    <a:pt x="41630" y="32312"/>
                    <a:pt x="41630" y="20815"/>
                  </a:cubicBezTo>
                  <a:cubicBezTo>
                    <a:pt x="41630" y="9320"/>
                    <a:pt x="32311" y="0"/>
                    <a:pt x="208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7" name="Google Shape;2837;p77"/>
            <p:cNvSpPr/>
            <p:nvPr/>
          </p:nvSpPr>
          <p:spPr>
            <a:xfrm>
              <a:off x="5996913" y="144463"/>
              <a:ext cx="1611625" cy="484150"/>
            </a:xfrm>
            <a:custGeom>
              <a:avLst/>
              <a:gdLst/>
              <a:ahLst/>
              <a:cxnLst/>
              <a:rect l="l" t="t" r="r" b="b"/>
              <a:pathLst>
                <a:path w="64465" h="19366" extrusionOk="0">
                  <a:moveTo>
                    <a:pt x="27176" y="1"/>
                  </a:moveTo>
                  <a:cubicBezTo>
                    <a:pt x="20680" y="1"/>
                    <a:pt x="18184" y="3720"/>
                    <a:pt x="17987" y="7746"/>
                  </a:cubicBezTo>
                  <a:cubicBezTo>
                    <a:pt x="17987" y="7746"/>
                    <a:pt x="16481" y="6484"/>
                    <a:pt x="14312" y="6484"/>
                  </a:cubicBezTo>
                  <a:cubicBezTo>
                    <a:pt x="13204" y="6484"/>
                    <a:pt x="11924" y="6813"/>
                    <a:pt x="10582" y="7807"/>
                  </a:cubicBezTo>
                  <a:cubicBezTo>
                    <a:pt x="10582" y="7807"/>
                    <a:pt x="9361" y="7197"/>
                    <a:pt x="7689" y="7197"/>
                  </a:cubicBezTo>
                  <a:cubicBezTo>
                    <a:pt x="6403" y="7197"/>
                    <a:pt x="4850" y="7558"/>
                    <a:pt x="3380" y="8836"/>
                  </a:cubicBezTo>
                  <a:cubicBezTo>
                    <a:pt x="0" y="11776"/>
                    <a:pt x="386" y="17419"/>
                    <a:pt x="3134" y="18713"/>
                  </a:cubicBezTo>
                  <a:cubicBezTo>
                    <a:pt x="4193" y="19213"/>
                    <a:pt x="12227" y="19366"/>
                    <a:pt x="21691" y="19366"/>
                  </a:cubicBezTo>
                  <a:cubicBezTo>
                    <a:pt x="36742" y="19366"/>
                    <a:pt x="55411" y="18978"/>
                    <a:pt x="55411" y="18978"/>
                  </a:cubicBezTo>
                  <a:cubicBezTo>
                    <a:pt x="55411" y="18978"/>
                    <a:pt x="56673" y="19001"/>
                    <a:pt x="58229" y="19001"/>
                  </a:cubicBezTo>
                  <a:cubicBezTo>
                    <a:pt x="60573" y="19001"/>
                    <a:pt x="63582" y="18949"/>
                    <a:pt x="63936" y="18683"/>
                  </a:cubicBezTo>
                  <a:cubicBezTo>
                    <a:pt x="64465" y="18286"/>
                    <a:pt x="64359" y="15643"/>
                    <a:pt x="61518" y="15643"/>
                  </a:cubicBezTo>
                  <a:cubicBezTo>
                    <a:pt x="61200" y="15643"/>
                    <a:pt x="60847" y="15676"/>
                    <a:pt x="60456" y="15750"/>
                  </a:cubicBezTo>
                  <a:cubicBezTo>
                    <a:pt x="60456" y="15750"/>
                    <a:pt x="60495" y="12075"/>
                    <a:pt x="57024" y="12075"/>
                  </a:cubicBezTo>
                  <a:cubicBezTo>
                    <a:pt x="56300" y="12075"/>
                    <a:pt x="55422" y="12235"/>
                    <a:pt x="54360" y="12622"/>
                  </a:cubicBezTo>
                  <a:cubicBezTo>
                    <a:pt x="54360" y="12622"/>
                    <a:pt x="55703" y="6484"/>
                    <a:pt x="50413" y="2956"/>
                  </a:cubicBezTo>
                  <a:cubicBezTo>
                    <a:pt x="48439" y="1640"/>
                    <a:pt x="46260" y="1107"/>
                    <a:pt x="44217" y="1107"/>
                  </a:cubicBezTo>
                  <a:cubicBezTo>
                    <a:pt x="40783" y="1107"/>
                    <a:pt x="37730" y="2614"/>
                    <a:pt x="36671" y="4445"/>
                  </a:cubicBezTo>
                  <a:cubicBezTo>
                    <a:pt x="36671" y="4445"/>
                    <a:pt x="34980" y="310"/>
                    <a:pt x="27925" y="17"/>
                  </a:cubicBezTo>
                  <a:cubicBezTo>
                    <a:pt x="27670" y="6"/>
                    <a:pt x="27420" y="1"/>
                    <a:pt x="27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8" name="Google Shape;2838;p77"/>
            <p:cNvSpPr/>
            <p:nvPr/>
          </p:nvSpPr>
          <p:spPr>
            <a:xfrm>
              <a:off x="-12" y="689863"/>
              <a:ext cx="1611625" cy="484150"/>
            </a:xfrm>
            <a:custGeom>
              <a:avLst/>
              <a:gdLst/>
              <a:ahLst/>
              <a:cxnLst/>
              <a:rect l="l" t="t" r="r" b="b"/>
              <a:pathLst>
                <a:path w="64465" h="19366" extrusionOk="0">
                  <a:moveTo>
                    <a:pt x="27176" y="1"/>
                  </a:moveTo>
                  <a:cubicBezTo>
                    <a:pt x="20680" y="1"/>
                    <a:pt x="18184" y="3720"/>
                    <a:pt x="17987" y="7746"/>
                  </a:cubicBezTo>
                  <a:cubicBezTo>
                    <a:pt x="17987" y="7746"/>
                    <a:pt x="16481" y="6484"/>
                    <a:pt x="14312" y="6484"/>
                  </a:cubicBezTo>
                  <a:cubicBezTo>
                    <a:pt x="13204" y="6484"/>
                    <a:pt x="11924" y="6813"/>
                    <a:pt x="10582" y="7807"/>
                  </a:cubicBezTo>
                  <a:cubicBezTo>
                    <a:pt x="10582" y="7807"/>
                    <a:pt x="9361" y="7197"/>
                    <a:pt x="7689" y="7197"/>
                  </a:cubicBezTo>
                  <a:cubicBezTo>
                    <a:pt x="6403" y="7197"/>
                    <a:pt x="4850" y="7558"/>
                    <a:pt x="3380" y="8836"/>
                  </a:cubicBezTo>
                  <a:cubicBezTo>
                    <a:pt x="0" y="11776"/>
                    <a:pt x="386" y="17419"/>
                    <a:pt x="3134" y="18713"/>
                  </a:cubicBezTo>
                  <a:cubicBezTo>
                    <a:pt x="4193" y="19213"/>
                    <a:pt x="12227" y="19366"/>
                    <a:pt x="21691" y="19366"/>
                  </a:cubicBezTo>
                  <a:cubicBezTo>
                    <a:pt x="36742" y="19366"/>
                    <a:pt x="55411" y="18978"/>
                    <a:pt x="55411" y="18978"/>
                  </a:cubicBezTo>
                  <a:cubicBezTo>
                    <a:pt x="55411" y="18978"/>
                    <a:pt x="56673" y="19001"/>
                    <a:pt x="58229" y="19001"/>
                  </a:cubicBezTo>
                  <a:cubicBezTo>
                    <a:pt x="60573" y="19001"/>
                    <a:pt x="63582" y="18949"/>
                    <a:pt x="63936" y="18683"/>
                  </a:cubicBezTo>
                  <a:cubicBezTo>
                    <a:pt x="64465" y="18286"/>
                    <a:pt x="64359" y="15643"/>
                    <a:pt x="61518" y="15643"/>
                  </a:cubicBezTo>
                  <a:cubicBezTo>
                    <a:pt x="61200" y="15643"/>
                    <a:pt x="60847" y="15676"/>
                    <a:pt x="60456" y="15750"/>
                  </a:cubicBezTo>
                  <a:cubicBezTo>
                    <a:pt x="60456" y="15750"/>
                    <a:pt x="60495" y="12075"/>
                    <a:pt x="57024" y="12075"/>
                  </a:cubicBezTo>
                  <a:cubicBezTo>
                    <a:pt x="56300" y="12075"/>
                    <a:pt x="55422" y="12235"/>
                    <a:pt x="54360" y="12622"/>
                  </a:cubicBezTo>
                  <a:cubicBezTo>
                    <a:pt x="54360" y="12622"/>
                    <a:pt x="55703" y="6484"/>
                    <a:pt x="50413" y="2956"/>
                  </a:cubicBezTo>
                  <a:cubicBezTo>
                    <a:pt x="48439" y="1640"/>
                    <a:pt x="46260" y="1107"/>
                    <a:pt x="44217" y="1107"/>
                  </a:cubicBezTo>
                  <a:cubicBezTo>
                    <a:pt x="40783" y="1107"/>
                    <a:pt x="37730" y="2614"/>
                    <a:pt x="36671" y="4445"/>
                  </a:cubicBezTo>
                  <a:cubicBezTo>
                    <a:pt x="36671" y="4445"/>
                    <a:pt x="34980" y="310"/>
                    <a:pt x="27925" y="17"/>
                  </a:cubicBezTo>
                  <a:cubicBezTo>
                    <a:pt x="27670" y="6"/>
                    <a:pt x="27420" y="1"/>
                    <a:pt x="27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9" name="Google Shape;2839;p77"/>
            <p:cNvSpPr/>
            <p:nvPr/>
          </p:nvSpPr>
          <p:spPr>
            <a:xfrm>
              <a:off x="7454538" y="1842925"/>
              <a:ext cx="1611625" cy="484150"/>
            </a:xfrm>
            <a:custGeom>
              <a:avLst/>
              <a:gdLst/>
              <a:ahLst/>
              <a:cxnLst/>
              <a:rect l="l" t="t" r="r" b="b"/>
              <a:pathLst>
                <a:path w="64465" h="19366" extrusionOk="0">
                  <a:moveTo>
                    <a:pt x="27176" y="1"/>
                  </a:moveTo>
                  <a:cubicBezTo>
                    <a:pt x="20680" y="1"/>
                    <a:pt x="18184" y="3720"/>
                    <a:pt x="17987" y="7746"/>
                  </a:cubicBezTo>
                  <a:cubicBezTo>
                    <a:pt x="17987" y="7746"/>
                    <a:pt x="16481" y="6484"/>
                    <a:pt x="14312" y="6484"/>
                  </a:cubicBezTo>
                  <a:cubicBezTo>
                    <a:pt x="13204" y="6484"/>
                    <a:pt x="11924" y="6813"/>
                    <a:pt x="10582" y="7807"/>
                  </a:cubicBezTo>
                  <a:cubicBezTo>
                    <a:pt x="10582" y="7807"/>
                    <a:pt x="9361" y="7197"/>
                    <a:pt x="7689" y="7197"/>
                  </a:cubicBezTo>
                  <a:cubicBezTo>
                    <a:pt x="6403" y="7197"/>
                    <a:pt x="4850" y="7558"/>
                    <a:pt x="3380" y="8836"/>
                  </a:cubicBezTo>
                  <a:cubicBezTo>
                    <a:pt x="0" y="11776"/>
                    <a:pt x="386" y="17419"/>
                    <a:pt x="3134" y="18713"/>
                  </a:cubicBezTo>
                  <a:cubicBezTo>
                    <a:pt x="4193" y="19213"/>
                    <a:pt x="12227" y="19366"/>
                    <a:pt x="21691" y="19366"/>
                  </a:cubicBezTo>
                  <a:cubicBezTo>
                    <a:pt x="36742" y="19366"/>
                    <a:pt x="55411" y="18978"/>
                    <a:pt x="55411" y="18978"/>
                  </a:cubicBezTo>
                  <a:cubicBezTo>
                    <a:pt x="55411" y="18978"/>
                    <a:pt x="56673" y="19001"/>
                    <a:pt x="58229" y="19001"/>
                  </a:cubicBezTo>
                  <a:cubicBezTo>
                    <a:pt x="60573" y="19001"/>
                    <a:pt x="63582" y="18949"/>
                    <a:pt x="63936" y="18683"/>
                  </a:cubicBezTo>
                  <a:cubicBezTo>
                    <a:pt x="64465" y="18286"/>
                    <a:pt x="64359" y="15643"/>
                    <a:pt x="61518" y="15643"/>
                  </a:cubicBezTo>
                  <a:cubicBezTo>
                    <a:pt x="61200" y="15643"/>
                    <a:pt x="60847" y="15676"/>
                    <a:pt x="60456" y="15750"/>
                  </a:cubicBezTo>
                  <a:cubicBezTo>
                    <a:pt x="60456" y="15750"/>
                    <a:pt x="60495" y="12075"/>
                    <a:pt x="57024" y="12075"/>
                  </a:cubicBezTo>
                  <a:cubicBezTo>
                    <a:pt x="56300" y="12075"/>
                    <a:pt x="55422" y="12235"/>
                    <a:pt x="54360" y="12622"/>
                  </a:cubicBezTo>
                  <a:cubicBezTo>
                    <a:pt x="54360" y="12622"/>
                    <a:pt x="55703" y="6484"/>
                    <a:pt x="50413" y="2956"/>
                  </a:cubicBezTo>
                  <a:cubicBezTo>
                    <a:pt x="48439" y="1640"/>
                    <a:pt x="46260" y="1107"/>
                    <a:pt x="44217" y="1107"/>
                  </a:cubicBezTo>
                  <a:cubicBezTo>
                    <a:pt x="40783" y="1107"/>
                    <a:pt x="37730" y="2614"/>
                    <a:pt x="36671" y="4445"/>
                  </a:cubicBezTo>
                  <a:cubicBezTo>
                    <a:pt x="36671" y="4445"/>
                    <a:pt x="34980" y="310"/>
                    <a:pt x="27925" y="17"/>
                  </a:cubicBezTo>
                  <a:cubicBezTo>
                    <a:pt x="27670" y="6"/>
                    <a:pt x="27420" y="1"/>
                    <a:pt x="27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48" name="Google Shape;2848;p77"/>
          <p:cNvSpPr txBox="1">
            <a:spLocks noGrp="1"/>
          </p:cNvSpPr>
          <p:nvPr>
            <p:ph type="title"/>
          </p:nvPr>
        </p:nvSpPr>
        <p:spPr>
          <a:xfrm>
            <a:off x="1331931" y="1363838"/>
            <a:ext cx="6780711" cy="1442323"/>
          </a:xfrm>
          <a:prstGeom prst="rect">
            <a:avLst/>
          </a:prstGeom>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US" b="1">
                <a:solidFill>
                  <a:srgbClr val="000000"/>
                </a:solidFill>
                <a:latin typeface="+mj-lt"/>
              </a:rPr>
              <a:t>CẢM ƠN CÁC EM ĐÃ CHÚ Ý LẮNG NGHE!</a:t>
            </a:r>
          </a:p>
        </p:txBody>
      </p:sp>
    </p:spTree>
    <p:extLst>
      <p:ext uri="{BB962C8B-B14F-4D97-AF65-F5344CB8AC3E}">
        <p14:creationId xmlns:p14="http://schemas.microsoft.com/office/powerpoint/2010/main" val="117069404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848"/>
                                        </p:tgtEl>
                                        <p:attrNameLst>
                                          <p:attrName>style.visibility</p:attrName>
                                        </p:attrNameLst>
                                      </p:cBhvr>
                                      <p:to>
                                        <p:strVal val="visible"/>
                                      </p:to>
                                    </p:set>
                                    <p:anim calcmode="lin" valueType="num">
                                      <p:cBhvr>
                                        <p:cTn id="7" dur="500" fill="hold"/>
                                        <p:tgtEl>
                                          <p:spTgt spid="284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48"/>
                                        </p:tgtEl>
                                        <p:attrNameLst>
                                          <p:attrName>ppt_y</p:attrName>
                                        </p:attrNameLst>
                                      </p:cBhvr>
                                      <p:tavLst>
                                        <p:tav tm="0">
                                          <p:val>
                                            <p:strVal val="#ppt_y"/>
                                          </p:val>
                                        </p:tav>
                                        <p:tav tm="100000">
                                          <p:val>
                                            <p:strVal val="#ppt_y"/>
                                          </p:val>
                                        </p:tav>
                                      </p:tavLst>
                                    </p:anim>
                                    <p:anim calcmode="lin" valueType="num">
                                      <p:cBhvr>
                                        <p:cTn id="9" dur="500" fill="hold"/>
                                        <p:tgtEl>
                                          <p:spTgt spid="284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4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12"/>
        <p:cNvGrpSpPr/>
        <p:nvPr/>
      </p:nvGrpSpPr>
      <p:grpSpPr>
        <a:xfrm>
          <a:off x="0" y="0"/>
          <a:ext cx="0" cy="0"/>
          <a:chOff x="0" y="0"/>
          <a:chExt cx="0" cy="0"/>
        </a:xfrm>
      </p:grpSpPr>
      <p:sp>
        <p:nvSpPr>
          <p:cNvPr id="5" name="Oval 4">
            <a:extLst>
              <a:ext uri="{FF2B5EF4-FFF2-40B4-BE49-F238E27FC236}">
                <a16:creationId xmlns:a16="http://schemas.microsoft.com/office/drawing/2014/main" id="{577533B1-AF03-EBEC-7E77-12CEB1E72EDB}"/>
              </a:ext>
            </a:extLst>
          </p:cNvPr>
          <p:cNvSpPr/>
          <p:nvPr/>
        </p:nvSpPr>
        <p:spPr>
          <a:xfrm>
            <a:off x="246186" y="832338"/>
            <a:ext cx="5181600" cy="246005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CED2E0E-8CA2-711B-AE1C-A4B45D455602}"/>
              </a:ext>
            </a:extLst>
          </p:cNvPr>
          <p:cNvSpPr txBox="1"/>
          <p:nvPr/>
        </p:nvSpPr>
        <p:spPr>
          <a:xfrm>
            <a:off x="597878" y="257908"/>
            <a:ext cx="7983414" cy="477054"/>
          </a:xfrm>
          <a:prstGeom prst="rect">
            <a:avLst/>
          </a:prstGeom>
          <a:noFill/>
        </p:spPr>
        <p:txBody>
          <a:bodyPr wrap="square" rtlCol="0">
            <a:spAutoFit/>
          </a:bodyPr>
          <a:lstStyle/>
          <a:p>
            <a:pPr algn="ctr"/>
            <a:r>
              <a:rPr lang="en-US" sz="2500" b="1"/>
              <a:t>KHỞI ĐỘNG</a:t>
            </a:r>
          </a:p>
        </p:txBody>
      </p:sp>
      <p:pic>
        <p:nvPicPr>
          <p:cNvPr id="38" name="Picture 5">
            <a:extLst>
              <a:ext uri="{FF2B5EF4-FFF2-40B4-BE49-F238E27FC236}">
                <a16:creationId xmlns:a16="http://schemas.microsoft.com/office/drawing/2014/main" id="{37A94E6B-20FD-5A4D-16C8-EDC85CC82D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984738" y="2260441"/>
            <a:ext cx="1512435" cy="1922084"/>
          </a:xfrm>
          <a:prstGeom prst="rect">
            <a:avLst/>
          </a:prstGeom>
        </p:spPr>
      </p:pic>
      <p:pic>
        <p:nvPicPr>
          <p:cNvPr id="39" name="Picture 3">
            <a:extLst>
              <a:ext uri="{FF2B5EF4-FFF2-40B4-BE49-F238E27FC236}">
                <a16:creationId xmlns:a16="http://schemas.microsoft.com/office/drawing/2014/main" id="{02C52F0A-3261-2F06-1A9A-D11F283EC67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p:blipFill>
        <p:spPr>
          <a:xfrm>
            <a:off x="3041626" y="2331346"/>
            <a:ext cx="1841706" cy="1922084"/>
          </a:xfrm>
          <a:prstGeom prst="rect">
            <a:avLst/>
          </a:prstGeom>
        </p:spPr>
      </p:pic>
      <p:sp>
        <p:nvSpPr>
          <p:cNvPr id="6" name="TextBox 5">
            <a:extLst>
              <a:ext uri="{FF2B5EF4-FFF2-40B4-BE49-F238E27FC236}">
                <a16:creationId xmlns:a16="http://schemas.microsoft.com/office/drawing/2014/main" id="{2807CECE-F85D-0237-F87D-B8CECBF8434E}"/>
              </a:ext>
            </a:extLst>
          </p:cNvPr>
          <p:cNvSpPr txBox="1"/>
          <p:nvPr/>
        </p:nvSpPr>
        <p:spPr>
          <a:xfrm>
            <a:off x="527539" y="1210424"/>
            <a:ext cx="4618893" cy="958660"/>
          </a:xfrm>
          <a:prstGeom prst="rect">
            <a:avLst/>
          </a:prstGeom>
          <a:noFill/>
        </p:spPr>
        <p:txBody>
          <a:bodyPr wrap="square" rtlCol="0">
            <a:spAutoFit/>
          </a:bodyPr>
          <a:lstStyle/>
          <a:p>
            <a:pPr algn="ctr">
              <a:lnSpc>
                <a:spcPct val="150000"/>
              </a:lnSpc>
            </a:pPr>
            <a:r>
              <a:rPr lang="en-US" sz="2000">
                <a:solidFill>
                  <a:srgbClr val="000000"/>
                </a:solidFill>
                <a:effectLst/>
                <a:latin typeface="+mj-lt"/>
                <a:ea typeface="Calibri" panose="020F0502020204030204" pitchFamily="34" charset="0"/>
                <a:cs typeface="Times New Roman" panose="02020603050405020304" pitchFamily="18" charset="0"/>
              </a:rPr>
              <a:t>Theo em, bộ não của con người và máy tính có điểm nào chung?</a:t>
            </a:r>
            <a:endParaRPr lang="en-US" sz="2000">
              <a:latin typeface="+mj-lt"/>
            </a:endParaRPr>
          </a:p>
        </p:txBody>
      </p:sp>
      <p:sp>
        <p:nvSpPr>
          <p:cNvPr id="8" name="Arrow: Curved Down 7">
            <a:extLst>
              <a:ext uri="{FF2B5EF4-FFF2-40B4-BE49-F238E27FC236}">
                <a16:creationId xmlns:a16="http://schemas.microsoft.com/office/drawing/2014/main" id="{38CB84E1-14AB-4AC5-0C11-FBFBF7F22F12}"/>
              </a:ext>
            </a:extLst>
          </p:cNvPr>
          <p:cNvSpPr/>
          <p:nvPr/>
        </p:nvSpPr>
        <p:spPr>
          <a:xfrm>
            <a:off x="5146432" y="1406769"/>
            <a:ext cx="1230922" cy="422031"/>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0F2B46FD-407A-3F8F-6C9F-FFBB3749C5B7}"/>
              </a:ext>
            </a:extLst>
          </p:cNvPr>
          <p:cNvSpPr txBox="1"/>
          <p:nvPr/>
        </p:nvSpPr>
        <p:spPr>
          <a:xfrm>
            <a:off x="5884984" y="1846254"/>
            <a:ext cx="3001107" cy="142032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en-US" sz="2000">
                <a:solidFill>
                  <a:srgbClr val="000000"/>
                </a:solidFill>
                <a:effectLst/>
                <a:latin typeface="+mj-lt"/>
                <a:ea typeface="Calibri" panose="020F0502020204030204" pitchFamily="34" charset="0"/>
                <a:cs typeface="Times New Roman" panose="02020603050405020304" pitchFamily="18" charset="0"/>
              </a:rPr>
              <a:t>Bộ não con người và máy tính đều phải xử lí thông tin.</a:t>
            </a:r>
            <a:endParaRPr lang="en-US" sz="2000">
              <a:latin typeface="+mj-lt"/>
            </a:endParaRPr>
          </a:p>
        </p:txBody>
      </p:sp>
    </p:spTree>
    <p:extLst>
      <p:ext uri="{BB962C8B-B14F-4D97-AF65-F5344CB8AC3E}">
        <p14:creationId xmlns:p14="http://schemas.microsoft.com/office/powerpoint/2010/main" val="299757404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p:cTn id="13" dur="500" fill="hold"/>
                                        <p:tgtEl>
                                          <p:spTgt spid="38"/>
                                        </p:tgtEl>
                                        <p:attrNameLst>
                                          <p:attrName>ppt_w</p:attrName>
                                        </p:attrNameLst>
                                      </p:cBhvr>
                                      <p:tavLst>
                                        <p:tav tm="0">
                                          <p:val>
                                            <p:fltVal val="0"/>
                                          </p:val>
                                        </p:tav>
                                        <p:tav tm="100000">
                                          <p:val>
                                            <p:strVal val="#ppt_w"/>
                                          </p:val>
                                        </p:tav>
                                      </p:tavLst>
                                    </p:anim>
                                    <p:anim calcmode="lin" valueType="num">
                                      <p:cBhvr>
                                        <p:cTn id="14" dur="500" fill="hold"/>
                                        <p:tgtEl>
                                          <p:spTgt spid="38"/>
                                        </p:tgtEl>
                                        <p:attrNameLst>
                                          <p:attrName>ppt_h</p:attrName>
                                        </p:attrNameLst>
                                      </p:cBhvr>
                                      <p:tavLst>
                                        <p:tav tm="0">
                                          <p:val>
                                            <p:fltVal val="0"/>
                                          </p:val>
                                        </p:tav>
                                        <p:tav tm="100000">
                                          <p:val>
                                            <p:strVal val="#ppt_h"/>
                                          </p:val>
                                        </p:tav>
                                      </p:tavLst>
                                    </p:anim>
                                    <p:animEffect transition="in" filter="fade">
                                      <p:cBhvr>
                                        <p:cTn id="15" dur="500"/>
                                        <p:tgtEl>
                                          <p:spTgt spid="38"/>
                                        </p:tgtEl>
                                      </p:cBhvr>
                                    </p:animEffect>
                                  </p:childTnLst>
                                </p:cTn>
                              </p:par>
                              <p:par>
                                <p:cTn id="16" presetID="53" presetClass="entr" presetSubtype="16"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p:cTn id="18" dur="500" fill="hold"/>
                                        <p:tgtEl>
                                          <p:spTgt spid="39"/>
                                        </p:tgtEl>
                                        <p:attrNameLst>
                                          <p:attrName>ppt_w</p:attrName>
                                        </p:attrNameLst>
                                      </p:cBhvr>
                                      <p:tavLst>
                                        <p:tav tm="0">
                                          <p:val>
                                            <p:fltVal val="0"/>
                                          </p:val>
                                        </p:tav>
                                        <p:tav tm="100000">
                                          <p:val>
                                            <p:strVal val="#ppt_w"/>
                                          </p:val>
                                        </p:tav>
                                      </p:tavLst>
                                    </p:anim>
                                    <p:anim calcmode="lin" valueType="num">
                                      <p:cBhvr>
                                        <p:cTn id="19" dur="500" fill="hold"/>
                                        <p:tgtEl>
                                          <p:spTgt spid="39"/>
                                        </p:tgtEl>
                                        <p:attrNameLst>
                                          <p:attrName>ppt_h</p:attrName>
                                        </p:attrNameLst>
                                      </p:cBhvr>
                                      <p:tavLst>
                                        <p:tav tm="0">
                                          <p:val>
                                            <p:fltVal val="0"/>
                                          </p:val>
                                        </p:tav>
                                        <p:tav tm="100000">
                                          <p:val>
                                            <p:strVal val="#ppt_h"/>
                                          </p:val>
                                        </p:tav>
                                      </p:tavLst>
                                    </p:anim>
                                    <p:animEffect transition="in" filter="fade">
                                      <p:cBhvr>
                                        <p:cTn id="20" dur="500"/>
                                        <p:tgtEl>
                                          <p:spTgt spid="39"/>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arn(inVertical)">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6" grpId="0"/>
      <p:bldP spid="8"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19"/>
        <p:cNvGrpSpPr/>
        <p:nvPr/>
      </p:nvGrpSpPr>
      <p:grpSpPr>
        <a:xfrm>
          <a:off x="0" y="0"/>
          <a:ext cx="0" cy="0"/>
          <a:chOff x="0" y="0"/>
          <a:chExt cx="0" cy="0"/>
        </a:xfrm>
      </p:grpSpPr>
      <p:cxnSp>
        <p:nvCxnSpPr>
          <p:cNvPr id="1620" name="Google Shape;1620;p46"/>
          <p:cNvCxnSpPr/>
          <p:nvPr/>
        </p:nvCxnSpPr>
        <p:spPr>
          <a:xfrm flipH="1">
            <a:off x="1993023" y="2272275"/>
            <a:ext cx="714600" cy="679200"/>
          </a:xfrm>
          <a:prstGeom prst="curvedConnector3">
            <a:avLst>
              <a:gd name="adj1" fmla="val 133323"/>
            </a:avLst>
          </a:prstGeom>
          <a:noFill/>
          <a:ln w="28575" cap="flat" cmpd="sng">
            <a:solidFill>
              <a:schemeClr val="dk2"/>
            </a:solidFill>
            <a:prstDash val="solid"/>
            <a:round/>
            <a:headEnd type="none" w="med" len="med"/>
            <a:tailEnd type="triangle" w="med" len="med"/>
          </a:ln>
        </p:spPr>
      </p:cxnSp>
      <p:cxnSp>
        <p:nvCxnSpPr>
          <p:cNvPr id="1621" name="Google Shape;1621;p46"/>
          <p:cNvCxnSpPr>
            <a:cxnSpLocks/>
            <a:endCxn id="1622" idx="3"/>
          </p:cNvCxnSpPr>
          <p:nvPr/>
        </p:nvCxnSpPr>
        <p:spPr>
          <a:xfrm>
            <a:off x="5315621" y="445421"/>
            <a:ext cx="2877759" cy="839131"/>
          </a:xfrm>
          <a:prstGeom prst="curvedConnector3">
            <a:avLst>
              <a:gd name="adj1" fmla="val 107944"/>
            </a:avLst>
          </a:prstGeom>
          <a:noFill/>
          <a:ln w="28575" cap="rnd" cmpd="sng">
            <a:solidFill>
              <a:schemeClr val="dk2"/>
            </a:solidFill>
            <a:prstDash val="solid"/>
            <a:round/>
            <a:headEnd type="none" w="med" len="med"/>
            <a:tailEnd type="triangle" w="med" len="med"/>
          </a:ln>
        </p:spPr>
      </p:cxnSp>
      <p:grpSp>
        <p:nvGrpSpPr>
          <p:cNvPr id="1625" name="Google Shape;1625;p46"/>
          <p:cNvGrpSpPr/>
          <p:nvPr/>
        </p:nvGrpSpPr>
        <p:grpSpPr>
          <a:xfrm>
            <a:off x="113887" y="-1070542"/>
            <a:ext cx="8872425" cy="1809988"/>
            <a:chOff x="113913" y="70650"/>
            <a:chExt cx="8872425" cy="1809988"/>
          </a:xfrm>
        </p:grpSpPr>
        <p:sp>
          <p:nvSpPr>
            <p:cNvPr id="1626" name="Google Shape;1626;p46"/>
            <p:cNvSpPr/>
            <p:nvPr/>
          </p:nvSpPr>
          <p:spPr>
            <a:xfrm>
              <a:off x="1578288" y="1396488"/>
              <a:ext cx="1611625" cy="484150"/>
            </a:xfrm>
            <a:custGeom>
              <a:avLst/>
              <a:gdLst/>
              <a:ahLst/>
              <a:cxnLst/>
              <a:rect l="l" t="t" r="r" b="b"/>
              <a:pathLst>
                <a:path w="64465" h="19366" extrusionOk="0">
                  <a:moveTo>
                    <a:pt x="27176" y="1"/>
                  </a:moveTo>
                  <a:cubicBezTo>
                    <a:pt x="20680" y="1"/>
                    <a:pt x="18184" y="3720"/>
                    <a:pt x="17987" y="7746"/>
                  </a:cubicBezTo>
                  <a:cubicBezTo>
                    <a:pt x="17987" y="7746"/>
                    <a:pt x="16481" y="6484"/>
                    <a:pt x="14312" y="6484"/>
                  </a:cubicBezTo>
                  <a:cubicBezTo>
                    <a:pt x="13204" y="6484"/>
                    <a:pt x="11924" y="6813"/>
                    <a:pt x="10582" y="7807"/>
                  </a:cubicBezTo>
                  <a:cubicBezTo>
                    <a:pt x="10582" y="7807"/>
                    <a:pt x="9361" y="7197"/>
                    <a:pt x="7689" y="7197"/>
                  </a:cubicBezTo>
                  <a:cubicBezTo>
                    <a:pt x="6403" y="7197"/>
                    <a:pt x="4850" y="7558"/>
                    <a:pt x="3380" y="8836"/>
                  </a:cubicBezTo>
                  <a:cubicBezTo>
                    <a:pt x="0" y="11776"/>
                    <a:pt x="386" y="17419"/>
                    <a:pt x="3134" y="18713"/>
                  </a:cubicBezTo>
                  <a:cubicBezTo>
                    <a:pt x="4193" y="19213"/>
                    <a:pt x="12227" y="19366"/>
                    <a:pt x="21691" y="19366"/>
                  </a:cubicBezTo>
                  <a:cubicBezTo>
                    <a:pt x="36742" y="19366"/>
                    <a:pt x="55411" y="18978"/>
                    <a:pt x="55411" y="18978"/>
                  </a:cubicBezTo>
                  <a:cubicBezTo>
                    <a:pt x="55411" y="18978"/>
                    <a:pt x="56673" y="19001"/>
                    <a:pt x="58229" y="19001"/>
                  </a:cubicBezTo>
                  <a:cubicBezTo>
                    <a:pt x="60573" y="19001"/>
                    <a:pt x="63582" y="18949"/>
                    <a:pt x="63936" y="18683"/>
                  </a:cubicBezTo>
                  <a:cubicBezTo>
                    <a:pt x="64465" y="18286"/>
                    <a:pt x="64359" y="15643"/>
                    <a:pt x="61518" y="15643"/>
                  </a:cubicBezTo>
                  <a:cubicBezTo>
                    <a:pt x="61200" y="15643"/>
                    <a:pt x="60847" y="15676"/>
                    <a:pt x="60456" y="15750"/>
                  </a:cubicBezTo>
                  <a:cubicBezTo>
                    <a:pt x="60456" y="15750"/>
                    <a:pt x="60495" y="12075"/>
                    <a:pt x="57024" y="12075"/>
                  </a:cubicBezTo>
                  <a:cubicBezTo>
                    <a:pt x="56300" y="12075"/>
                    <a:pt x="55422" y="12235"/>
                    <a:pt x="54360" y="12622"/>
                  </a:cubicBezTo>
                  <a:cubicBezTo>
                    <a:pt x="54360" y="12622"/>
                    <a:pt x="55703" y="6484"/>
                    <a:pt x="50413" y="2956"/>
                  </a:cubicBezTo>
                  <a:cubicBezTo>
                    <a:pt x="48439" y="1640"/>
                    <a:pt x="46260" y="1107"/>
                    <a:pt x="44217" y="1107"/>
                  </a:cubicBezTo>
                  <a:cubicBezTo>
                    <a:pt x="40783" y="1107"/>
                    <a:pt x="37730" y="2614"/>
                    <a:pt x="36671" y="4445"/>
                  </a:cubicBezTo>
                  <a:cubicBezTo>
                    <a:pt x="36671" y="4445"/>
                    <a:pt x="34980" y="310"/>
                    <a:pt x="27925" y="17"/>
                  </a:cubicBezTo>
                  <a:cubicBezTo>
                    <a:pt x="27670" y="6"/>
                    <a:pt x="27420" y="1"/>
                    <a:pt x="27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46"/>
            <p:cNvSpPr/>
            <p:nvPr/>
          </p:nvSpPr>
          <p:spPr>
            <a:xfrm>
              <a:off x="1215450" y="70650"/>
              <a:ext cx="1040775" cy="1040775"/>
            </a:xfrm>
            <a:custGeom>
              <a:avLst/>
              <a:gdLst/>
              <a:ahLst/>
              <a:cxnLst/>
              <a:rect l="l" t="t" r="r" b="b"/>
              <a:pathLst>
                <a:path w="41631" h="41631" extrusionOk="0">
                  <a:moveTo>
                    <a:pt x="20815" y="0"/>
                  </a:moveTo>
                  <a:cubicBezTo>
                    <a:pt x="9319" y="0"/>
                    <a:pt x="1" y="9319"/>
                    <a:pt x="1" y="20815"/>
                  </a:cubicBezTo>
                  <a:cubicBezTo>
                    <a:pt x="1" y="32312"/>
                    <a:pt x="9319" y="41630"/>
                    <a:pt x="20815" y="41630"/>
                  </a:cubicBezTo>
                  <a:cubicBezTo>
                    <a:pt x="32312" y="41630"/>
                    <a:pt x="41630" y="32312"/>
                    <a:pt x="41630" y="20815"/>
                  </a:cubicBezTo>
                  <a:cubicBezTo>
                    <a:pt x="41630" y="9320"/>
                    <a:pt x="32311" y="0"/>
                    <a:pt x="208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46"/>
            <p:cNvSpPr/>
            <p:nvPr/>
          </p:nvSpPr>
          <p:spPr>
            <a:xfrm>
              <a:off x="5821713" y="294913"/>
              <a:ext cx="1611625" cy="484150"/>
            </a:xfrm>
            <a:custGeom>
              <a:avLst/>
              <a:gdLst/>
              <a:ahLst/>
              <a:cxnLst/>
              <a:rect l="l" t="t" r="r" b="b"/>
              <a:pathLst>
                <a:path w="64465" h="19366" extrusionOk="0">
                  <a:moveTo>
                    <a:pt x="27176" y="1"/>
                  </a:moveTo>
                  <a:cubicBezTo>
                    <a:pt x="20680" y="1"/>
                    <a:pt x="18184" y="3720"/>
                    <a:pt x="17987" y="7746"/>
                  </a:cubicBezTo>
                  <a:cubicBezTo>
                    <a:pt x="17987" y="7746"/>
                    <a:pt x="16481" y="6484"/>
                    <a:pt x="14312" y="6484"/>
                  </a:cubicBezTo>
                  <a:cubicBezTo>
                    <a:pt x="13204" y="6484"/>
                    <a:pt x="11924" y="6813"/>
                    <a:pt x="10582" y="7807"/>
                  </a:cubicBezTo>
                  <a:cubicBezTo>
                    <a:pt x="10582" y="7807"/>
                    <a:pt x="9361" y="7197"/>
                    <a:pt x="7689" y="7197"/>
                  </a:cubicBezTo>
                  <a:cubicBezTo>
                    <a:pt x="6403" y="7197"/>
                    <a:pt x="4850" y="7558"/>
                    <a:pt x="3380" y="8836"/>
                  </a:cubicBezTo>
                  <a:cubicBezTo>
                    <a:pt x="0" y="11776"/>
                    <a:pt x="386" y="17419"/>
                    <a:pt x="3134" y="18713"/>
                  </a:cubicBezTo>
                  <a:cubicBezTo>
                    <a:pt x="4193" y="19213"/>
                    <a:pt x="12227" y="19366"/>
                    <a:pt x="21691" y="19366"/>
                  </a:cubicBezTo>
                  <a:cubicBezTo>
                    <a:pt x="36742" y="19366"/>
                    <a:pt x="55411" y="18978"/>
                    <a:pt x="55411" y="18978"/>
                  </a:cubicBezTo>
                  <a:cubicBezTo>
                    <a:pt x="55411" y="18978"/>
                    <a:pt x="56673" y="19001"/>
                    <a:pt x="58229" y="19001"/>
                  </a:cubicBezTo>
                  <a:cubicBezTo>
                    <a:pt x="60573" y="19001"/>
                    <a:pt x="63582" y="18949"/>
                    <a:pt x="63936" y="18683"/>
                  </a:cubicBezTo>
                  <a:cubicBezTo>
                    <a:pt x="64465" y="18286"/>
                    <a:pt x="64359" y="15643"/>
                    <a:pt x="61518" y="15643"/>
                  </a:cubicBezTo>
                  <a:cubicBezTo>
                    <a:pt x="61200" y="15643"/>
                    <a:pt x="60847" y="15676"/>
                    <a:pt x="60456" y="15750"/>
                  </a:cubicBezTo>
                  <a:cubicBezTo>
                    <a:pt x="60456" y="15750"/>
                    <a:pt x="60495" y="12075"/>
                    <a:pt x="57024" y="12075"/>
                  </a:cubicBezTo>
                  <a:cubicBezTo>
                    <a:pt x="56300" y="12075"/>
                    <a:pt x="55422" y="12235"/>
                    <a:pt x="54360" y="12622"/>
                  </a:cubicBezTo>
                  <a:cubicBezTo>
                    <a:pt x="54360" y="12622"/>
                    <a:pt x="55703" y="6484"/>
                    <a:pt x="50413" y="2956"/>
                  </a:cubicBezTo>
                  <a:cubicBezTo>
                    <a:pt x="48439" y="1640"/>
                    <a:pt x="46260" y="1107"/>
                    <a:pt x="44217" y="1107"/>
                  </a:cubicBezTo>
                  <a:cubicBezTo>
                    <a:pt x="40783" y="1107"/>
                    <a:pt x="37730" y="2614"/>
                    <a:pt x="36671" y="4445"/>
                  </a:cubicBezTo>
                  <a:cubicBezTo>
                    <a:pt x="36671" y="4445"/>
                    <a:pt x="34980" y="310"/>
                    <a:pt x="27925" y="17"/>
                  </a:cubicBezTo>
                  <a:cubicBezTo>
                    <a:pt x="27670" y="6"/>
                    <a:pt x="27420" y="1"/>
                    <a:pt x="27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46"/>
            <p:cNvSpPr/>
            <p:nvPr/>
          </p:nvSpPr>
          <p:spPr>
            <a:xfrm>
              <a:off x="7153088" y="1029975"/>
              <a:ext cx="1833250" cy="550700"/>
            </a:xfrm>
            <a:custGeom>
              <a:avLst/>
              <a:gdLst/>
              <a:ahLst/>
              <a:cxnLst/>
              <a:rect l="l" t="t" r="r" b="b"/>
              <a:pathLst>
                <a:path w="73330" h="22028" extrusionOk="0">
                  <a:moveTo>
                    <a:pt x="42412" y="1"/>
                  </a:moveTo>
                  <a:cubicBezTo>
                    <a:pt x="42136" y="1"/>
                    <a:pt x="41853" y="7"/>
                    <a:pt x="41563" y="19"/>
                  </a:cubicBezTo>
                  <a:cubicBezTo>
                    <a:pt x="33538" y="353"/>
                    <a:pt x="31616" y="5056"/>
                    <a:pt x="31616" y="5056"/>
                  </a:cubicBezTo>
                  <a:cubicBezTo>
                    <a:pt x="30410" y="2974"/>
                    <a:pt x="26937" y="1260"/>
                    <a:pt x="23030" y="1260"/>
                  </a:cubicBezTo>
                  <a:cubicBezTo>
                    <a:pt x="20706" y="1260"/>
                    <a:pt x="18228" y="1867"/>
                    <a:pt x="15983" y="3363"/>
                  </a:cubicBezTo>
                  <a:cubicBezTo>
                    <a:pt x="9966" y="7376"/>
                    <a:pt x="11493" y="14358"/>
                    <a:pt x="11493" y="14358"/>
                  </a:cubicBezTo>
                  <a:cubicBezTo>
                    <a:pt x="10285" y="13917"/>
                    <a:pt x="9287" y="13735"/>
                    <a:pt x="8463" y="13735"/>
                  </a:cubicBezTo>
                  <a:cubicBezTo>
                    <a:pt x="4515" y="13735"/>
                    <a:pt x="4560" y="17916"/>
                    <a:pt x="4560" y="17916"/>
                  </a:cubicBezTo>
                  <a:cubicBezTo>
                    <a:pt x="4116" y="17832"/>
                    <a:pt x="3714" y="17794"/>
                    <a:pt x="3351" y="17794"/>
                  </a:cubicBezTo>
                  <a:cubicBezTo>
                    <a:pt x="121" y="17794"/>
                    <a:pt x="0" y="20801"/>
                    <a:pt x="602" y="21252"/>
                  </a:cubicBezTo>
                  <a:cubicBezTo>
                    <a:pt x="1003" y="21553"/>
                    <a:pt x="4404" y="21613"/>
                    <a:pt x="7066" y="21613"/>
                  </a:cubicBezTo>
                  <a:cubicBezTo>
                    <a:pt x="8848" y="21613"/>
                    <a:pt x="10300" y="21586"/>
                    <a:pt x="10300" y="21586"/>
                  </a:cubicBezTo>
                  <a:cubicBezTo>
                    <a:pt x="10300" y="21586"/>
                    <a:pt x="31545" y="22028"/>
                    <a:pt x="48667" y="22028"/>
                  </a:cubicBezTo>
                  <a:cubicBezTo>
                    <a:pt x="59428" y="22028"/>
                    <a:pt x="68560" y="21853"/>
                    <a:pt x="69765" y="21285"/>
                  </a:cubicBezTo>
                  <a:cubicBezTo>
                    <a:pt x="72889" y="19814"/>
                    <a:pt x="73330" y="13395"/>
                    <a:pt x="69484" y="10051"/>
                  </a:cubicBezTo>
                  <a:cubicBezTo>
                    <a:pt x="67812" y="8597"/>
                    <a:pt x="66046" y="8187"/>
                    <a:pt x="64583" y="8187"/>
                  </a:cubicBezTo>
                  <a:cubicBezTo>
                    <a:pt x="62681" y="8187"/>
                    <a:pt x="61293" y="8881"/>
                    <a:pt x="61293" y="8881"/>
                  </a:cubicBezTo>
                  <a:cubicBezTo>
                    <a:pt x="59766" y="7750"/>
                    <a:pt x="58309" y="7376"/>
                    <a:pt x="57049" y="7376"/>
                  </a:cubicBezTo>
                  <a:cubicBezTo>
                    <a:pt x="54581" y="7376"/>
                    <a:pt x="52868" y="8810"/>
                    <a:pt x="52868" y="8810"/>
                  </a:cubicBezTo>
                  <a:cubicBezTo>
                    <a:pt x="52646" y="4229"/>
                    <a:pt x="49806" y="1"/>
                    <a:pt x="42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46"/>
            <p:cNvSpPr/>
            <p:nvPr/>
          </p:nvSpPr>
          <p:spPr>
            <a:xfrm>
              <a:off x="121613" y="744513"/>
              <a:ext cx="1611625" cy="484150"/>
            </a:xfrm>
            <a:custGeom>
              <a:avLst/>
              <a:gdLst/>
              <a:ahLst/>
              <a:cxnLst/>
              <a:rect l="l" t="t" r="r" b="b"/>
              <a:pathLst>
                <a:path w="64465" h="19366" extrusionOk="0">
                  <a:moveTo>
                    <a:pt x="27176" y="1"/>
                  </a:moveTo>
                  <a:cubicBezTo>
                    <a:pt x="20680" y="1"/>
                    <a:pt x="18184" y="3720"/>
                    <a:pt x="17987" y="7746"/>
                  </a:cubicBezTo>
                  <a:cubicBezTo>
                    <a:pt x="17987" y="7746"/>
                    <a:pt x="16481" y="6484"/>
                    <a:pt x="14312" y="6484"/>
                  </a:cubicBezTo>
                  <a:cubicBezTo>
                    <a:pt x="13204" y="6484"/>
                    <a:pt x="11924" y="6813"/>
                    <a:pt x="10582" y="7807"/>
                  </a:cubicBezTo>
                  <a:cubicBezTo>
                    <a:pt x="10582" y="7807"/>
                    <a:pt x="9361" y="7197"/>
                    <a:pt x="7689" y="7197"/>
                  </a:cubicBezTo>
                  <a:cubicBezTo>
                    <a:pt x="6403" y="7197"/>
                    <a:pt x="4850" y="7558"/>
                    <a:pt x="3380" y="8836"/>
                  </a:cubicBezTo>
                  <a:cubicBezTo>
                    <a:pt x="0" y="11776"/>
                    <a:pt x="386" y="17419"/>
                    <a:pt x="3134" y="18713"/>
                  </a:cubicBezTo>
                  <a:cubicBezTo>
                    <a:pt x="4193" y="19213"/>
                    <a:pt x="12227" y="19366"/>
                    <a:pt x="21691" y="19366"/>
                  </a:cubicBezTo>
                  <a:cubicBezTo>
                    <a:pt x="36742" y="19366"/>
                    <a:pt x="55411" y="18978"/>
                    <a:pt x="55411" y="18978"/>
                  </a:cubicBezTo>
                  <a:cubicBezTo>
                    <a:pt x="55411" y="18978"/>
                    <a:pt x="56673" y="19001"/>
                    <a:pt x="58229" y="19001"/>
                  </a:cubicBezTo>
                  <a:cubicBezTo>
                    <a:pt x="60573" y="19001"/>
                    <a:pt x="63582" y="18949"/>
                    <a:pt x="63936" y="18683"/>
                  </a:cubicBezTo>
                  <a:cubicBezTo>
                    <a:pt x="64465" y="18286"/>
                    <a:pt x="64359" y="15643"/>
                    <a:pt x="61518" y="15643"/>
                  </a:cubicBezTo>
                  <a:cubicBezTo>
                    <a:pt x="61200" y="15643"/>
                    <a:pt x="60847" y="15676"/>
                    <a:pt x="60456" y="15750"/>
                  </a:cubicBezTo>
                  <a:cubicBezTo>
                    <a:pt x="60456" y="15750"/>
                    <a:pt x="60495" y="12075"/>
                    <a:pt x="57024" y="12075"/>
                  </a:cubicBezTo>
                  <a:cubicBezTo>
                    <a:pt x="56300" y="12075"/>
                    <a:pt x="55422" y="12235"/>
                    <a:pt x="54360" y="12622"/>
                  </a:cubicBezTo>
                  <a:cubicBezTo>
                    <a:pt x="54360" y="12622"/>
                    <a:pt x="55703" y="6484"/>
                    <a:pt x="50413" y="2956"/>
                  </a:cubicBezTo>
                  <a:cubicBezTo>
                    <a:pt x="48439" y="1640"/>
                    <a:pt x="46260" y="1107"/>
                    <a:pt x="44217" y="1107"/>
                  </a:cubicBezTo>
                  <a:cubicBezTo>
                    <a:pt x="40783" y="1107"/>
                    <a:pt x="37730" y="2614"/>
                    <a:pt x="36671" y="4445"/>
                  </a:cubicBezTo>
                  <a:cubicBezTo>
                    <a:pt x="36671" y="4445"/>
                    <a:pt x="34980" y="310"/>
                    <a:pt x="27925" y="17"/>
                  </a:cubicBezTo>
                  <a:cubicBezTo>
                    <a:pt x="27670" y="6"/>
                    <a:pt x="27420" y="1"/>
                    <a:pt x="27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31" name="Google Shape;1631;p46"/>
            <p:cNvGrpSpPr/>
            <p:nvPr/>
          </p:nvGrpSpPr>
          <p:grpSpPr>
            <a:xfrm>
              <a:off x="113913" y="479994"/>
              <a:ext cx="709113" cy="364856"/>
              <a:chOff x="113913" y="479994"/>
              <a:chExt cx="709113" cy="364856"/>
            </a:xfrm>
          </p:grpSpPr>
          <p:sp>
            <p:nvSpPr>
              <p:cNvPr id="1632" name="Google Shape;1632;p46"/>
              <p:cNvSpPr/>
              <p:nvPr/>
            </p:nvSpPr>
            <p:spPr>
              <a:xfrm>
                <a:off x="600525" y="634850"/>
                <a:ext cx="222500" cy="97150"/>
              </a:xfrm>
              <a:custGeom>
                <a:avLst/>
                <a:gdLst/>
                <a:ahLst/>
                <a:cxnLst/>
                <a:rect l="l" t="t" r="r" b="b"/>
                <a:pathLst>
                  <a:path w="8900" h="3886" extrusionOk="0">
                    <a:moveTo>
                      <a:pt x="7575" y="1"/>
                    </a:moveTo>
                    <a:cubicBezTo>
                      <a:pt x="6141" y="1"/>
                      <a:pt x="2125" y="1837"/>
                      <a:pt x="1199" y="2027"/>
                    </a:cubicBezTo>
                    <a:cubicBezTo>
                      <a:pt x="285" y="2216"/>
                      <a:pt x="0" y="3885"/>
                      <a:pt x="1164" y="3885"/>
                    </a:cubicBezTo>
                    <a:cubicBezTo>
                      <a:pt x="1303" y="3885"/>
                      <a:pt x="1463" y="3861"/>
                      <a:pt x="1646" y="3808"/>
                    </a:cubicBezTo>
                    <a:lnTo>
                      <a:pt x="8354" y="2637"/>
                    </a:lnTo>
                    <a:cubicBezTo>
                      <a:pt x="8354" y="2637"/>
                      <a:pt x="8899" y="1649"/>
                      <a:pt x="8112" y="1371"/>
                    </a:cubicBezTo>
                    <a:cubicBezTo>
                      <a:pt x="8112" y="1371"/>
                      <a:pt x="8851" y="533"/>
                      <a:pt x="7935" y="66"/>
                    </a:cubicBezTo>
                    <a:cubicBezTo>
                      <a:pt x="7848" y="21"/>
                      <a:pt x="7726" y="1"/>
                      <a:pt x="757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46"/>
              <p:cNvSpPr/>
              <p:nvPr/>
            </p:nvSpPr>
            <p:spPr>
              <a:xfrm>
                <a:off x="600525" y="634850"/>
                <a:ext cx="222500" cy="97150"/>
              </a:xfrm>
              <a:custGeom>
                <a:avLst/>
                <a:gdLst/>
                <a:ahLst/>
                <a:cxnLst/>
                <a:rect l="l" t="t" r="r" b="b"/>
                <a:pathLst>
                  <a:path w="8900" h="3886" extrusionOk="0">
                    <a:moveTo>
                      <a:pt x="7575" y="1"/>
                    </a:moveTo>
                    <a:cubicBezTo>
                      <a:pt x="6141" y="1"/>
                      <a:pt x="2125" y="1837"/>
                      <a:pt x="1199" y="2027"/>
                    </a:cubicBezTo>
                    <a:cubicBezTo>
                      <a:pt x="285" y="2216"/>
                      <a:pt x="0" y="3885"/>
                      <a:pt x="1164" y="3885"/>
                    </a:cubicBezTo>
                    <a:cubicBezTo>
                      <a:pt x="1303" y="3885"/>
                      <a:pt x="1463" y="3861"/>
                      <a:pt x="1646" y="3808"/>
                    </a:cubicBezTo>
                    <a:lnTo>
                      <a:pt x="8354" y="2637"/>
                    </a:lnTo>
                    <a:cubicBezTo>
                      <a:pt x="8354" y="2637"/>
                      <a:pt x="8899" y="1649"/>
                      <a:pt x="8112" y="1371"/>
                    </a:cubicBezTo>
                    <a:cubicBezTo>
                      <a:pt x="8112" y="1371"/>
                      <a:pt x="8851" y="533"/>
                      <a:pt x="7935" y="66"/>
                    </a:cubicBezTo>
                    <a:cubicBezTo>
                      <a:pt x="7848" y="21"/>
                      <a:pt x="7726" y="1"/>
                      <a:pt x="7575" y="1"/>
                    </a:cubicBezTo>
                    <a:close/>
                  </a:path>
                </a:pathLst>
              </a:custGeom>
              <a:solidFill>
                <a:srgbClr val="000000">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46"/>
              <p:cNvSpPr/>
              <p:nvPr/>
            </p:nvSpPr>
            <p:spPr>
              <a:xfrm>
                <a:off x="311563" y="479994"/>
                <a:ext cx="175625" cy="311275"/>
              </a:xfrm>
              <a:custGeom>
                <a:avLst/>
                <a:gdLst/>
                <a:ahLst/>
                <a:cxnLst/>
                <a:rect l="l" t="t" r="r" b="b"/>
                <a:pathLst>
                  <a:path w="7025" h="12451" extrusionOk="0">
                    <a:moveTo>
                      <a:pt x="3275" y="0"/>
                    </a:moveTo>
                    <a:cubicBezTo>
                      <a:pt x="3273" y="0"/>
                      <a:pt x="0" y="4208"/>
                      <a:pt x="2228" y="12451"/>
                    </a:cubicBezTo>
                    <a:cubicBezTo>
                      <a:pt x="2228" y="12451"/>
                      <a:pt x="4557" y="11636"/>
                      <a:pt x="5049" y="9092"/>
                    </a:cubicBezTo>
                    <a:cubicBezTo>
                      <a:pt x="5049" y="9092"/>
                      <a:pt x="7024" y="6257"/>
                      <a:pt x="5446" y="4948"/>
                    </a:cubicBezTo>
                    <a:cubicBezTo>
                      <a:pt x="5446" y="4948"/>
                      <a:pt x="6119" y="3221"/>
                      <a:pt x="4046" y="2166"/>
                    </a:cubicBezTo>
                    <a:cubicBezTo>
                      <a:pt x="4046" y="2166"/>
                      <a:pt x="4785" y="589"/>
                      <a:pt x="32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46"/>
              <p:cNvSpPr/>
              <p:nvPr/>
            </p:nvSpPr>
            <p:spPr>
              <a:xfrm>
                <a:off x="311563" y="479994"/>
                <a:ext cx="175625" cy="311275"/>
              </a:xfrm>
              <a:custGeom>
                <a:avLst/>
                <a:gdLst/>
                <a:ahLst/>
                <a:cxnLst/>
                <a:rect l="l" t="t" r="r" b="b"/>
                <a:pathLst>
                  <a:path w="7025" h="12451" extrusionOk="0">
                    <a:moveTo>
                      <a:pt x="3275" y="0"/>
                    </a:moveTo>
                    <a:cubicBezTo>
                      <a:pt x="3273" y="0"/>
                      <a:pt x="0" y="4208"/>
                      <a:pt x="2228" y="12451"/>
                    </a:cubicBezTo>
                    <a:cubicBezTo>
                      <a:pt x="2228" y="12451"/>
                      <a:pt x="4557" y="11636"/>
                      <a:pt x="5049" y="9092"/>
                    </a:cubicBezTo>
                    <a:cubicBezTo>
                      <a:pt x="5049" y="9092"/>
                      <a:pt x="7024" y="6257"/>
                      <a:pt x="5446" y="4948"/>
                    </a:cubicBezTo>
                    <a:cubicBezTo>
                      <a:pt x="5446" y="4948"/>
                      <a:pt x="6119" y="3221"/>
                      <a:pt x="4046" y="2166"/>
                    </a:cubicBezTo>
                    <a:cubicBezTo>
                      <a:pt x="4046" y="2166"/>
                      <a:pt x="4785" y="589"/>
                      <a:pt x="3275" y="0"/>
                    </a:cubicBezTo>
                    <a:close/>
                  </a:path>
                </a:pathLst>
              </a:custGeom>
              <a:solidFill>
                <a:srgbClr val="000000">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46"/>
              <p:cNvSpPr/>
              <p:nvPr/>
            </p:nvSpPr>
            <p:spPr>
              <a:xfrm>
                <a:off x="131688" y="792225"/>
                <a:ext cx="198700" cy="47050"/>
              </a:xfrm>
              <a:custGeom>
                <a:avLst/>
                <a:gdLst/>
                <a:ahLst/>
                <a:cxnLst/>
                <a:rect l="l" t="t" r="r" b="b"/>
                <a:pathLst>
                  <a:path w="7948" h="1882" extrusionOk="0">
                    <a:moveTo>
                      <a:pt x="3720" y="1"/>
                    </a:moveTo>
                    <a:lnTo>
                      <a:pt x="0" y="1630"/>
                    </a:lnTo>
                    <a:cubicBezTo>
                      <a:pt x="0" y="1630"/>
                      <a:pt x="1122" y="1881"/>
                      <a:pt x="2528" y="1881"/>
                    </a:cubicBezTo>
                    <a:cubicBezTo>
                      <a:pt x="3502" y="1881"/>
                      <a:pt x="4612" y="1761"/>
                      <a:pt x="5581" y="1352"/>
                    </a:cubicBezTo>
                    <a:cubicBezTo>
                      <a:pt x="7948" y="354"/>
                      <a:pt x="3720" y="1"/>
                      <a:pt x="37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46"/>
              <p:cNvSpPr/>
              <p:nvPr/>
            </p:nvSpPr>
            <p:spPr>
              <a:xfrm>
                <a:off x="113913" y="663500"/>
                <a:ext cx="550600" cy="181350"/>
              </a:xfrm>
              <a:custGeom>
                <a:avLst/>
                <a:gdLst/>
                <a:ahLst/>
                <a:cxnLst/>
                <a:rect l="l" t="t" r="r" b="b"/>
                <a:pathLst>
                  <a:path w="22024" h="7254" extrusionOk="0">
                    <a:moveTo>
                      <a:pt x="18012" y="0"/>
                    </a:moveTo>
                    <a:cubicBezTo>
                      <a:pt x="14143" y="0"/>
                      <a:pt x="8526" y="1673"/>
                      <a:pt x="8526" y="1673"/>
                    </a:cubicBezTo>
                    <a:cubicBezTo>
                      <a:pt x="8526" y="1673"/>
                      <a:pt x="1" y="4907"/>
                      <a:pt x="6251" y="6874"/>
                    </a:cubicBezTo>
                    <a:cubicBezTo>
                      <a:pt x="7092" y="7139"/>
                      <a:pt x="7984" y="7253"/>
                      <a:pt x="8897" y="7253"/>
                    </a:cubicBezTo>
                    <a:cubicBezTo>
                      <a:pt x="14760" y="7253"/>
                      <a:pt x="21499" y="2526"/>
                      <a:pt x="21499" y="2526"/>
                    </a:cubicBezTo>
                    <a:cubicBezTo>
                      <a:pt x="22024" y="602"/>
                      <a:pt x="20332" y="0"/>
                      <a:pt x="180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46"/>
              <p:cNvSpPr/>
              <p:nvPr/>
            </p:nvSpPr>
            <p:spPr>
              <a:xfrm>
                <a:off x="383113" y="518919"/>
                <a:ext cx="257975" cy="254450"/>
              </a:xfrm>
              <a:custGeom>
                <a:avLst/>
                <a:gdLst/>
                <a:ahLst/>
                <a:cxnLst/>
                <a:rect l="l" t="t" r="r" b="b"/>
                <a:pathLst>
                  <a:path w="10319" h="10178" extrusionOk="0">
                    <a:moveTo>
                      <a:pt x="9426" y="0"/>
                    </a:moveTo>
                    <a:cubicBezTo>
                      <a:pt x="9426" y="3"/>
                      <a:pt x="3738" y="1367"/>
                      <a:pt x="0" y="9960"/>
                    </a:cubicBezTo>
                    <a:cubicBezTo>
                      <a:pt x="0" y="9960"/>
                      <a:pt x="621" y="10178"/>
                      <a:pt x="1510" y="10178"/>
                    </a:cubicBezTo>
                    <a:cubicBezTo>
                      <a:pt x="2424" y="10178"/>
                      <a:pt x="3621" y="9948"/>
                      <a:pt x="4718" y="9014"/>
                    </a:cubicBezTo>
                    <a:cubicBezTo>
                      <a:pt x="4718" y="9014"/>
                      <a:pt x="8354" y="7936"/>
                      <a:pt x="7899" y="5732"/>
                    </a:cubicBezTo>
                    <a:cubicBezTo>
                      <a:pt x="7899" y="5732"/>
                      <a:pt x="9658" y="4713"/>
                      <a:pt x="8605" y="2386"/>
                    </a:cubicBezTo>
                    <a:cubicBezTo>
                      <a:pt x="8605" y="2386"/>
                      <a:pt x="10319" y="1540"/>
                      <a:pt x="94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46"/>
              <p:cNvSpPr/>
              <p:nvPr/>
            </p:nvSpPr>
            <p:spPr>
              <a:xfrm>
                <a:off x="263888" y="768675"/>
                <a:ext cx="22625" cy="22675"/>
              </a:xfrm>
              <a:custGeom>
                <a:avLst/>
                <a:gdLst/>
                <a:ahLst/>
                <a:cxnLst/>
                <a:rect l="l" t="t" r="r" b="b"/>
                <a:pathLst>
                  <a:path w="905" h="907" extrusionOk="0">
                    <a:moveTo>
                      <a:pt x="453" y="1"/>
                    </a:moveTo>
                    <a:cubicBezTo>
                      <a:pt x="202" y="1"/>
                      <a:pt x="1" y="204"/>
                      <a:pt x="1" y="453"/>
                    </a:cubicBezTo>
                    <a:cubicBezTo>
                      <a:pt x="1" y="704"/>
                      <a:pt x="202" y="907"/>
                      <a:pt x="453" y="907"/>
                    </a:cubicBezTo>
                    <a:cubicBezTo>
                      <a:pt x="703" y="907"/>
                      <a:pt x="905" y="705"/>
                      <a:pt x="905" y="454"/>
                    </a:cubicBezTo>
                    <a:cubicBezTo>
                      <a:pt x="905" y="204"/>
                      <a:pt x="703" y="2"/>
                      <a:pt x="4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46"/>
              <p:cNvSpPr/>
              <p:nvPr/>
            </p:nvSpPr>
            <p:spPr>
              <a:xfrm>
                <a:off x="383113" y="518919"/>
                <a:ext cx="257975" cy="254450"/>
              </a:xfrm>
              <a:custGeom>
                <a:avLst/>
                <a:gdLst/>
                <a:ahLst/>
                <a:cxnLst/>
                <a:rect l="l" t="t" r="r" b="b"/>
                <a:pathLst>
                  <a:path w="10319" h="10178" extrusionOk="0">
                    <a:moveTo>
                      <a:pt x="9426" y="0"/>
                    </a:moveTo>
                    <a:cubicBezTo>
                      <a:pt x="9426" y="3"/>
                      <a:pt x="3738" y="1367"/>
                      <a:pt x="0" y="9960"/>
                    </a:cubicBezTo>
                    <a:cubicBezTo>
                      <a:pt x="0" y="9960"/>
                      <a:pt x="621" y="10178"/>
                      <a:pt x="1510" y="10178"/>
                    </a:cubicBezTo>
                    <a:cubicBezTo>
                      <a:pt x="2424" y="10178"/>
                      <a:pt x="3621" y="9948"/>
                      <a:pt x="4718" y="9014"/>
                    </a:cubicBezTo>
                    <a:cubicBezTo>
                      <a:pt x="4718" y="9014"/>
                      <a:pt x="8354" y="7936"/>
                      <a:pt x="7899" y="5732"/>
                    </a:cubicBezTo>
                    <a:cubicBezTo>
                      <a:pt x="7899" y="5732"/>
                      <a:pt x="9658" y="4713"/>
                      <a:pt x="8605" y="2386"/>
                    </a:cubicBezTo>
                    <a:cubicBezTo>
                      <a:pt x="8605" y="2386"/>
                      <a:pt x="10319" y="1540"/>
                      <a:pt x="9426" y="0"/>
                    </a:cubicBezTo>
                    <a:close/>
                  </a:path>
                </a:pathLst>
              </a:custGeom>
              <a:solidFill>
                <a:srgbClr val="000000">
                  <a:alpha val="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642" name="Google Shape;1642;p46"/>
          <p:cNvSpPr txBox="1">
            <a:spLocks noGrp="1"/>
          </p:cNvSpPr>
          <p:nvPr>
            <p:ph type="title"/>
          </p:nvPr>
        </p:nvSpPr>
        <p:spPr>
          <a:xfrm>
            <a:off x="1250286" y="1984936"/>
            <a:ext cx="6643428" cy="1173628"/>
          </a:xfrm>
          <a:prstGeom prst="rect">
            <a:avLst/>
          </a:prstGeom>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US" sz="3500" b="1">
                <a:solidFill>
                  <a:srgbClr val="000000"/>
                </a:solidFill>
                <a:latin typeface="+mj-lt"/>
              </a:rPr>
              <a:t>BÀI 4: ÔN TẬP VỀ THÔNG TIN VÀ XỬ LÍ THÔNG TIN</a:t>
            </a:r>
          </a:p>
        </p:txBody>
      </p:sp>
      <p:sp>
        <p:nvSpPr>
          <p:cNvPr id="1622" name="Google Shape;1622;p46"/>
          <p:cNvSpPr/>
          <p:nvPr/>
        </p:nvSpPr>
        <p:spPr>
          <a:xfrm>
            <a:off x="950620" y="882521"/>
            <a:ext cx="7242760" cy="804062"/>
          </a:xfrm>
          <a:prstGeom prst="roundRect">
            <a:avLst>
              <a:gd name="adj" fmla="val 32043"/>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3000"/>
              <a:t>Chủ đề A2: Thông tin và xử lí thông tin</a:t>
            </a:r>
            <a:endParaRPr sz="300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22"/>
                                        </p:tgtEl>
                                        <p:attrNameLst>
                                          <p:attrName>style.visibility</p:attrName>
                                        </p:attrNameLst>
                                      </p:cBhvr>
                                      <p:to>
                                        <p:strVal val="visible"/>
                                      </p:to>
                                    </p:set>
                                    <p:animEffect transition="in" filter="barn(inVertical)">
                                      <p:cBhvr>
                                        <p:cTn id="7" dur="500"/>
                                        <p:tgtEl>
                                          <p:spTgt spid="162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642"/>
                                        </p:tgtEl>
                                        <p:attrNameLst>
                                          <p:attrName>style.visibility</p:attrName>
                                        </p:attrNameLst>
                                      </p:cBhvr>
                                      <p:to>
                                        <p:strVal val="visible"/>
                                      </p:to>
                                    </p:set>
                                    <p:anim calcmode="lin" valueType="num">
                                      <p:cBhvr>
                                        <p:cTn id="12" dur="500" fill="hold"/>
                                        <p:tgtEl>
                                          <p:spTgt spid="164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642"/>
                                        </p:tgtEl>
                                        <p:attrNameLst>
                                          <p:attrName>ppt_y</p:attrName>
                                        </p:attrNameLst>
                                      </p:cBhvr>
                                      <p:tavLst>
                                        <p:tav tm="0">
                                          <p:val>
                                            <p:strVal val="#ppt_y"/>
                                          </p:val>
                                        </p:tav>
                                        <p:tav tm="100000">
                                          <p:val>
                                            <p:strVal val="#ppt_y"/>
                                          </p:val>
                                        </p:tav>
                                      </p:tavLst>
                                    </p:anim>
                                    <p:anim calcmode="lin" valueType="num">
                                      <p:cBhvr>
                                        <p:cTn id="14" dur="500" fill="hold"/>
                                        <p:tgtEl>
                                          <p:spTgt spid="164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64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2" grpId="0"/>
      <p:bldP spid="16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12"/>
        <p:cNvGrpSpPr/>
        <p:nvPr/>
      </p:nvGrpSpPr>
      <p:grpSpPr>
        <a:xfrm>
          <a:off x="0" y="0"/>
          <a:ext cx="0" cy="0"/>
          <a:chOff x="0" y="0"/>
          <a:chExt cx="0" cy="0"/>
        </a:xfrm>
      </p:grpSpPr>
      <p:sp>
        <p:nvSpPr>
          <p:cNvPr id="4" name="TextBox 3">
            <a:extLst>
              <a:ext uri="{FF2B5EF4-FFF2-40B4-BE49-F238E27FC236}">
                <a16:creationId xmlns:a16="http://schemas.microsoft.com/office/drawing/2014/main" id="{9CED2E0E-8CA2-711B-AE1C-A4B45D455602}"/>
              </a:ext>
            </a:extLst>
          </p:cNvPr>
          <p:cNvSpPr txBox="1"/>
          <p:nvPr/>
        </p:nvSpPr>
        <p:spPr>
          <a:xfrm>
            <a:off x="2677553" y="308767"/>
            <a:ext cx="4536828" cy="477054"/>
          </a:xfrm>
          <a:prstGeom prst="rect">
            <a:avLst/>
          </a:prstGeom>
          <a:noFill/>
        </p:spPr>
        <p:txBody>
          <a:bodyPr wrap="square" rtlCol="0">
            <a:spAutoFit/>
          </a:bodyPr>
          <a:lstStyle/>
          <a:p>
            <a:pPr algn="ctr"/>
            <a:r>
              <a:rPr lang="en-US" sz="2500" b="1"/>
              <a:t>Trò chơi 1: Đoán từ</a:t>
            </a:r>
          </a:p>
        </p:txBody>
      </p:sp>
      <p:pic>
        <p:nvPicPr>
          <p:cNvPr id="1026" name="Picture 2" descr="Rubik ">
            <a:hlinkClick r:id="rId3" action="ppaction://hlinksldjump"/>
            <a:extLst>
              <a:ext uri="{FF2B5EF4-FFF2-40B4-BE49-F238E27FC236}">
                <a16:creationId xmlns:a16="http://schemas.microsoft.com/office/drawing/2014/main" id="{7D8DA6DC-18FD-AD65-3118-93109801E0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3710" y="184889"/>
            <a:ext cx="668215" cy="668215"/>
          </a:xfrm>
          <a:prstGeom prst="rect">
            <a:avLst/>
          </a:prstGeom>
          <a:noFill/>
          <a:extLst>
            <a:ext uri="{909E8E84-426E-40DD-AFC4-6F175D3DCCD1}">
              <a14:hiddenFill xmlns:a14="http://schemas.microsoft.com/office/drawing/2010/main">
                <a:solidFill>
                  <a:srgbClr val="FFFFFF"/>
                </a:solidFill>
              </a14:hiddenFill>
            </a:ext>
          </a:extLst>
        </p:spPr>
      </p:pic>
      <p:sp>
        <p:nvSpPr>
          <p:cNvPr id="126" name="TextBox 125">
            <a:extLst>
              <a:ext uri="{FF2B5EF4-FFF2-40B4-BE49-F238E27FC236}">
                <a16:creationId xmlns:a16="http://schemas.microsoft.com/office/drawing/2014/main" id="{3B452F09-0B00-D2FF-ACDA-5E25774B959D}"/>
              </a:ext>
            </a:extLst>
          </p:cNvPr>
          <p:cNvSpPr txBox="1"/>
          <p:nvPr/>
        </p:nvSpPr>
        <p:spPr>
          <a:xfrm>
            <a:off x="603738" y="981670"/>
            <a:ext cx="7936523" cy="3614536"/>
          </a:xfrm>
          <a:prstGeom prst="roundRect">
            <a:avLst/>
          </a:prstGeom>
          <a:solidFill>
            <a:schemeClr val="accent5">
              <a:lumMod val="40000"/>
              <a:lumOff val="60000"/>
            </a:schemeClr>
          </a:solidFill>
          <a:ln>
            <a:solidFill>
              <a:srgbClr val="0070C0"/>
            </a:solidFill>
          </a:ln>
        </p:spPr>
        <p:txBody>
          <a:bodyPr wrap="square" rtlCol="0">
            <a:spAutoFit/>
          </a:bodyPr>
          <a:lstStyle/>
          <a:p>
            <a:pPr marL="457200" lvl="2" indent="-457200">
              <a:lnSpc>
                <a:spcPct val="150000"/>
              </a:lnSpc>
              <a:buFont typeface="+mj-lt"/>
              <a:buAutoNum type="arabicPeriod"/>
            </a:pPr>
            <a:r>
              <a:rPr lang="en-US" sz="2000"/>
              <a:t>Thiết bị số giúp xử lí thông tin.</a:t>
            </a:r>
          </a:p>
          <a:p>
            <a:pPr marL="457200" lvl="2" indent="-457200">
              <a:lnSpc>
                <a:spcPct val="150000"/>
              </a:lnSpc>
              <a:buFont typeface="+mj-lt"/>
              <a:buAutoNum type="arabicPeriod"/>
            </a:pPr>
            <a:r>
              <a:rPr lang="en-US" sz="2000"/>
              <a:t>Bộ phận của cơ thể con người luôn phải xử lí thông tin.</a:t>
            </a:r>
          </a:p>
          <a:p>
            <a:pPr marL="457200" lvl="2" indent="-457200">
              <a:lnSpc>
                <a:spcPct val="150000"/>
              </a:lnSpc>
              <a:buFont typeface="+mj-lt"/>
              <a:buAutoNum type="arabicPeriod"/>
            </a:pPr>
            <a:r>
              <a:rPr lang="en-US" sz="2000"/>
              <a:t>Việc bộ não của con người phải làm để từ thông tin đã thu nhận đưa ra được quyết định hoặ có hiểu biết mới.</a:t>
            </a:r>
          </a:p>
          <a:p>
            <a:pPr marL="457200" lvl="2" indent="-457200">
              <a:lnSpc>
                <a:spcPct val="150000"/>
              </a:lnSpc>
              <a:buFont typeface="+mj-lt"/>
              <a:buAutoNum type="arabicPeriod"/>
            </a:pPr>
            <a:r>
              <a:rPr lang="en-US" sz="2000"/>
              <a:t>Các giác quan làm việc này để có thông tin chuyển cho bộ phận xử lí thông tin.</a:t>
            </a:r>
          </a:p>
          <a:p>
            <a:pPr marL="457200" lvl="2" indent="-457200">
              <a:lnSpc>
                <a:spcPct val="150000"/>
              </a:lnSpc>
              <a:buFont typeface="+mj-lt"/>
              <a:buAutoNum type="arabicPeriod"/>
            </a:pPr>
            <a:r>
              <a:rPr lang="en-US" sz="2000"/>
              <a:t>Hoạt động của con người dựa vào kết quả xử lí thông tin.</a:t>
            </a:r>
          </a:p>
        </p:txBody>
      </p:sp>
    </p:spTree>
    <p:extLst>
      <p:ext uri="{BB962C8B-B14F-4D97-AF65-F5344CB8AC3E}">
        <p14:creationId xmlns:p14="http://schemas.microsoft.com/office/powerpoint/2010/main" val="118744269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barn(inVertical)">
                                      <p:cBhvr>
                                        <p:cTn id="17"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12"/>
        <p:cNvGrpSpPr/>
        <p:nvPr/>
      </p:nvGrpSpPr>
      <p:grpSpPr>
        <a:xfrm>
          <a:off x="0" y="0"/>
          <a:ext cx="0" cy="0"/>
          <a:chOff x="0" y="0"/>
          <a:chExt cx="0" cy="0"/>
        </a:xfrm>
      </p:grpSpPr>
      <p:pic>
        <p:nvPicPr>
          <p:cNvPr id="1026" name="Picture 2" descr="Rubik ">
            <a:extLst>
              <a:ext uri="{FF2B5EF4-FFF2-40B4-BE49-F238E27FC236}">
                <a16:creationId xmlns:a16="http://schemas.microsoft.com/office/drawing/2014/main" id="{7D8DA6DC-18FD-AD65-3118-93109801E0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4253" y="-42024"/>
            <a:ext cx="668215" cy="668215"/>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F431608A-E516-7DB7-0A70-9AE414ED63DA}"/>
              </a:ext>
            </a:extLst>
          </p:cNvPr>
          <p:cNvSpPr/>
          <p:nvPr/>
        </p:nvSpPr>
        <p:spPr>
          <a:xfrm>
            <a:off x="4484076" y="3901428"/>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I</a:t>
            </a:r>
          </a:p>
        </p:txBody>
      </p:sp>
      <p:sp>
        <p:nvSpPr>
          <p:cNvPr id="24" name="Rectangle 23">
            <a:extLst>
              <a:ext uri="{FF2B5EF4-FFF2-40B4-BE49-F238E27FC236}">
                <a16:creationId xmlns:a16="http://schemas.microsoft.com/office/drawing/2014/main" id="{134AAC0D-4C1B-F7C8-6ECD-3FC957399CCE}"/>
              </a:ext>
            </a:extLst>
          </p:cNvPr>
          <p:cNvSpPr/>
          <p:nvPr/>
        </p:nvSpPr>
        <p:spPr>
          <a:xfrm>
            <a:off x="4484076" y="2464053"/>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G</a:t>
            </a:r>
          </a:p>
        </p:txBody>
      </p:sp>
      <p:sp>
        <p:nvSpPr>
          <p:cNvPr id="25" name="Rectangle 24">
            <a:extLst>
              <a:ext uri="{FF2B5EF4-FFF2-40B4-BE49-F238E27FC236}">
                <a16:creationId xmlns:a16="http://schemas.microsoft.com/office/drawing/2014/main" id="{16E40D4E-98AA-63B8-E4D7-D2DFB70E303D}"/>
              </a:ext>
            </a:extLst>
          </p:cNvPr>
          <p:cNvSpPr/>
          <p:nvPr/>
        </p:nvSpPr>
        <p:spPr>
          <a:xfrm>
            <a:off x="4484076" y="1503171"/>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Ô</a:t>
            </a:r>
          </a:p>
        </p:txBody>
      </p:sp>
      <p:sp>
        <p:nvSpPr>
          <p:cNvPr id="26" name="Rectangle 25">
            <a:extLst>
              <a:ext uri="{FF2B5EF4-FFF2-40B4-BE49-F238E27FC236}">
                <a16:creationId xmlns:a16="http://schemas.microsoft.com/office/drawing/2014/main" id="{CACE14EF-21AA-38FC-FB16-C38AA49857BC}"/>
              </a:ext>
            </a:extLst>
          </p:cNvPr>
          <p:cNvSpPr/>
          <p:nvPr/>
        </p:nvSpPr>
        <p:spPr>
          <a:xfrm>
            <a:off x="4472355" y="1010129"/>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H</a:t>
            </a:r>
          </a:p>
        </p:txBody>
      </p:sp>
      <p:grpSp>
        <p:nvGrpSpPr>
          <p:cNvPr id="14" name="Group 13">
            <a:extLst>
              <a:ext uri="{FF2B5EF4-FFF2-40B4-BE49-F238E27FC236}">
                <a16:creationId xmlns:a16="http://schemas.microsoft.com/office/drawing/2014/main" id="{E49C7A10-649F-8FC0-C5C5-C8FE4FFD6803}"/>
              </a:ext>
            </a:extLst>
          </p:cNvPr>
          <p:cNvGrpSpPr/>
          <p:nvPr/>
        </p:nvGrpSpPr>
        <p:grpSpPr>
          <a:xfrm>
            <a:off x="4484076" y="1996213"/>
            <a:ext cx="1453662" cy="477054"/>
            <a:chOff x="4484076" y="1996213"/>
            <a:chExt cx="1453662" cy="477054"/>
          </a:xfrm>
        </p:grpSpPr>
        <p:sp>
          <p:nvSpPr>
            <p:cNvPr id="7" name="Rectangle 6">
              <a:extLst>
                <a:ext uri="{FF2B5EF4-FFF2-40B4-BE49-F238E27FC236}">
                  <a16:creationId xmlns:a16="http://schemas.microsoft.com/office/drawing/2014/main" id="{7A09169B-AA3A-22D6-8C69-7CE415D6F5A9}"/>
                </a:ext>
              </a:extLst>
            </p:cNvPr>
            <p:cNvSpPr/>
            <p:nvPr/>
          </p:nvSpPr>
          <p:spPr>
            <a:xfrm>
              <a:off x="4964722" y="1996213"/>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Ã</a:t>
              </a:r>
            </a:p>
          </p:txBody>
        </p:sp>
        <p:sp>
          <p:nvSpPr>
            <p:cNvPr id="13" name="Rectangle 12">
              <a:extLst>
                <a:ext uri="{FF2B5EF4-FFF2-40B4-BE49-F238E27FC236}">
                  <a16:creationId xmlns:a16="http://schemas.microsoft.com/office/drawing/2014/main" id="{BA3020CC-7FCC-33D0-8FB3-BD2C4EE5201D}"/>
                </a:ext>
              </a:extLst>
            </p:cNvPr>
            <p:cNvSpPr/>
            <p:nvPr/>
          </p:nvSpPr>
          <p:spPr>
            <a:xfrm>
              <a:off x="5457092" y="1996213"/>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O</a:t>
              </a:r>
            </a:p>
          </p:txBody>
        </p:sp>
        <p:sp>
          <p:nvSpPr>
            <p:cNvPr id="28" name="Rectangle 27">
              <a:extLst>
                <a:ext uri="{FF2B5EF4-FFF2-40B4-BE49-F238E27FC236}">
                  <a16:creationId xmlns:a16="http://schemas.microsoft.com/office/drawing/2014/main" id="{DE824354-F4BF-763E-0028-A5EB9639582C}"/>
                </a:ext>
              </a:extLst>
            </p:cNvPr>
            <p:cNvSpPr/>
            <p:nvPr/>
          </p:nvSpPr>
          <p:spPr>
            <a:xfrm>
              <a:off x="4484076" y="1996213"/>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N</a:t>
              </a:r>
            </a:p>
          </p:txBody>
        </p:sp>
      </p:grpSp>
      <p:grpSp>
        <p:nvGrpSpPr>
          <p:cNvPr id="10" name="Group 9">
            <a:extLst>
              <a:ext uri="{FF2B5EF4-FFF2-40B4-BE49-F238E27FC236}">
                <a16:creationId xmlns:a16="http://schemas.microsoft.com/office/drawing/2014/main" id="{9D5490A5-2DDF-CCC0-C029-EF428B0D512D}"/>
              </a:ext>
            </a:extLst>
          </p:cNvPr>
          <p:cNvGrpSpPr/>
          <p:nvPr/>
        </p:nvGrpSpPr>
        <p:grpSpPr>
          <a:xfrm>
            <a:off x="2526323" y="509722"/>
            <a:ext cx="3874475" cy="477054"/>
            <a:chOff x="2526323" y="509722"/>
            <a:chExt cx="3874475" cy="477054"/>
          </a:xfrm>
        </p:grpSpPr>
        <p:sp>
          <p:nvSpPr>
            <p:cNvPr id="31" name="Rectangle 30">
              <a:extLst>
                <a:ext uri="{FF2B5EF4-FFF2-40B4-BE49-F238E27FC236}">
                  <a16:creationId xmlns:a16="http://schemas.microsoft.com/office/drawing/2014/main" id="{12F85712-AAA8-4D16-9E59-D9B5BB2C9DEB}"/>
                </a:ext>
              </a:extLst>
            </p:cNvPr>
            <p:cNvSpPr/>
            <p:nvPr/>
          </p:nvSpPr>
          <p:spPr>
            <a:xfrm>
              <a:off x="3006969" y="50972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Á</a:t>
              </a:r>
            </a:p>
          </p:txBody>
        </p:sp>
        <p:sp>
          <p:nvSpPr>
            <p:cNvPr id="32" name="Rectangle 31">
              <a:extLst>
                <a:ext uri="{FF2B5EF4-FFF2-40B4-BE49-F238E27FC236}">
                  <a16:creationId xmlns:a16="http://schemas.microsoft.com/office/drawing/2014/main" id="{F21D3093-4302-648C-7DCC-0DD64394EFF5}"/>
                </a:ext>
              </a:extLst>
            </p:cNvPr>
            <p:cNvSpPr/>
            <p:nvPr/>
          </p:nvSpPr>
          <p:spPr>
            <a:xfrm>
              <a:off x="3499339" y="50972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Y</a:t>
              </a:r>
            </a:p>
          </p:txBody>
        </p:sp>
        <p:sp>
          <p:nvSpPr>
            <p:cNvPr id="33" name="Rectangle 32">
              <a:extLst>
                <a:ext uri="{FF2B5EF4-FFF2-40B4-BE49-F238E27FC236}">
                  <a16:creationId xmlns:a16="http://schemas.microsoft.com/office/drawing/2014/main" id="{0355563A-3772-0278-F248-03F40CDA6EEE}"/>
                </a:ext>
              </a:extLst>
            </p:cNvPr>
            <p:cNvSpPr/>
            <p:nvPr/>
          </p:nvSpPr>
          <p:spPr>
            <a:xfrm>
              <a:off x="3991709" y="509722"/>
              <a:ext cx="480646" cy="47705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34" name="Rectangle 33">
              <a:extLst>
                <a:ext uri="{FF2B5EF4-FFF2-40B4-BE49-F238E27FC236}">
                  <a16:creationId xmlns:a16="http://schemas.microsoft.com/office/drawing/2014/main" id="{C1A50B7C-CAD8-A4F5-0E9A-EB04DE222AA9}"/>
                </a:ext>
              </a:extLst>
            </p:cNvPr>
            <p:cNvSpPr/>
            <p:nvPr/>
          </p:nvSpPr>
          <p:spPr>
            <a:xfrm>
              <a:off x="4489940" y="509722"/>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T</a:t>
              </a:r>
            </a:p>
          </p:txBody>
        </p:sp>
        <p:sp>
          <p:nvSpPr>
            <p:cNvPr id="35" name="Rectangle 34">
              <a:extLst>
                <a:ext uri="{FF2B5EF4-FFF2-40B4-BE49-F238E27FC236}">
                  <a16:creationId xmlns:a16="http://schemas.microsoft.com/office/drawing/2014/main" id="{798D2274-79D9-274E-C42A-B0D5502C5601}"/>
                </a:ext>
              </a:extLst>
            </p:cNvPr>
            <p:cNvSpPr/>
            <p:nvPr/>
          </p:nvSpPr>
          <p:spPr>
            <a:xfrm>
              <a:off x="4964723" y="50972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Í</a:t>
              </a:r>
            </a:p>
          </p:txBody>
        </p:sp>
        <p:sp>
          <p:nvSpPr>
            <p:cNvPr id="36" name="Rectangle 35">
              <a:extLst>
                <a:ext uri="{FF2B5EF4-FFF2-40B4-BE49-F238E27FC236}">
                  <a16:creationId xmlns:a16="http://schemas.microsoft.com/office/drawing/2014/main" id="{18D2C290-6647-5551-9045-717C0CB4FEC7}"/>
                </a:ext>
              </a:extLst>
            </p:cNvPr>
            <p:cNvSpPr/>
            <p:nvPr/>
          </p:nvSpPr>
          <p:spPr>
            <a:xfrm>
              <a:off x="5445369" y="50972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N</a:t>
              </a:r>
            </a:p>
          </p:txBody>
        </p:sp>
        <p:sp>
          <p:nvSpPr>
            <p:cNvPr id="37" name="Rectangle 36">
              <a:extLst>
                <a:ext uri="{FF2B5EF4-FFF2-40B4-BE49-F238E27FC236}">
                  <a16:creationId xmlns:a16="http://schemas.microsoft.com/office/drawing/2014/main" id="{D6BDB98B-B460-4D68-0C8B-0EEB0DEE60AE}"/>
                </a:ext>
              </a:extLst>
            </p:cNvPr>
            <p:cNvSpPr/>
            <p:nvPr/>
          </p:nvSpPr>
          <p:spPr>
            <a:xfrm>
              <a:off x="5920152" y="50972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H</a:t>
              </a:r>
            </a:p>
          </p:txBody>
        </p:sp>
        <p:sp>
          <p:nvSpPr>
            <p:cNvPr id="49" name="Rectangle 48">
              <a:extLst>
                <a:ext uri="{FF2B5EF4-FFF2-40B4-BE49-F238E27FC236}">
                  <a16:creationId xmlns:a16="http://schemas.microsoft.com/office/drawing/2014/main" id="{8582483A-12DD-CA4D-3308-B7AB1245FC89}"/>
                </a:ext>
              </a:extLst>
            </p:cNvPr>
            <p:cNvSpPr/>
            <p:nvPr/>
          </p:nvSpPr>
          <p:spPr>
            <a:xfrm>
              <a:off x="2526323" y="50972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M</a:t>
              </a:r>
            </a:p>
          </p:txBody>
        </p:sp>
      </p:grpSp>
      <p:grpSp>
        <p:nvGrpSpPr>
          <p:cNvPr id="15" name="Group 14">
            <a:extLst>
              <a:ext uri="{FF2B5EF4-FFF2-40B4-BE49-F238E27FC236}">
                <a16:creationId xmlns:a16="http://schemas.microsoft.com/office/drawing/2014/main" id="{4ABFC5E1-EDC1-1144-964B-67BE3B3CA510}"/>
              </a:ext>
            </a:extLst>
          </p:cNvPr>
          <p:cNvGrpSpPr/>
          <p:nvPr/>
        </p:nvGrpSpPr>
        <p:grpSpPr>
          <a:xfrm>
            <a:off x="3543302" y="2947131"/>
            <a:ext cx="2403229" cy="477054"/>
            <a:chOff x="3543302" y="2947131"/>
            <a:chExt cx="2403229" cy="477054"/>
          </a:xfrm>
        </p:grpSpPr>
        <p:sp>
          <p:nvSpPr>
            <p:cNvPr id="62" name="Rectangle 61">
              <a:extLst>
                <a:ext uri="{FF2B5EF4-FFF2-40B4-BE49-F238E27FC236}">
                  <a16:creationId xmlns:a16="http://schemas.microsoft.com/office/drawing/2014/main" id="{682FAEA7-97CF-B67B-0E11-B1773D4BBB05}"/>
                </a:ext>
              </a:extLst>
            </p:cNvPr>
            <p:cNvSpPr/>
            <p:nvPr/>
          </p:nvSpPr>
          <p:spPr>
            <a:xfrm>
              <a:off x="3543302" y="2947131"/>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X</a:t>
              </a:r>
            </a:p>
          </p:txBody>
        </p:sp>
        <p:sp>
          <p:nvSpPr>
            <p:cNvPr id="63" name="Rectangle 62">
              <a:extLst>
                <a:ext uri="{FF2B5EF4-FFF2-40B4-BE49-F238E27FC236}">
                  <a16:creationId xmlns:a16="http://schemas.microsoft.com/office/drawing/2014/main" id="{B40F176D-8EFE-F19E-E365-B4700BB63187}"/>
                </a:ext>
              </a:extLst>
            </p:cNvPr>
            <p:cNvSpPr/>
            <p:nvPr/>
          </p:nvSpPr>
          <p:spPr>
            <a:xfrm>
              <a:off x="4018086" y="2947131"/>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Ử</a:t>
              </a:r>
            </a:p>
          </p:txBody>
        </p:sp>
        <p:sp>
          <p:nvSpPr>
            <p:cNvPr id="64" name="Rectangle 63">
              <a:extLst>
                <a:ext uri="{FF2B5EF4-FFF2-40B4-BE49-F238E27FC236}">
                  <a16:creationId xmlns:a16="http://schemas.microsoft.com/office/drawing/2014/main" id="{C51C23A2-EBFC-0488-5895-169D84B9499A}"/>
                </a:ext>
              </a:extLst>
            </p:cNvPr>
            <p:cNvSpPr/>
            <p:nvPr/>
          </p:nvSpPr>
          <p:spPr>
            <a:xfrm>
              <a:off x="4498731" y="2947131"/>
              <a:ext cx="480646" cy="477054"/>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65" name="Rectangle 64">
              <a:extLst>
                <a:ext uri="{FF2B5EF4-FFF2-40B4-BE49-F238E27FC236}">
                  <a16:creationId xmlns:a16="http://schemas.microsoft.com/office/drawing/2014/main" id="{98F9BA28-5151-9CE5-7B7B-A9814EFA3736}"/>
                </a:ext>
              </a:extLst>
            </p:cNvPr>
            <p:cNvSpPr/>
            <p:nvPr/>
          </p:nvSpPr>
          <p:spPr>
            <a:xfrm>
              <a:off x="4985239" y="2947131"/>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L</a:t>
              </a:r>
            </a:p>
          </p:txBody>
        </p:sp>
        <p:sp>
          <p:nvSpPr>
            <p:cNvPr id="66" name="Rectangle 65">
              <a:extLst>
                <a:ext uri="{FF2B5EF4-FFF2-40B4-BE49-F238E27FC236}">
                  <a16:creationId xmlns:a16="http://schemas.microsoft.com/office/drawing/2014/main" id="{6687A3B5-8BAF-A417-A587-DF26DA123F76}"/>
                </a:ext>
              </a:extLst>
            </p:cNvPr>
            <p:cNvSpPr/>
            <p:nvPr/>
          </p:nvSpPr>
          <p:spPr>
            <a:xfrm>
              <a:off x="5465885" y="2947131"/>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Í</a:t>
              </a:r>
            </a:p>
          </p:txBody>
        </p:sp>
      </p:grpSp>
      <p:grpSp>
        <p:nvGrpSpPr>
          <p:cNvPr id="16" name="Group 15">
            <a:extLst>
              <a:ext uri="{FF2B5EF4-FFF2-40B4-BE49-F238E27FC236}">
                <a16:creationId xmlns:a16="http://schemas.microsoft.com/office/drawing/2014/main" id="{3CCC6BE5-A53A-D13F-7D66-F7C7BE704AC8}"/>
              </a:ext>
            </a:extLst>
          </p:cNvPr>
          <p:cNvGrpSpPr/>
          <p:nvPr/>
        </p:nvGrpSpPr>
        <p:grpSpPr>
          <a:xfrm>
            <a:off x="4489938" y="3412326"/>
            <a:ext cx="4355121" cy="477054"/>
            <a:chOff x="4489938" y="3412326"/>
            <a:chExt cx="4355121" cy="477054"/>
          </a:xfrm>
        </p:grpSpPr>
        <p:sp>
          <p:nvSpPr>
            <p:cNvPr id="69" name="Rectangle 68">
              <a:extLst>
                <a:ext uri="{FF2B5EF4-FFF2-40B4-BE49-F238E27FC236}">
                  <a16:creationId xmlns:a16="http://schemas.microsoft.com/office/drawing/2014/main" id="{1EAFD31D-0C7A-A786-3A12-351A9D1F92C7}"/>
                </a:ext>
              </a:extLst>
            </p:cNvPr>
            <p:cNvSpPr/>
            <p:nvPr/>
          </p:nvSpPr>
          <p:spPr>
            <a:xfrm>
              <a:off x="4970584" y="3412326"/>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I</a:t>
              </a:r>
            </a:p>
          </p:txBody>
        </p:sp>
        <p:sp>
          <p:nvSpPr>
            <p:cNvPr id="70" name="Rectangle 69">
              <a:extLst>
                <a:ext uri="{FF2B5EF4-FFF2-40B4-BE49-F238E27FC236}">
                  <a16:creationId xmlns:a16="http://schemas.microsoft.com/office/drawing/2014/main" id="{65A0554B-0FF7-34C4-25AE-11F1412E9679}"/>
                </a:ext>
              </a:extLst>
            </p:cNvPr>
            <p:cNvSpPr/>
            <p:nvPr/>
          </p:nvSpPr>
          <p:spPr>
            <a:xfrm>
              <a:off x="5462954" y="3412326"/>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Ế</a:t>
              </a:r>
            </a:p>
          </p:txBody>
        </p:sp>
        <p:sp>
          <p:nvSpPr>
            <p:cNvPr id="71" name="Rectangle 70">
              <a:extLst>
                <a:ext uri="{FF2B5EF4-FFF2-40B4-BE49-F238E27FC236}">
                  <a16:creationId xmlns:a16="http://schemas.microsoft.com/office/drawing/2014/main" id="{1B35C716-338A-F9C8-D613-2BE8FF6E8412}"/>
                </a:ext>
              </a:extLst>
            </p:cNvPr>
            <p:cNvSpPr/>
            <p:nvPr/>
          </p:nvSpPr>
          <p:spPr>
            <a:xfrm>
              <a:off x="5955324" y="3412326"/>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P</a:t>
              </a:r>
            </a:p>
          </p:txBody>
        </p:sp>
        <p:sp>
          <p:nvSpPr>
            <p:cNvPr id="72" name="Rectangle 71">
              <a:extLst>
                <a:ext uri="{FF2B5EF4-FFF2-40B4-BE49-F238E27FC236}">
                  <a16:creationId xmlns:a16="http://schemas.microsoft.com/office/drawing/2014/main" id="{0B57842E-942A-885E-518E-8F4B04371F41}"/>
                </a:ext>
              </a:extLst>
            </p:cNvPr>
            <p:cNvSpPr/>
            <p:nvPr/>
          </p:nvSpPr>
          <p:spPr>
            <a:xfrm>
              <a:off x="6453555" y="3412326"/>
              <a:ext cx="480646" cy="477054"/>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73" name="Rectangle 72">
              <a:extLst>
                <a:ext uri="{FF2B5EF4-FFF2-40B4-BE49-F238E27FC236}">
                  <a16:creationId xmlns:a16="http://schemas.microsoft.com/office/drawing/2014/main" id="{42454959-4447-8063-9CC1-DEB38EBBFC5E}"/>
                </a:ext>
              </a:extLst>
            </p:cNvPr>
            <p:cNvSpPr/>
            <p:nvPr/>
          </p:nvSpPr>
          <p:spPr>
            <a:xfrm>
              <a:off x="6928338" y="3412326"/>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N</a:t>
              </a:r>
            </a:p>
          </p:txBody>
        </p:sp>
        <p:sp>
          <p:nvSpPr>
            <p:cNvPr id="74" name="Rectangle 73">
              <a:extLst>
                <a:ext uri="{FF2B5EF4-FFF2-40B4-BE49-F238E27FC236}">
                  <a16:creationId xmlns:a16="http://schemas.microsoft.com/office/drawing/2014/main" id="{7176E940-6E45-AA83-28BF-0E330197BC51}"/>
                </a:ext>
              </a:extLst>
            </p:cNvPr>
            <p:cNvSpPr/>
            <p:nvPr/>
          </p:nvSpPr>
          <p:spPr>
            <a:xfrm>
              <a:off x="7408984" y="3412326"/>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H</a:t>
              </a:r>
            </a:p>
          </p:txBody>
        </p:sp>
        <p:sp>
          <p:nvSpPr>
            <p:cNvPr id="75" name="Rectangle 74">
              <a:extLst>
                <a:ext uri="{FF2B5EF4-FFF2-40B4-BE49-F238E27FC236}">
                  <a16:creationId xmlns:a16="http://schemas.microsoft.com/office/drawing/2014/main" id="{E6C34855-C031-21A2-3ACF-2984FFB2ACE6}"/>
                </a:ext>
              </a:extLst>
            </p:cNvPr>
            <p:cNvSpPr/>
            <p:nvPr/>
          </p:nvSpPr>
          <p:spPr>
            <a:xfrm>
              <a:off x="7883767" y="3412326"/>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Ậ</a:t>
              </a:r>
            </a:p>
          </p:txBody>
        </p:sp>
        <p:sp>
          <p:nvSpPr>
            <p:cNvPr id="76" name="Rectangle 75">
              <a:extLst>
                <a:ext uri="{FF2B5EF4-FFF2-40B4-BE49-F238E27FC236}">
                  <a16:creationId xmlns:a16="http://schemas.microsoft.com/office/drawing/2014/main" id="{F9B358A1-72E9-890F-A335-12A8FA383FC1}"/>
                </a:ext>
              </a:extLst>
            </p:cNvPr>
            <p:cNvSpPr/>
            <p:nvPr/>
          </p:nvSpPr>
          <p:spPr>
            <a:xfrm>
              <a:off x="8364413" y="3412326"/>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N</a:t>
              </a:r>
            </a:p>
          </p:txBody>
        </p:sp>
        <p:sp>
          <p:nvSpPr>
            <p:cNvPr id="85" name="Rectangle 84">
              <a:extLst>
                <a:ext uri="{FF2B5EF4-FFF2-40B4-BE49-F238E27FC236}">
                  <a16:creationId xmlns:a16="http://schemas.microsoft.com/office/drawing/2014/main" id="{0ACEC40E-856C-9EE7-0DC5-3EF3E623350C}"/>
                </a:ext>
              </a:extLst>
            </p:cNvPr>
            <p:cNvSpPr/>
            <p:nvPr/>
          </p:nvSpPr>
          <p:spPr>
            <a:xfrm>
              <a:off x="4489938" y="3412326"/>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T</a:t>
              </a:r>
            </a:p>
          </p:txBody>
        </p:sp>
      </p:grpSp>
      <p:grpSp>
        <p:nvGrpSpPr>
          <p:cNvPr id="17" name="Group 16">
            <a:extLst>
              <a:ext uri="{FF2B5EF4-FFF2-40B4-BE49-F238E27FC236}">
                <a16:creationId xmlns:a16="http://schemas.microsoft.com/office/drawing/2014/main" id="{8F861CA5-52E4-4B1B-3A65-13EE7B66182C}"/>
              </a:ext>
            </a:extLst>
          </p:cNvPr>
          <p:cNvGrpSpPr/>
          <p:nvPr/>
        </p:nvGrpSpPr>
        <p:grpSpPr>
          <a:xfrm>
            <a:off x="621326" y="4378482"/>
            <a:ext cx="4829904" cy="477054"/>
            <a:chOff x="621326" y="4378482"/>
            <a:chExt cx="4829904" cy="477054"/>
          </a:xfrm>
        </p:grpSpPr>
        <p:sp>
          <p:nvSpPr>
            <p:cNvPr id="87" name="Rectangle 86">
              <a:extLst>
                <a:ext uri="{FF2B5EF4-FFF2-40B4-BE49-F238E27FC236}">
                  <a16:creationId xmlns:a16="http://schemas.microsoft.com/office/drawing/2014/main" id="{9DEE99DE-2A87-2BBD-197E-C4065CE46976}"/>
                </a:ext>
              </a:extLst>
            </p:cNvPr>
            <p:cNvSpPr/>
            <p:nvPr/>
          </p:nvSpPr>
          <p:spPr>
            <a:xfrm>
              <a:off x="1101972" y="437848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U</a:t>
              </a:r>
            </a:p>
          </p:txBody>
        </p:sp>
        <p:sp>
          <p:nvSpPr>
            <p:cNvPr id="88" name="Rectangle 87">
              <a:extLst>
                <a:ext uri="{FF2B5EF4-FFF2-40B4-BE49-F238E27FC236}">
                  <a16:creationId xmlns:a16="http://schemas.microsoft.com/office/drawing/2014/main" id="{6A53EEDD-86D1-221A-1EDB-E748C3E50947}"/>
                </a:ext>
              </a:extLst>
            </p:cNvPr>
            <p:cNvSpPr/>
            <p:nvPr/>
          </p:nvSpPr>
          <p:spPr>
            <a:xfrm>
              <a:off x="1594342" y="437848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Y</a:t>
              </a:r>
            </a:p>
          </p:txBody>
        </p:sp>
        <p:sp>
          <p:nvSpPr>
            <p:cNvPr id="89" name="Rectangle 88">
              <a:extLst>
                <a:ext uri="{FF2B5EF4-FFF2-40B4-BE49-F238E27FC236}">
                  <a16:creationId xmlns:a16="http://schemas.microsoft.com/office/drawing/2014/main" id="{03834997-645A-F710-AF45-1E54FD6E2E4C}"/>
                </a:ext>
              </a:extLst>
            </p:cNvPr>
            <p:cNvSpPr/>
            <p:nvPr/>
          </p:nvSpPr>
          <p:spPr>
            <a:xfrm>
              <a:off x="2086712" y="437848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Ế</a:t>
              </a:r>
            </a:p>
          </p:txBody>
        </p:sp>
        <p:sp>
          <p:nvSpPr>
            <p:cNvPr id="90" name="Rectangle 89">
              <a:extLst>
                <a:ext uri="{FF2B5EF4-FFF2-40B4-BE49-F238E27FC236}">
                  <a16:creationId xmlns:a16="http://schemas.microsoft.com/office/drawing/2014/main" id="{73EF1A2C-844D-F4D3-D915-C37F7CD7F316}"/>
                </a:ext>
              </a:extLst>
            </p:cNvPr>
            <p:cNvSpPr/>
            <p:nvPr/>
          </p:nvSpPr>
          <p:spPr>
            <a:xfrm>
              <a:off x="2584943" y="437848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T</a:t>
              </a:r>
            </a:p>
          </p:txBody>
        </p:sp>
        <p:sp>
          <p:nvSpPr>
            <p:cNvPr id="91" name="Rectangle 90">
              <a:extLst>
                <a:ext uri="{FF2B5EF4-FFF2-40B4-BE49-F238E27FC236}">
                  <a16:creationId xmlns:a16="http://schemas.microsoft.com/office/drawing/2014/main" id="{D82D4CFC-3D60-2003-B078-49A9A9975D5F}"/>
                </a:ext>
              </a:extLst>
            </p:cNvPr>
            <p:cNvSpPr/>
            <p:nvPr/>
          </p:nvSpPr>
          <p:spPr>
            <a:xfrm>
              <a:off x="3059726" y="4378482"/>
              <a:ext cx="480646" cy="477054"/>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92" name="Rectangle 91">
              <a:extLst>
                <a:ext uri="{FF2B5EF4-FFF2-40B4-BE49-F238E27FC236}">
                  <a16:creationId xmlns:a16="http://schemas.microsoft.com/office/drawing/2014/main" id="{16106388-5E59-EEE3-6780-825E63900DC8}"/>
                </a:ext>
              </a:extLst>
            </p:cNvPr>
            <p:cNvSpPr/>
            <p:nvPr/>
          </p:nvSpPr>
          <p:spPr>
            <a:xfrm>
              <a:off x="3540372" y="437848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Đ</a:t>
              </a:r>
            </a:p>
          </p:txBody>
        </p:sp>
        <p:sp>
          <p:nvSpPr>
            <p:cNvPr id="93" name="Rectangle 92">
              <a:extLst>
                <a:ext uri="{FF2B5EF4-FFF2-40B4-BE49-F238E27FC236}">
                  <a16:creationId xmlns:a16="http://schemas.microsoft.com/office/drawing/2014/main" id="{A043B772-481F-9662-0BBF-66D5669EB4BB}"/>
                </a:ext>
              </a:extLst>
            </p:cNvPr>
            <p:cNvSpPr/>
            <p:nvPr/>
          </p:nvSpPr>
          <p:spPr>
            <a:xfrm>
              <a:off x="4015155" y="437848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Ị</a:t>
              </a:r>
            </a:p>
          </p:txBody>
        </p:sp>
        <p:sp>
          <p:nvSpPr>
            <p:cNvPr id="94" name="Rectangle 93">
              <a:extLst>
                <a:ext uri="{FF2B5EF4-FFF2-40B4-BE49-F238E27FC236}">
                  <a16:creationId xmlns:a16="http://schemas.microsoft.com/office/drawing/2014/main" id="{EA51DA64-DA36-70E1-2937-A9EA39826991}"/>
                </a:ext>
              </a:extLst>
            </p:cNvPr>
            <p:cNvSpPr/>
            <p:nvPr/>
          </p:nvSpPr>
          <p:spPr>
            <a:xfrm>
              <a:off x="4495801" y="4378482"/>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N</a:t>
              </a:r>
            </a:p>
          </p:txBody>
        </p:sp>
        <p:sp>
          <p:nvSpPr>
            <p:cNvPr id="95" name="Rectangle 94">
              <a:extLst>
                <a:ext uri="{FF2B5EF4-FFF2-40B4-BE49-F238E27FC236}">
                  <a16:creationId xmlns:a16="http://schemas.microsoft.com/office/drawing/2014/main" id="{60C6B043-D0D8-2E01-5371-0B34853D6B98}"/>
                </a:ext>
              </a:extLst>
            </p:cNvPr>
            <p:cNvSpPr/>
            <p:nvPr/>
          </p:nvSpPr>
          <p:spPr>
            <a:xfrm>
              <a:off x="4970584" y="437848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H</a:t>
              </a:r>
            </a:p>
          </p:txBody>
        </p:sp>
        <p:sp>
          <p:nvSpPr>
            <p:cNvPr id="103" name="Rectangle 102">
              <a:extLst>
                <a:ext uri="{FF2B5EF4-FFF2-40B4-BE49-F238E27FC236}">
                  <a16:creationId xmlns:a16="http://schemas.microsoft.com/office/drawing/2014/main" id="{5E11EC73-9754-93D6-267C-82E4D08FE17F}"/>
                </a:ext>
              </a:extLst>
            </p:cNvPr>
            <p:cNvSpPr/>
            <p:nvPr/>
          </p:nvSpPr>
          <p:spPr>
            <a:xfrm>
              <a:off x="621326" y="4378482"/>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Q</a:t>
              </a:r>
            </a:p>
          </p:txBody>
        </p:sp>
      </p:grpSp>
      <p:sp>
        <p:nvSpPr>
          <p:cNvPr id="5" name="Oval 4">
            <a:hlinkClick r:id="rId5" action="ppaction://hlinksldjump"/>
            <a:extLst>
              <a:ext uri="{FF2B5EF4-FFF2-40B4-BE49-F238E27FC236}">
                <a16:creationId xmlns:a16="http://schemas.microsoft.com/office/drawing/2014/main" id="{B48D1FE7-CBDF-286E-5CA3-7A20513B4CD1}"/>
              </a:ext>
            </a:extLst>
          </p:cNvPr>
          <p:cNvSpPr/>
          <p:nvPr/>
        </p:nvSpPr>
        <p:spPr>
          <a:xfrm>
            <a:off x="1815021" y="469041"/>
            <a:ext cx="600227" cy="558415"/>
          </a:xfrm>
          <a:prstGeom prst="ellipse">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1</a:t>
            </a:r>
          </a:p>
        </p:txBody>
      </p:sp>
      <p:sp>
        <p:nvSpPr>
          <p:cNvPr id="51" name="Oval 50">
            <a:hlinkClick r:id="rId5" action="ppaction://hlinksldjump"/>
            <a:extLst>
              <a:ext uri="{FF2B5EF4-FFF2-40B4-BE49-F238E27FC236}">
                <a16:creationId xmlns:a16="http://schemas.microsoft.com/office/drawing/2014/main" id="{744637AF-EC72-70B4-C751-969C3DFF824C}"/>
              </a:ext>
            </a:extLst>
          </p:cNvPr>
          <p:cNvSpPr/>
          <p:nvPr/>
        </p:nvSpPr>
        <p:spPr>
          <a:xfrm>
            <a:off x="3742594" y="1955532"/>
            <a:ext cx="600227" cy="558415"/>
          </a:xfrm>
          <a:prstGeom prst="ellipse">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2</a:t>
            </a:r>
          </a:p>
        </p:txBody>
      </p:sp>
      <p:sp>
        <p:nvSpPr>
          <p:cNvPr id="52" name="Oval 51">
            <a:hlinkClick r:id="rId5" action="ppaction://hlinksldjump"/>
            <a:extLst>
              <a:ext uri="{FF2B5EF4-FFF2-40B4-BE49-F238E27FC236}">
                <a16:creationId xmlns:a16="http://schemas.microsoft.com/office/drawing/2014/main" id="{89777FC7-7239-B5D3-41D7-BD7D13098300}"/>
              </a:ext>
            </a:extLst>
          </p:cNvPr>
          <p:cNvSpPr/>
          <p:nvPr/>
        </p:nvSpPr>
        <p:spPr>
          <a:xfrm>
            <a:off x="2891930" y="2886399"/>
            <a:ext cx="600227" cy="558415"/>
          </a:xfrm>
          <a:prstGeom prst="ellipse">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3</a:t>
            </a:r>
          </a:p>
        </p:txBody>
      </p:sp>
      <p:sp>
        <p:nvSpPr>
          <p:cNvPr id="53" name="Oval 52">
            <a:hlinkClick r:id="rId5" action="ppaction://hlinksldjump"/>
            <a:extLst>
              <a:ext uri="{FF2B5EF4-FFF2-40B4-BE49-F238E27FC236}">
                <a16:creationId xmlns:a16="http://schemas.microsoft.com/office/drawing/2014/main" id="{1496EF18-3320-7454-9312-4BC683285669}"/>
              </a:ext>
            </a:extLst>
          </p:cNvPr>
          <p:cNvSpPr/>
          <p:nvPr/>
        </p:nvSpPr>
        <p:spPr>
          <a:xfrm>
            <a:off x="3813801" y="3444814"/>
            <a:ext cx="600227" cy="558415"/>
          </a:xfrm>
          <a:prstGeom prst="ellipse">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4</a:t>
            </a:r>
          </a:p>
        </p:txBody>
      </p:sp>
      <p:sp>
        <p:nvSpPr>
          <p:cNvPr id="54" name="Oval 53">
            <a:hlinkClick r:id="rId5" action="ppaction://hlinksldjump"/>
            <a:extLst>
              <a:ext uri="{FF2B5EF4-FFF2-40B4-BE49-F238E27FC236}">
                <a16:creationId xmlns:a16="http://schemas.microsoft.com/office/drawing/2014/main" id="{80B18896-0947-E657-3E80-7E999B9B32A7}"/>
              </a:ext>
            </a:extLst>
          </p:cNvPr>
          <p:cNvSpPr/>
          <p:nvPr/>
        </p:nvSpPr>
        <p:spPr>
          <a:xfrm>
            <a:off x="-24032" y="4297121"/>
            <a:ext cx="600227" cy="558415"/>
          </a:xfrm>
          <a:prstGeom prst="ellipse">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5</a:t>
            </a:r>
          </a:p>
        </p:txBody>
      </p:sp>
      <p:cxnSp>
        <p:nvCxnSpPr>
          <p:cNvPr id="8" name="Straight Arrow Connector 7">
            <a:extLst>
              <a:ext uri="{FF2B5EF4-FFF2-40B4-BE49-F238E27FC236}">
                <a16:creationId xmlns:a16="http://schemas.microsoft.com/office/drawing/2014/main" id="{03BFF055-58E0-3E75-9345-728861852F33}"/>
              </a:ext>
            </a:extLst>
          </p:cNvPr>
          <p:cNvCxnSpPr>
            <a:cxnSpLocks/>
          </p:cNvCxnSpPr>
          <p:nvPr/>
        </p:nvCxnSpPr>
        <p:spPr>
          <a:xfrm>
            <a:off x="4712678" y="-212979"/>
            <a:ext cx="17585" cy="5097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B9435E81-1A12-F02D-10DF-30A23C45D6DD}"/>
              </a:ext>
            </a:extLst>
          </p:cNvPr>
          <p:cNvGrpSpPr/>
          <p:nvPr/>
        </p:nvGrpSpPr>
        <p:grpSpPr>
          <a:xfrm>
            <a:off x="2517014" y="493734"/>
            <a:ext cx="3874475" cy="477054"/>
            <a:chOff x="2485300" y="142767"/>
            <a:chExt cx="3874475" cy="477054"/>
          </a:xfrm>
        </p:grpSpPr>
        <p:sp>
          <p:nvSpPr>
            <p:cNvPr id="58" name="Rectangle 57">
              <a:extLst>
                <a:ext uri="{FF2B5EF4-FFF2-40B4-BE49-F238E27FC236}">
                  <a16:creationId xmlns:a16="http://schemas.microsoft.com/office/drawing/2014/main" id="{A1F06A1E-AE33-F200-EC02-E69C0C336348}"/>
                </a:ext>
              </a:extLst>
            </p:cNvPr>
            <p:cNvSpPr/>
            <p:nvPr/>
          </p:nvSpPr>
          <p:spPr>
            <a:xfrm>
              <a:off x="2965946" y="142767"/>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08D57D5F-C480-4130-7209-89C850A6268A}"/>
                </a:ext>
              </a:extLst>
            </p:cNvPr>
            <p:cNvSpPr/>
            <p:nvPr/>
          </p:nvSpPr>
          <p:spPr>
            <a:xfrm>
              <a:off x="3458316" y="142767"/>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B3756BA6-3E3A-9417-0BDB-80960079C688}"/>
                </a:ext>
              </a:extLst>
            </p:cNvPr>
            <p:cNvSpPr/>
            <p:nvPr/>
          </p:nvSpPr>
          <p:spPr>
            <a:xfrm>
              <a:off x="3950686" y="142767"/>
              <a:ext cx="480646" cy="47705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F8F7B6B6-68F5-79B3-132E-E8FA42BA557B}"/>
                </a:ext>
              </a:extLst>
            </p:cNvPr>
            <p:cNvSpPr/>
            <p:nvPr/>
          </p:nvSpPr>
          <p:spPr>
            <a:xfrm>
              <a:off x="4448917" y="142767"/>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7D9FA9A6-D8FD-C592-F169-27D9AF630A1A}"/>
                </a:ext>
              </a:extLst>
            </p:cNvPr>
            <p:cNvSpPr/>
            <p:nvPr/>
          </p:nvSpPr>
          <p:spPr>
            <a:xfrm>
              <a:off x="4923700" y="142767"/>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CCEACD35-9302-FDC8-2DD6-2E36B611F729}"/>
                </a:ext>
              </a:extLst>
            </p:cNvPr>
            <p:cNvSpPr/>
            <p:nvPr/>
          </p:nvSpPr>
          <p:spPr>
            <a:xfrm>
              <a:off x="5404346" y="142767"/>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64CEB149-5E5E-ADE9-92EC-A48D3A5ECF1B}"/>
                </a:ext>
              </a:extLst>
            </p:cNvPr>
            <p:cNvSpPr/>
            <p:nvPr/>
          </p:nvSpPr>
          <p:spPr>
            <a:xfrm>
              <a:off x="5879129" y="142767"/>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DCA94AB3-233F-FD00-1978-8BCC1A4F1A01}"/>
                </a:ext>
              </a:extLst>
            </p:cNvPr>
            <p:cNvSpPr/>
            <p:nvPr/>
          </p:nvSpPr>
          <p:spPr>
            <a:xfrm>
              <a:off x="2485300" y="142767"/>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a:extLst>
              <a:ext uri="{FF2B5EF4-FFF2-40B4-BE49-F238E27FC236}">
                <a16:creationId xmlns:a16="http://schemas.microsoft.com/office/drawing/2014/main" id="{0B2B7F5A-3421-6C93-E6BA-A1925B7FAE06}"/>
              </a:ext>
            </a:extLst>
          </p:cNvPr>
          <p:cNvGrpSpPr/>
          <p:nvPr/>
        </p:nvGrpSpPr>
        <p:grpSpPr>
          <a:xfrm>
            <a:off x="4498731" y="2003578"/>
            <a:ext cx="1453662" cy="477054"/>
            <a:chOff x="4572000" y="1039807"/>
            <a:chExt cx="1453662" cy="477054"/>
          </a:xfrm>
        </p:grpSpPr>
        <p:sp>
          <p:nvSpPr>
            <p:cNvPr id="80" name="Rectangle 79">
              <a:extLst>
                <a:ext uri="{FF2B5EF4-FFF2-40B4-BE49-F238E27FC236}">
                  <a16:creationId xmlns:a16="http://schemas.microsoft.com/office/drawing/2014/main" id="{AA91A1EB-D19A-8EB2-1DF4-DD7955AE2AA3}"/>
                </a:ext>
              </a:extLst>
            </p:cNvPr>
            <p:cNvSpPr/>
            <p:nvPr/>
          </p:nvSpPr>
          <p:spPr>
            <a:xfrm>
              <a:off x="5052646" y="1039807"/>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9A57B921-020D-2326-AFC8-70DAA892D721}"/>
                </a:ext>
              </a:extLst>
            </p:cNvPr>
            <p:cNvSpPr/>
            <p:nvPr/>
          </p:nvSpPr>
          <p:spPr>
            <a:xfrm>
              <a:off x="5545016" y="1039807"/>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F302C3EA-7D67-D918-F97E-B96ADBFAEF95}"/>
                </a:ext>
              </a:extLst>
            </p:cNvPr>
            <p:cNvSpPr/>
            <p:nvPr/>
          </p:nvSpPr>
          <p:spPr>
            <a:xfrm>
              <a:off x="4572000" y="1039807"/>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3" name="Group 82">
            <a:extLst>
              <a:ext uri="{FF2B5EF4-FFF2-40B4-BE49-F238E27FC236}">
                <a16:creationId xmlns:a16="http://schemas.microsoft.com/office/drawing/2014/main" id="{0DA9E8D4-69B9-445F-B836-94C647975B22}"/>
              </a:ext>
            </a:extLst>
          </p:cNvPr>
          <p:cNvGrpSpPr/>
          <p:nvPr/>
        </p:nvGrpSpPr>
        <p:grpSpPr>
          <a:xfrm>
            <a:off x="3531577" y="2936221"/>
            <a:ext cx="2403229" cy="477054"/>
            <a:chOff x="3651739" y="2020671"/>
            <a:chExt cx="2403229" cy="477054"/>
          </a:xfrm>
        </p:grpSpPr>
        <p:sp>
          <p:nvSpPr>
            <p:cNvPr id="84" name="Rectangle 83">
              <a:extLst>
                <a:ext uri="{FF2B5EF4-FFF2-40B4-BE49-F238E27FC236}">
                  <a16:creationId xmlns:a16="http://schemas.microsoft.com/office/drawing/2014/main" id="{4E29CFE9-C479-16BC-8C8A-8BE0205BA0AE}"/>
                </a:ext>
              </a:extLst>
            </p:cNvPr>
            <p:cNvSpPr/>
            <p:nvPr/>
          </p:nvSpPr>
          <p:spPr>
            <a:xfrm>
              <a:off x="3651739" y="2020671"/>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72E37BAF-9DCD-DB04-F947-B95293FCE5A4}"/>
                </a:ext>
              </a:extLst>
            </p:cNvPr>
            <p:cNvSpPr/>
            <p:nvPr/>
          </p:nvSpPr>
          <p:spPr>
            <a:xfrm>
              <a:off x="4126523" y="2020671"/>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E2CD1303-72F5-3155-702D-61ADA2CB51D8}"/>
                </a:ext>
              </a:extLst>
            </p:cNvPr>
            <p:cNvSpPr/>
            <p:nvPr/>
          </p:nvSpPr>
          <p:spPr>
            <a:xfrm>
              <a:off x="4607168" y="2020671"/>
              <a:ext cx="480646" cy="477054"/>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78C91B17-6EB2-7950-8AC3-FCEAAB06D25C}"/>
                </a:ext>
              </a:extLst>
            </p:cNvPr>
            <p:cNvSpPr/>
            <p:nvPr/>
          </p:nvSpPr>
          <p:spPr>
            <a:xfrm>
              <a:off x="5093676" y="2020671"/>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FEC3E833-FEA6-48DB-54B4-9C877A531A99}"/>
                </a:ext>
              </a:extLst>
            </p:cNvPr>
            <p:cNvSpPr/>
            <p:nvPr/>
          </p:nvSpPr>
          <p:spPr>
            <a:xfrm>
              <a:off x="5574322" y="2020671"/>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98">
            <a:extLst>
              <a:ext uri="{FF2B5EF4-FFF2-40B4-BE49-F238E27FC236}">
                <a16:creationId xmlns:a16="http://schemas.microsoft.com/office/drawing/2014/main" id="{F249FC54-A2A5-1560-D373-7FF0AED4C5A2}"/>
              </a:ext>
            </a:extLst>
          </p:cNvPr>
          <p:cNvGrpSpPr/>
          <p:nvPr/>
        </p:nvGrpSpPr>
        <p:grpSpPr>
          <a:xfrm>
            <a:off x="4469420" y="3425323"/>
            <a:ext cx="4355121" cy="477054"/>
            <a:chOff x="4572000" y="2503489"/>
            <a:chExt cx="4355121" cy="477054"/>
          </a:xfrm>
        </p:grpSpPr>
        <p:sp>
          <p:nvSpPr>
            <p:cNvPr id="100" name="Rectangle 99">
              <a:extLst>
                <a:ext uri="{FF2B5EF4-FFF2-40B4-BE49-F238E27FC236}">
                  <a16:creationId xmlns:a16="http://schemas.microsoft.com/office/drawing/2014/main" id="{8DDE5EC0-A922-C3B2-44D9-568F4609B04D}"/>
                </a:ext>
              </a:extLst>
            </p:cNvPr>
            <p:cNvSpPr/>
            <p:nvPr/>
          </p:nvSpPr>
          <p:spPr>
            <a:xfrm>
              <a:off x="5052646" y="2503489"/>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101" name="Rectangle 100">
              <a:extLst>
                <a:ext uri="{FF2B5EF4-FFF2-40B4-BE49-F238E27FC236}">
                  <a16:creationId xmlns:a16="http://schemas.microsoft.com/office/drawing/2014/main" id="{E2649913-B452-6C63-8E49-151E496BE42E}"/>
                </a:ext>
              </a:extLst>
            </p:cNvPr>
            <p:cNvSpPr/>
            <p:nvPr/>
          </p:nvSpPr>
          <p:spPr>
            <a:xfrm>
              <a:off x="5545016" y="2503489"/>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102" name="Rectangle 101">
              <a:extLst>
                <a:ext uri="{FF2B5EF4-FFF2-40B4-BE49-F238E27FC236}">
                  <a16:creationId xmlns:a16="http://schemas.microsoft.com/office/drawing/2014/main" id="{32A42DC9-97F8-94C3-05A7-8BE8EC7CD50D}"/>
                </a:ext>
              </a:extLst>
            </p:cNvPr>
            <p:cNvSpPr/>
            <p:nvPr/>
          </p:nvSpPr>
          <p:spPr>
            <a:xfrm>
              <a:off x="6037386" y="2503489"/>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104" name="Rectangle 103">
              <a:extLst>
                <a:ext uri="{FF2B5EF4-FFF2-40B4-BE49-F238E27FC236}">
                  <a16:creationId xmlns:a16="http://schemas.microsoft.com/office/drawing/2014/main" id="{3843265E-7FBB-93F3-8AE4-F954C5B57CAC}"/>
                </a:ext>
              </a:extLst>
            </p:cNvPr>
            <p:cNvSpPr/>
            <p:nvPr/>
          </p:nvSpPr>
          <p:spPr>
            <a:xfrm>
              <a:off x="6535617" y="2503489"/>
              <a:ext cx="480646" cy="477054"/>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105" name="Rectangle 104">
              <a:extLst>
                <a:ext uri="{FF2B5EF4-FFF2-40B4-BE49-F238E27FC236}">
                  <a16:creationId xmlns:a16="http://schemas.microsoft.com/office/drawing/2014/main" id="{1F3680B5-2010-E6B1-4D7E-1C11B5FA8FEC}"/>
                </a:ext>
              </a:extLst>
            </p:cNvPr>
            <p:cNvSpPr/>
            <p:nvPr/>
          </p:nvSpPr>
          <p:spPr>
            <a:xfrm>
              <a:off x="7010400" y="2503489"/>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N</a:t>
              </a:r>
            </a:p>
          </p:txBody>
        </p:sp>
        <p:sp>
          <p:nvSpPr>
            <p:cNvPr id="106" name="Rectangle 105">
              <a:extLst>
                <a:ext uri="{FF2B5EF4-FFF2-40B4-BE49-F238E27FC236}">
                  <a16:creationId xmlns:a16="http://schemas.microsoft.com/office/drawing/2014/main" id="{673B74D5-6F48-4AFE-F20C-F2BF66DC6462}"/>
                </a:ext>
              </a:extLst>
            </p:cNvPr>
            <p:cNvSpPr/>
            <p:nvPr/>
          </p:nvSpPr>
          <p:spPr>
            <a:xfrm>
              <a:off x="7491046" y="2503489"/>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H</a:t>
              </a:r>
            </a:p>
          </p:txBody>
        </p:sp>
        <p:sp>
          <p:nvSpPr>
            <p:cNvPr id="107" name="Rectangle 106">
              <a:extLst>
                <a:ext uri="{FF2B5EF4-FFF2-40B4-BE49-F238E27FC236}">
                  <a16:creationId xmlns:a16="http://schemas.microsoft.com/office/drawing/2014/main" id="{F221B5CA-41DF-3355-9B40-8D026C8E6B76}"/>
                </a:ext>
              </a:extLst>
            </p:cNvPr>
            <p:cNvSpPr/>
            <p:nvPr/>
          </p:nvSpPr>
          <p:spPr>
            <a:xfrm>
              <a:off x="7965829" y="2503489"/>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Ậ</a:t>
              </a:r>
            </a:p>
          </p:txBody>
        </p:sp>
        <p:sp>
          <p:nvSpPr>
            <p:cNvPr id="108" name="Rectangle 107">
              <a:extLst>
                <a:ext uri="{FF2B5EF4-FFF2-40B4-BE49-F238E27FC236}">
                  <a16:creationId xmlns:a16="http://schemas.microsoft.com/office/drawing/2014/main" id="{4397943C-5481-BA92-6A21-0E82D62A3CB2}"/>
                </a:ext>
              </a:extLst>
            </p:cNvPr>
            <p:cNvSpPr/>
            <p:nvPr/>
          </p:nvSpPr>
          <p:spPr>
            <a:xfrm>
              <a:off x="8446475" y="2503489"/>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N</a:t>
              </a:r>
            </a:p>
          </p:txBody>
        </p:sp>
        <p:sp>
          <p:nvSpPr>
            <p:cNvPr id="109" name="Rectangle 108">
              <a:extLst>
                <a:ext uri="{FF2B5EF4-FFF2-40B4-BE49-F238E27FC236}">
                  <a16:creationId xmlns:a16="http://schemas.microsoft.com/office/drawing/2014/main" id="{903265B3-1D01-2622-7F63-285A1671B43D}"/>
                </a:ext>
              </a:extLst>
            </p:cNvPr>
            <p:cNvSpPr/>
            <p:nvPr/>
          </p:nvSpPr>
          <p:spPr>
            <a:xfrm>
              <a:off x="4572000" y="2503489"/>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grpSp>
      <p:grpSp>
        <p:nvGrpSpPr>
          <p:cNvPr id="110" name="Group 109">
            <a:extLst>
              <a:ext uri="{FF2B5EF4-FFF2-40B4-BE49-F238E27FC236}">
                <a16:creationId xmlns:a16="http://schemas.microsoft.com/office/drawing/2014/main" id="{41DBAA5C-EA96-FD1F-F829-5C6AA10C9DEA}"/>
              </a:ext>
            </a:extLst>
          </p:cNvPr>
          <p:cNvGrpSpPr/>
          <p:nvPr/>
        </p:nvGrpSpPr>
        <p:grpSpPr>
          <a:xfrm>
            <a:off x="605726" y="4378482"/>
            <a:ext cx="4829904" cy="477054"/>
            <a:chOff x="720973" y="3414534"/>
            <a:chExt cx="4829904" cy="477054"/>
          </a:xfrm>
        </p:grpSpPr>
        <p:sp>
          <p:nvSpPr>
            <p:cNvPr id="111" name="Rectangle 110">
              <a:extLst>
                <a:ext uri="{FF2B5EF4-FFF2-40B4-BE49-F238E27FC236}">
                  <a16:creationId xmlns:a16="http://schemas.microsoft.com/office/drawing/2014/main" id="{08B49EC6-C336-2778-49BB-21D22ECC9223}"/>
                </a:ext>
              </a:extLst>
            </p:cNvPr>
            <p:cNvSpPr/>
            <p:nvPr/>
          </p:nvSpPr>
          <p:spPr>
            <a:xfrm>
              <a:off x="1201619" y="3414534"/>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FD11A4A3-3CA7-05B7-431A-B8A7F6C6F580}"/>
                </a:ext>
              </a:extLst>
            </p:cNvPr>
            <p:cNvSpPr/>
            <p:nvPr/>
          </p:nvSpPr>
          <p:spPr>
            <a:xfrm>
              <a:off x="1693989" y="3414534"/>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1DBF828C-0140-9837-78C1-750F9D3F8951}"/>
                </a:ext>
              </a:extLst>
            </p:cNvPr>
            <p:cNvSpPr/>
            <p:nvPr/>
          </p:nvSpPr>
          <p:spPr>
            <a:xfrm>
              <a:off x="2186359" y="3414534"/>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06FE4458-86F2-5774-2BD1-6C5B2166E596}"/>
                </a:ext>
              </a:extLst>
            </p:cNvPr>
            <p:cNvSpPr/>
            <p:nvPr/>
          </p:nvSpPr>
          <p:spPr>
            <a:xfrm>
              <a:off x="2684590" y="3414534"/>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CAE314D8-ECB4-D313-CFDF-F1C4E3EA1E72}"/>
                </a:ext>
              </a:extLst>
            </p:cNvPr>
            <p:cNvSpPr/>
            <p:nvPr/>
          </p:nvSpPr>
          <p:spPr>
            <a:xfrm>
              <a:off x="3159373" y="3414534"/>
              <a:ext cx="480646" cy="477054"/>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838B8FBA-F18F-D9D4-8262-BE9BA9C2EB40}"/>
                </a:ext>
              </a:extLst>
            </p:cNvPr>
            <p:cNvSpPr/>
            <p:nvPr/>
          </p:nvSpPr>
          <p:spPr>
            <a:xfrm>
              <a:off x="3640019" y="3414534"/>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1177A7DC-9119-505C-C85D-CAA4BA6D88EB}"/>
                </a:ext>
              </a:extLst>
            </p:cNvPr>
            <p:cNvSpPr/>
            <p:nvPr/>
          </p:nvSpPr>
          <p:spPr>
            <a:xfrm>
              <a:off x="4114802" y="3414534"/>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45A86710-6040-2E0B-C103-86271E053512}"/>
                </a:ext>
              </a:extLst>
            </p:cNvPr>
            <p:cNvSpPr/>
            <p:nvPr/>
          </p:nvSpPr>
          <p:spPr>
            <a:xfrm>
              <a:off x="4595448" y="3414534"/>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34F51DD0-172F-D598-DFBD-035897F04D98}"/>
                </a:ext>
              </a:extLst>
            </p:cNvPr>
            <p:cNvSpPr/>
            <p:nvPr/>
          </p:nvSpPr>
          <p:spPr>
            <a:xfrm>
              <a:off x="5070231" y="3414534"/>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E0050E5C-4352-BB34-4B32-7CD78C7EEA9C}"/>
                </a:ext>
              </a:extLst>
            </p:cNvPr>
            <p:cNvSpPr/>
            <p:nvPr/>
          </p:nvSpPr>
          <p:spPr>
            <a:xfrm>
              <a:off x="720973" y="3414534"/>
              <a:ext cx="480646" cy="477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a:extLst>
              <a:ext uri="{FF2B5EF4-FFF2-40B4-BE49-F238E27FC236}">
                <a16:creationId xmlns:a16="http://schemas.microsoft.com/office/drawing/2014/main" id="{D11BB029-A36D-024E-508A-F3E34D044250}"/>
              </a:ext>
            </a:extLst>
          </p:cNvPr>
          <p:cNvGrpSpPr/>
          <p:nvPr/>
        </p:nvGrpSpPr>
        <p:grpSpPr>
          <a:xfrm>
            <a:off x="4473349" y="497327"/>
            <a:ext cx="507022" cy="4345814"/>
            <a:chOff x="4624755" y="662122"/>
            <a:chExt cx="507022" cy="4345814"/>
          </a:xfrm>
        </p:grpSpPr>
        <p:sp>
          <p:nvSpPr>
            <p:cNvPr id="121" name="Rectangle 120">
              <a:extLst>
                <a:ext uri="{FF2B5EF4-FFF2-40B4-BE49-F238E27FC236}">
                  <a16:creationId xmlns:a16="http://schemas.microsoft.com/office/drawing/2014/main" id="{8FE5A188-CA5D-B5F6-687E-ECC5D5F9FDDF}"/>
                </a:ext>
              </a:extLst>
            </p:cNvPr>
            <p:cNvSpPr/>
            <p:nvPr/>
          </p:nvSpPr>
          <p:spPr>
            <a:xfrm>
              <a:off x="4636476" y="4053828"/>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I</a:t>
              </a:r>
            </a:p>
          </p:txBody>
        </p:sp>
        <p:sp>
          <p:nvSpPr>
            <p:cNvPr id="124" name="Rectangle 123">
              <a:extLst>
                <a:ext uri="{FF2B5EF4-FFF2-40B4-BE49-F238E27FC236}">
                  <a16:creationId xmlns:a16="http://schemas.microsoft.com/office/drawing/2014/main" id="{4C342B8C-FD9C-0057-8F14-C97F63DEC424}"/>
                </a:ext>
              </a:extLst>
            </p:cNvPr>
            <p:cNvSpPr/>
            <p:nvPr/>
          </p:nvSpPr>
          <p:spPr>
            <a:xfrm>
              <a:off x="4636476" y="2616453"/>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G</a:t>
              </a:r>
            </a:p>
          </p:txBody>
        </p:sp>
        <p:sp>
          <p:nvSpPr>
            <p:cNvPr id="125" name="Rectangle 124">
              <a:extLst>
                <a:ext uri="{FF2B5EF4-FFF2-40B4-BE49-F238E27FC236}">
                  <a16:creationId xmlns:a16="http://schemas.microsoft.com/office/drawing/2014/main" id="{FEC6B019-ED35-1F69-8255-A1AA98F261ED}"/>
                </a:ext>
              </a:extLst>
            </p:cNvPr>
            <p:cNvSpPr/>
            <p:nvPr/>
          </p:nvSpPr>
          <p:spPr>
            <a:xfrm>
              <a:off x="4636476" y="1655571"/>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Ô</a:t>
              </a:r>
            </a:p>
          </p:txBody>
        </p:sp>
        <p:sp>
          <p:nvSpPr>
            <p:cNvPr id="126" name="Rectangle 125">
              <a:extLst>
                <a:ext uri="{FF2B5EF4-FFF2-40B4-BE49-F238E27FC236}">
                  <a16:creationId xmlns:a16="http://schemas.microsoft.com/office/drawing/2014/main" id="{01F19E72-F38E-F9FF-F400-F50ADBA70634}"/>
                </a:ext>
              </a:extLst>
            </p:cNvPr>
            <p:cNvSpPr/>
            <p:nvPr/>
          </p:nvSpPr>
          <p:spPr>
            <a:xfrm>
              <a:off x="4624755" y="1162529"/>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127" name="Rectangle 126">
              <a:extLst>
                <a:ext uri="{FF2B5EF4-FFF2-40B4-BE49-F238E27FC236}">
                  <a16:creationId xmlns:a16="http://schemas.microsoft.com/office/drawing/2014/main" id="{2A9E902A-0A21-D331-BF18-12202ACBBF58}"/>
                </a:ext>
              </a:extLst>
            </p:cNvPr>
            <p:cNvSpPr/>
            <p:nvPr/>
          </p:nvSpPr>
          <p:spPr>
            <a:xfrm>
              <a:off x="4636476" y="2148613"/>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N</a:t>
              </a:r>
            </a:p>
          </p:txBody>
        </p:sp>
        <p:sp>
          <p:nvSpPr>
            <p:cNvPr id="128" name="Rectangle 127">
              <a:extLst>
                <a:ext uri="{FF2B5EF4-FFF2-40B4-BE49-F238E27FC236}">
                  <a16:creationId xmlns:a16="http://schemas.microsoft.com/office/drawing/2014/main" id="{60540F5B-7CC5-2339-A36E-BC5D5D58C7F2}"/>
                </a:ext>
              </a:extLst>
            </p:cNvPr>
            <p:cNvSpPr/>
            <p:nvPr/>
          </p:nvSpPr>
          <p:spPr>
            <a:xfrm>
              <a:off x="4642340" y="662122"/>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T</a:t>
              </a:r>
            </a:p>
          </p:txBody>
        </p:sp>
        <p:sp>
          <p:nvSpPr>
            <p:cNvPr id="129" name="Rectangle 128">
              <a:extLst>
                <a:ext uri="{FF2B5EF4-FFF2-40B4-BE49-F238E27FC236}">
                  <a16:creationId xmlns:a16="http://schemas.microsoft.com/office/drawing/2014/main" id="{BAC7FFBF-40D6-D159-6456-012C47908F06}"/>
                </a:ext>
              </a:extLst>
            </p:cNvPr>
            <p:cNvSpPr/>
            <p:nvPr/>
          </p:nvSpPr>
          <p:spPr>
            <a:xfrm>
              <a:off x="4651131" y="3099531"/>
              <a:ext cx="480646" cy="477054"/>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130" name="Rectangle 129">
              <a:extLst>
                <a:ext uri="{FF2B5EF4-FFF2-40B4-BE49-F238E27FC236}">
                  <a16:creationId xmlns:a16="http://schemas.microsoft.com/office/drawing/2014/main" id="{D2BDDEE9-FB67-E352-2634-5E79D174C124}"/>
                </a:ext>
              </a:extLst>
            </p:cNvPr>
            <p:cNvSpPr/>
            <p:nvPr/>
          </p:nvSpPr>
          <p:spPr>
            <a:xfrm>
              <a:off x="4642338" y="3564726"/>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T</a:t>
              </a:r>
            </a:p>
          </p:txBody>
        </p:sp>
        <p:sp>
          <p:nvSpPr>
            <p:cNvPr id="131" name="Rectangle 130">
              <a:extLst>
                <a:ext uri="{FF2B5EF4-FFF2-40B4-BE49-F238E27FC236}">
                  <a16:creationId xmlns:a16="http://schemas.microsoft.com/office/drawing/2014/main" id="{62CD1BE1-C95D-8F09-8FAB-878D984C00E0}"/>
                </a:ext>
              </a:extLst>
            </p:cNvPr>
            <p:cNvSpPr/>
            <p:nvPr/>
          </p:nvSpPr>
          <p:spPr>
            <a:xfrm>
              <a:off x="4648201" y="4530882"/>
              <a:ext cx="480646" cy="47705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N</a:t>
              </a:r>
            </a:p>
          </p:txBody>
        </p:sp>
      </p:grpSp>
    </p:spTree>
    <p:extLst>
      <p:ext uri="{BB962C8B-B14F-4D97-AF65-F5344CB8AC3E}">
        <p14:creationId xmlns:p14="http://schemas.microsoft.com/office/powerpoint/2010/main" val="3195223776"/>
      </p:ext>
    </p:extLst>
  </p:cSld>
  <p:clrMapOvr>
    <a:masterClrMapping/>
  </p:clrMapOvr>
  <p:transition spd="slow">
    <p:comb/>
  </p:transition>
  <p:timing>
    <p:tnLst>
      <p:par>
        <p:cTn id="1" dur="indefinite" restart="never" nodeType="tmRoot">
          <p:childTnLst>
            <p:seq concurrent="1" nextAc="seek">
              <p:cTn id="2" restart="whenNotActive" fill="hold" evtFilter="cancelBubble" nodeType="interactiveSeq">
                <p:stCondLst>
                  <p:cond evt="onClick" delay="0">
                    <p:tgtEl>
                      <p:spTgt spid="57"/>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7"/>
                                        </p:tgtEl>
                                        <p:attrNameLst>
                                          <p:attrName>style.visibility</p:attrName>
                                        </p:attrNameLst>
                                      </p:cBhvr>
                                      <p:to>
                                        <p:strVal val="hidden"/>
                                      </p:to>
                                    </p:set>
                                  </p:childTnLst>
                                </p:cTn>
                              </p:par>
                            </p:childTnLst>
                          </p:cTn>
                        </p:par>
                      </p:childTnLst>
                    </p:cTn>
                  </p:par>
                </p:childTnLst>
              </p:cTn>
              <p:nextCondLst>
                <p:cond evt="onClick" delay="0">
                  <p:tgtEl>
                    <p:spTgt spid="57"/>
                  </p:tgtEl>
                </p:cond>
              </p:nextCondLst>
            </p:seq>
            <p:seq concurrent="1" nextAc="seek">
              <p:cTn id="7" restart="whenNotActive" fill="hold" evtFilter="cancelBubble" nodeType="interactiveSeq">
                <p:stCondLst>
                  <p:cond evt="onClick" delay="0">
                    <p:tgtEl>
                      <p:spTgt spid="79"/>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79"/>
                                        </p:tgtEl>
                                        <p:attrNameLst>
                                          <p:attrName>style.visibility</p:attrName>
                                        </p:attrNameLst>
                                      </p:cBhvr>
                                      <p:to>
                                        <p:strVal val="hidden"/>
                                      </p:to>
                                    </p:set>
                                  </p:childTnLst>
                                </p:cTn>
                              </p:par>
                            </p:childTnLst>
                          </p:cTn>
                        </p:par>
                      </p:childTnLst>
                    </p:cTn>
                  </p:par>
                </p:childTnLst>
              </p:cTn>
              <p:nextCondLst>
                <p:cond evt="onClick" delay="0">
                  <p:tgtEl>
                    <p:spTgt spid="79"/>
                  </p:tgtEl>
                </p:cond>
              </p:nextCondLst>
            </p:seq>
            <p:seq concurrent="1" nextAc="seek">
              <p:cTn id="12" restart="whenNotActive" fill="hold" evtFilter="cancelBubble" nodeType="interactiveSeq">
                <p:stCondLst>
                  <p:cond evt="onClick" delay="0">
                    <p:tgtEl>
                      <p:spTgt spid="83"/>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83"/>
                                        </p:tgtEl>
                                        <p:attrNameLst>
                                          <p:attrName>style.visibility</p:attrName>
                                        </p:attrNameLst>
                                      </p:cBhvr>
                                      <p:to>
                                        <p:strVal val="hidden"/>
                                      </p:to>
                                    </p:set>
                                  </p:childTnLst>
                                </p:cTn>
                              </p:par>
                            </p:childTnLst>
                          </p:cTn>
                        </p:par>
                      </p:childTnLst>
                    </p:cTn>
                  </p:par>
                </p:childTnLst>
              </p:cTn>
              <p:nextCondLst>
                <p:cond evt="onClick" delay="0">
                  <p:tgtEl>
                    <p:spTgt spid="83"/>
                  </p:tgtEl>
                </p:cond>
              </p:nextCondLst>
            </p:seq>
            <p:seq concurrent="1" nextAc="seek">
              <p:cTn id="17" restart="whenNotActive" fill="hold" evtFilter="cancelBubble" nodeType="interactiveSeq">
                <p:stCondLst>
                  <p:cond evt="onClick" delay="0">
                    <p:tgtEl>
                      <p:spTgt spid="99"/>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99"/>
                                        </p:tgtEl>
                                        <p:attrNameLst>
                                          <p:attrName>style.visibility</p:attrName>
                                        </p:attrNameLst>
                                      </p:cBhvr>
                                      <p:to>
                                        <p:strVal val="hidden"/>
                                      </p:to>
                                    </p:set>
                                  </p:childTnLst>
                                </p:cTn>
                              </p:par>
                            </p:childTnLst>
                          </p:cTn>
                        </p:par>
                      </p:childTnLst>
                    </p:cTn>
                  </p:par>
                </p:childTnLst>
              </p:cTn>
              <p:nextCondLst>
                <p:cond evt="onClick" delay="0">
                  <p:tgtEl>
                    <p:spTgt spid="99"/>
                  </p:tgtEl>
                </p:cond>
              </p:nextCondLst>
            </p:seq>
            <p:seq concurrent="1" nextAc="seek">
              <p:cTn id="22" restart="whenNotActive" fill="hold" evtFilter="cancelBubble" nodeType="interactiveSeq">
                <p:stCondLst>
                  <p:cond evt="onClick" delay="0">
                    <p:tgtEl>
                      <p:spTgt spid="110"/>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10"/>
                                        </p:tgtEl>
                                        <p:attrNameLst>
                                          <p:attrName>style.visibility</p:attrName>
                                        </p:attrNameLst>
                                      </p:cBhvr>
                                      <p:to>
                                        <p:strVal val="hidden"/>
                                      </p:to>
                                    </p:set>
                                  </p:childTnLst>
                                </p:cTn>
                              </p:par>
                            </p:childTnLst>
                          </p:cTn>
                        </p:par>
                      </p:childTnLst>
                    </p:cTn>
                  </p:par>
                </p:childTnLst>
              </p:cTn>
              <p:nextCondLst>
                <p:cond evt="onClick" delay="0">
                  <p:tgtEl>
                    <p:spTgt spid="110"/>
                  </p:tgtEl>
                </p:cond>
              </p:nextCondLst>
            </p:seq>
            <p:seq concurrent="1" nextAc="seek">
              <p:cTn id="27" restart="whenNotActive" fill="hold" evtFilter="cancelBubble" nodeType="interactiveSeq">
                <p:stCondLst>
                  <p:cond evt="onClick" delay="0">
                    <p:tgtEl>
                      <p:spTgt spid="9"/>
                    </p:tgtEl>
                  </p:cond>
                </p:stCondLst>
                <p:endSync evt="end" delay="0">
                  <p:rtn val="all"/>
                </p:endSync>
                <p:childTnLst>
                  <p:par>
                    <p:cTn id="28" fill="hold">
                      <p:stCondLst>
                        <p:cond delay="0"/>
                      </p:stCondLst>
                      <p:childTnLst>
                        <p:par>
                          <p:cTn id="29" fill="hold">
                            <p:stCondLst>
                              <p:cond delay="0"/>
                            </p:stCondLst>
                            <p:childTnLst>
                              <p:par>
                                <p:cTn id="30" presetID="2" presetClass="exit" presetSubtype="4" fill="hold" nodeType="clickEffect">
                                  <p:stCondLst>
                                    <p:cond delay="0"/>
                                  </p:stCondLst>
                                  <p:childTnLst>
                                    <p:anim calcmode="lin" valueType="num">
                                      <p:cBhvr additive="base">
                                        <p:cTn id="31" dur="500"/>
                                        <p:tgtEl>
                                          <p:spTgt spid="9"/>
                                        </p:tgtEl>
                                        <p:attrNameLst>
                                          <p:attrName>ppt_x</p:attrName>
                                        </p:attrNameLst>
                                      </p:cBhvr>
                                      <p:tavLst>
                                        <p:tav tm="0">
                                          <p:val>
                                            <p:strVal val="ppt_x"/>
                                          </p:val>
                                        </p:tav>
                                        <p:tav tm="100000">
                                          <p:val>
                                            <p:strVal val="ppt_x"/>
                                          </p:val>
                                        </p:tav>
                                      </p:tavLst>
                                    </p:anim>
                                    <p:anim calcmode="lin" valueType="num">
                                      <p:cBhvr additive="base">
                                        <p:cTn id="32" dur="500"/>
                                        <p:tgtEl>
                                          <p:spTgt spid="9"/>
                                        </p:tgtEl>
                                        <p:attrNameLst>
                                          <p:attrName>ppt_y</p:attrName>
                                        </p:attrNameLst>
                                      </p:cBhvr>
                                      <p:tavLst>
                                        <p:tav tm="0">
                                          <p:val>
                                            <p:strVal val="ppt_y"/>
                                          </p:val>
                                        </p:tav>
                                        <p:tav tm="100000">
                                          <p:val>
                                            <p:strVal val="1+ppt_h/2"/>
                                          </p:val>
                                        </p:tav>
                                      </p:tavLst>
                                    </p:anim>
                                    <p:set>
                                      <p:cBhvr>
                                        <p:cTn id="33"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30"/>
                                            </p:cond>
                                          </p:stCondLst>
                                          <p:endCondLst>
                                            <p:cond evt="onStopAudio" delay="0">
                                              <p:tgtEl>
                                                <p:sldTgt/>
                                              </p:tgtEl>
                                            </p:cond>
                                          </p:endCondLst>
                                        </p:cTn>
                                        <p:tgtEl>
                                          <p:sndTgt r:embed="rId3" name="explode.wav"/>
                                        </p:tgtEl>
                                      </p:cMediaNode>
                                    </p:audio>
                                  </p:subTnLst>
                                </p:cTn>
                              </p:par>
                            </p:childTnLst>
                          </p:cTn>
                        </p:par>
                      </p:childTnLst>
                    </p:cTn>
                  </p:par>
                </p:childTnLst>
              </p:cTn>
              <p:nextCondLst>
                <p:cond evt="onClick" delay="0">
                  <p:tgtEl>
                    <p:spTgt spid="9"/>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12"/>
        <p:cNvGrpSpPr/>
        <p:nvPr/>
      </p:nvGrpSpPr>
      <p:grpSpPr>
        <a:xfrm>
          <a:off x="0" y="0"/>
          <a:ext cx="0" cy="0"/>
          <a:chOff x="0" y="0"/>
          <a:chExt cx="0" cy="0"/>
        </a:xfrm>
      </p:grpSpPr>
      <p:sp>
        <p:nvSpPr>
          <p:cNvPr id="4" name="TextBox 3">
            <a:extLst>
              <a:ext uri="{FF2B5EF4-FFF2-40B4-BE49-F238E27FC236}">
                <a16:creationId xmlns:a16="http://schemas.microsoft.com/office/drawing/2014/main" id="{9CED2E0E-8CA2-711B-AE1C-A4B45D455602}"/>
              </a:ext>
            </a:extLst>
          </p:cNvPr>
          <p:cNvSpPr txBox="1"/>
          <p:nvPr/>
        </p:nvSpPr>
        <p:spPr>
          <a:xfrm>
            <a:off x="2644502" y="463003"/>
            <a:ext cx="4536828" cy="477054"/>
          </a:xfrm>
          <a:prstGeom prst="rect">
            <a:avLst/>
          </a:prstGeom>
          <a:noFill/>
        </p:spPr>
        <p:txBody>
          <a:bodyPr wrap="square" rtlCol="0">
            <a:spAutoFit/>
          </a:bodyPr>
          <a:lstStyle/>
          <a:p>
            <a:pPr algn="ctr"/>
            <a:r>
              <a:rPr lang="en-US" sz="2500" b="1"/>
              <a:t>Trò chơi 2: Đố em</a:t>
            </a:r>
          </a:p>
        </p:txBody>
      </p:sp>
      <p:pic>
        <p:nvPicPr>
          <p:cNvPr id="1026" name="Picture 2" descr="Rubik ">
            <a:hlinkClick r:id="rId3" action="ppaction://hlinksldjump"/>
            <a:extLst>
              <a:ext uri="{FF2B5EF4-FFF2-40B4-BE49-F238E27FC236}">
                <a16:creationId xmlns:a16="http://schemas.microsoft.com/office/drawing/2014/main" id="{7D8DA6DC-18FD-AD65-3118-93109801E0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0659" y="339125"/>
            <a:ext cx="668215" cy="668215"/>
          </a:xfrm>
          <a:prstGeom prst="rect">
            <a:avLst/>
          </a:prstGeom>
          <a:noFill/>
          <a:extLst>
            <a:ext uri="{909E8E84-426E-40DD-AFC4-6F175D3DCCD1}">
              <a14:hiddenFill xmlns:a14="http://schemas.microsoft.com/office/drawing/2010/main">
                <a:solidFill>
                  <a:srgbClr val="FFFFFF"/>
                </a:solidFill>
              </a14:hiddenFill>
            </a:ext>
          </a:extLst>
        </p:spPr>
      </p:pic>
      <p:sp>
        <p:nvSpPr>
          <p:cNvPr id="126" name="TextBox 125">
            <a:extLst>
              <a:ext uri="{FF2B5EF4-FFF2-40B4-BE49-F238E27FC236}">
                <a16:creationId xmlns:a16="http://schemas.microsoft.com/office/drawing/2014/main" id="{3B452F09-0B00-D2FF-ACDA-5E25774B959D}"/>
              </a:ext>
            </a:extLst>
          </p:cNvPr>
          <p:cNvSpPr txBox="1"/>
          <p:nvPr/>
        </p:nvSpPr>
        <p:spPr>
          <a:xfrm>
            <a:off x="1308818" y="996705"/>
            <a:ext cx="6347906" cy="496996"/>
          </a:xfrm>
          <a:prstGeom prst="rect">
            <a:avLst/>
          </a:prstGeom>
          <a:noFill/>
          <a:ln>
            <a:noFill/>
          </a:ln>
        </p:spPr>
        <p:txBody>
          <a:bodyPr wrap="square" rtlCol="0">
            <a:spAutoFit/>
          </a:bodyPr>
          <a:lstStyle/>
          <a:p>
            <a:pPr lvl="2">
              <a:lnSpc>
                <a:spcPct val="150000"/>
              </a:lnSpc>
            </a:pPr>
            <a:r>
              <a:rPr lang="en-US" sz="2000">
                <a:solidFill>
                  <a:srgbClr val="FF0000"/>
                </a:solidFill>
              </a:rPr>
              <a:t>Đọc các tình huống trong SGK tr. 24 và trả lời câu hỏi:</a:t>
            </a:r>
          </a:p>
        </p:txBody>
      </p:sp>
      <p:sp>
        <p:nvSpPr>
          <p:cNvPr id="5" name="Oval 4">
            <a:extLst>
              <a:ext uri="{FF2B5EF4-FFF2-40B4-BE49-F238E27FC236}">
                <a16:creationId xmlns:a16="http://schemas.microsoft.com/office/drawing/2014/main" id="{CF2D411C-ABF7-74D0-17B5-463B02E4698B}"/>
              </a:ext>
            </a:extLst>
          </p:cNvPr>
          <p:cNvSpPr/>
          <p:nvPr/>
        </p:nvSpPr>
        <p:spPr>
          <a:xfrm>
            <a:off x="543265" y="1007340"/>
            <a:ext cx="520995" cy="475727"/>
          </a:xfrm>
          <a:prstGeom prst="ellipse">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rgbClr val="002060"/>
                </a:solidFill>
              </a:rPr>
              <a:t>?</a:t>
            </a:r>
          </a:p>
        </p:txBody>
      </p:sp>
      <p:pic>
        <p:nvPicPr>
          <p:cNvPr id="3" name="Picture 2">
            <a:extLst>
              <a:ext uri="{FF2B5EF4-FFF2-40B4-BE49-F238E27FC236}">
                <a16:creationId xmlns:a16="http://schemas.microsoft.com/office/drawing/2014/main" id="{30116565-0090-37AB-9AD7-211CAEF6A901}"/>
              </a:ext>
            </a:extLst>
          </p:cNvPr>
          <p:cNvPicPr>
            <a:picLocks noChangeAspect="1"/>
          </p:cNvPicPr>
          <p:nvPr/>
        </p:nvPicPr>
        <p:blipFill rotWithShape="1">
          <a:blip r:embed="rId5"/>
          <a:srcRect l="11687" t="38191" r="38313" b="27736"/>
          <a:stretch/>
        </p:blipFill>
        <p:spPr>
          <a:xfrm>
            <a:off x="4912916" y="1915272"/>
            <a:ext cx="4142342" cy="1587066"/>
          </a:xfrm>
          <a:prstGeom prst="rect">
            <a:avLst/>
          </a:prstGeom>
        </p:spPr>
      </p:pic>
      <p:sp>
        <p:nvSpPr>
          <p:cNvPr id="6" name="TextBox 5">
            <a:extLst>
              <a:ext uri="{FF2B5EF4-FFF2-40B4-BE49-F238E27FC236}">
                <a16:creationId xmlns:a16="http://schemas.microsoft.com/office/drawing/2014/main" id="{6432A7A0-FCF3-251F-F282-5B50442125A7}"/>
              </a:ext>
            </a:extLst>
          </p:cNvPr>
          <p:cNvSpPr txBox="1"/>
          <p:nvPr/>
        </p:nvSpPr>
        <p:spPr>
          <a:xfrm>
            <a:off x="322321" y="1767810"/>
            <a:ext cx="4414932" cy="2343655"/>
          </a:xfrm>
          <a:prstGeom prst="rect">
            <a:avLst/>
          </a:prstGeom>
          <a:noFill/>
        </p:spPr>
        <p:txBody>
          <a:bodyPr wrap="square" rtlCol="0">
            <a:spAutoFit/>
          </a:bodyPr>
          <a:lstStyle/>
          <a:p>
            <a:pPr>
              <a:lnSpc>
                <a:spcPct val="150000"/>
              </a:lnSpc>
            </a:pPr>
            <a:r>
              <a:rPr lang="en-US" sz="2000" b="1"/>
              <a:t>Tóm tắt tình huống 1: </a:t>
            </a:r>
            <a:r>
              <a:rPr lang="en-US" sz="2000"/>
              <a:t>Hai bạn học sinh nhờ chị Hà để máy tính đọc giúp một từ Tiếng Anh, bằng cách nhập từ đó lên phần mềm và nhận được cách phát âm đúng.</a:t>
            </a:r>
          </a:p>
        </p:txBody>
      </p:sp>
    </p:spTree>
    <p:extLst>
      <p:ext uri="{BB962C8B-B14F-4D97-AF65-F5344CB8AC3E}">
        <p14:creationId xmlns:p14="http://schemas.microsoft.com/office/powerpoint/2010/main" val="190329846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barn(inVertical)">
                                      <p:cBhvr>
                                        <p:cTn id="17" dur="500"/>
                                        <p:tgtEl>
                                          <p:spTgt spid="126"/>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16" presetClass="entr" presetSubtype="21" fill="hold" nodeType="with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barn(inVertical)">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6" grpId="0" animBg="1"/>
      <p:bldP spid="5"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12"/>
        <p:cNvGrpSpPr/>
        <p:nvPr/>
      </p:nvGrpSpPr>
      <p:grpSpPr>
        <a:xfrm>
          <a:off x="0" y="0"/>
          <a:ext cx="0" cy="0"/>
          <a:chOff x="0" y="0"/>
          <a:chExt cx="0" cy="0"/>
        </a:xfrm>
      </p:grpSpPr>
      <p:pic>
        <p:nvPicPr>
          <p:cNvPr id="3" name="Picture 2">
            <a:extLst>
              <a:ext uri="{FF2B5EF4-FFF2-40B4-BE49-F238E27FC236}">
                <a16:creationId xmlns:a16="http://schemas.microsoft.com/office/drawing/2014/main" id="{30116565-0090-37AB-9AD7-211CAEF6A901}"/>
              </a:ext>
            </a:extLst>
          </p:cNvPr>
          <p:cNvPicPr>
            <a:picLocks noChangeAspect="1"/>
          </p:cNvPicPr>
          <p:nvPr/>
        </p:nvPicPr>
        <p:blipFill rotWithShape="1">
          <a:blip r:embed="rId3"/>
          <a:srcRect l="11687" t="38191" r="38313" b="27736"/>
          <a:stretch/>
        </p:blipFill>
        <p:spPr>
          <a:xfrm>
            <a:off x="155803" y="614350"/>
            <a:ext cx="4856871" cy="1860825"/>
          </a:xfrm>
          <a:prstGeom prst="rect">
            <a:avLst/>
          </a:prstGeom>
        </p:spPr>
      </p:pic>
      <p:sp>
        <p:nvSpPr>
          <p:cNvPr id="6" name="TextBox 5">
            <a:extLst>
              <a:ext uri="{FF2B5EF4-FFF2-40B4-BE49-F238E27FC236}">
                <a16:creationId xmlns:a16="http://schemas.microsoft.com/office/drawing/2014/main" id="{6432A7A0-FCF3-251F-F282-5B50442125A7}"/>
              </a:ext>
            </a:extLst>
          </p:cNvPr>
          <p:cNvSpPr txBox="1"/>
          <p:nvPr/>
        </p:nvSpPr>
        <p:spPr>
          <a:xfrm>
            <a:off x="5242461" y="590154"/>
            <a:ext cx="3745736" cy="1881990"/>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US" sz="2000"/>
              <a:t>Kết quả xử lí thông tin của 2 bạn Khuê và Minh là nhận ra cách phát âm của mình còn chưa đúng.</a:t>
            </a:r>
          </a:p>
        </p:txBody>
      </p:sp>
      <p:sp>
        <p:nvSpPr>
          <p:cNvPr id="2" name="Arrow: Right 1">
            <a:extLst>
              <a:ext uri="{FF2B5EF4-FFF2-40B4-BE49-F238E27FC236}">
                <a16:creationId xmlns:a16="http://schemas.microsoft.com/office/drawing/2014/main" id="{FDCAFEEB-3549-8585-B974-2353E1023262}"/>
              </a:ext>
            </a:extLst>
          </p:cNvPr>
          <p:cNvSpPr/>
          <p:nvPr/>
        </p:nvSpPr>
        <p:spPr>
          <a:xfrm>
            <a:off x="-163687" y="3225174"/>
            <a:ext cx="638979" cy="26666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EE00C17-377F-222C-E3D2-755B417ECE49}"/>
              </a:ext>
            </a:extLst>
          </p:cNvPr>
          <p:cNvSpPr txBox="1"/>
          <p:nvPr/>
        </p:nvSpPr>
        <p:spPr>
          <a:xfrm>
            <a:off x="705864" y="2879177"/>
            <a:ext cx="5572967" cy="958660"/>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US" sz="2000"/>
              <a:t>Máy tiếp nhận thông tin từ thao tác của chị Hà và trả ra kết quả là cách phát âm đúng.</a:t>
            </a:r>
          </a:p>
        </p:txBody>
      </p:sp>
      <p:sp>
        <p:nvSpPr>
          <p:cNvPr id="10" name="Arrow: Right 9">
            <a:extLst>
              <a:ext uri="{FF2B5EF4-FFF2-40B4-BE49-F238E27FC236}">
                <a16:creationId xmlns:a16="http://schemas.microsoft.com/office/drawing/2014/main" id="{E2BF0E82-4B93-BD24-1546-84293BB99F93}"/>
              </a:ext>
            </a:extLst>
          </p:cNvPr>
          <p:cNvSpPr/>
          <p:nvPr/>
        </p:nvSpPr>
        <p:spPr>
          <a:xfrm>
            <a:off x="4693184" y="1264482"/>
            <a:ext cx="638979" cy="26666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962406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inVertical)">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P spid="7" grpId="0"/>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12"/>
        <p:cNvGrpSpPr/>
        <p:nvPr/>
      </p:nvGrpSpPr>
      <p:grpSpPr>
        <a:xfrm>
          <a:off x="0" y="0"/>
          <a:ext cx="0" cy="0"/>
          <a:chOff x="0" y="0"/>
          <a:chExt cx="0" cy="0"/>
        </a:xfrm>
      </p:grpSpPr>
      <p:sp>
        <p:nvSpPr>
          <p:cNvPr id="8" name="TextBox 7">
            <a:extLst>
              <a:ext uri="{FF2B5EF4-FFF2-40B4-BE49-F238E27FC236}">
                <a16:creationId xmlns:a16="http://schemas.microsoft.com/office/drawing/2014/main" id="{DBD8DE73-978C-D163-8A6F-67B02765A569}"/>
              </a:ext>
            </a:extLst>
          </p:cNvPr>
          <p:cNvSpPr txBox="1"/>
          <p:nvPr/>
        </p:nvSpPr>
        <p:spPr>
          <a:xfrm>
            <a:off x="825796" y="280532"/>
            <a:ext cx="7808127" cy="1420325"/>
          </a:xfrm>
          <a:prstGeom prst="rect">
            <a:avLst/>
          </a:prstGeom>
          <a:noFill/>
        </p:spPr>
        <p:txBody>
          <a:bodyPr wrap="square" rtlCol="0">
            <a:spAutoFit/>
          </a:bodyPr>
          <a:lstStyle/>
          <a:p>
            <a:pPr>
              <a:lnSpc>
                <a:spcPct val="150000"/>
              </a:lnSpc>
            </a:pPr>
            <a:r>
              <a:rPr lang="en-US" sz="2000" b="1"/>
              <a:t>Tóm tắt tình huống 2: </a:t>
            </a:r>
            <a:r>
              <a:rPr lang="en-US" sz="2000"/>
              <a:t>Công nghệ phát triển, những chiếc xe ô tô không cần người điều khiển xuất hiện ngày càng nhiều trên thị trường, tính chuẩn xác được đánh giá rất cao.</a:t>
            </a:r>
          </a:p>
        </p:txBody>
      </p:sp>
      <p:sp>
        <p:nvSpPr>
          <p:cNvPr id="9" name="Oval 8">
            <a:extLst>
              <a:ext uri="{FF2B5EF4-FFF2-40B4-BE49-F238E27FC236}">
                <a16:creationId xmlns:a16="http://schemas.microsoft.com/office/drawing/2014/main" id="{7F68719A-8ADE-3A4E-4AB5-A08C62B7F432}"/>
              </a:ext>
            </a:extLst>
          </p:cNvPr>
          <p:cNvSpPr/>
          <p:nvPr/>
        </p:nvSpPr>
        <p:spPr>
          <a:xfrm>
            <a:off x="565298" y="1844622"/>
            <a:ext cx="520995" cy="475727"/>
          </a:xfrm>
          <a:prstGeom prst="ellipse">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rgbClr val="002060"/>
                </a:solidFill>
              </a:rPr>
              <a:t>?</a:t>
            </a:r>
          </a:p>
        </p:txBody>
      </p:sp>
      <p:sp>
        <p:nvSpPr>
          <p:cNvPr id="11" name="TextBox 10">
            <a:extLst>
              <a:ext uri="{FF2B5EF4-FFF2-40B4-BE49-F238E27FC236}">
                <a16:creationId xmlns:a16="http://schemas.microsoft.com/office/drawing/2014/main" id="{7F6537E1-D00D-ED3E-0D42-F1B92CE0C7FB}"/>
              </a:ext>
            </a:extLst>
          </p:cNvPr>
          <p:cNvSpPr txBox="1"/>
          <p:nvPr/>
        </p:nvSpPr>
        <p:spPr>
          <a:xfrm>
            <a:off x="1238979" y="1823353"/>
            <a:ext cx="6296560" cy="496996"/>
          </a:xfrm>
          <a:prstGeom prst="rect">
            <a:avLst/>
          </a:prstGeom>
          <a:noFill/>
        </p:spPr>
        <p:txBody>
          <a:bodyPr wrap="square" rtlCol="0">
            <a:spAutoFit/>
          </a:bodyPr>
          <a:lstStyle/>
          <a:p>
            <a:pPr>
              <a:lnSpc>
                <a:spcPct val="150000"/>
              </a:lnSpc>
            </a:pPr>
            <a:r>
              <a:rPr lang="en-US" sz="2000" i="1"/>
              <a:t>Những chiếc ô tô tự lái có phải xử lí thông tin không?</a:t>
            </a:r>
          </a:p>
        </p:txBody>
      </p:sp>
      <p:pic>
        <p:nvPicPr>
          <p:cNvPr id="1026" name="Picture 2" descr="Xe tự lái - Tương lai của ngành công nghệ ôtô là đây!">
            <a:extLst>
              <a:ext uri="{FF2B5EF4-FFF2-40B4-BE49-F238E27FC236}">
                <a16:creationId xmlns:a16="http://schemas.microsoft.com/office/drawing/2014/main" id="{CB201C62-8631-384F-D160-F96636EE78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5435" y="2442845"/>
            <a:ext cx="2857500" cy="1600200"/>
          </a:xfrm>
          <a:prstGeom prst="rect">
            <a:avLst/>
          </a:prstGeom>
          <a:noFill/>
          <a:extLst>
            <a:ext uri="{909E8E84-426E-40DD-AFC4-6F175D3DCCD1}">
              <a14:hiddenFill xmlns:a14="http://schemas.microsoft.com/office/drawing/2010/main">
                <a:solidFill>
                  <a:srgbClr val="FFFFFF"/>
                </a:solidFill>
              </a14:hiddenFill>
            </a:ext>
          </a:extLst>
        </p:spPr>
      </p:pic>
      <p:sp>
        <p:nvSpPr>
          <p:cNvPr id="12" name="Arrow: Right 11">
            <a:extLst>
              <a:ext uri="{FF2B5EF4-FFF2-40B4-BE49-F238E27FC236}">
                <a16:creationId xmlns:a16="http://schemas.microsoft.com/office/drawing/2014/main" id="{D7F94881-8B4E-C244-6061-F3B6FAE9C401}"/>
              </a:ext>
            </a:extLst>
          </p:cNvPr>
          <p:cNvSpPr/>
          <p:nvPr/>
        </p:nvSpPr>
        <p:spPr>
          <a:xfrm>
            <a:off x="91575" y="3109611"/>
            <a:ext cx="638979" cy="26666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7BFE2FF-8634-9173-09EB-B957DDC869E4}"/>
              </a:ext>
            </a:extLst>
          </p:cNvPr>
          <p:cNvSpPr txBox="1"/>
          <p:nvPr/>
        </p:nvSpPr>
        <p:spPr>
          <a:xfrm>
            <a:off x="891744" y="2571750"/>
            <a:ext cx="4822501" cy="1420325"/>
          </a:xfrm>
          <a:prstGeom prst="rect">
            <a:avLst/>
          </a:prstGeom>
          <a:noFill/>
        </p:spPr>
        <p:txBody>
          <a:bodyPr wrap="square" rtlCol="0">
            <a:spAutoFit/>
          </a:bodyPr>
          <a:lstStyle/>
          <a:p>
            <a:pPr>
              <a:lnSpc>
                <a:spcPct val="150000"/>
              </a:lnSpc>
            </a:pPr>
            <a:r>
              <a:rPr lang="en-US" sz="2000">
                <a:solidFill>
                  <a:srgbClr val="FF0000"/>
                </a:solidFill>
              </a:rPr>
              <a:t>Có vì những chiếc xe này phải thực hiện rất nhiều nhiệm vụ như tránh vật cản, đi đúng đường…</a:t>
            </a:r>
          </a:p>
        </p:txBody>
      </p:sp>
    </p:spTree>
    <p:extLst>
      <p:ext uri="{BB962C8B-B14F-4D97-AF65-F5344CB8AC3E}">
        <p14:creationId xmlns:p14="http://schemas.microsoft.com/office/powerpoint/2010/main" val="250742805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par>
                                <p:cTn id="18" presetID="2" presetClass="entr" presetSubtype="4"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p:bldP spid="12" grpId="0" animBg="1"/>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8"/>
        <p:cNvGrpSpPr/>
        <p:nvPr/>
      </p:nvGrpSpPr>
      <p:grpSpPr>
        <a:xfrm>
          <a:off x="0" y="0"/>
          <a:ext cx="0" cy="0"/>
          <a:chOff x="0" y="0"/>
          <a:chExt cx="0" cy="0"/>
        </a:xfrm>
      </p:grpSpPr>
      <p:sp>
        <p:nvSpPr>
          <p:cNvPr id="1763" name="Google Shape;1763;p51"/>
          <p:cNvSpPr txBox="1">
            <a:spLocks noGrp="1"/>
          </p:cNvSpPr>
          <p:nvPr>
            <p:ph type="title"/>
          </p:nvPr>
        </p:nvSpPr>
        <p:spPr>
          <a:xfrm>
            <a:off x="716125" y="537000"/>
            <a:ext cx="7704900" cy="7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000000"/>
                </a:solidFill>
                <a:latin typeface="+mj-lt"/>
              </a:rPr>
              <a:t>H</a:t>
            </a:r>
            <a:r>
              <a:rPr lang="en" b="1">
                <a:solidFill>
                  <a:srgbClr val="000000"/>
                </a:solidFill>
                <a:latin typeface="+mj-lt"/>
              </a:rPr>
              <a:t>ướng dẫn về nhà</a:t>
            </a:r>
            <a:endParaRPr b="1">
              <a:solidFill>
                <a:srgbClr val="000000"/>
              </a:solidFill>
              <a:latin typeface="+mj-lt"/>
            </a:endParaRPr>
          </a:p>
        </p:txBody>
      </p:sp>
      <p:sp>
        <p:nvSpPr>
          <p:cNvPr id="1764" name="Google Shape;1764;p51"/>
          <p:cNvSpPr txBox="1">
            <a:spLocks noGrp="1"/>
          </p:cNvSpPr>
          <p:nvPr>
            <p:ph type="subTitle" idx="1"/>
          </p:nvPr>
        </p:nvSpPr>
        <p:spPr>
          <a:xfrm>
            <a:off x="1339274" y="2693124"/>
            <a:ext cx="2981700" cy="731400"/>
          </a:xfrm>
          <a:prstGeom prst="rect">
            <a:avLst/>
          </a:prstGeom>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US" sz="2500">
                <a:solidFill>
                  <a:srgbClr val="000000"/>
                </a:solidFill>
                <a:latin typeface="+mj-lt"/>
              </a:rPr>
              <a:t>Ô</a:t>
            </a:r>
            <a:r>
              <a:rPr lang="en" sz="2500">
                <a:solidFill>
                  <a:srgbClr val="000000"/>
                </a:solidFill>
                <a:latin typeface="+mj-lt"/>
              </a:rPr>
              <a:t>n tập n</a:t>
            </a:r>
            <a:r>
              <a:rPr lang="vi-VN" sz="2500">
                <a:solidFill>
                  <a:srgbClr val="000000"/>
                </a:solidFill>
                <a:latin typeface="+mn-lt"/>
              </a:rPr>
              <a:t>ội dung bài học ngày hôm nay</a:t>
            </a:r>
            <a:endParaRPr sz="2500">
              <a:solidFill>
                <a:srgbClr val="000000"/>
              </a:solidFill>
              <a:latin typeface="+mn-lt"/>
            </a:endParaRPr>
          </a:p>
        </p:txBody>
      </p:sp>
      <p:sp>
        <p:nvSpPr>
          <p:cNvPr id="1765" name="Google Shape;1765;p51"/>
          <p:cNvSpPr txBox="1">
            <a:spLocks noGrp="1"/>
          </p:cNvSpPr>
          <p:nvPr>
            <p:ph type="subTitle" idx="2"/>
          </p:nvPr>
        </p:nvSpPr>
        <p:spPr>
          <a:xfrm>
            <a:off x="4624782" y="2326709"/>
            <a:ext cx="3179944" cy="1705903"/>
          </a:xfrm>
          <a:prstGeom prst="rect">
            <a:avLst/>
          </a:prstGeom>
        </p:spPr>
        <p:txBody>
          <a:bodyPr spcFirstLastPara="1" wrap="square" lIns="91425" tIns="91425" rIns="91425" bIns="91425" anchor="ctr" anchorCtr="0">
            <a:noAutofit/>
          </a:bodyPr>
          <a:lstStyle/>
          <a:p>
            <a:pPr marL="0" lvl="0" indent="0" algn="ctr" rtl="0">
              <a:lnSpc>
                <a:spcPct val="150000"/>
              </a:lnSpc>
              <a:spcBef>
                <a:spcPts val="0"/>
              </a:spcBef>
              <a:spcAft>
                <a:spcPts val="1200"/>
              </a:spcAft>
              <a:buNone/>
            </a:pPr>
            <a:r>
              <a:rPr lang="en-US" sz="2500">
                <a:solidFill>
                  <a:srgbClr val="000000"/>
                </a:solidFill>
                <a:latin typeface="+mj-lt"/>
              </a:rPr>
              <a:t>C</a:t>
            </a:r>
            <a:r>
              <a:rPr lang="en" sz="2500">
                <a:solidFill>
                  <a:srgbClr val="000000"/>
                </a:solidFill>
                <a:latin typeface="+mj-lt"/>
              </a:rPr>
              <a:t>huẩn bị, đọc trước cho bài học mới</a:t>
            </a:r>
            <a:endParaRPr sz="2500">
              <a:solidFill>
                <a:srgbClr val="000000"/>
              </a:solidFill>
              <a:latin typeface="+mj-lt"/>
            </a:endParaRPr>
          </a:p>
        </p:txBody>
      </p:sp>
      <p:grpSp>
        <p:nvGrpSpPr>
          <p:cNvPr id="1766" name="Google Shape;1766;p51"/>
          <p:cNvGrpSpPr/>
          <p:nvPr/>
        </p:nvGrpSpPr>
        <p:grpSpPr>
          <a:xfrm>
            <a:off x="152388" y="63400"/>
            <a:ext cx="8752525" cy="1556738"/>
            <a:chOff x="152388" y="63400"/>
            <a:chExt cx="8752525" cy="1556738"/>
          </a:xfrm>
        </p:grpSpPr>
        <p:sp>
          <p:nvSpPr>
            <p:cNvPr id="1767" name="Google Shape;1767;p51"/>
            <p:cNvSpPr/>
            <p:nvPr/>
          </p:nvSpPr>
          <p:spPr>
            <a:xfrm>
              <a:off x="7740000" y="63400"/>
              <a:ext cx="1040775" cy="1040775"/>
            </a:xfrm>
            <a:custGeom>
              <a:avLst/>
              <a:gdLst/>
              <a:ahLst/>
              <a:cxnLst/>
              <a:rect l="l" t="t" r="r" b="b"/>
              <a:pathLst>
                <a:path w="41631" h="41631" extrusionOk="0">
                  <a:moveTo>
                    <a:pt x="20815" y="0"/>
                  </a:moveTo>
                  <a:cubicBezTo>
                    <a:pt x="9319" y="0"/>
                    <a:pt x="1" y="9319"/>
                    <a:pt x="1" y="20815"/>
                  </a:cubicBezTo>
                  <a:cubicBezTo>
                    <a:pt x="1" y="32312"/>
                    <a:pt x="9319" y="41630"/>
                    <a:pt x="20815" y="41630"/>
                  </a:cubicBezTo>
                  <a:cubicBezTo>
                    <a:pt x="32312" y="41630"/>
                    <a:pt x="41630" y="32312"/>
                    <a:pt x="41630" y="20815"/>
                  </a:cubicBezTo>
                  <a:cubicBezTo>
                    <a:pt x="41630" y="9320"/>
                    <a:pt x="32311" y="0"/>
                    <a:pt x="208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51"/>
            <p:cNvSpPr/>
            <p:nvPr/>
          </p:nvSpPr>
          <p:spPr>
            <a:xfrm flipH="1">
              <a:off x="7293288" y="689863"/>
              <a:ext cx="1611625" cy="484150"/>
            </a:xfrm>
            <a:custGeom>
              <a:avLst/>
              <a:gdLst/>
              <a:ahLst/>
              <a:cxnLst/>
              <a:rect l="l" t="t" r="r" b="b"/>
              <a:pathLst>
                <a:path w="64465" h="19366" extrusionOk="0">
                  <a:moveTo>
                    <a:pt x="27176" y="1"/>
                  </a:moveTo>
                  <a:cubicBezTo>
                    <a:pt x="20680" y="1"/>
                    <a:pt x="18184" y="3720"/>
                    <a:pt x="17987" y="7746"/>
                  </a:cubicBezTo>
                  <a:cubicBezTo>
                    <a:pt x="17987" y="7746"/>
                    <a:pt x="16481" y="6484"/>
                    <a:pt x="14312" y="6484"/>
                  </a:cubicBezTo>
                  <a:cubicBezTo>
                    <a:pt x="13204" y="6484"/>
                    <a:pt x="11924" y="6813"/>
                    <a:pt x="10582" y="7807"/>
                  </a:cubicBezTo>
                  <a:cubicBezTo>
                    <a:pt x="10582" y="7807"/>
                    <a:pt x="9361" y="7197"/>
                    <a:pt x="7689" y="7197"/>
                  </a:cubicBezTo>
                  <a:cubicBezTo>
                    <a:pt x="6403" y="7197"/>
                    <a:pt x="4850" y="7558"/>
                    <a:pt x="3380" y="8836"/>
                  </a:cubicBezTo>
                  <a:cubicBezTo>
                    <a:pt x="0" y="11776"/>
                    <a:pt x="386" y="17419"/>
                    <a:pt x="3134" y="18713"/>
                  </a:cubicBezTo>
                  <a:cubicBezTo>
                    <a:pt x="4193" y="19213"/>
                    <a:pt x="12227" y="19366"/>
                    <a:pt x="21691" y="19366"/>
                  </a:cubicBezTo>
                  <a:cubicBezTo>
                    <a:pt x="36742" y="19366"/>
                    <a:pt x="55411" y="18978"/>
                    <a:pt x="55411" y="18978"/>
                  </a:cubicBezTo>
                  <a:cubicBezTo>
                    <a:pt x="55411" y="18978"/>
                    <a:pt x="56673" y="19001"/>
                    <a:pt x="58229" y="19001"/>
                  </a:cubicBezTo>
                  <a:cubicBezTo>
                    <a:pt x="60573" y="19001"/>
                    <a:pt x="63582" y="18949"/>
                    <a:pt x="63936" y="18683"/>
                  </a:cubicBezTo>
                  <a:cubicBezTo>
                    <a:pt x="64465" y="18286"/>
                    <a:pt x="64359" y="15643"/>
                    <a:pt x="61518" y="15643"/>
                  </a:cubicBezTo>
                  <a:cubicBezTo>
                    <a:pt x="61200" y="15643"/>
                    <a:pt x="60847" y="15676"/>
                    <a:pt x="60456" y="15750"/>
                  </a:cubicBezTo>
                  <a:cubicBezTo>
                    <a:pt x="60456" y="15750"/>
                    <a:pt x="60495" y="12075"/>
                    <a:pt x="57024" y="12075"/>
                  </a:cubicBezTo>
                  <a:cubicBezTo>
                    <a:pt x="56300" y="12075"/>
                    <a:pt x="55422" y="12235"/>
                    <a:pt x="54360" y="12622"/>
                  </a:cubicBezTo>
                  <a:cubicBezTo>
                    <a:pt x="54360" y="12622"/>
                    <a:pt x="55703" y="6484"/>
                    <a:pt x="50413" y="2956"/>
                  </a:cubicBezTo>
                  <a:cubicBezTo>
                    <a:pt x="48439" y="1640"/>
                    <a:pt x="46260" y="1107"/>
                    <a:pt x="44217" y="1107"/>
                  </a:cubicBezTo>
                  <a:cubicBezTo>
                    <a:pt x="40783" y="1107"/>
                    <a:pt x="37730" y="2614"/>
                    <a:pt x="36671" y="4445"/>
                  </a:cubicBezTo>
                  <a:cubicBezTo>
                    <a:pt x="36671" y="4445"/>
                    <a:pt x="34980" y="310"/>
                    <a:pt x="27925" y="17"/>
                  </a:cubicBezTo>
                  <a:cubicBezTo>
                    <a:pt x="27670" y="6"/>
                    <a:pt x="27420" y="1"/>
                    <a:pt x="27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51"/>
            <p:cNvSpPr/>
            <p:nvPr/>
          </p:nvSpPr>
          <p:spPr>
            <a:xfrm>
              <a:off x="152388" y="1135988"/>
              <a:ext cx="1611625" cy="484150"/>
            </a:xfrm>
            <a:custGeom>
              <a:avLst/>
              <a:gdLst/>
              <a:ahLst/>
              <a:cxnLst/>
              <a:rect l="l" t="t" r="r" b="b"/>
              <a:pathLst>
                <a:path w="64465" h="19366" extrusionOk="0">
                  <a:moveTo>
                    <a:pt x="27176" y="1"/>
                  </a:moveTo>
                  <a:cubicBezTo>
                    <a:pt x="20680" y="1"/>
                    <a:pt x="18184" y="3720"/>
                    <a:pt x="17987" y="7746"/>
                  </a:cubicBezTo>
                  <a:cubicBezTo>
                    <a:pt x="17987" y="7746"/>
                    <a:pt x="16481" y="6484"/>
                    <a:pt x="14312" y="6484"/>
                  </a:cubicBezTo>
                  <a:cubicBezTo>
                    <a:pt x="13204" y="6484"/>
                    <a:pt x="11924" y="6813"/>
                    <a:pt x="10582" y="7807"/>
                  </a:cubicBezTo>
                  <a:cubicBezTo>
                    <a:pt x="10582" y="7807"/>
                    <a:pt x="9361" y="7197"/>
                    <a:pt x="7689" y="7197"/>
                  </a:cubicBezTo>
                  <a:cubicBezTo>
                    <a:pt x="6403" y="7197"/>
                    <a:pt x="4850" y="7558"/>
                    <a:pt x="3380" y="8836"/>
                  </a:cubicBezTo>
                  <a:cubicBezTo>
                    <a:pt x="0" y="11776"/>
                    <a:pt x="386" y="17419"/>
                    <a:pt x="3134" y="18713"/>
                  </a:cubicBezTo>
                  <a:cubicBezTo>
                    <a:pt x="4193" y="19213"/>
                    <a:pt x="12227" y="19366"/>
                    <a:pt x="21691" y="19366"/>
                  </a:cubicBezTo>
                  <a:cubicBezTo>
                    <a:pt x="36742" y="19366"/>
                    <a:pt x="55411" y="18978"/>
                    <a:pt x="55411" y="18978"/>
                  </a:cubicBezTo>
                  <a:cubicBezTo>
                    <a:pt x="55411" y="18978"/>
                    <a:pt x="56673" y="19001"/>
                    <a:pt x="58229" y="19001"/>
                  </a:cubicBezTo>
                  <a:cubicBezTo>
                    <a:pt x="60573" y="19001"/>
                    <a:pt x="63582" y="18949"/>
                    <a:pt x="63936" y="18683"/>
                  </a:cubicBezTo>
                  <a:cubicBezTo>
                    <a:pt x="64465" y="18286"/>
                    <a:pt x="64359" y="15643"/>
                    <a:pt x="61518" y="15643"/>
                  </a:cubicBezTo>
                  <a:cubicBezTo>
                    <a:pt x="61200" y="15643"/>
                    <a:pt x="60847" y="15676"/>
                    <a:pt x="60456" y="15750"/>
                  </a:cubicBezTo>
                  <a:cubicBezTo>
                    <a:pt x="60456" y="15750"/>
                    <a:pt x="60495" y="12075"/>
                    <a:pt x="57024" y="12075"/>
                  </a:cubicBezTo>
                  <a:cubicBezTo>
                    <a:pt x="56300" y="12075"/>
                    <a:pt x="55422" y="12235"/>
                    <a:pt x="54360" y="12622"/>
                  </a:cubicBezTo>
                  <a:cubicBezTo>
                    <a:pt x="54360" y="12622"/>
                    <a:pt x="55703" y="6484"/>
                    <a:pt x="50413" y="2956"/>
                  </a:cubicBezTo>
                  <a:cubicBezTo>
                    <a:pt x="48439" y="1640"/>
                    <a:pt x="46260" y="1107"/>
                    <a:pt x="44217" y="1107"/>
                  </a:cubicBezTo>
                  <a:cubicBezTo>
                    <a:pt x="40783" y="1107"/>
                    <a:pt x="37730" y="2614"/>
                    <a:pt x="36671" y="4445"/>
                  </a:cubicBezTo>
                  <a:cubicBezTo>
                    <a:pt x="36671" y="4445"/>
                    <a:pt x="34980" y="310"/>
                    <a:pt x="27925" y="17"/>
                  </a:cubicBezTo>
                  <a:cubicBezTo>
                    <a:pt x="27670" y="6"/>
                    <a:pt x="27420" y="1"/>
                    <a:pt x="27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70" name="Google Shape;1770;p51"/>
          <p:cNvGrpSpPr/>
          <p:nvPr/>
        </p:nvGrpSpPr>
        <p:grpSpPr>
          <a:xfrm>
            <a:off x="2541165" y="1499619"/>
            <a:ext cx="707362" cy="734104"/>
            <a:chOff x="3307156" y="3365314"/>
            <a:chExt cx="356623" cy="370105"/>
          </a:xfrm>
        </p:grpSpPr>
        <p:sp>
          <p:nvSpPr>
            <p:cNvPr id="1771" name="Google Shape;1771;p51"/>
            <p:cNvSpPr/>
            <p:nvPr/>
          </p:nvSpPr>
          <p:spPr>
            <a:xfrm>
              <a:off x="3534465" y="3485683"/>
              <a:ext cx="129314" cy="71346"/>
            </a:xfrm>
            <a:custGeom>
              <a:avLst/>
              <a:gdLst/>
              <a:ahLst/>
              <a:cxnLst/>
              <a:rect l="l" t="t" r="r" b="b"/>
              <a:pathLst>
                <a:path w="4930" h="2720" extrusionOk="0">
                  <a:moveTo>
                    <a:pt x="3248" y="0"/>
                  </a:moveTo>
                  <a:lnTo>
                    <a:pt x="0" y="1445"/>
                  </a:lnTo>
                  <a:lnTo>
                    <a:pt x="3607" y="2719"/>
                  </a:lnTo>
                  <a:cubicBezTo>
                    <a:pt x="4102" y="2360"/>
                    <a:pt x="4536" y="1912"/>
                    <a:pt x="4875" y="1404"/>
                  </a:cubicBezTo>
                  <a:cubicBezTo>
                    <a:pt x="4930" y="1316"/>
                    <a:pt x="4923" y="1207"/>
                    <a:pt x="4855" y="1133"/>
                  </a:cubicBezTo>
                  <a:cubicBezTo>
                    <a:pt x="4401" y="651"/>
                    <a:pt x="3858" y="265"/>
                    <a:pt x="32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51"/>
            <p:cNvSpPr/>
            <p:nvPr/>
          </p:nvSpPr>
          <p:spPr>
            <a:xfrm>
              <a:off x="3545481" y="3518235"/>
              <a:ext cx="117956" cy="38794"/>
            </a:xfrm>
            <a:custGeom>
              <a:avLst/>
              <a:gdLst/>
              <a:ahLst/>
              <a:cxnLst/>
              <a:rect l="l" t="t" r="r" b="b"/>
              <a:pathLst>
                <a:path w="4497" h="1479" extrusionOk="0">
                  <a:moveTo>
                    <a:pt x="4483" y="0"/>
                  </a:moveTo>
                  <a:lnTo>
                    <a:pt x="1" y="353"/>
                  </a:lnTo>
                  <a:lnTo>
                    <a:pt x="3187" y="1478"/>
                  </a:lnTo>
                  <a:cubicBezTo>
                    <a:pt x="3682" y="1119"/>
                    <a:pt x="4116" y="671"/>
                    <a:pt x="4455" y="163"/>
                  </a:cubicBezTo>
                  <a:cubicBezTo>
                    <a:pt x="4489" y="115"/>
                    <a:pt x="4496" y="54"/>
                    <a:pt x="44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51"/>
            <p:cNvSpPr/>
            <p:nvPr/>
          </p:nvSpPr>
          <p:spPr>
            <a:xfrm>
              <a:off x="3356075" y="3631522"/>
              <a:ext cx="96762" cy="103897"/>
            </a:xfrm>
            <a:custGeom>
              <a:avLst/>
              <a:gdLst/>
              <a:ahLst/>
              <a:cxnLst/>
              <a:rect l="l" t="t" r="r" b="b"/>
              <a:pathLst>
                <a:path w="3689" h="3961" extrusionOk="0">
                  <a:moveTo>
                    <a:pt x="963" y="0"/>
                  </a:moveTo>
                  <a:cubicBezTo>
                    <a:pt x="122" y="1133"/>
                    <a:pt x="0" y="2591"/>
                    <a:pt x="454" y="3818"/>
                  </a:cubicBezTo>
                  <a:cubicBezTo>
                    <a:pt x="487" y="3901"/>
                    <a:pt x="568" y="3961"/>
                    <a:pt x="663" y="3961"/>
                  </a:cubicBezTo>
                  <a:cubicBezTo>
                    <a:pt x="668" y="3961"/>
                    <a:pt x="673" y="3961"/>
                    <a:pt x="678" y="3960"/>
                  </a:cubicBezTo>
                  <a:cubicBezTo>
                    <a:pt x="1777" y="3892"/>
                    <a:pt x="2950" y="3302"/>
                    <a:pt x="3689" y="2509"/>
                  </a:cubicBezTo>
                  <a:lnTo>
                    <a:pt x="96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51"/>
            <p:cNvSpPr/>
            <p:nvPr/>
          </p:nvSpPr>
          <p:spPr>
            <a:xfrm>
              <a:off x="3356075" y="3631522"/>
              <a:ext cx="59778" cy="102638"/>
            </a:xfrm>
            <a:custGeom>
              <a:avLst/>
              <a:gdLst/>
              <a:ahLst/>
              <a:cxnLst/>
              <a:rect l="l" t="t" r="r" b="b"/>
              <a:pathLst>
                <a:path w="2279" h="3913" extrusionOk="0">
                  <a:moveTo>
                    <a:pt x="963" y="0"/>
                  </a:moveTo>
                  <a:cubicBezTo>
                    <a:pt x="122" y="1133"/>
                    <a:pt x="0" y="2591"/>
                    <a:pt x="454" y="3818"/>
                  </a:cubicBezTo>
                  <a:cubicBezTo>
                    <a:pt x="468" y="3852"/>
                    <a:pt x="495" y="3886"/>
                    <a:pt x="529" y="3913"/>
                  </a:cubicBezTo>
                  <a:lnTo>
                    <a:pt x="2278" y="1214"/>
                  </a:lnTo>
                  <a:lnTo>
                    <a:pt x="96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51"/>
            <p:cNvSpPr/>
            <p:nvPr/>
          </p:nvSpPr>
          <p:spPr>
            <a:xfrm>
              <a:off x="3478962" y="3563403"/>
              <a:ext cx="101222" cy="161236"/>
            </a:xfrm>
            <a:custGeom>
              <a:avLst/>
              <a:gdLst/>
              <a:ahLst/>
              <a:cxnLst/>
              <a:rect l="l" t="t" r="r" b="b"/>
              <a:pathLst>
                <a:path w="3859" h="6147" extrusionOk="0">
                  <a:moveTo>
                    <a:pt x="679" y="0"/>
                  </a:moveTo>
                  <a:lnTo>
                    <a:pt x="1" y="4672"/>
                  </a:lnTo>
                  <a:cubicBezTo>
                    <a:pt x="665" y="5303"/>
                    <a:pt x="1635" y="5947"/>
                    <a:pt x="2679" y="6144"/>
                  </a:cubicBezTo>
                  <a:cubicBezTo>
                    <a:pt x="2692" y="6146"/>
                    <a:pt x="2704" y="6146"/>
                    <a:pt x="2717" y="6146"/>
                  </a:cubicBezTo>
                  <a:cubicBezTo>
                    <a:pt x="2792" y="6146"/>
                    <a:pt x="2863" y="6112"/>
                    <a:pt x="2910" y="6049"/>
                  </a:cubicBezTo>
                  <a:cubicBezTo>
                    <a:pt x="3472" y="5249"/>
                    <a:pt x="3859" y="4292"/>
                    <a:pt x="3825" y="3282"/>
                  </a:cubicBezTo>
                  <a:lnTo>
                    <a:pt x="67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51"/>
            <p:cNvSpPr/>
            <p:nvPr/>
          </p:nvSpPr>
          <p:spPr>
            <a:xfrm>
              <a:off x="3478962" y="3573711"/>
              <a:ext cx="68146" cy="150324"/>
            </a:xfrm>
            <a:custGeom>
              <a:avLst/>
              <a:gdLst/>
              <a:ahLst/>
              <a:cxnLst/>
              <a:rect l="l" t="t" r="r" b="b"/>
              <a:pathLst>
                <a:path w="2598" h="5731" extrusionOk="0">
                  <a:moveTo>
                    <a:pt x="618" y="1"/>
                  </a:moveTo>
                  <a:lnTo>
                    <a:pt x="1" y="4279"/>
                  </a:lnTo>
                  <a:cubicBezTo>
                    <a:pt x="652" y="4889"/>
                    <a:pt x="1581" y="5513"/>
                    <a:pt x="2598" y="5730"/>
                  </a:cubicBezTo>
                  <a:lnTo>
                    <a:pt x="61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51"/>
            <p:cNvSpPr/>
            <p:nvPr/>
          </p:nvSpPr>
          <p:spPr>
            <a:xfrm>
              <a:off x="3382383" y="3674749"/>
              <a:ext cx="32368" cy="34151"/>
            </a:xfrm>
            <a:custGeom>
              <a:avLst/>
              <a:gdLst/>
              <a:ahLst/>
              <a:cxnLst/>
              <a:rect l="l" t="t" r="r" b="b"/>
              <a:pathLst>
                <a:path w="1234" h="1302" extrusionOk="0">
                  <a:moveTo>
                    <a:pt x="826" y="0"/>
                  </a:moveTo>
                  <a:cubicBezTo>
                    <a:pt x="739" y="0"/>
                    <a:pt x="651" y="41"/>
                    <a:pt x="591" y="142"/>
                  </a:cubicBezTo>
                  <a:lnTo>
                    <a:pt x="123" y="861"/>
                  </a:lnTo>
                  <a:cubicBezTo>
                    <a:pt x="1" y="1051"/>
                    <a:pt x="136" y="1302"/>
                    <a:pt x="367" y="1302"/>
                  </a:cubicBezTo>
                  <a:cubicBezTo>
                    <a:pt x="462" y="1302"/>
                    <a:pt x="550" y="1254"/>
                    <a:pt x="604" y="1173"/>
                  </a:cubicBezTo>
                  <a:lnTo>
                    <a:pt x="1072" y="454"/>
                  </a:lnTo>
                  <a:cubicBezTo>
                    <a:pt x="1234" y="231"/>
                    <a:pt x="1031" y="0"/>
                    <a:pt x="8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51"/>
            <p:cNvSpPr/>
            <p:nvPr/>
          </p:nvSpPr>
          <p:spPr>
            <a:xfrm>
              <a:off x="3551698" y="3514484"/>
              <a:ext cx="80972" cy="19069"/>
            </a:xfrm>
            <a:custGeom>
              <a:avLst/>
              <a:gdLst/>
              <a:ahLst/>
              <a:cxnLst/>
              <a:rect l="l" t="t" r="r" b="b"/>
              <a:pathLst>
                <a:path w="3087" h="727" extrusionOk="0">
                  <a:moveTo>
                    <a:pt x="2706" y="0"/>
                  </a:moveTo>
                  <a:cubicBezTo>
                    <a:pt x="2699" y="0"/>
                    <a:pt x="2693" y="0"/>
                    <a:pt x="2686" y="1"/>
                  </a:cubicBezTo>
                  <a:lnTo>
                    <a:pt x="360" y="163"/>
                  </a:lnTo>
                  <a:cubicBezTo>
                    <a:pt x="1" y="191"/>
                    <a:pt x="14" y="726"/>
                    <a:pt x="381" y="726"/>
                  </a:cubicBezTo>
                  <a:lnTo>
                    <a:pt x="401" y="726"/>
                  </a:lnTo>
                  <a:lnTo>
                    <a:pt x="2727" y="563"/>
                  </a:lnTo>
                  <a:cubicBezTo>
                    <a:pt x="3086" y="530"/>
                    <a:pt x="3054" y="0"/>
                    <a:pt x="27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51"/>
            <p:cNvSpPr/>
            <p:nvPr/>
          </p:nvSpPr>
          <p:spPr>
            <a:xfrm>
              <a:off x="3490241" y="3574787"/>
              <a:ext cx="49575" cy="107254"/>
            </a:xfrm>
            <a:custGeom>
              <a:avLst/>
              <a:gdLst/>
              <a:ahLst/>
              <a:cxnLst/>
              <a:rect l="l" t="t" r="r" b="b"/>
              <a:pathLst>
                <a:path w="1890" h="4089" extrusionOk="0">
                  <a:moveTo>
                    <a:pt x="365" y="0"/>
                  </a:moveTo>
                  <a:cubicBezTo>
                    <a:pt x="185" y="0"/>
                    <a:pt x="1" y="163"/>
                    <a:pt x="93" y="394"/>
                  </a:cubicBezTo>
                  <a:lnTo>
                    <a:pt x="1286" y="3899"/>
                  </a:lnTo>
                  <a:cubicBezTo>
                    <a:pt x="1327" y="4014"/>
                    <a:pt x="1435" y="4089"/>
                    <a:pt x="1557" y="4089"/>
                  </a:cubicBezTo>
                  <a:cubicBezTo>
                    <a:pt x="1754" y="4089"/>
                    <a:pt x="1890" y="3899"/>
                    <a:pt x="1829" y="3716"/>
                  </a:cubicBezTo>
                  <a:lnTo>
                    <a:pt x="628" y="211"/>
                  </a:lnTo>
                  <a:cubicBezTo>
                    <a:pt x="587" y="63"/>
                    <a:pt x="477" y="0"/>
                    <a:pt x="3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51"/>
            <p:cNvSpPr/>
            <p:nvPr/>
          </p:nvSpPr>
          <p:spPr>
            <a:xfrm>
              <a:off x="3307156" y="3365314"/>
              <a:ext cx="345239" cy="335508"/>
            </a:xfrm>
            <a:custGeom>
              <a:avLst/>
              <a:gdLst/>
              <a:ahLst/>
              <a:cxnLst/>
              <a:rect l="l" t="t" r="r" b="b"/>
              <a:pathLst>
                <a:path w="13162" h="12791" extrusionOk="0">
                  <a:moveTo>
                    <a:pt x="5402" y="1"/>
                  </a:moveTo>
                  <a:cubicBezTo>
                    <a:pt x="5127" y="1"/>
                    <a:pt x="4843" y="46"/>
                    <a:pt x="4564" y="141"/>
                  </a:cubicBezTo>
                  <a:cubicBezTo>
                    <a:pt x="3330" y="562"/>
                    <a:pt x="2631" y="1809"/>
                    <a:pt x="3011" y="2921"/>
                  </a:cubicBezTo>
                  <a:cubicBezTo>
                    <a:pt x="3079" y="3091"/>
                    <a:pt x="3160" y="3247"/>
                    <a:pt x="3248" y="3409"/>
                  </a:cubicBezTo>
                  <a:lnTo>
                    <a:pt x="3052" y="3877"/>
                  </a:lnTo>
                  <a:cubicBezTo>
                    <a:pt x="2842" y="3809"/>
                    <a:pt x="2625" y="3769"/>
                    <a:pt x="2408" y="3748"/>
                  </a:cubicBezTo>
                  <a:cubicBezTo>
                    <a:pt x="2359" y="3745"/>
                    <a:pt x="2310" y="3743"/>
                    <a:pt x="2262" y="3743"/>
                  </a:cubicBezTo>
                  <a:cubicBezTo>
                    <a:pt x="1150" y="3743"/>
                    <a:pt x="200" y="4698"/>
                    <a:pt x="102" y="5945"/>
                  </a:cubicBezTo>
                  <a:cubicBezTo>
                    <a:pt x="1" y="7247"/>
                    <a:pt x="875" y="8380"/>
                    <a:pt x="2048" y="8468"/>
                  </a:cubicBezTo>
                  <a:cubicBezTo>
                    <a:pt x="2117" y="8473"/>
                    <a:pt x="2188" y="8476"/>
                    <a:pt x="2259" y="8476"/>
                  </a:cubicBezTo>
                  <a:cubicBezTo>
                    <a:pt x="2864" y="8476"/>
                    <a:pt x="3559" y="8279"/>
                    <a:pt x="4232" y="8000"/>
                  </a:cubicBezTo>
                  <a:lnTo>
                    <a:pt x="4232" y="8000"/>
                  </a:lnTo>
                  <a:cubicBezTo>
                    <a:pt x="3621" y="8542"/>
                    <a:pt x="3072" y="9166"/>
                    <a:pt x="2842" y="9756"/>
                  </a:cubicBezTo>
                  <a:cubicBezTo>
                    <a:pt x="2408" y="10848"/>
                    <a:pt x="3038" y="12129"/>
                    <a:pt x="4259" y="12611"/>
                  </a:cubicBezTo>
                  <a:cubicBezTo>
                    <a:pt x="4571" y="12733"/>
                    <a:pt x="4892" y="12791"/>
                    <a:pt x="5203" y="12791"/>
                  </a:cubicBezTo>
                  <a:cubicBezTo>
                    <a:pt x="6101" y="12791"/>
                    <a:pt x="6920" y="12309"/>
                    <a:pt x="7242" y="11499"/>
                  </a:cubicBezTo>
                  <a:cubicBezTo>
                    <a:pt x="7561" y="10692"/>
                    <a:pt x="7520" y="9363"/>
                    <a:pt x="7344" y="8291"/>
                  </a:cubicBezTo>
                  <a:lnTo>
                    <a:pt x="7344" y="8291"/>
                  </a:lnTo>
                  <a:cubicBezTo>
                    <a:pt x="7697" y="8976"/>
                    <a:pt x="8659" y="10271"/>
                    <a:pt x="9453" y="10739"/>
                  </a:cubicBezTo>
                  <a:cubicBezTo>
                    <a:pt x="9766" y="10925"/>
                    <a:pt x="10112" y="11013"/>
                    <a:pt x="10460" y="11013"/>
                  </a:cubicBezTo>
                  <a:cubicBezTo>
                    <a:pt x="11241" y="11013"/>
                    <a:pt x="12033" y="10570"/>
                    <a:pt x="12497" y="9797"/>
                  </a:cubicBezTo>
                  <a:cubicBezTo>
                    <a:pt x="13162" y="8671"/>
                    <a:pt x="12884" y="7274"/>
                    <a:pt x="11867" y="6671"/>
                  </a:cubicBezTo>
                  <a:cubicBezTo>
                    <a:pt x="11304" y="6332"/>
                    <a:pt x="10511" y="6183"/>
                    <a:pt x="9704" y="6128"/>
                  </a:cubicBezTo>
                  <a:lnTo>
                    <a:pt x="9758" y="6115"/>
                  </a:lnTo>
                  <a:cubicBezTo>
                    <a:pt x="10497" y="5898"/>
                    <a:pt x="11202" y="5593"/>
                    <a:pt x="11643" y="5193"/>
                  </a:cubicBezTo>
                  <a:cubicBezTo>
                    <a:pt x="12518" y="4406"/>
                    <a:pt x="12518" y="2975"/>
                    <a:pt x="11643" y="2006"/>
                  </a:cubicBezTo>
                  <a:cubicBezTo>
                    <a:pt x="11143" y="1456"/>
                    <a:pt x="10471" y="1170"/>
                    <a:pt x="9823" y="1170"/>
                  </a:cubicBezTo>
                  <a:cubicBezTo>
                    <a:pt x="9329" y="1170"/>
                    <a:pt x="8848" y="1337"/>
                    <a:pt x="8470" y="1680"/>
                  </a:cubicBezTo>
                  <a:cubicBezTo>
                    <a:pt x="8164" y="1952"/>
                    <a:pt x="7893" y="2358"/>
                    <a:pt x="7663" y="2813"/>
                  </a:cubicBezTo>
                  <a:cubicBezTo>
                    <a:pt x="7676" y="2304"/>
                    <a:pt x="7615" y="1769"/>
                    <a:pt x="7493" y="1389"/>
                  </a:cubicBezTo>
                  <a:cubicBezTo>
                    <a:pt x="7199" y="528"/>
                    <a:pt x="6345" y="1"/>
                    <a:pt x="54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51"/>
            <p:cNvSpPr/>
            <p:nvPr/>
          </p:nvSpPr>
          <p:spPr>
            <a:xfrm>
              <a:off x="3376167" y="3431859"/>
              <a:ext cx="199453" cy="203623"/>
            </a:xfrm>
            <a:custGeom>
              <a:avLst/>
              <a:gdLst/>
              <a:ahLst/>
              <a:cxnLst/>
              <a:rect l="l" t="t" r="r" b="b"/>
              <a:pathLst>
                <a:path w="7604" h="7763" extrusionOk="0">
                  <a:moveTo>
                    <a:pt x="2874" y="0"/>
                  </a:moveTo>
                  <a:cubicBezTo>
                    <a:pt x="2663" y="0"/>
                    <a:pt x="2451" y="187"/>
                    <a:pt x="2543" y="452"/>
                  </a:cubicBezTo>
                  <a:lnTo>
                    <a:pt x="3594" y="3530"/>
                  </a:lnTo>
                  <a:lnTo>
                    <a:pt x="339" y="3585"/>
                  </a:lnTo>
                  <a:cubicBezTo>
                    <a:pt x="150" y="3585"/>
                    <a:pt x="0" y="3734"/>
                    <a:pt x="0" y="3924"/>
                  </a:cubicBezTo>
                  <a:cubicBezTo>
                    <a:pt x="0" y="4114"/>
                    <a:pt x="150" y="4263"/>
                    <a:pt x="339" y="4263"/>
                  </a:cubicBezTo>
                  <a:lnTo>
                    <a:pt x="346" y="4263"/>
                  </a:lnTo>
                  <a:lnTo>
                    <a:pt x="3594" y="4215"/>
                  </a:lnTo>
                  <a:lnTo>
                    <a:pt x="2638" y="7328"/>
                  </a:lnTo>
                  <a:cubicBezTo>
                    <a:pt x="2584" y="7504"/>
                    <a:pt x="2686" y="7694"/>
                    <a:pt x="2862" y="7748"/>
                  </a:cubicBezTo>
                  <a:cubicBezTo>
                    <a:pt x="2895" y="7758"/>
                    <a:pt x="2929" y="7763"/>
                    <a:pt x="2962" y="7763"/>
                  </a:cubicBezTo>
                  <a:cubicBezTo>
                    <a:pt x="3110" y="7763"/>
                    <a:pt x="3245" y="7668"/>
                    <a:pt x="3289" y="7524"/>
                  </a:cubicBezTo>
                  <a:lnTo>
                    <a:pt x="4245" y="4412"/>
                  </a:lnTo>
                  <a:lnTo>
                    <a:pt x="6910" y="6290"/>
                  </a:lnTo>
                  <a:cubicBezTo>
                    <a:pt x="6976" y="6337"/>
                    <a:pt x="7043" y="6357"/>
                    <a:pt x="7106" y="6357"/>
                  </a:cubicBezTo>
                  <a:cubicBezTo>
                    <a:pt x="7393" y="6357"/>
                    <a:pt x="7603" y="5944"/>
                    <a:pt x="7303" y="5727"/>
                  </a:cubicBezTo>
                  <a:lnTo>
                    <a:pt x="7303" y="5727"/>
                  </a:lnTo>
                  <a:lnTo>
                    <a:pt x="7310" y="5734"/>
                  </a:lnTo>
                  <a:lnTo>
                    <a:pt x="7310" y="5734"/>
                  </a:lnTo>
                  <a:lnTo>
                    <a:pt x="4652" y="3863"/>
                  </a:lnTo>
                  <a:lnTo>
                    <a:pt x="7249" y="1910"/>
                  </a:lnTo>
                  <a:cubicBezTo>
                    <a:pt x="7546" y="1690"/>
                    <a:pt x="7335" y="1287"/>
                    <a:pt x="7049" y="1287"/>
                  </a:cubicBezTo>
                  <a:cubicBezTo>
                    <a:pt x="6982" y="1287"/>
                    <a:pt x="6911" y="1309"/>
                    <a:pt x="6842" y="1361"/>
                  </a:cubicBezTo>
                  <a:lnTo>
                    <a:pt x="4238" y="3313"/>
                  </a:lnTo>
                  <a:lnTo>
                    <a:pt x="3187" y="235"/>
                  </a:lnTo>
                  <a:cubicBezTo>
                    <a:pt x="3131" y="70"/>
                    <a:pt x="3003" y="0"/>
                    <a:pt x="28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51"/>
            <p:cNvSpPr/>
            <p:nvPr/>
          </p:nvSpPr>
          <p:spPr>
            <a:xfrm>
              <a:off x="3390803" y="3461499"/>
              <a:ext cx="99228" cy="74887"/>
            </a:xfrm>
            <a:custGeom>
              <a:avLst/>
              <a:gdLst/>
              <a:ahLst/>
              <a:cxnLst/>
              <a:rect l="l" t="t" r="r" b="b"/>
              <a:pathLst>
                <a:path w="3783" h="2855" extrusionOk="0">
                  <a:moveTo>
                    <a:pt x="558" y="0"/>
                  </a:moveTo>
                  <a:cubicBezTo>
                    <a:pt x="374" y="0"/>
                    <a:pt x="236" y="242"/>
                    <a:pt x="405" y="400"/>
                  </a:cubicBezTo>
                  <a:lnTo>
                    <a:pt x="1992" y="1709"/>
                  </a:lnTo>
                  <a:lnTo>
                    <a:pt x="453" y="949"/>
                  </a:lnTo>
                  <a:cubicBezTo>
                    <a:pt x="413" y="928"/>
                    <a:pt x="374" y="919"/>
                    <a:pt x="338" y="919"/>
                  </a:cubicBezTo>
                  <a:cubicBezTo>
                    <a:pt x="119" y="919"/>
                    <a:pt x="1" y="1264"/>
                    <a:pt x="263" y="1363"/>
                  </a:cubicBezTo>
                  <a:lnTo>
                    <a:pt x="3375" y="2834"/>
                  </a:lnTo>
                  <a:cubicBezTo>
                    <a:pt x="3409" y="2848"/>
                    <a:pt x="3436" y="2855"/>
                    <a:pt x="3470" y="2855"/>
                  </a:cubicBezTo>
                  <a:cubicBezTo>
                    <a:pt x="3687" y="2855"/>
                    <a:pt x="3782" y="2590"/>
                    <a:pt x="3619" y="2455"/>
                  </a:cubicBezTo>
                  <a:lnTo>
                    <a:pt x="697" y="48"/>
                  </a:lnTo>
                  <a:cubicBezTo>
                    <a:pt x="650" y="14"/>
                    <a:pt x="603" y="0"/>
                    <a:pt x="5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51"/>
            <p:cNvSpPr/>
            <p:nvPr/>
          </p:nvSpPr>
          <p:spPr>
            <a:xfrm>
              <a:off x="3369058" y="3464516"/>
              <a:ext cx="29902" cy="29719"/>
            </a:xfrm>
            <a:custGeom>
              <a:avLst/>
              <a:gdLst/>
              <a:ahLst/>
              <a:cxnLst/>
              <a:rect l="l" t="t" r="r" b="b"/>
              <a:pathLst>
                <a:path w="1140" h="1133" extrusionOk="0">
                  <a:moveTo>
                    <a:pt x="570" y="0"/>
                  </a:moveTo>
                  <a:cubicBezTo>
                    <a:pt x="258" y="0"/>
                    <a:pt x="0" y="251"/>
                    <a:pt x="0" y="563"/>
                  </a:cubicBezTo>
                  <a:cubicBezTo>
                    <a:pt x="0" y="882"/>
                    <a:pt x="258" y="1133"/>
                    <a:pt x="570" y="1133"/>
                  </a:cubicBezTo>
                  <a:cubicBezTo>
                    <a:pt x="888" y="1133"/>
                    <a:pt x="1139" y="882"/>
                    <a:pt x="1139" y="563"/>
                  </a:cubicBezTo>
                  <a:cubicBezTo>
                    <a:pt x="1139" y="251"/>
                    <a:pt x="888" y="0"/>
                    <a:pt x="5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51"/>
            <p:cNvSpPr/>
            <p:nvPr/>
          </p:nvSpPr>
          <p:spPr>
            <a:xfrm>
              <a:off x="3386475" y="3446732"/>
              <a:ext cx="29902" cy="29902"/>
            </a:xfrm>
            <a:custGeom>
              <a:avLst/>
              <a:gdLst/>
              <a:ahLst/>
              <a:cxnLst/>
              <a:rect l="l" t="t" r="r" b="b"/>
              <a:pathLst>
                <a:path w="1140" h="1140" extrusionOk="0">
                  <a:moveTo>
                    <a:pt x="570" y="0"/>
                  </a:moveTo>
                  <a:cubicBezTo>
                    <a:pt x="258" y="0"/>
                    <a:pt x="1" y="258"/>
                    <a:pt x="1" y="570"/>
                  </a:cubicBezTo>
                  <a:cubicBezTo>
                    <a:pt x="1" y="882"/>
                    <a:pt x="258" y="1139"/>
                    <a:pt x="570" y="1139"/>
                  </a:cubicBezTo>
                  <a:cubicBezTo>
                    <a:pt x="882" y="1139"/>
                    <a:pt x="1140" y="882"/>
                    <a:pt x="1140" y="570"/>
                  </a:cubicBezTo>
                  <a:cubicBezTo>
                    <a:pt x="1140" y="258"/>
                    <a:pt x="882" y="0"/>
                    <a:pt x="5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51"/>
            <p:cNvSpPr/>
            <p:nvPr/>
          </p:nvSpPr>
          <p:spPr>
            <a:xfrm>
              <a:off x="3390042" y="3471099"/>
              <a:ext cx="29719" cy="29719"/>
            </a:xfrm>
            <a:custGeom>
              <a:avLst/>
              <a:gdLst/>
              <a:ahLst/>
              <a:cxnLst/>
              <a:rect l="l" t="t" r="r" b="b"/>
              <a:pathLst>
                <a:path w="1133" h="1133" extrusionOk="0">
                  <a:moveTo>
                    <a:pt x="563" y="0"/>
                  </a:moveTo>
                  <a:cubicBezTo>
                    <a:pt x="251" y="0"/>
                    <a:pt x="0" y="251"/>
                    <a:pt x="0" y="570"/>
                  </a:cubicBezTo>
                  <a:cubicBezTo>
                    <a:pt x="0" y="882"/>
                    <a:pt x="251" y="1133"/>
                    <a:pt x="563" y="1133"/>
                  </a:cubicBezTo>
                  <a:cubicBezTo>
                    <a:pt x="882" y="1133"/>
                    <a:pt x="1133" y="882"/>
                    <a:pt x="1133" y="570"/>
                  </a:cubicBezTo>
                  <a:cubicBezTo>
                    <a:pt x="1133" y="251"/>
                    <a:pt x="882" y="0"/>
                    <a:pt x="5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6" name="Google Shape;1786;p51"/>
          <p:cNvGrpSpPr/>
          <p:nvPr/>
        </p:nvGrpSpPr>
        <p:grpSpPr>
          <a:xfrm>
            <a:off x="5780500" y="1499622"/>
            <a:ext cx="742246" cy="734099"/>
            <a:chOff x="4814725" y="1473272"/>
            <a:chExt cx="742246" cy="734099"/>
          </a:xfrm>
        </p:grpSpPr>
        <p:sp>
          <p:nvSpPr>
            <p:cNvPr id="1787" name="Google Shape;1787;p51"/>
            <p:cNvSpPr/>
            <p:nvPr/>
          </p:nvSpPr>
          <p:spPr>
            <a:xfrm>
              <a:off x="4955453" y="1610939"/>
              <a:ext cx="459694" cy="457514"/>
            </a:xfrm>
            <a:custGeom>
              <a:avLst/>
              <a:gdLst/>
              <a:ahLst/>
              <a:cxnLst/>
              <a:rect l="l" t="t" r="r" b="b"/>
              <a:pathLst>
                <a:path w="8859" h="8817" extrusionOk="0">
                  <a:moveTo>
                    <a:pt x="4413" y="0"/>
                  </a:moveTo>
                  <a:cubicBezTo>
                    <a:pt x="1978" y="0"/>
                    <a:pt x="1" y="1981"/>
                    <a:pt x="8" y="4418"/>
                  </a:cubicBezTo>
                  <a:lnTo>
                    <a:pt x="8" y="4536"/>
                  </a:lnTo>
                  <a:lnTo>
                    <a:pt x="8" y="4578"/>
                  </a:lnTo>
                  <a:lnTo>
                    <a:pt x="8" y="4661"/>
                  </a:lnTo>
                  <a:lnTo>
                    <a:pt x="8" y="4703"/>
                  </a:lnTo>
                  <a:cubicBezTo>
                    <a:pt x="8" y="4724"/>
                    <a:pt x="8" y="4751"/>
                    <a:pt x="8" y="4779"/>
                  </a:cubicBezTo>
                  <a:cubicBezTo>
                    <a:pt x="15" y="4800"/>
                    <a:pt x="8" y="4807"/>
                    <a:pt x="15" y="4828"/>
                  </a:cubicBezTo>
                  <a:cubicBezTo>
                    <a:pt x="22" y="4842"/>
                    <a:pt x="15" y="4869"/>
                    <a:pt x="22" y="4897"/>
                  </a:cubicBezTo>
                  <a:cubicBezTo>
                    <a:pt x="29" y="4918"/>
                    <a:pt x="22" y="4932"/>
                    <a:pt x="29" y="4946"/>
                  </a:cubicBezTo>
                  <a:cubicBezTo>
                    <a:pt x="36" y="4960"/>
                    <a:pt x="36" y="4987"/>
                    <a:pt x="36" y="5015"/>
                  </a:cubicBezTo>
                  <a:lnTo>
                    <a:pt x="43" y="5064"/>
                  </a:lnTo>
                  <a:cubicBezTo>
                    <a:pt x="43" y="5084"/>
                    <a:pt x="50" y="5105"/>
                    <a:pt x="56" y="5126"/>
                  </a:cubicBezTo>
                  <a:lnTo>
                    <a:pt x="63" y="5175"/>
                  </a:lnTo>
                  <a:cubicBezTo>
                    <a:pt x="63" y="5202"/>
                    <a:pt x="70" y="5223"/>
                    <a:pt x="77" y="5244"/>
                  </a:cubicBezTo>
                  <a:lnTo>
                    <a:pt x="84" y="5292"/>
                  </a:lnTo>
                  <a:cubicBezTo>
                    <a:pt x="91" y="5313"/>
                    <a:pt x="91" y="5334"/>
                    <a:pt x="98" y="5362"/>
                  </a:cubicBezTo>
                  <a:lnTo>
                    <a:pt x="105" y="5403"/>
                  </a:lnTo>
                  <a:cubicBezTo>
                    <a:pt x="112" y="5431"/>
                    <a:pt x="119" y="5452"/>
                    <a:pt x="126" y="5473"/>
                  </a:cubicBezTo>
                  <a:lnTo>
                    <a:pt x="133" y="5514"/>
                  </a:lnTo>
                  <a:cubicBezTo>
                    <a:pt x="140" y="5542"/>
                    <a:pt x="154" y="5577"/>
                    <a:pt x="160" y="5605"/>
                  </a:cubicBezTo>
                  <a:lnTo>
                    <a:pt x="167" y="5625"/>
                  </a:lnTo>
                  <a:cubicBezTo>
                    <a:pt x="174" y="5667"/>
                    <a:pt x="188" y="5702"/>
                    <a:pt x="195" y="5736"/>
                  </a:cubicBezTo>
                  <a:lnTo>
                    <a:pt x="209" y="5771"/>
                  </a:lnTo>
                  <a:cubicBezTo>
                    <a:pt x="216" y="5792"/>
                    <a:pt x="223" y="5820"/>
                    <a:pt x="230" y="5847"/>
                  </a:cubicBezTo>
                  <a:lnTo>
                    <a:pt x="251" y="5889"/>
                  </a:lnTo>
                  <a:lnTo>
                    <a:pt x="271" y="5951"/>
                  </a:lnTo>
                  <a:lnTo>
                    <a:pt x="285" y="6000"/>
                  </a:lnTo>
                  <a:lnTo>
                    <a:pt x="313" y="6055"/>
                  </a:lnTo>
                  <a:lnTo>
                    <a:pt x="327" y="6104"/>
                  </a:lnTo>
                  <a:lnTo>
                    <a:pt x="355" y="6166"/>
                  </a:lnTo>
                  <a:lnTo>
                    <a:pt x="376" y="6208"/>
                  </a:lnTo>
                  <a:lnTo>
                    <a:pt x="403" y="6264"/>
                  </a:lnTo>
                  <a:lnTo>
                    <a:pt x="424" y="6312"/>
                  </a:lnTo>
                  <a:lnTo>
                    <a:pt x="452" y="6368"/>
                  </a:lnTo>
                  <a:lnTo>
                    <a:pt x="473" y="6409"/>
                  </a:lnTo>
                  <a:lnTo>
                    <a:pt x="500" y="6472"/>
                  </a:lnTo>
                  <a:lnTo>
                    <a:pt x="521" y="6513"/>
                  </a:lnTo>
                  <a:lnTo>
                    <a:pt x="556" y="6569"/>
                  </a:lnTo>
                  <a:lnTo>
                    <a:pt x="577" y="6610"/>
                  </a:lnTo>
                  <a:lnTo>
                    <a:pt x="618" y="6680"/>
                  </a:lnTo>
                  <a:lnTo>
                    <a:pt x="632" y="6707"/>
                  </a:lnTo>
                  <a:cubicBezTo>
                    <a:pt x="653" y="6735"/>
                    <a:pt x="674" y="6770"/>
                    <a:pt x="695" y="6805"/>
                  </a:cubicBezTo>
                  <a:lnTo>
                    <a:pt x="702" y="6818"/>
                  </a:lnTo>
                  <a:lnTo>
                    <a:pt x="757" y="6895"/>
                  </a:lnTo>
                  <a:lnTo>
                    <a:pt x="778" y="6929"/>
                  </a:lnTo>
                  <a:lnTo>
                    <a:pt x="819" y="6985"/>
                  </a:lnTo>
                  <a:lnTo>
                    <a:pt x="847" y="7020"/>
                  </a:lnTo>
                  <a:lnTo>
                    <a:pt x="882" y="7075"/>
                  </a:lnTo>
                  <a:lnTo>
                    <a:pt x="910" y="7110"/>
                  </a:lnTo>
                  <a:lnTo>
                    <a:pt x="951" y="7165"/>
                  </a:lnTo>
                  <a:lnTo>
                    <a:pt x="986" y="7200"/>
                  </a:lnTo>
                  <a:lnTo>
                    <a:pt x="1028" y="7248"/>
                  </a:lnTo>
                  <a:lnTo>
                    <a:pt x="1055" y="7290"/>
                  </a:lnTo>
                  <a:lnTo>
                    <a:pt x="1097" y="7339"/>
                  </a:lnTo>
                  <a:lnTo>
                    <a:pt x="1125" y="7373"/>
                  </a:lnTo>
                  <a:lnTo>
                    <a:pt x="1173" y="7422"/>
                  </a:lnTo>
                  <a:lnTo>
                    <a:pt x="1201" y="7457"/>
                  </a:lnTo>
                  <a:lnTo>
                    <a:pt x="1249" y="7505"/>
                  </a:lnTo>
                  <a:lnTo>
                    <a:pt x="1277" y="7533"/>
                  </a:lnTo>
                  <a:lnTo>
                    <a:pt x="1333" y="7588"/>
                  </a:lnTo>
                  <a:lnTo>
                    <a:pt x="1360" y="7609"/>
                  </a:lnTo>
                  <a:lnTo>
                    <a:pt x="1444" y="7685"/>
                  </a:lnTo>
                  <a:lnTo>
                    <a:pt x="1527" y="7762"/>
                  </a:lnTo>
                  <a:cubicBezTo>
                    <a:pt x="1728" y="7935"/>
                    <a:pt x="1936" y="8088"/>
                    <a:pt x="2165" y="8220"/>
                  </a:cubicBezTo>
                  <a:lnTo>
                    <a:pt x="2179" y="8226"/>
                  </a:lnTo>
                  <a:lnTo>
                    <a:pt x="2269" y="8282"/>
                  </a:lnTo>
                  <a:lnTo>
                    <a:pt x="2290" y="8296"/>
                  </a:lnTo>
                  <a:lnTo>
                    <a:pt x="2408" y="8351"/>
                  </a:lnTo>
                  <a:lnTo>
                    <a:pt x="2436" y="8365"/>
                  </a:lnTo>
                  <a:lnTo>
                    <a:pt x="2526" y="8414"/>
                  </a:lnTo>
                  <a:lnTo>
                    <a:pt x="2560" y="8428"/>
                  </a:lnTo>
                  <a:lnTo>
                    <a:pt x="2658" y="8469"/>
                  </a:lnTo>
                  <a:lnTo>
                    <a:pt x="2678" y="8483"/>
                  </a:lnTo>
                  <a:lnTo>
                    <a:pt x="2796" y="8532"/>
                  </a:lnTo>
                  <a:lnTo>
                    <a:pt x="2831" y="8539"/>
                  </a:lnTo>
                  <a:lnTo>
                    <a:pt x="2921" y="8573"/>
                  </a:lnTo>
                  <a:lnTo>
                    <a:pt x="2963" y="8587"/>
                  </a:lnTo>
                  <a:lnTo>
                    <a:pt x="3067" y="8622"/>
                  </a:lnTo>
                  <a:lnTo>
                    <a:pt x="3088" y="8629"/>
                  </a:lnTo>
                  <a:lnTo>
                    <a:pt x="3212" y="8670"/>
                  </a:lnTo>
                  <a:lnTo>
                    <a:pt x="3247" y="8677"/>
                  </a:lnTo>
                  <a:lnTo>
                    <a:pt x="3344" y="8698"/>
                  </a:lnTo>
                  <a:lnTo>
                    <a:pt x="3379" y="8712"/>
                  </a:lnTo>
                  <a:lnTo>
                    <a:pt x="3497" y="8740"/>
                  </a:lnTo>
                  <a:lnTo>
                    <a:pt x="3511" y="8740"/>
                  </a:lnTo>
                  <a:lnTo>
                    <a:pt x="3642" y="8761"/>
                  </a:lnTo>
                  <a:lnTo>
                    <a:pt x="3677" y="8767"/>
                  </a:lnTo>
                  <a:lnTo>
                    <a:pt x="3781" y="8781"/>
                  </a:lnTo>
                  <a:lnTo>
                    <a:pt x="3816" y="8788"/>
                  </a:lnTo>
                  <a:lnTo>
                    <a:pt x="3941" y="8802"/>
                  </a:lnTo>
                  <a:lnTo>
                    <a:pt x="3955" y="8802"/>
                  </a:lnTo>
                  <a:lnTo>
                    <a:pt x="4086" y="8816"/>
                  </a:lnTo>
                  <a:lnTo>
                    <a:pt x="4725" y="8816"/>
                  </a:lnTo>
                  <a:lnTo>
                    <a:pt x="4863" y="8802"/>
                  </a:lnTo>
                  <a:lnTo>
                    <a:pt x="4870" y="8802"/>
                  </a:lnTo>
                  <a:lnTo>
                    <a:pt x="4995" y="8788"/>
                  </a:lnTo>
                  <a:lnTo>
                    <a:pt x="5037" y="8781"/>
                  </a:lnTo>
                  <a:lnTo>
                    <a:pt x="5134" y="8767"/>
                  </a:lnTo>
                  <a:lnTo>
                    <a:pt x="5168" y="8761"/>
                  </a:lnTo>
                  <a:lnTo>
                    <a:pt x="5300" y="8740"/>
                  </a:lnTo>
                  <a:lnTo>
                    <a:pt x="5314" y="8740"/>
                  </a:lnTo>
                  <a:lnTo>
                    <a:pt x="5432" y="8712"/>
                  </a:lnTo>
                  <a:lnTo>
                    <a:pt x="5467" y="8698"/>
                  </a:lnTo>
                  <a:lnTo>
                    <a:pt x="5564" y="8677"/>
                  </a:lnTo>
                  <a:lnTo>
                    <a:pt x="5598" y="8670"/>
                  </a:lnTo>
                  <a:lnTo>
                    <a:pt x="5723" y="8629"/>
                  </a:lnTo>
                  <a:lnTo>
                    <a:pt x="5744" y="8622"/>
                  </a:lnTo>
                  <a:lnTo>
                    <a:pt x="5848" y="8587"/>
                  </a:lnTo>
                  <a:lnTo>
                    <a:pt x="5890" y="8573"/>
                  </a:lnTo>
                  <a:lnTo>
                    <a:pt x="5980" y="8539"/>
                  </a:lnTo>
                  <a:lnTo>
                    <a:pt x="6015" y="8532"/>
                  </a:lnTo>
                  <a:lnTo>
                    <a:pt x="6133" y="8483"/>
                  </a:lnTo>
                  <a:lnTo>
                    <a:pt x="6188" y="8476"/>
                  </a:lnTo>
                  <a:lnTo>
                    <a:pt x="6285" y="8428"/>
                  </a:lnTo>
                  <a:lnTo>
                    <a:pt x="6320" y="8414"/>
                  </a:lnTo>
                  <a:lnTo>
                    <a:pt x="6410" y="8365"/>
                  </a:lnTo>
                  <a:lnTo>
                    <a:pt x="6438" y="8358"/>
                  </a:lnTo>
                  <a:lnTo>
                    <a:pt x="6556" y="8296"/>
                  </a:lnTo>
                  <a:lnTo>
                    <a:pt x="6576" y="8282"/>
                  </a:lnTo>
                  <a:lnTo>
                    <a:pt x="6667" y="8233"/>
                  </a:lnTo>
                  <a:lnTo>
                    <a:pt x="6681" y="8220"/>
                  </a:lnTo>
                  <a:cubicBezTo>
                    <a:pt x="6909" y="8088"/>
                    <a:pt x="7117" y="7935"/>
                    <a:pt x="7319" y="7762"/>
                  </a:cubicBezTo>
                  <a:lnTo>
                    <a:pt x="7402" y="7692"/>
                  </a:lnTo>
                  <a:lnTo>
                    <a:pt x="7485" y="7616"/>
                  </a:lnTo>
                  <a:lnTo>
                    <a:pt x="7513" y="7588"/>
                  </a:lnTo>
                  <a:lnTo>
                    <a:pt x="7568" y="7533"/>
                  </a:lnTo>
                  <a:lnTo>
                    <a:pt x="7603" y="7505"/>
                  </a:lnTo>
                  <a:lnTo>
                    <a:pt x="7652" y="7457"/>
                  </a:lnTo>
                  <a:lnTo>
                    <a:pt x="7679" y="7422"/>
                  </a:lnTo>
                  <a:lnTo>
                    <a:pt x="7728" y="7373"/>
                  </a:lnTo>
                  <a:lnTo>
                    <a:pt x="7756" y="7339"/>
                  </a:lnTo>
                  <a:lnTo>
                    <a:pt x="7797" y="7290"/>
                  </a:lnTo>
                  <a:lnTo>
                    <a:pt x="7832" y="7248"/>
                  </a:lnTo>
                  <a:lnTo>
                    <a:pt x="7874" y="7200"/>
                  </a:lnTo>
                  <a:lnTo>
                    <a:pt x="7901" y="7165"/>
                  </a:lnTo>
                  <a:lnTo>
                    <a:pt x="7943" y="7110"/>
                  </a:lnTo>
                  <a:lnTo>
                    <a:pt x="7971" y="7075"/>
                  </a:lnTo>
                  <a:lnTo>
                    <a:pt x="8012" y="7020"/>
                  </a:lnTo>
                  <a:lnTo>
                    <a:pt x="8033" y="6985"/>
                  </a:lnTo>
                  <a:lnTo>
                    <a:pt x="8082" y="6929"/>
                  </a:lnTo>
                  <a:lnTo>
                    <a:pt x="8102" y="6895"/>
                  </a:lnTo>
                  <a:lnTo>
                    <a:pt x="8151" y="6818"/>
                  </a:lnTo>
                  <a:lnTo>
                    <a:pt x="8165" y="6805"/>
                  </a:lnTo>
                  <a:cubicBezTo>
                    <a:pt x="8186" y="6770"/>
                    <a:pt x="8200" y="6742"/>
                    <a:pt x="8220" y="6707"/>
                  </a:cubicBezTo>
                  <a:lnTo>
                    <a:pt x="8241" y="6680"/>
                  </a:lnTo>
                  <a:lnTo>
                    <a:pt x="8276" y="6610"/>
                  </a:lnTo>
                  <a:lnTo>
                    <a:pt x="8297" y="6569"/>
                  </a:lnTo>
                  <a:lnTo>
                    <a:pt x="8331" y="6513"/>
                  </a:lnTo>
                  <a:lnTo>
                    <a:pt x="8352" y="6472"/>
                  </a:lnTo>
                  <a:lnTo>
                    <a:pt x="8387" y="6409"/>
                  </a:lnTo>
                  <a:lnTo>
                    <a:pt x="8408" y="6368"/>
                  </a:lnTo>
                  <a:lnTo>
                    <a:pt x="8435" y="6312"/>
                  </a:lnTo>
                  <a:lnTo>
                    <a:pt x="8456" y="6264"/>
                  </a:lnTo>
                  <a:lnTo>
                    <a:pt x="8477" y="6208"/>
                  </a:lnTo>
                  <a:lnTo>
                    <a:pt x="8498" y="6166"/>
                  </a:lnTo>
                  <a:lnTo>
                    <a:pt x="8526" y="6104"/>
                  </a:lnTo>
                  <a:lnTo>
                    <a:pt x="8546" y="6055"/>
                  </a:lnTo>
                  <a:lnTo>
                    <a:pt x="8567" y="6000"/>
                  </a:lnTo>
                  <a:lnTo>
                    <a:pt x="8581" y="5951"/>
                  </a:lnTo>
                  <a:lnTo>
                    <a:pt x="8609" y="5889"/>
                  </a:lnTo>
                  <a:lnTo>
                    <a:pt x="8623" y="5847"/>
                  </a:lnTo>
                  <a:cubicBezTo>
                    <a:pt x="8630" y="5820"/>
                    <a:pt x="8637" y="5792"/>
                    <a:pt x="8650" y="5771"/>
                  </a:cubicBezTo>
                  <a:lnTo>
                    <a:pt x="8657" y="5736"/>
                  </a:lnTo>
                  <a:cubicBezTo>
                    <a:pt x="8671" y="5702"/>
                    <a:pt x="8678" y="5667"/>
                    <a:pt x="8692" y="5625"/>
                  </a:cubicBezTo>
                  <a:lnTo>
                    <a:pt x="8699" y="5605"/>
                  </a:lnTo>
                  <a:cubicBezTo>
                    <a:pt x="8706" y="5577"/>
                    <a:pt x="8713" y="5549"/>
                    <a:pt x="8720" y="5514"/>
                  </a:cubicBezTo>
                  <a:lnTo>
                    <a:pt x="8727" y="5473"/>
                  </a:lnTo>
                  <a:cubicBezTo>
                    <a:pt x="8734" y="5452"/>
                    <a:pt x="8741" y="5431"/>
                    <a:pt x="8747" y="5403"/>
                  </a:cubicBezTo>
                  <a:lnTo>
                    <a:pt x="8754" y="5362"/>
                  </a:lnTo>
                  <a:cubicBezTo>
                    <a:pt x="8761" y="5334"/>
                    <a:pt x="8768" y="5313"/>
                    <a:pt x="8768" y="5292"/>
                  </a:cubicBezTo>
                  <a:lnTo>
                    <a:pt x="8782" y="5244"/>
                  </a:lnTo>
                  <a:lnTo>
                    <a:pt x="8796" y="5175"/>
                  </a:lnTo>
                  <a:lnTo>
                    <a:pt x="8803" y="5126"/>
                  </a:lnTo>
                  <a:lnTo>
                    <a:pt x="8810" y="5064"/>
                  </a:lnTo>
                  <a:cubicBezTo>
                    <a:pt x="8810" y="5043"/>
                    <a:pt x="8817" y="5029"/>
                    <a:pt x="8817" y="5015"/>
                  </a:cubicBezTo>
                  <a:cubicBezTo>
                    <a:pt x="8817" y="4994"/>
                    <a:pt x="8824" y="4966"/>
                    <a:pt x="8824" y="4946"/>
                  </a:cubicBezTo>
                  <a:cubicBezTo>
                    <a:pt x="8831" y="4925"/>
                    <a:pt x="8824" y="4911"/>
                    <a:pt x="8831" y="4897"/>
                  </a:cubicBezTo>
                  <a:cubicBezTo>
                    <a:pt x="8838" y="4876"/>
                    <a:pt x="8838" y="4849"/>
                    <a:pt x="8838" y="4828"/>
                  </a:cubicBezTo>
                  <a:cubicBezTo>
                    <a:pt x="8845" y="4807"/>
                    <a:pt x="8838" y="4793"/>
                    <a:pt x="8845" y="4779"/>
                  </a:cubicBezTo>
                  <a:cubicBezTo>
                    <a:pt x="8852" y="4758"/>
                    <a:pt x="8845" y="4731"/>
                    <a:pt x="8852" y="4703"/>
                  </a:cubicBezTo>
                  <a:cubicBezTo>
                    <a:pt x="8858" y="4682"/>
                    <a:pt x="8852" y="4675"/>
                    <a:pt x="8852" y="4661"/>
                  </a:cubicBezTo>
                  <a:lnTo>
                    <a:pt x="8852" y="4578"/>
                  </a:lnTo>
                  <a:lnTo>
                    <a:pt x="8852" y="4536"/>
                  </a:lnTo>
                  <a:lnTo>
                    <a:pt x="8852" y="4418"/>
                  </a:lnTo>
                  <a:cubicBezTo>
                    <a:pt x="8852" y="1981"/>
                    <a:pt x="6882" y="0"/>
                    <a:pt x="4439" y="0"/>
                  </a:cubicBezTo>
                  <a:cubicBezTo>
                    <a:pt x="4435" y="0"/>
                    <a:pt x="4431" y="0"/>
                    <a:pt x="4426" y="0"/>
                  </a:cubicBezTo>
                  <a:cubicBezTo>
                    <a:pt x="4422" y="0"/>
                    <a:pt x="4418" y="0"/>
                    <a:pt x="44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51"/>
            <p:cNvSpPr/>
            <p:nvPr/>
          </p:nvSpPr>
          <p:spPr>
            <a:xfrm>
              <a:off x="5046158" y="1610939"/>
              <a:ext cx="368263" cy="438419"/>
            </a:xfrm>
            <a:custGeom>
              <a:avLst/>
              <a:gdLst/>
              <a:ahLst/>
              <a:cxnLst/>
              <a:rect l="l" t="t" r="r" b="b"/>
              <a:pathLst>
                <a:path w="7097" h="8449" extrusionOk="0">
                  <a:moveTo>
                    <a:pt x="2692" y="0"/>
                  </a:moveTo>
                  <a:cubicBezTo>
                    <a:pt x="2435" y="0"/>
                    <a:pt x="2172" y="21"/>
                    <a:pt x="1915" y="70"/>
                  </a:cubicBezTo>
                  <a:cubicBezTo>
                    <a:pt x="535" y="1332"/>
                    <a:pt x="1" y="3288"/>
                    <a:pt x="556" y="5077"/>
                  </a:cubicBezTo>
                  <a:cubicBezTo>
                    <a:pt x="1104" y="6874"/>
                    <a:pt x="2644" y="8185"/>
                    <a:pt x="4502" y="8448"/>
                  </a:cubicBezTo>
                  <a:lnTo>
                    <a:pt x="4537" y="8435"/>
                  </a:lnTo>
                  <a:lnTo>
                    <a:pt x="4579" y="8414"/>
                  </a:lnTo>
                  <a:lnTo>
                    <a:pt x="4669" y="8372"/>
                  </a:lnTo>
                  <a:lnTo>
                    <a:pt x="4697" y="8358"/>
                  </a:lnTo>
                  <a:lnTo>
                    <a:pt x="4808" y="8303"/>
                  </a:lnTo>
                  <a:lnTo>
                    <a:pt x="4828" y="8289"/>
                  </a:lnTo>
                  <a:lnTo>
                    <a:pt x="4919" y="8233"/>
                  </a:lnTo>
                  <a:lnTo>
                    <a:pt x="4933" y="8226"/>
                  </a:lnTo>
                  <a:cubicBezTo>
                    <a:pt x="5161" y="8095"/>
                    <a:pt x="5376" y="7942"/>
                    <a:pt x="5571" y="7769"/>
                  </a:cubicBezTo>
                  <a:lnTo>
                    <a:pt x="5661" y="7692"/>
                  </a:lnTo>
                  <a:lnTo>
                    <a:pt x="5737" y="7616"/>
                  </a:lnTo>
                  <a:lnTo>
                    <a:pt x="5765" y="7595"/>
                  </a:lnTo>
                  <a:lnTo>
                    <a:pt x="5820" y="7540"/>
                  </a:lnTo>
                  <a:lnTo>
                    <a:pt x="5848" y="7512"/>
                  </a:lnTo>
                  <a:lnTo>
                    <a:pt x="5897" y="7463"/>
                  </a:lnTo>
                  <a:lnTo>
                    <a:pt x="5924" y="7429"/>
                  </a:lnTo>
                  <a:lnTo>
                    <a:pt x="5973" y="7380"/>
                  </a:lnTo>
                  <a:lnTo>
                    <a:pt x="6001" y="7346"/>
                  </a:lnTo>
                  <a:lnTo>
                    <a:pt x="6042" y="7297"/>
                  </a:lnTo>
                  <a:lnTo>
                    <a:pt x="6077" y="7255"/>
                  </a:lnTo>
                  <a:lnTo>
                    <a:pt x="6119" y="7207"/>
                  </a:lnTo>
                  <a:lnTo>
                    <a:pt x="6146" y="7172"/>
                  </a:lnTo>
                  <a:lnTo>
                    <a:pt x="6188" y="7117"/>
                  </a:lnTo>
                  <a:lnTo>
                    <a:pt x="6216" y="7082"/>
                  </a:lnTo>
                  <a:lnTo>
                    <a:pt x="6257" y="7026"/>
                  </a:lnTo>
                  <a:lnTo>
                    <a:pt x="6278" y="6992"/>
                  </a:lnTo>
                  <a:lnTo>
                    <a:pt x="6320" y="6936"/>
                  </a:lnTo>
                  <a:lnTo>
                    <a:pt x="6347" y="6902"/>
                  </a:lnTo>
                  <a:lnTo>
                    <a:pt x="6396" y="6818"/>
                  </a:lnTo>
                  <a:lnTo>
                    <a:pt x="6403" y="6811"/>
                  </a:lnTo>
                  <a:cubicBezTo>
                    <a:pt x="6424" y="6777"/>
                    <a:pt x="6445" y="6749"/>
                    <a:pt x="6465" y="6714"/>
                  </a:cubicBezTo>
                  <a:lnTo>
                    <a:pt x="6479" y="6687"/>
                  </a:lnTo>
                  <a:lnTo>
                    <a:pt x="6521" y="6617"/>
                  </a:lnTo>
                  <a:lnTo>
                    <a:pt x="6542" y="6576"/>
                  </a:lnTo>
                  <a:lnTo>
                    <a:pt x="6576" y="6520"/>
                  </a:lnTo>
                  <a:lnTo>
                    <a:pt x="6597" y="6479"/>
                  </a:lnTo>
                  <a:lnTo>
                    <a:pt x="6625" y="6416"/>
                  </a:lnTo>
                  <a:lnTo>
                    <a:pt x="6653" y="6374"/>
                  </a:lnTo>
                  <a:lnTo>
                    <a:pt x="6680" y="6319"/>
                  </a:lnTo>
                  <a:lnTo>
                    <a:pt x="6701" y="6270"/>
                  </a:lnTo>
                  <a:lnTo>
                    <a:pt x="6722" y="6215"/>
                  </a:lnTo>
                  <a:lnTo>
                    <a:pt x="6743" y="6173"/>
                  </a:lnTo>
                  <a:lnTo>
                    <a:pt x="6771" y="6111"/>
                  </a:lnTo>
                  <a:lnTo>
                    <a:pt x="6784" y="6062"/>
                  </a:lnTo>
                  <a:lnTo>
                    <a:pt x="6812" y="6007"/>
                  </a:lnTo>
                  <a:lnTo>
                    <a:pt x="6826" y="5958"/>
                  </a:lnTo>
                  <a:lnTo>
                    <a:pt x="6854" y="5896"/>
                  </a:lnTo>
                  <a:lnTo>
                    <a:pt x="6868" y="5854"/>
                  </a:lnTo>
                  <a:cubicBezTo>
                    <a:pt x="6875" y="5827"/>
                    <a:pt x="6882" y="5799"/>
                    <a:pt x="6889" y="5778"/>
                  </a:cubicBezTo>
                  <a:lnTo>
                    <a:pt x="6902" y="5743"/>
                  </a:lnTo>
                  <a:cubicBezTo>
                    <a:pt x="6916" y="5709"/>
                    <a:pt x="6923" y="5674"/>
                    <a:pt x="6937" y="5632"/>
                  </a:cubicBezTo>
                  <a:lnTo>
                    <a:pt x="6944" y="5612"/>
                  </a:lnTo>
                  <a:cubicBezTo>
                    <a:pt x="6951" y="5584"/>
                    <a:pt x="6958" y="5556"/>
                    <a:pt x="6965" y="5521"/>
                  </a:cubicBezTo>
                  <a:lnTo>
                    <a:pt x="6972" y="5480"/>
                  </a:lnTo>
                  <a:cubicBezTo>
                    <a:pt x="6979" y="5459"/>
                    <a:pt x="6986" y="5438"/>
                    <a:pt x="6993" y="5410"/>
                  </a:cubicBezTo>
                  <a:lnTo>
                    <a:pt x="6999" y="5369"/>
                  </a:lnTo>
                  <a:cubicBezTo>
                    <a:pt x="7006" y="5341"/>
                    <a:pt x="7013" y="5320"/>
                    <a:pt x="7013" y="5299"/>
                  </a:cubicBezTo>
                  <a:lnTo>
                    <a:pt x="7027" y="5251"/>
                  </a:lnTo>
                  <a:lnTo>
                    <a:pt x="7034" y="5181"/>
                  </a:lnTo>
                  <a:lnTo>
                    <a:pt x="7048" y="5133"/>
                  </a:lnTo>
                  <a:lnTo>
                    <a:pt x="7055" y="5070"/>
                  </a:lnTo>
                  <a:cubicBezTo>
                    <a:pt x="7055" y="5050"/>
                    <a:pt x="7062" y="5036"/>
                    <a:pt x="7062" y="5022"/>
                  </a:cubicBezTo>
                  <a:cubicBezTo>
                    <a:pt x="7062" y="5001"/>
                    <a:pt x="7069" y="4973"/>
                    <a:pt x="7069" y="4953"/>
                  </a:cubicBezTo>
                  <a:cubicBezTo>
                    <a:pt x="7076" y="4932"/>
                    <a:pt x="7069" y="4918"/>
                    <a:pt x="7076" y="4904"/>
                  </a:cubicBezTo>
                  <a:cubicBezTo>
                    <a:pt x="7083" y="4883"/>
                    <a:pt x="7083" y="4855"/>
                    <a:pt x="7083" y="4835"/>
                  </a:cubicBezTo>
                  <a:cubicBezTo>
                    <a:pt x="7090" y="4814"/>
                    <a:pt x="7083" y="4800"/>
                    <a:pt x="7090" y="4786"/>
                  </a:cubicBezTo>
                  <a:cubicBezTo>
                    <a:pt x="7097" y="4765"/>
                    <a:pt x="7090" y="4738"/>
                    <a:pt x="7097" y="4710"/>
                  </a:cubicBezTo>
                  <a:cubicBezTo>
                    <a:pt x="7097" y="4689"/>
                    <a:pt x="7097" y="4682"/>
                    <a:pt x="7097" y="4668"/>
                  </a:cubicBezTo>
                  <a:lnTo>
                    <a:pt x="7097" y="4585"/>
                  </a:lnTo>
                  <a:lnTo>
                    <a:pt x="7097" y="4543"/>
                  </a:lnTo>
                  <a:lnTo>
                    <a:pt x="7097" y="4425"/>
                  </a:lnTo>
                  <a:cubicBezTo>
                    <a:pt x="7097" y="3031"/>
                    <a:pt x="6438" y="1720"/>
                    <a:pt x="5321" y="888"/>
                  </a:cubicBezTo>
                  <a:lnTo>
                    <a:pt x="5335" y="881"/>
                  </a:lnTo>
                  <a:cubicBezTo>
                    <a:pt x="4572" y="305"/>
                    <a:pt x="3649" y="0"/>
                    <a:pt x="26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51"/>
            <p:cNvSpPr/>
            <p:nvPr/>
          </p:nvSpPr>
          <p:spPr>
            <a:xfrm>
              <a:off x="5013052" y="1668122"/>
              <a:ext cx="345951" cy="345224"/>
            </a:xfrm>
            <a:custGeom>
              <a:avLst/>
              <a:gdLst/>
              <a:ahLst/>
              <a:cxnLst/>
              <a:rect l="l" t="t" r="r" b="b"/>
              <a:pathLst>
                <a:path w="6667" h="6653" extrusionOk="0">
                  <a:moveTo>
                    <a:pt x="2963" y="1"/>
                  </a:moveTo>
                  <a:lnTo>
                    <a:pt x="2914" y="8"/>
                  </a:lnTo>
                  <a:lnTo>
                    <a:pt x="2879" y="15"/>
                  </a:lnTo>
                  <a:lnTo>
                    <a:pt x="2838" y="15"/>
                  </a:lnTo>
                  <a:lnTo>
                    <a:pt x="2796" y="22"/>
                  </a:lnTo>
                  <a:lnTo>
                    <a:pt x="2754" y="29"/>
                  </a:lnTo>
                  <a:lnTo>
                    <a:pt x="2720" y="36"/>
                  </a:lnTo>
                  <a:lnTo>
                    <a:pt x="2671" y="43"/>
                  </a:lnTo>
                  <a:lnTo>
                    <a:pt x="2637" y="50"/>
                  </a:lnTo>
                  <a:lnTo>
                    <a:pt x="2595" y="63"/>
                  </a:lnTo>
                  <a:lnTo>
                    <a:pt x="2560" y="70"/>
                  </a:lnTo>
                  <a:lnTo>
                    <a:pt x="2519" y="84"/>
                  </a:lnTo>
                  <a:lnTo>
                    <a:pt x="2484" y="91"/>
                  </a:lnTo>
                  <a:lnTo>
                    <a:pt x="2442" y="105"/>
                  </a:lnTo>
                  <a:lnTo>
                    <a:pt x="2401" y="112"/>
                  </a:lnTo>
                  <a:lnTo>
                    <a:pt x="2359" y="126"/>
                  </a:lnTo>
                  <a:lnTo>
                    <a:pt x="2324" y="133"/>
                  </a:lnTo>
                  <a:lnTo>
                    <a:pt x="2283" y="147"/>
                  </a:lnTo>
                  <a:lnTo>
                    <a:pt x="2255" y="161"/>
                  </a:lnTo>
                  <a:lnTo>
                    <a:pt x="2206" y="174"/>
                  </a:lnTo>
                  <a:lnTo>
                    <a:pt x="2179" y="188"/>
                  </a:lnTo>
                  <a:lnTo>
                    <a:pt x="2130" y="202"/>
                  </a:lnTo>
                  <a:lnTo>
                    <a:pt x="2102" y="216"/>
                  </a:lnTo>
                  <a:lnTo>
                    <a:pt x="2033" y="244"/>
                  </a:lnTo>
                  <a:lnTo>
                    <a:pt x="2012" y="251"/>
                  </a:lnTo>
                  <a:lnTo>
                    <a:pt x="1957" y="272"/>
                  </a:lnTo>
                  <a:lnTo>
                    <a:pt x="1929" y="285"/>
                  </a:lnTo>
                  <a:lnTo>
                    <a:pt x="1887" y="306"/>
                  </a:lnTo>
                  <a:lnTo>
                    <a:pt x="1853" y="327"/>
                  </a:lnTo>
                  <a:lnTo>
                    <a:pt x="1818" y="341"/>
                  </a:lnTo>
                  <a:lnTo>
                    <a:pt x="1783" y="362"/>
                  </a:lnTo>
                  <a:lnTo>
                    <a:pt x="1749" y="382"/>
                  </a:lnTo>
                  <a:lnTo>
                    <a:pt x="1714" y="396"/>
                  </a:lnTo>
                  <a:lnTo>
                    <a:pt x="1679" y="417"/>
                  </a:lnTo>
                  <a:lnTo>
                    <a:pt x="1645" y="438"/>
                  </a:lnTo>
                  <a:lnTo>
                    <a:pt x="1610" y="459"/>
                  </a:lnTo>
                  <a:lnTo>
                    <a:pt x="1575" y="480"/>
                  </a:lnTo>
                  <a:lnTo>
                    <a:pt x="1548" y="500"/>
                  </a:lnTo>
                  <a:lnTo>
                    <a:pt x="1513" y="521"/>
                  </a:lnTo>
                  <a:lnTo>
                    <a:pt x="1478" y="542"/>
                  </a:lnTo>
                  <a:lnTo>
                    <a:pt x="1443" y="563"/>
                  </a:lnTo>
                  <a:lnTo>
                    <a:pt x="1416" y="584"/>
                  </a:lnTo>
                  <a:lnTo>
                    <a:pt x="1381" y="604"/>
                  </a:lnTo>
                  <a:lnTo>
                    <a:pt x="1353" y="632"/>
                  </a:lnTo>
                  <a:lnTo>
                    <a:pt x="1319" y="653"/>
                  </a:lnTo>
                  <a:lnTo>
                    <a:pt x="1291" y="674"/>
                  </a:lnTo>
                  <a:lnTo>
                    <a:pt x="1256" y="702"/>
                  </a:lnTo>
                  <a:lnTo>
                    <a:pt x="1228" y="722"/>
                  </a:lnTo>
                  <a:lnTo>
                    <a:pt x="1201" y="750"/>
                  </a:lnTo>
                  <a:lnTo>
                    <a:pt x="1166" y="778"/>
                  </a:lnTo>
                  <a:lnTo>
                    <a:pt x="1138" y="799"/>
                  </a:lnTo>
                  <a:lnTo>
                    <a:pt x="1111" y="826"/>
                  </a:lnTo>
                  <a:lnTo>
                    <a:pt x="1083" y="854"/>
                  </a:lnTo>
                  <a:cubicBezTo>
                    <a:pt x="861" y="1055"/>
                    <a:pt x="667" y="1284"/>
                    <a:pt x="507" y="1541"/>
                  </a:cubicBezTo>
                  <a:lnTo>
                    <a:pt x="493" y="1562"/>
                  </a:lnTo>
                  <a:cubicBezTo>
                    <a:pt x="459" y="1624"/>
                    <a:pt x="417" y="1686"/>
                    <a:pt x="382" y="1749"/>
                  </a:cubicBezTo>
                  <a:lnTo>
                    <a:pt x="375" y="1770"/>
                  </a:lnTo>
                  <a:cubicBezTo>
                    <a:pt x="341" y="1839"/>
                    <a:pt x="306" y="1902"/>
                    <a:pt x="278" y="1971"/>
                  </a:cubicBezTo>
                  <a:lnTo>
                    <a:pt x="271" y="1992"/>
                  </a:lnTo>
                  <a:cubicBezTo>
                    <a:pt x="237" y="2054"/>
                    <a:pt x="216" y="2123"/>
                    <a:pt x="188" y="2193"/>
                  </a:cubicBezTo>
                  <a:lnTo>
                    <a:pt x="181" y="2221"/>
                  </a:lnTo>
                  <a:cubicBezTo>
                    <a:pt x="153" y="2290"/>
                    <a:pt x="133" y="2359"/>
                    <a:pt x="112" y="2429"/>
                  </a:cubicBezTo>
                  <a:lnTo>
                    <a:pt x="105" y="2456"/>
                  </a:lnTo>
                  <a:cubicBezTo>
                    <a:pt x="91" y="2526"/>
                    <a:pt x="70" y="2595"/>
                    <a:pt x="56" y="2671"/>
                  </a:cubicBezTo>
                  <a:lnTo>
                    <a:pt x="56" y="2699"/>
                  </a:lnTo>
                  <a:cubicBezTo>
                    <a:pt x="42" y="2769"/>
                    <a:pt x="28" y="2845"/>
                    <a:pt x="22" y="2921"/>
                  </a:cubicBezTo>
                  <a:lnTo>
                    <a:pt x="22" y="2949"/>
                  </a:lnTo>
                  <a:cubicBezTo>
                    <a:pt x="15" y="3018"/>
                    <a:pt x="8" y="3095"/>
                    <a:pt x="1" y="3171"/>
                  </a:cubicBezTo>
                  <a:lnTo>
                    <a:pt x="1" y="3199"/>
                  </a:lnTo>
                  <a:lnTo>
                    <a:pt x="1" y="3316"/>
                  </a:lnTo>
                  <a:cubicBezTo>
                    <a:pt x="1" y="3427"/>
                    <a:pt x="8" y="3545"/>
                    <a:pt x="22" y="3656"/>
                  </a:cubicBezTo>
                  <a:cubicBezTo>
                    <a:pt x="28" y="3712"/>
                    <a:pt x="35" y="3767"/>
                    <a:pt x="42" y="3823"/>
                  </a:cubicBezTo>
                  <a:cubicBezTo>
                    <a:pt x="292" y="5453"/>
                    <a:pt x="1686" y="6653"/>
                    <a:pt x="3337" y="6653"/>
                  </a:cubicBezTo>
                  <a:cubicBezTo>
                    <a:pt x="4981" y="6653"/>
                    <a:pt x="6382" y="5453"/>
                    <a:pt x="6632" y="3823"/>
                  </a:cubicBezTo>
                  <a:cubicBezTo>
                    <a:pt x="6639" y="3767"/>
                    <a:pt x="6646" y="3712"/>
                    <a:pt x="6653" y="3656"/>
                  </a:cubicBezTo>
                  <a:cubicBezTo>
                    <a:pt x="6659" y="3545"/>
                    <a:pt x="6666" y="3427"/>
                    <a:pt x="6666" y="3316"/>
                  </a:cubicBezTo>
                  <a:cubicBezTo>
                    <a:pt x="6666" y="3282"/>
                    <a:pt x="6666" y="3240"/>
                    <a:pt x="6666" y="3206"/>
                  </a:cubicBezTo>
                  <a:lnTo>
                    <a:pt x="6666" y="3171"/>
                  </a:lnTo>
                  <a:cubicBezTo>
                    <a:pt x="6659" y="3095"/>
                    <a:pt x="6659" y="3025"/>
                    <a:pt x="6646" y="2949"/>
                  </a:cubicBezTo>
                  <a:lnTo>
                    <a:pt x="6646" y="2921"/>
                  </a:lnTo>
                  <a:cubicBezTo>
                    <a:pt x="6639" y="2845"/>
                    <a:pt x="6632" y="2769"/>
                    <a:pt x="6618" y="2699"/>
                  </a:cubicBezTo>
                  <a:lnTo>
                    <a:pt x="6611" y="2671"/>
                  </a:lnTo>
                  <a:cubicBezTo>
                    <a:pt x="6597" y="2602"/>
                    <a:pt x="6576" y="2526"/>
                    <a:pt x="6562" y="2456"/>
                  </a:cubicBezTo>
                  <a:lnTo>
                    <a:pt x="6555" y="2429"/>
                  </a:lnTo>
                  <a:cubicBezTo>
                    <a:pt x="6535" y="2359"/>
                    <a:pt x="6514" y="2290"/>
                    <a:pt x="6486" y="2221"/>
                  </a:cubicBezTo>
                  <a:lnTo>
                    <a:pt x="6479" y="2193"/>
                  </a:lnTo>
                  <a:cubicBezTo>
                    <a:pt x="6451" y="2123"/>
                    <a:pt x="6431" y="2061"/>
                    <a:pt x="6396" y="1992"/>
                  </a:cubicBezTo>
                  <a:lnTo>
                    <a:pt x="6389" y="1971"/>
                  </a:lnTo>
                  <a:cubicBezTo>
                    <a:pt x="6361" y="1902"/>
                    <a:pt x="6327" y="1839"/>
                    <a:pt x="6292" y="1770"/>
                  </a:cubicBezTo>
                  <a:lnTo>
                    <a:pt x="6285" y="1749"/>
                  </a:lnTo>
                  <a:cubicBezTo>
                    <a:pt x="6250" y="1686"/>
                    <a:pt x="6209" y="1624"/>
                    <a:pt x="6174" y="1562"/>
                  </a:cubicBezTo>
                  <a:lnTo>
                    <a:pt x="6160" y="1541"/>
                  </a:lnTo>
                  <a:cubicBezTo>
                    <a:pt x="6001" y="1284"/>
                    <a:pt x="5806" y="1055"/>
                    <a:pt x="5584" y="854"/>
                  </a:cubicBezTo>
                  <a:lnTo>
                    <a:pt x="5557" y="826"/>
                  </a:lnTo>
                  <a:lnTo>
                    <a:pt x="5529" y="799"/>
                  </a:lnTo>
                  <a:lnTo>
                    <a:pt x="5501" y="778"/>
                  </a:lnTo>
                  <a:lnTo>
                    <a:pt x="5466" y="750"/>
                  </a:lnTo>
                  <a:lnTo>
                    <a:pt x="5439" y="729"/>
                  </a:lnTo>
                  <a:lnTo>
                    <a:pt x="5411" y="702"/>
                  </a:lnTo>
                  <a:lnTo>
                    <a:pt x="5376" y="681"/>
                  </a:lnTo>
                  <a:lnTo>
                    <a:pt x="5349" y="653"/>
                  </a:lnTo>
                  <a:lnTo>
                    <a:pt x="5314" y="632"/>
                  </a:lnTo>
                  <a:lnTo>
                    <a:pt x="5286" y="611"/>
                  </a:lnTo>
                  <a:lnTo>
                    <a:pt x="5251" y="584"/>
                  </a:lnTo>
                  <a:lnTo>
                    <a:pt x="5224" y="563"/>
                  </a:lnTo>
                  <a:lnTo>
                    <a:pt x="5189" y="542"/>
                  </a:lnTo>
                  <a:lnTo>
                    <a:pt x="5154" y="521"/>
                  </a:lnTo>
                  <a:lnTo>
                    <a:pt x="5120" y="500"/>
                  </a:lnTo>
                  <a:lnTo>
                    <a:pt x="5092" y="480"/>
                  </a:lnTo>
                  <a:lnTo>
                    <a:pt x="5057" y="459"/>
                  </a:lnTo>
                  <a:lnTo>
                    <a:pt x="5023" y="438"/>
                  </a:lnTo>
                  <a:lnTo>
                    <a:pt x="4988" y="417"/>
                  </a:lnTo>
                  <a:lnTo>
                    <a:pt x="4953" y="396"/>
                  </a:lnTo>
                  <a:lnTo>
                    <a:pt x="4919" y="382"/>
                  </a:lnTo>
                  <a:lnTo>
                    <a:pt x="4884" y="362"/>
                  </a:lnTo>
                  <a:lnTo>
                    <a:pt x="4849" y="348"/>
                  </a:lnTo>
                  <a:lnTo>
                    <a:pt x="4814" y="327"/>
                  </a:lnTo>
                  <a:lnTo>
                    <a:pt x="4780" y="306"/>
                  </a:lnTo>
                  <a:lnTo>
                    <a:pt x="4738" y="292"/>
                  </a:lnTo>
                  <a:lnTo>
                    <a:pt x="4710" y="278"/>
                  </a:lnTo>
                  <a:lnTo>
                    <a:pt x="4655" y="251"/>
                  </a:lnTo>
                  <a:lnTo>
                    <a:pt x="4634" y="244"/>
                  </a:lnTo>
                  <a:lnTo>
                    <a:pt x="4565" y="216"/>
                  </a:lnTo>
                  <a:lnTo>
                    <a:pt x="4537" y="202"/>
                  </a:lnTo>
                  <a:lnTo>
                    <a:pt x="4488" y="188"/>
                  </a:lnTo>
                  <a:lnTo>
                    <a:pt x="4461" y="174"/>
                  </a:lnTo>
                  <a:lnTo>
                    <a:pt x="4412" y="161"/>
                  </a:lnTo>
                  <a:lnTo>
                    <a:pt x="4377" y="154"/>
                  </a:lnTo>
                  <a:lnTo>
                    <a:pt x="4336" y="140"/>
                  </a:lnTo>
                  <a:lnTo>
                    <a:pt x="4301" y="126"/>
                  </a:lnTo>
                  <a:lnTo>
                    <a:pt x="4260" y="112"/>
                  </a:lnTo>
                  <a:lnTo>
                    <a:pt x="4225" y="105"/>
                  </a:lnTo>
                  <a:lnTo>
                    <a:pt x="4183" y="91"/>
                  </a:lnTo>
                  <a:lnTo>
                    <a:pt x="4149" y="84"/>
                  </a:lnTo>
                  <a:lnTo>
                    <a:pt x="4107" y="70"/>
                  </a:lnTo>
                  <a:lnTo>
                    <a:pt x="4072" y="63"/>
                  </a:lnTo>
                  <a:lnTo>
                    <a:pt x="4031" y="56"/>
                  </a:lnTo>
                  <a:lnTo>
                    <a:pt x="3989" y="50"/>
                  </a:lnTo>
                  <a:lnTo>
                    <a:pt x="3947" y="43"/>
                  </a:lnTo>
                  <a:lnTo>
                    <a:pt x="3913" y="36"/>
                  </a:lnTo>
                  <a:lnTo>
                    <a:pt x="3871" y="29"/>
                  </a:lnTo>
                  <a:lnTo>
                    <a:pt x="3830" y="22"/>
                  </a:lnTo>
                  <a:lnTo>
                    <a:pt x="3788" y="15"/>
                  </a:lnTo>
                  <a:lnTo>
                    <a:pt x="3753" y="8"/>
                  </a:lnTo>
                  <a:lnTo>
                    <a:pt x="369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51"/>
            <p:cNvSpPr/>
            <p:nvPr/>
          </p:nvSpPr>
          <p:spPr>
            <a:xfrm>
              <a:off x="5173602" y="1473272"/>
              <a:ext cx="24856" cy="95946"/>
            </a:xfrm>
            <a:custGeom>
              <a:avLst/>
              <a:gdLst/>
              <a:ahLst/>
              <a:cxnLst/>
              <a:rect l="l" t="t" r="r" b="b"/>
              <a:pathLst>
                <a:path w="479" h="1849" extrusionOk="0">
                  <a:moveTo>
                    <a:pt x="240" y="0"/>
                  </a:moveTo>
                  <a:cubicBezTo>
                    <a:pt x="120" y="0"/>
                    <a:pt x="0" y="80"/>
                    <a:pt x="0" y="239"/>
                  </a:cubicBezTo>
                  <a:lnTo>
                    <a:pt x="0" y="1613"/>
                  </a:lnTo>
                  <a:cubicBezTo>
                    <a:pt x="0" y="1745"/>
                    <a:pt x="104" y="1849"/>
                    <a:pt x="236" y="1849"/>
                  </a:cubicBezTo>
                  <a:cubicBezTo>
                    <a:pt x="368" y="1849"/>
                    <a:pt x="479" y="1738"/>
                    <a:pt x="479" y="1606"/>
                  </a:cubicBezTo>
                  <a:lnTo>
                    <a:pt x="479" y="239"/>
                  </a:lnTo>
                  <a:cubicBezTo>
                    <a:pt x="479" y="80"/>
                    <a:pt x="359" y="0"/>
                    <a:pt x="2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51"/>
            <p:cNvSpPr/>
            <p:nvPr/>
          </p:nvSpPr>
          <p:spPr>
            <a:xfrm>
              <a:off x="5173602" y="2111374"/>
              <a:ext cx="24856" cy="95998"/>
            </a:xfrm>
            <a:custGeom>
              <a:avLst/>
              <a:gdLst/>
              <a:ahLst/>
              <a:cxnLst/>
              <a:rect l="l" t="t" r="r" b="b"/>
              <a:pathLst>
                <a:path w="479" h="1850" extrusionOk="0">
                  <a:moveTo>
                    <a:pt x="237" y="1"/>
                  </a:moveTo>
                  <a:cubicBezTo>
                    <a:pt x="118" y="1"/>
                    <a:pt x="0" y="81"/>
                    <a:pt x="0" y="240"/>
                  </a:cubicBezTo>
                  <a:lnTo>
                    <a:pt x="0" y="1614"/>
                  </a:lnTo>
                  <a:cubicBezTo>
                    <a:pt x="0" y="1745"/>
                    <a:pt x="104" y="1849"/>
                    <a:pt x="236" y="1849"/>
                  </a:cubicBezTo>
                  <a:cubicBezTo>
                    <a:pt x="368" y="1849"/>
                    <a:pt x="479" y="1745"/>
                    <a:pt x="479" y="1614"/>
                  </a:cubicBezTo>
                  <a:lnTo>
                    <a:pt x="479" y="240"/>
                  </a:lnTo>
                  <a:cubicBezTo>
                    <a:pt x="475" y="81"/>
                    <a:pt x="356" y="1"/>
                    <a:pt x="2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51"/>
            <p:cNvSpPr/>
            <p:nvPr/>
          </p:nvSpPr>
          <p:spPr>
            <a:xfrm>
              <a:off x="4992243" y="1520337"/>
              <a:ext cx="67666" cy="86658"/>
            </a:xfrm>
            <a:custGeom>
              <a:avLst/>
              <a:gdLst/>
              <a:ahLst/>
              <a:cxnLst/>
              <a:rect l="l" t="t" r="r" b="b"/>
              <a:pathLst>
                <a:path w="1304" h="1670" extrusionOk="0">
                  <a:moveTo>
                    <a:pt x="327" y="0"/>
                  </a:moveTo>
                  <a:cubicBezTo>
                    <a:pt x="163" y="0"/>
                    <a:pt x="1" y="173"/>
                    <a:pt x="110" y="359"/>
                  </a:cubicBezTo>
                  <a:lnTo>
                    <a:pt x="797" y="1552"/>
                  </a:lnTo>
                  <a:cubicBezTo>
                    <a:pt x="839" y="1621"/>
                    <a:pt x="915" y="1670"/>
                    <a:pt x="998" y="1670"/>
                  </a:cubicBezTo>
                  <a:lnTo>
                    <a:pt x="1005" y="1670"/>
                  </a:lnTo>
                  <a:cubicBezTo>
                    <a:pt x="1186" y="1670"/>
                    <a:pt x="1303" y="1469"/>
                    <a:pt x="1206" y="1309"/>
                  </a:cubicBezTo>
                  <a:lnTo>
                    <a:pt x="527" y="123"/>
                  </a:lnTo>
                  <a:cubicBezTo>
                    <a:pt x="477" y="36"/>
                    <a:pt x="402" y="0"/>
                    <a:pt x="3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51"/>
            <p:cNvSpPr/>
            <p:nvPr/>
          </p:nvSpPr>
          <p:spPr>
            <a:xfrm>
              <a:off x="5311528" y="2073338"/>
              <a:ext cx="67250" cy="86502"/>
            </a:xfrm>
            <a:custGeom>
              <a:avLst/>
              <a:gdLst/>
              <a:ahLst/>
              <a:cxnLst/>
              <a:rect l="l" t="t" r="r" b="b"/>
              <a:pathLst>
                <a:path w="1296" h="1667" extrusionOk="0">
                  <a:moveTo>
                    <a:pt x="321" y="0"/>
                  </a:moveTo>
                  <a:cubicBezTo>
                    <a:pt x="159" y="0"/>
                    <a:pt x="0" y="170"/>
                    <a:pt x="110" y="356"/>
                  </a:cubicBezTo>
                  <a:lnTo>
                    <a:pt x="790" y="1549"/>
                  </a:lnTo>
                  <a:cubicBezTo>
                    <a:pt x="831" y="1618"/>
                    <a:pt x="914" y="1667"/>
                    <a:pt x="998" y="1667"/>
                  </a:cubicBezTo>
                  <a:cubicBezTo>
                    <a:pt x="1178" y="1667"/>
                    <a:pt x="1296" y="1466"/>
                    <a:pt x="1206" y="1306"/>
                  </a:cubicBezTo>
                  <a:lnTo>
                    <a:pt x="519" y="120"/>
                  </a:lnTo>
                  <a:cubicBezTo>
                    <a:pt x="469" y="35"/>
                    <a:pt x="395" y="0"/>
                    <a:pt x="3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51"/>
            <p:cNvSpPr/>
            <p:nvPr/>
          </p:nvSpPr>
          <p:spPr>
            <a:xfrm>
              <a:off x="4860648" y="1650324"/>
              <a:ext cx="97036" cy="60712"/>
            </a:xfrm>
            <a:custGeom>
              <a:avLst/>
              <a:gdLst/>
              <a:ahLst/>
              <a:cxnLst/>
              <a:rect l="l" t="t" r="r" b="b"/>
              <a:pathLst>
                <a:path w="1870" h="1170" extrusionOk="0">
                  <a:moveTo>
                    <a:pt x="346" y="0"/>
                  </a:moveTo>
                  <a:cubicBezTo>
                    <a:pt x="133" y="0"/>
                    <a:pt x="0" y="314"/>
                    <a:pt x="233" y="448"/>
                  </a:cubicBezTo>
                  <a:lnTo>
                    <a:pt x="1419" y="1135"/>
                  </a:lnTo>
                  <a:cubicBezTo>
                    <a:pt x="1453" y="1156"/>
                    <a:pt x="1495" y="1162"/>
                    <a:pt x="1537" y="1169"/>
                  </a:cubicBezTo>
                  <a:lnTo>
                    <a:pt x="1544" y="1169"/>
                  </a:lnTo>
                  <a:cubicBezTo>
                    <a:pt x="1786" y="1169"/>
                    <a:pt x="1870" y="843"/>
                    <a:pt x="1661" y="725"/>
                  </a:cubicBezTo>
                  <a:lnTo>
                    <a:pt x="475" y="39"/>
                  </a:lnTo>
                  <a:cubicBezTo>
                    <a:pt x="431" y="12"/>
                    <a:pt x="387" y="0"/>
                    <a:pt x="3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51"/>
            <p:cNvSpPr/>
            <p:nvPr/>
          </p:nvSpPr>
          <p:spPr>
            <a:xfrm>
              <a:off x="5413337" y="1969349"/>
              <a:ext cx="96828" cy="60557"/>
            </a:xfrm>
            <a:custGeom>
              <a:avLst/>
              <a:gdLst/>
              <a:ahLst/>
              <a:cxnLst/>
              <a:rect l="l" t="t" r="r" b="b"/>
              <a:pathLst>
                <a:path w="1866" h="1167" extrusionOk="0">
                  <a:moveTo>
                    <a:pt x="346" y="0"/>
                  </a:moveTo>
                  <a:cubicBezTo>
                    <a:pt x="133" y="0"/>
                    <a:pt x="0" y="318"/>
                    <a:pt x="229" y="452"/>
                  </a:cubicBezTo>
                  <a:lnTo>
                    <a:pt x="1422" y="1139"/>
                  </a:lnTo>
                  <a:cubicBezTo>
                    <a:pt x="1456" y="1160"/>
                    <a:pt x="1498" y="1167"/>
                    <a:pt x="1540" y="1167"/>
                  </a:cubicBezTo>
                  <a:cubicBezTo>
                    <a:pt x="1782" y="1167"/>
                    <a:pt x="1866" y="848"/>
                    <a:pt x="1658" y="723"/>
                  </a:cubicBezTo>
                  <a:lnTo>
                    <a:pt x="471" y="36"/>
                  </a:lnTo>
                  <a:cubicBezTo>
                    <a:pt x="428" y="11"/>
                    <a:pt x="386" y="0"/>
                    <a:pt x="3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51"/>
            <p:cNvSpPr/>
            <p:nvPr/>
          </p:nvSpPr>
          <p:spPr>
            <a:xfrm>
              <a:off x="4814725" y="1827946"/>
              <a:ext cx="104093" cy="24908"/>
            </a:xfrm>
            <a:custGeom>
              <a:avLst/>
              <a:gdLst/>
              <a:ahLst/>
              <a:cxnLst/>
              <a:rect l="l" t="t" r="r" b="b"/>
              <a:pathLst>
                <a:path w="2006" h="480" extrusionOk="0">
                  <a:moveTo>
                    <a:pt x="320" y="1"/>
                  </a:moveTo>
                  <a:cubicBezTo>
                    <a:pt x="1" y="1"/>
                    <a:pt x="1" y="472"/>
                    <a:pt x="320" y="479"/>
                  </a:cubicBezTo>
                  <a:lnTo>
                    <a:pt x="1693" y="479"/>
                  </a:lnTo>
                  <a:cubicBezTo>
                    <a:pt x="2005" y="479"/>
                    <a:pt x="2005" y="1"/>
                    <a:pt x="169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51"/>
            <p:cNvSpPr/>
            <p:nvPr/>
          </p:nvSpPr>
          <p:spPr>
            <a:xfrm>
              <a:off x="5452878" y="1827946"/>
              <a:ext cx="104093" cy="24908"/>
            </a:xfrm>
            <a:custGeom>
              <a:avLst/>
              <a:gdLst/>
              <a:ahLst/>
              <a:cxnLst/>
              <a:rect l="l" t="t" r="r" b="b"/>
              <a:pathLst>
                <a:path w="2006" h="480" extrusionOk="0">
                  <a:moveTo>
                    <a:pt x="320" y="1"/>
                  </a:moveTo>
                  <a:cubicBezTo>
                    <a:pt x="1" y="1"/>
                    <a:pt x="1" y="479"/>
                    <a:pt x="320" y="479"/>
                  </a:cubicBezTo>
                  <a:lnTo>
                    <a:pt x="1693" y="479"/>
                  </a:lnTo>
                  <a:cubicBezTo>
                    <a:pt x="2005" y="472"/>
                    <a:pt x="2005" y="1"/>
                    <a:pt x="169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51"/>
            <p:cNvSpPr/>
            <p:nvPr/>
          </p:nvSpPr>
          <p:spPr>
            <a:xfrm>
              <a:off x="4861530" y="1969349"/>
              <a:ext cx="97140" cy="60557"/>
            </a:xfrm>
            <a:custGeom>
              <a:avLst/>
              <a:gdLst/>
              <a:ahLst/>
              <a:cxnLst/>
              <a:rect l="l" t="t" r="r" b="b"/>
              <a:pathLst>
                <a:path w="1872" h="1167" extrusionOk="0">
                  <a:moveTo>
                    <a:pt x="1525" y="0"/>
                  </a:moveTo>
                  <a:cubicBezTo>
                    <a:pt x="1486" y="0"/>
                    <a:pt x="1444" y="11"/>
                    <a:pt x="1402" y="36"/>
                  </a:cubicBezTo>
                  <a:lnTo>
                    <a:pt x="216" y="723"/>
                  </a:lnTo>
                  <a:cubicBezTo>
                    <a:pt x="1" y="848"/>
                    <a:pt x="91" y="1167"/>
                    <a:pt x="334" y="1167"/>
                  </a:cubicBezTo>
                  <a:cubicBezTo>
                    <a:pt x="375" y="1167"/>
                    <a:pt x="417" y="1153"/>
                    <a:pt x="458" y="1132"/>
                  </a:cubicBezTo>
                  <a:lnTo>
                    <a:pt x="1638" y="452"/>
                  </a:lnTo>
                  <a:cubicBezTo>
                    <a:pt x="1872" y="318"/>
                    <a:pt x="1735" y="0"/>
                    <a:pt x="15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51"/>
            <p:cNvSpPr/>
            <p:nvPr/>
          </p:nvSpPr>
          <p:spPr>
            <a:xfrm>
              <a:off x="5414375" y="1650428"/>
              <a:ext cx="96828" cy="60608"/>
            </a:xfrm>
            <a:custGeom>
              <a:avLst/>
              <a:gdLst/>
              <a:ahLst/>
              <a:cxnLst/>
              <a:rect l="l" t="t" r="r" b="b"/>
              <a:pathLst>
                <a:path w="1866" h="1168" extrusionOk="0">
                  <a:moveTo>
                    <a:pt x="1526" y="1"/>
                  </a:moveTo>
                  <a:cubicBezTo>
                    <a:pt x="1486" y="1"/>
                    <a:pt x="1445" y="12"/>
                    <a:pt x="1402" y="37"/>
                  </a:cubicBezTo>
                  <a:lnTo>
                    <a:pt x="209" y="723"/>
                  </a:lnTo>
                  <a:cubicBezTo>
                    <a:pt x="1" y="841"/>
                    <a:pt x="84" y="1167"/>
                    <a:pt x="334" y="1167"/>
                  </a:cubicBezTo>
                  <a:cubicBezTo>
                    <a:pt x="375" y="1167"/>
                    <a:pt x="410" y="1154"/>
                    <a:pt x="451" y="1133"/>
                  </a:cubicBezTo>
                  <a:lnTo>
                    <a:pt x="1638" y="446"/>
                  </a:lnTo>
                  <a:cubicBezTo>
                    <a:pt x="1865" y="312"/>
                    <a:pt x="1734" y="1"/>
                    <a:pt x="15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51"/>
            <p:cNvSpPr/>
            <p:nvPr/>
          </p:nvSpPr>
          <p:spPr>
            <a:xfrm>
              <a:off x="4993281" y="2073338"/>
              <a:ext cx="67302" cy="86502"/>
            </a:xfrm>
            <a:custGeom>
              <a:avLst/>
              <a:gdLst/>
              <a:ahLst/>
              <a:cxnLst/>
              <a:rect l="l" t="t" r="r" b="b"/>
              <a:pathLst>
                <a:path w="1297" h="1667" extrusionOk="0">
                  <a:moveTo>
                    <a:pt x="975" y="0"/>
                  </a:moveTo>
                  <a:cubicBezTo>
                    <a:pt x="901" y="0"/>
                    <a:pt x="827" y="35"/>
                    <a:pt x="777" y="120"/>
                  </a:cubicBezTo>
                  <a:lnTo>
                    <a:pt x="90" y="1313"/>
                  </a:lnTo>
                  <a:cubicBezTo>
                    <a:pt x="0" y="1466"/>
                    <a:pt x="111" y="1667"/>
                    <a:pt x="299" y="1667"/>
                  </a:cubicBezTo>
                  <a:cubicBezTo>
                    <a:pt x="382" y="1667"/>
                    <a:pt x="458" y="1618"/>
                    <a:pt x="507" y="1549"/>
                  </a:cubicBezTo>
                  <a:lnTo>
                    <a:pt x="1186" y="356"/>
                  </a:lnTo>
                  <a:cubicBezTo>
                    <a:pt x="1296" y="170"/>
                    <a:pt x="1137" y="0"/>
                    <a:pt x="9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51"/>
            <p:cNvSpPr/>
            <p:nvPr/>
          </p:nvSpPr>
          <p:spPr>
            <a:xfrm>
              <a:off x="5312150" y="1520597"/>
              <a:ext cx="67614" cy="86398"/>
            </a:xfrm>
            <a:custGeom>
              <a:avLst/>
              <a:gdLst/>
              <a:ahLst/>
              <a:cxnLst/>
              <a:rect l="l" t="t" r="r" b="b"/>
              <a:pathLst>
                <a:path w="1303" h="1665" extrusionOk="0">
                  <a:moveTo>
                    <a:pt x="980" y="1"/>
                  </a:moveTo>
                  <a:cubicBezTo>
                    <a:pt x="904" y="1"/>
                    <a:pt x="828" y="37"/>
                    <a:pt x="778" y="125"/>
                  </a:cubicBezTo>
                  <a:lnTo>
                    <a:pt x="98" y="1311"/>
                  </a:lnTo>
                  <a:cubicBezTo>
                    <a:pt x="1" y="1471"/>
                    <a:pt x="119" y="1665"/>
                    <a:pt x="299" y="1665"/>
                  </a:cubicBezTo>
                  <a:cubicBezTo>
                    <a:pt x="382" y="1665"/>
                    <a:pt x="465" y="1616"/>
                    <a:pt x="507" y="1547"/>
                  </a:cubicBezTo>
                  <a:lnTo>
                    <a:pt x="1194" y="361"/>
                  </a:lnTo>
                  <a:cubicBezTo>
                    <a:pt x="1303" y="171"/>
                    <a:pt x="1143" y="1"/>
                    <a:pt x="9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51"/>
            <p:cNvSpPr/>
            <p:nvPr/>
          </p:nvSpPr>
          <p:spPr>
            <a:xfrm>
              <a:off x="5035001" y="1668122"/>
              <a:ext cx="324001" cy="345224"/>
            </a:xfrm>
            <a:custGeom>
              <a:avLst/>
              <a:gdLst/>
              <a:ahLst/>
              <a:cxnLst/>
              <a:rect l="l" t="t" r="r" b="b"/>
              <a:pathLst>
                <a:path w="6244" h="6653" extrusionOk="0">
                  <a:moveTo>
                    <a:pt x="2540" y="1"/>
                  </a:moveTo>
                  <a:lnTo>
                    <a:pt x="2491" y="8"/>
                  </a:lnTo>
                  <a:lnTo>
                    <a:pt x="2456" y="15"/>
                  </a:lnTo>
                  <a:lnTo>
                    <a:pt x="2415" y="15"/>
                  </a:lnTo>
                  <a:lnTo>
                    <a:pt x="2373" y="22"/>
                  </a:lnTo>
                  <a:lnTo>
                    <a:pt x="2331" y="29"/>
                  </a:lnTo>
                  <a:lnTo>
                    <a:pt x="2297" y="36"/>
                  </a:lnTo>
                  <a:lnTo>
                    <a:pt x="2248" y="43"/>
                  </a:lnTo>
                  <a:lnTo>
                    <a:pt x="2214" y="50"/>
                  </a:lnTo>
                  <a:lnTo>
                    <a:pt x="2172" y="63"/>
                  </a:lnTo>
                  <a:lnTo>
                    <a:pt x="2137" y="70"/>
                  </a:lnTo>
                  <a:lnTo>
                    <a:pt x="2096" y="84"/>
                  </a:lnTo>
                  <a:lnTo>
                    <a:pt x="2061" y="91"/>
                  </a:lnTo>
                  <a:lnTo>
                    <a:pt x="2019" y="105"/>
                  </a:lnTo>
                  <a:lnTo>
                    <a:pt x="1978" y="112"/>
                  </a:lnTo>
                  <a:lnTo>
                    <a:pt x="1936" y="126"/>
                  </a:lnTo>
                  <a:lnTo>
                    <a:pt x="1901" y="133"/>
                  </a:lnTo>
                  <a:lnTo>
                    <a:pt x="1860" y="147"/>
                  </a:lnTo>
                  <a:lnTo>
                    <a:pt x="1832" y="161"/>
                  </a:lnTo>
                  <a:lnTo>
                    <a:pt x="1783" y="174"/>
                  </a:lnTo>
                  <a:lnTo>
                    <a:pt x="1756" y="188"/>
                  </a:lnTo>
                  <a:lnTo>
                    <a:pt x="1707" y="202"/>
                  </a:lnTo>
                  <a:lnTo>
                    <a:pt x="1679" y="216"/>
                  </a:lnTo>
                  <a:lnTo>
                    <a:pt x="1610" y="244"/>
                  </a:lnTo>
                  <a:lnTo>
                    <a:pt x="1589" y="251"/>
                  </a:lnTo>
                  <a:lnTo>
                    <a:pt x="1534" y="272"/>
                  </a:lnTo>
                  <a:lnTo>
                    <a:pt x="1506" y="285"/>
                  </a:lnTo>
                  <a:lnTo>
                    <a:pt x="1464" y="306"/>
                  </a:lnTo>
                  <a:lnTo>
                    <a:pt x="1430" y="327"/>
                  </a:lnTo>
                  <a:lnTo>
                    <a:pt x="1395" y="341"/>
                  </a:lnTo>
                  <a:lnTo>
                    <a:pt x="1360" y="362"/>
                  </a:lnTo>
                  <a:lnTo>
                    <a:pt x="1326" y="382"/>
                  </a:lnTo>
                  <a:lnTo>
                    <a:pt x="1291" y="396"/>
                  </a:lnTo>
                  <a:lnTo>
                    <a:pt x="1256" y="417"/>
                  </a:lnTo>
                  <a:lnTo>
                    <a:pt x="1222" y="438"/>
                  </a:lnTo>
                  <a:lnTo>
                    <a:pt x="1187" y="459"/>
                  </a:lnTo>
                  <a:lnTo>
                    <a:pt x="1152" y="480"/>
                  </a:lnTo>
                  <a:lnTo>
                    <a:pt x="1125" y="500"/>
                  </a:lnTo>
                  <a:lnTo>
                    <a:pt x="1090" y="521"/>
                  </a:lnTo>
                  <a:lnTo>
                    <a:pt x="1055" y="542"/>
                  </a:lnTo>
                  <a:lnTo>
                    <a:pt x="1020" y="563"/>
                  </a:lnTo>
                  <a:lnTo>
                    <a:pt x="993" y="584"/>
                  </a:lnTo>
                  <a:lnTo>
                    <a:pt x="958" y="604"/>
                  </a:lnTo>
                  <a:lnTo>
                    <a:pt x="951" y="611"/>
                  </a:lnTo>
                  <a:cubicBezTo>
                    <a:pt x="1" y="2810"/>
                    <a:pt x="792" y="5377"/>
                    <a:pt x="2817" y="6653"/>
                  </a:cubicBezTo>
                  <a:lnTo>
                    <a:pt x="2900" y="6653"/>
                  </a:lnTo>
                  <a:cubicBezTo>
                    <a:pt x="4551" y="6653"/>
                    <a:pt x="5945" y="5453"/>
                    <a:pt x="6195" y="3823"/>
                  </a:cubicBezTo>
                  <a:cubicBezTo>
                    <a:pt x="6209" y="3767"/>
                    <a:pt x="6216" y="3712"/>
                    <a:pt x="6216" y="3656"/>
                  </a:cubicBezTo>
                  <a:cubicBezTo>
                    <a:pt x="6230" y="3545"/>
                    <a:pt x="6236" y="3427"/>
                    <a:pt x="6236" y="3316"/>
                  </a:cubicBezTo>
                  <a:lnTo>
                    <a:pt x="6236" y="3199"/>
                  </a:lnTo>
                  <a:cubicBezTo>
                    <a:pt x="6243" y="3192"/>
                    <a:pt x="6243" y="3185"/>
                    <a:pt x="6243" y="3171"/>
                  </a:cubicBezTo>
                  <a:cubicBezTo>
                    <a:pt x="6236" y="3095"/>
                    <a:pt x="6230" y="3025"/>
                    <a:pt x="6223" y="2949"/>
                  </a:cubicBezTo>
                  <a:lnTo>
                    <a:pt x="6223" y="2921"/>
                  </a:lnTo>
                  <a:cubicBezTo>
                    <a:pt x="6216" y="2845"/>
                    <a:pt x="6202" y="2769"/>
                    <a:pt x="6188" y="2699"/>
                  </a:cubicBezTo>
                  <a:lnTo>
                    <a:pt x="6188" y="2671"/>
                  </a:lnTo>
                  <a:cubicBezTo>
                    <a:pt x="6174" y="2602"/>
                    <a:pt x="6153" y="2526"/>
                    <a:pt x="6139" y="2456"/>
                  </a:cubicBezTo>
                  <a:lnTo>
                    <a:pt x="6132" y="2429"/>
                  </a:lnTo>
                  <a:cubicBezTo>
                    <a:pt x="6112" y="2359"/>
                    <a:pt x="6091" y="2290"/>
                    <a:pt x="6063" y="2221"/>
                  </a:cubicBezTo>
                  <a:lnTo>
                    <a:pt x="6056" y="2193"/>
                  </a:lnTo>
                  <a:cubicBezTo>
                    <a:pt x="6028" y="2123"/>
                    <a:pt x="6008" y="2061"/>
                    <a:pt x="5973" y="1992"/>
                  </a:cubicBezTo>
                  <a:lnTo>
                    <a:pt x="5966" y="1971"/>
                  </a:lnTo>
                  <a:cubicBezTo>
                    <a:pt x="5938" y="1902"/>
                    <a:pt x="5904" y="1839"/>
                    <a:pt x="5869" y="1770"/>
                  </a:cubicBezTo>
                  <a:lnTo>
                    <a:pt x="5862" y="1749"/>
                  </a:lnTo>
                  <a:cubicBezTo>
                    <a:pt x="5827" y="1686"/>
                    <a:pt x="5786" y="1624"/>
                    <a:pt x="5751" y="1562"/>
                  </a:cubicBezTo>
                  <a:lnTo>
                    <a:pt x="5737" y="1541"/>
                  </a:lnTo>
                  <a:cubicBezTo>
                    <a:pt x="5578" y="1284"/>
                    <a:pt x="5383" y="1055"/>
                    <a:pt x="5161" y="854"/>
                  </a:cubicBezTo>
                  <a:lnTo>
                    <a:pt x="5134" y="826"/>
                  </a:lnTo>
                  <a:lnTo>
                    <a:pt x="5106" y="799"/>
                  </a:lnTo>
                  <a:lnTo>
                    <a:pt x="5078" y="778"/>
                  </a:lnTo>
                  <a:lnTo>
                    <a:pt x="5043" y="750"/>
                  </a:lnTo>
                  <a:lnTo>
                    <a:pt x="5016" y="729"/>
                  </a:lnTo>
                  <a:lnTo>
                    <a:pt x="4988" y="702"/>
                  </a:lnTo>
                  <a:lnTo>
                    <a:pt x="4953" y="681"/>
                  </a:lnTo>
                  <a:lnTo>
                    <a:pt x="4926" y="653"/>
                  </a:lnTo>
                  <a:lnTo>
                    <a:pt x="4891" y="632"/>
                  </a:lnTo>
                  <a:lnTo>
                    <a:pt x="4863" y="611"/>
                  </a:lnTo>
                  <a:lnTo>
                    <a:pt x="4828" y="584"/>
                  </a:lnTo>
                  <a:lnTo>
                    <a:pt x="4801" y="563"/>
                  </a:lnTo>
                  <a:lnTo>
                    <a:pt x="4766" y="542"/>
                  </a:lnTo>
                  <a:lnTo>
                    <a:pt x="4731" y="521"/>
                  </a:lnTo>
                  <a:lnTo>
                    <a:pt x="4697" y="500"/>
                  </a:lnTo>
                  <a:lnTo>
                    <a:pt x="4669" y="480"/>
                  </a:lnTo>
                  <a:lnTo>
                    <a:pt x="4634" y="459"/>
                  </a:lnTo>
                  <a:lnTo>
                    <a:pt x="4600" y="438"/>
                  </a:lnTo>
                  <a:lnTo>
                    <a:pt x="4565" y="417"/>
                  </a:lnTo>
                  <a:lnTo>
                    <a:pt x="4530" y="396"/>
                  </a:lnTo>
                  <a:lnTo>
                    <a:pt x="4496" y="382"/>
                  </a:lnTo>
                  <a:lnTo>
                    <a:pt x="4461" y="362"/>
                  </a:lnTo>
                  <a:lnTo>
                    <a:pt x="4426" y="348"/>
                  </a:lnTo>
                  <a:lnTo>
                    <a:pt x="4391" y="327"/>
                  </a:lnTo>
                  <a:lnTo>
                    <a:pt x="4357" y="306"/>
                  </a:lnTo>
                  <a:lnTo>
                    <a:pt x="4315" y="292"/>
                  </a:lnTo>
                  <a:lnTo>
                    <a:pt x="4287" y="278"/>
                  </a:lnTo>
                  <a:lnTo>
                    <a:pt x="4232" y="251"/>
                  </a:lnTo>
                  <a:lnTo>
                    <a:pt x="4211" y="244"/>
                  </a:lnTo>
                  <a:lnTo>
                    <a:pt x="4142" y="216"/>
                  </a:lnTo>
                  <a:lnTo>
                    <a:pt x="4114" y="202"/>
                  </a:lnTo>
                  <a:lnTo>
                    <a:pt x="4065" y="188"/>
                  </a:lnTo>
                  <a:lnTo>
                    <a:pt x="4038" y="174"/>
                  </a:lnTo>
                  <a:lnTo>
                    <a:pt x="3989" y="161"/>
                  </a:lnTo>
                  <a:lnTo>
                    <a:pt x="3954" y="154"/>
                  </a:lnTo>
                  <a:lnTo>
                    <a:pt x="3913" y="140"/>
                  </a:lnTo>
                  <a:lnTo>
                    <a:pt x="3878" y="126"/>
                  </a:lnTo>
                  <a:lnTo>
                    <a:pt x="3837" y="112"/>
                  </a:lnTo>
                  <a:lnTo>
                    <a:pt x="3802" y="105"/>
                  </a:lnTo>
                  <a:lnTo>
                    <a:pt x="3760" y="91"/>
                  </a:lnTo>
                  <a:lnTo>
                    <a:pt x="3726" y="84"/>
                  </a:lnTo>
                  <a:lnTo>
                    <a:pt x="3684" y="70"/>
                  </a:lnTo>
                  <a:lnTo>
                    <a:pt x="3649" y="63"/>
                  </a:lnTo>
                  <a:lnTo>
                    <a:pt x="3608" y="56"/>
                  </a:lnTo>
                  <a:lnTo>
                    <a:pt x="3566" y="50"/>
                  </a:lnTo>
                  <a:lnTo>
                    <a:pt x="3524" y="43"/>
                  </a:lnTo>
                  <a:lnTo>
                    <a:pt x="3490" y="36"/>
                  </a:lnTo>
                  <a:lnTo>
                    <a:pt x="3448" y="29"/>
                  </a:lnTo>
                  <a:lnTo>
                    <a:pt x="3407" y="22"/>
                  </a:lnTo>
                  <a:lnTo>
                    <a:pt x="3365" y="15"/>
                  </a:lnTo>
                  <a:lnTo>
                    <a:pt x="3330" y="8"/>
                  </a:lnTo>
                  <a:lnTo>
                    <a:pt x="327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3"/>
                                        </p:tgtEl>
                                        <p:attrNameLst>
                                          <p:attrName>style.visibility</p:attrName>
                                        </p:attrNameLst>
                                      </p:cBhvr>
                                      <p:to>
                                        <p:strVal val="visible"/>
                                      </p:to>
                                    </p:set>
                                    <p:anim calcmode="lin" valueType="num">
                                      <p:cBhvr additive="base">
                                        <p:cTn id="7" dur="500" fill="hold"/>
                                        <p:tgtEl>
                                          <p:spTgt spid="1763"/>
                                        </p:tgtEl>
                                        <p:attrNameLst>
                                          <p:attrName>ppt_x</p:attrName>
                                        </p:attrNameLst>
                                      </p:cBhvr>
                                      <p:tavLst>
                                        <p:tav tm="0">
                                          <p:val>
                                            <p:strVal val="#ppt_x"/>
                                          </p:val>
                                        </p:tav>
                                        <p:tav tm="100000">
                                          <p:val>
                                            <p:strVal val="#ppt_x"/>
                                          </p:val>
                                        </p:tav>
                                      </p:tavLst>
                                    </p:anim>
                                    <p:anim calcmode="lin" valueType="num">
                                      <p:cBhvr additive="base">
                                        <p:cTn id="8" dur="500" fill="hold"/>
                                        <p:tgtEl>
                                          <p:spTgt spid="176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64">
                                            <p:txEl>
                                              <p:pRg st="0" end="0"/>
                                            </p:txEl>
                                          </p:spTgt>
                                        </p:tgtEl>
                                        <p:attrNameLst>
                                          <p:attrName>style.visibility</p:attrName>
                                        </p:attrNameLst>
                                      </p:cBhvr>
                                      <p:to>
                                        <p:strVal val="visible"/>
                                      </p:to>
                                    </p:set>
                                    <p:anim calcmode="lin" valueType="num">
                                      <p:cBhvr additive="base">
                                        <p:cTn id="13" dur="500" fill="hold"/>
                                        <p:tgtEl>
                                          <p:spTgt spid="176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64">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1770"/>
                                        </p:tgtEl>
                                        <p:attrNameLst>
                                          <p:attrName>style.visibility</p:attrName>
                                        </p:attrNameLst>
                                      </p:cBhvr>
                                      <p:to>
                                        <p:strVal val="visible"/>
                                      </p:to>
                                    </p:set>
                                    <p:anim calcmode="lin" valueType="num">
                                      <p:cBhvr additive="base">
                                        <p:cTn id="17" dur="500" fill="hold"/>
                                        <p:tgtEl>
                                          <p:spTgt spid="1770"/>
                                        </p:tgtEl>
                                        <p:attrNameLst>
                                          <p:attrName>ppt_x</p:attrName>
                                        </p:attrNameLst>
                                      </p:cBhvr>
                                      <p:tavLst>
                                        <p:tav tm="0">
                                          <p:val>
                                            <p:strVal val="0-#ppt_w/2"/>
                                          </p:val>
                                        </p:tav>
                                        <p:tav tm="100000">
                                          <p:val>
                                            <p:strVal val="#ppt_x"/>
                                          </p:val>
                                        </p:tav>
                                      </p:tavLst>
                                    </p:anim>
                                    <p:anim calcmode="lin" valueType="num">
                                      <p:cBhvr additive="base">
                                        <p:cTn id="18" dur="500" fill="hold"/>
                                        <p:tgtEl>
                                          <p:spTgt spid="177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765">
                                            <p:txEl>
                                              <p:pRg st="0" end="0"/>
                                            </p:txEl>
                                          </p:spTgt>
                                        </p:tgtEl>
                                        <p:attrNameLst>
                                          <p:attrName>style.visibility</p:attrName>
                                        </p:attrNameLst>
                                      </p:cBhvr>
                                      <p:to>
                                        <p:strVal val="visible"/>
                                      </p:to>
                                    </p:set>
                                    <p:anim calcmode="lin" valueType="num">
                                      <p:cBhvr additive="base">
                                        <p:cTn id="23" dur="500" fill="hold"/>
                                        <p:tgtEl>
                                          <p:spTgt spid="1765">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765">
                                            <p:txEl>
                                              <p:pRg st="0" end="0"/>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1786"/>
                                        </p:tgtEl>
                                        <p:attrNameLst>
                                          <p:attrName>style.visibility</p:attrName>
                                        </p:attrNameLst>
                                      </p:cBhvr>
                                      <p:to>
                                        <p:strVal val="visible"/>
                                      </p:to>
                                    </p:set>
                                    <p:anim calcmode="lin" valueType="num">
                                      <p:cBhvr additive="base">
                                        <p:cTn id="27" dur="500" fill="hold"/>
                                        <p:tgtEl>
                                          <p:spTgt spid="1786"/>
                                        </p:tgtEl>
                                        <p:attrNameLst>
                                          <p:attrName>ppt_x</p:attrName>
                                        </p:attrNameLst>
                                      </p:cBhvr>
                                      <p:tavLst>
                                        <p:tav tm="0">
                                          <p:val>
                                            <p:strVal val="1+#ppt_w/2"/>
                                          </p:val>
                                        </p:tav>
                                        <p:tav tm="100000">
                                          <p:val>
                                            <p:strVal val="#ppt_x"/>
                                          </p:val>
                                        </p:tav>
                                      </p:tavLst>
                                    </p:anim>
                                    <p:anim calcmode="lin" valueType="num">
                                      <p:cBhvr additive="base">
                                        <p:cTn id="28" dur="500" fill="hold"/>
                                        <p:tgtEl>
                                          <p:spTgt spid="17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3" grpId="0"/>
      <p:bldP spid="1764" grpId="0" build="p"/>
      <p:bldP spid="1765" grpId="0" build="p"/>
    </p:bldLst>
  </p:timing>
</p:sld>
</file>

<file path=ppt/theme/theme1.xml><?xml version="1.0" encoding="utf-8"?>
<a:theme xmlns:a="http://schemas.openxmlformats.org/drawingml/2006/main" name="Science Subject for Elementary - 3rd Grade: Oxygen Cycle by Slidego">
  <a:themeElements>
    <a:clrScheme name="Simple Light">
      <a:dk1>
        <a:srgbClr val="FFFFFF"/>
      </a:dk1>
      <a:lt1>
        <a:srgbClr val="4B4B4B"/>
      </a:lt1>
      <a:dk2>
        <a:srgbClr val="B9EBFF"/>
      </a:dk2>
      <a:lt2>
        <a:srgbClr val="3A87DB"/>
      </a:lt2>
      <a:accent1>
        <a:srgbClr val="FFF797"/>
      </a:accent1>
      <a:accent2>
        <a:srgbClr val="EF9067"/>
      </a:accent2>
      <a:accent3>
        <a:srgbClr val="F27281"/>
      </a:accent3>
      <a:accent4>
        <a:srgbClr val="B2C654"/>
      </a:accent4>
      <a:accent5>
        <a:srgbClr val="67C787"/>
      </a:accent5>
      <a:accent6>
        <a:srgbClr val="006854"/>
      </a:accent6>
      <a:hlink>
        <a:srgbClr val="4B4B4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447</Words>
  <Application>Microsoft Office PowerPoint</Application>
  <PresentationFormat>On-screen Show (16:9)</PresentationFormat>
  <Paragraphs>79</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Wingdings</vt:lpstr>
      <vt:lpstr>Fredoka One</vt:lpstr>
      <vt:lpstr>Comfortaa</vt:lpstr>
      <vt:lpstr>Science Subject for Elementary - 3rd Grade: Oxygen Cycle by Slidego</vt:lpstr>
      <vt:lpstr>CHÀO MỪNG CÁC EM ĐẾN VỚI BUỔI HỌC NGÀY HÔM NAY!</vt:lpstr>
      <vt:lpstr>PowerPoint Presentation</vt:lpstr>
      <vt:lpstr>BÀI 4: ÔN TẬP VỀ THÔNG TIN VÀ XỬ LÍ THÔNG TIN</vt:lpstr>
      <vt:lpstr>PowerPoint Presentation</vt:lpstr>
      <vt:lpstr>PowerPoint Presentation</vt:lpstr>
      <vt:lpstr>PowerPoint Presentation</vt:lpstr>
      <vt:lpstr>PowerPoint Presentation</vt:lpstr>
      <vt:lpstr>PowerPoint Presentation</vt:lpstr>
      <vt:lpstr>Hướng dẫn về nhà</vt:lpstr>
      <vt:lpstr>CẢM ƠN CÁC EM ĐÃ CHÚ Ý LẮNG NGHE!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CÁC EM ĐẾN VỚI BUỔI HỌC NGÀY HÔM NAY!</dc:title>
  <cp:lastModifiedBy>Thảo Đào</cp:lastModifiedBy>
  <cp:revision>4</cp:revision>
  <dcterms:modified xsi:type="dcterms:W3CDTF">2022-08-06T02:04:43Z</dcterms:modified>
</cp:coreProperties>
</file>