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9"/>
  </p:notesMasterIdLst>
  <p:sldIdLst>
    <p:sldId id="275" r:id="rId2"/>
    <p:sldId id="257" r:id="rId3"/>
    <p:sldId id="256" r:id="rId4"/>
    <p:sldId id="259" r:id="rId5"/>
    <p:sldId id="313" r:id="rId6"/>
    <p:sldId id="314" r:id="rId7"/>
    <p:sldId id="315" r:id="rId8"/>
    <p:sldId id="316" r:id="rId9"/>
    <p:sldId id="261" r:id="rId10"/>
    <p:sldId id="318" r:id="rId11"/>
    <p:sldId id="319" r:id="rId12"/>
    <p:sldId id="317" r:id="rId13"/>
    <p:sldId id="265" r:id="rId14"/>
    <p:sldId id="321" r:id="rId15"/>
    <p:sldId id="322" r:id="rId16"/>
    <p:sldId id="269" r:id="rId17"/>
    <p:sldId id="324" r:id="rId18"/>
  </p:sldIdLst>
  <p:sldSz cx="9144000" cy="5143500" type="screen16x9"/>
  <p:notesSz cx="6858000" cy="9144000"/>
  <p:embeddedFontLst>
    <p:embeddedFont>
      <p:font typeface="Alfa Slab One" panose="020B0604020202020204" charset="0"/>
      <p:regular r:id="rId20"/>
    </p:embeddedFont>
    <p:embeddedFont>
      <p:font typeface="Anaheim" panose="020B0604020202020204" charset="0"/>
      <p:regular r:id="rId21"/>
    </p:embeddedFont>
    <p:embeddedFont>
      <p:font typeface="Lato" panose="020F0502020204030203" pitchFamily="34" charset="0"/>
      <p:regular r:id="rId22"/>
      <p:bold r:id="rId23"/>
      <p:italic r:id="rId24"/>
      <p:boldItalic r:id="rId25"/>
    </p:embeddedFont>
    <p:embeddedFont>
      <p:font typeface="Paytone One" panose="020B0604020202020204" charset="0"/>
      <p:regular r:id="rId26"/>
    </p:embeddedFont>
    <p:embeddedFont>
      <p:font typeface="Roboto Condensed Light" panose="02000000000000000000" pitchFamily="2" charset="0"/>
      <p:regular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CB821C20-A40B-410D-A3F0-3B60C6747173}">
          <p14:sldIdLst>
            <p14:sldId id="275"/>
            <p14:sldId id="257"/>
            <p14:sldId id="256"/>
            <p14:sldId id="259"/>
            <p14:sldId id="313"/>
            <p14:sldId id="314"/>
            <p14:sldId id="315"/>
            <p14:sldId id="316"/>
            <p14:sldId id="261"/>
            <p14:sldId id="318"/>
            <p14:sldId id="319"/>
            <p14:sldId id="317"/>
            <p14:sldId id="265"/>
            <p14:sldId id="321"/>
            <p14:sldId id="322"/>
            <p14:sldId id="269"/>
            <p14:sldId id="32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4DDDE"/>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F00780-6957-49D9-BF14-2FE748D5888D}">
  <a:tblStyle styleId="{F6F00780-6957-49D9-BF14-2FE748D5888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2"/>
        <p:cNvGrpSpPr/>
        <p:nvPr/>
      </p:nvGrpSpPr>
      <p:grpSpPr>
        <a:xfrm>
          <a:off x="0" y="0"/>
          <a:ext cx="0" cy="0"/>
          <a:chOff x="0" y="0"/>
          <a:chExt cx="0" cy="0"/>
        </a:xfrm>
      </p:grpSpPr>
      <p:sp>
        <p:nvSpPr>
          <p:cNvPr id="2093" name="Google Shape;2093;gf9bf8789c5_2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4" name="Google Shape;2094;gf9bf8789c5_2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f9bf8789c5_2_10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f9bf8789c5_2_10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6181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f9bf8789c5_2_10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f9bf8789c5_2_10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8921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f9bf8789c5_2_10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f9bf8789c5_2_10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849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4"/>
        <p:cNvGrpSpPr/>
        <p:nvPr/>
      </p:nvGrpSpPr>
      <p:grpSpPr>
        <a:xfrm>
          <a:off x="0" y="0"/>
          <a:ext cx="0" cy="0"/>
          <a:chOff x="0" y="0"/>
          <a:chExt cx="0" cy="0"/>
        </a:xfrm>
      </p:grpSpPr>
      <p:sp>
        <p:nvSpPr>
          <p:cNvPr id="1755" name="Google Shape;1755;gf9b06a5077_1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6" name="Google Shape;1756;gf9b06a5077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f9bf8789c5_2_10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f9bf8789c5_2_10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6527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f9bf8789c5_2_10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f9bf8789c5_2_10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388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f9bf8789c5_2_1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f9bf8789c5_2_1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2"/>
        <p:cNvGrpSpPr/>
        <p:nvPr/>
      </p:nvGrpSpPr>
      <p:grpSpPr>
        <a:xfrm>
          <a:off x="0" y="0"/>
          <a:ext cx="0" cy="0"/>
          <a:chOff x="0" y="0"/>
          <a:chExt cx="0" cy="0"/>
        </a:xfrm>
      </p:grpSpPr>
      <p:sp>
        <p:nvSpPr>
          <p:cNvPr id="2093" name="Google Shape;2093;gf9bf8789c5_2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4" name="Google Shape;2094;gf9bf8789c5_2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3659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f9bf8789c5_2_10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f9bf8789c5_2_10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f9b7f6cd6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8" name="Google Shape;1608;gf9b7f6cd6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2"/>
        <p:cNvGrpSpPr/>
        <p:nvPr/>
      </p:nvGrpSpPr>
      <p:grpSpPr>
        <a:xfrm>
          <a:off x="0" y="0"/>
          <a:ext cx="0" cy="0"/>
          <a:chOff x="0" y="0"/>
          <a:chExt cx="0" cy="0"/>
        </a:xfrm>
      </p:grpSpPr>
      <p:sp>
        <p:nvSpPr>
          <p:cNvPr id="1663" name="Google Shape;1663;gf9bc81721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4" name="Google Shape;1664;gf9bc81721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f9bf8789c5_2_10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f9bf8789c5_2_10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303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f9bf8789c5_2_10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f9bf8789c5_2_10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6493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f9bf8789c5_2_10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f9bf8789c5_2_10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5241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f9bf8789c5_2_10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f9bf8789c5_2_10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3302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f646874b13_1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f646874b13_1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78550" y="1014300"/>
            <a:ext cx="4986900" cy="13227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5200"/>
              <a:buNone/>
              <a:defRPr sz="4100">
                <a:latin typeface="Paytone One"/>
                <a:ea typeface="Paytone One"/>
                <a:cs typeface="Paytone One"/>
                <a:sym typeface="Paytone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078550" y="2431400"/>
            <a:ext cx="4986900" cy="413400"/>
          </a:xfrm>
          <a:prstGeom prst="rect">
            <a:avLst/>
          </a:prstGeom>
          <a:solidFill>
            <a:schemeClr val="dk2"/>
          </a:solidFill>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700">
                <a:solidFill>
                  <a:srgbClr val="72481D"/>
                </a:solidFill>
                <a:latin typeface="Lato"/>
                <a:ea typeface="Lato"/>
                <a:cs typeface="Lato"/>
                <a:sym typeface="La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flipH="1">
            <a:off x="6418500" y="2205052"/>
            <a:ext cx="2742266" cy="3956976"/>
            <a:chOff x="6925" y="1478949"/>
            <a:chExt cx="2646208" cy="3818369"/>
          </a:xfrm>
        </p:grpSpPr>
        <p:sp>
          <p:nvSpPr>
            <p:cNvPr id="12" name="Google Shape;12;p2"/>
            <p:cNvSpPr/>
            <p:nvPr/>
          </p:nvSpPr>
          <p:spPr>
            <a:xfrm>
              <a:off x="6925" y="1719600"/>
              <a:ext cx="2646208" cy="3577718"/>
            </a:xfrm>
            <a:custGeom>
              <a:avLst/>
              <a:gdLst/>
              <a:ahLst/>
              <a:cxnLst/>
              <a:rect l="l" t="t" r="r" b="b"/>
              <a:pathLst>
                <a:path w="60773" h="37416" extrusionOk="0">
                  <a:moveTo>
                    <a:pt x="12320" y="1"/>
                  </a:moveTo>
                  <a:lnTo>
                    <a:pt x="9055" y="10782"/>
                  </a:lnTo>
                  <a:lnTo>
                    <a:pt x="7459" y="10213"/>
                  </a:lnTo>
                  <a:lnTo>
                    <a:pt x="6288" y="4855"/>
                  </a:lnTo>
                  <a:lnTo>
                    <a:pt x="5032" y="4979"/>
                  </a:lnTo>
                  <a:lnTo>
                    <a:pt x="2140" y="9892"/>
                  </a:lnTo>
                  <a:lnTo>
                    <a:pt x="1" y="10658"/>
                  </a:lnTo>
                  <a:lnTo>
                    <a:pt x="1" y="37416"/>
                  </a:lnTo>
                  <a:lnTo>
                    <a:pt x="60772" y="37416"/>
                  </a:lnTo>
                  <a:lnTo>
                    <a:pt x="48394" y="19326"/>
                  </a:lnTo>
                  <a:lnTo>
                    <a:pt x="51567" y="13994"/>
                  </a:lnTo>
                  <a:lnTo>
                    <a:pt x="27465" y="13994"/>
                  </a:lnTo>
                  <a:lnTo>
                    <a:pt x="26942" y="11908"/>
                  </a:lnTo>
                  <a:lnTo>
                    <a:pt x="24135" y="11698"/>
                  </a:lnTo>
                  <a:lnTo>
                    <a:pt x="18744" y="1158"/>
                  </a:lnTo>
                  <a:lnTo>
                    <a:pt x="123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92860" y="1844746"/>
              <a:ext cx="365982" cy="150429"/>
            </a:xfrm>
            <a:custGeom>
              <a:avLst/>
              <a:gdLst/>
              <a:ahLst/>
              <a:cxnLst/>
              <a:rect l="l" t="t" r="r" b="b"/>
              <a:pathLst>
                <a:path w="4221" h="1735" extrusionOk="0">
                  <a:moveTo>
                    <a:pt x="3985" y="223"/>
                  </a:moveTo>
                  <a:cubicBezTo>
                    <a:pt x="3991" y="230"/>
                    <a:pt x="3998" y="230"/>
                    <a:pt x="4004" y="237"/>
                  </a:cubicBezTo>
                  <a:cubicBezTo>
                    <a:pt x="4031" y="256"/>
                    <a:pt x="4044" y="295"/>
                    <a:pt x="4044" y="328"/>
                  </a:cubicBezTo>
                  <a:cubicBezTo>
                    <a:pt x="4044" y="328"/>
                    <a:pt x="4031" y="322"/>
                    <a:pt x="4024" y="322"/>
                  </a:cubicBezTo>
                  <a:cubicBezTo>
                    <a:pt x="4024" y="322"/>
                    <a:pt x="4024" y="315"/>
                    <a:pt x="4024" y="315"/>
                  </a:cubicBezTo>
                  <a:cubicBezTo>
                    <a:pt x="4024" y="282"/>
                    <a:pt x="4011" y="250"/>
                    <a:pt x="3985" y="223"/>
                  </a:cubicBezTo>
                  <a:close/>
                  <a:moveTo>
                    <a:pt x="4024" y="361"/>
                  </a:moveTo>
                  <a:cubicBezTo>
                    <a:pt x="4031" y="361"/>
                    <a:pt x="4037" y="367"/>
                    <a:pt x="4050" y="374"/>
                  </a:cubicBezTo>
                  <a:cubicBezTo>
                    <a:pt x="4037" y="387"/>
                    <a:pt x="4031" y="400"/>
                    <a:pt x="4024" y="413"/>
                  </a:cubicBezTo>
                  <a:cubicBezTo>
                    <a:pt x="4024" y="394"/>
                    <a:pt x="4024" y="380"/>
                    <a:pt x="4024" y="361"/>
                  </a:cubicBezTo>
                  <a:close/>
                  <a:moveTo>
                    <a:pt x="4037" y="642"/>
                  </a:moveTo>
                  <a:lnTo>
                    <a:pt x="4037" y="642"/>
                  </a:lnTo>
                  <a:cubicBezTo>
                    <a:pt x="4044" y="675"/>
                    <a:pt x="4050" y="701"/>
                    <a:pt x="4044" y="721"/>
                  </a:cubicBezTo>
                  <a:cubicBezTo>
                    <a:pt x="4044" y="694"/>
                    <a:pt x="4037" y="668"/>
                    <a:pt x="4037" y="642"/>
                  </a:cubicBezTo>
                  <a:close/>
                  <a:moveTo>
                    <a:pt x="4018" y="766"/>
                  </a:moveTo>
                  <a:lnTo>
                    <a:pt x="4018" y="766"/>
                  </a:lnTo>
                  <a:cubicBezTo>
                    <a:pt x="4018" y="766"/>
                    <a:pt x="4017" y="766"/>
                    <a:pt x="4017" y="766"/>
                  </a:cubicBezTo>
                  <a:lnTo>
                    <a:pt x="4017" y="766"/>
                  </a:lnTo>
                  <a:cubicBezTo>
                    <a:pt x="4018" y="766"/>
                    <a:pt x="4018" y="766"/>
                    <a:pt x="4018" y="766"/>
                  </a:cubicBezTo>
                  <a:close/>
                  <a:moveTo>
                    <a:pt x="1454" y="1543"/>
                  </a:moveTo>
                  <a:lnTo>
                    <a:pt x="1454" y="1543"/>
                  </a:lnTo>
                  <a:cubicBezTo>
                    <a:pt x="1453" y="1544"/>
                    <a:pt x="1453" y="1544"/>
                    <a:pt x="1453" y="1545"/>
                  </a:cubicBezTo>
                  <a:cubicBezTo>
                    <a:pt x="1453" y="1544"/>
                    <a:pt x="1453" y="1544"/>
                    <a:pt x="1454" y="1543"/>
                  </a:cubicBezTo>
                  <a:close/>
                  <a:moveTo>
                    <a:pt x="3586" y="1"/>
                  </a:moveTo>
                  <a:cubicBezTo>
                    <a:pt x="3569" y="37"/>
                    <a:pt x="3545" y="48"/>
                    <a:pt x="3518" y="48"/>
                  </a:cubicBezTo>
                  <a:cubicBezTo>
                    <a:pt x="3470" y="48"/>
                    <a:pt x="3411" y="14"/>
                    <a:pt x="3357" y="14"/>
                  </a:cubicBezTo>
                  <a:cubicBezTo>
                    <a:pt x="3299" y="14"/>
                    <a:pt x="3168" y="51"/>
                    <a:pt x="3167" y="59"/>
                  </a:cubicBezTo>
                  <a:lnTo>
                    <a:pt x="3167" y="59"/>
                  </a:lnTo>
                  <a:cubicBezTo>
                    <a:pt x="3160" y="43"/>
                    <a:pt x="3149" y="39"/>
                    <a:pt x="3138" y="39"/>
                  </a:cubicBezTo>
                  <a:cubicBezTo>
                    <a:pt x="3128" y="39"/>
                    <a:pt x="3119" y="42"/>
                    <a:pt x="3112" y="42"/>
                  </a:cubicBezTo>
                  <a:cubicBezTo>
                    <a:pt x="3102" y="42"/>
                    <a:pt x="3098" y="36"/>
                    <a:pt x="3108" y="8"/>
                  </a:cubicBezTo>
                  <a:lnTo>
                    <a:pt x="3108" y="8"/>
                  </a:lnTo>
                  <a:cubicBezTo>
                    <a:pt x="3075" y="53"/>
                    <a:pt x="3056" y="8"/>
                    <a:pt x="3030" y="66"/>
                  </a:cubicBezTo>
                  <a:cubicBezTo>
                    <a:pt x="3030" y="50"/>
                    <a:pt x="3015" y="43"/>
                    <a:pt x="2993" y="43"/>
                  </a:cubicBezTo>
                  <a:cubicBezTo>
                    <a:pt x="2963" y="43"/>
                    <a:pt x="2920" y="57"/>
                    <a:pt x="2886" y="79"/>
                  </a:cubicBezTo>
                  <a:cubicBezTo>
                    <a:pt x="2886" y="53"/>
                    <a:pt x="2886" y="21"/>
                    <a:pt x="2873" y="21"/>
                  </a:cubicBezTo>
                  <a:cubicBezTo>
                    <a:pt x="2852" y="53"/>
                    <a:pt x="2829" y="61"/>
                    <a:pt x="2806" y="61"/>
                  </a:cubicBezTo>
                  <a:cubicBezTo>
                    <a:pt x="2786" y="61"/>
                    <a:pt x="2765" y="55"/>
                    <a:pt x="2745" y="55"/>
                  </a:cubicBezTo>
                  <a:cubicBezTo>
                    <a:pt x="2725" y="55"/>
                    <a:pt x="2706" y="61"/>
                    <a:pt x="2689" y="86"/>
                  </a:cubicBezTo>
                  <a:cubicBezTo>
                    <a:pt x="2662" y="75"/>
                    <a:pt x="2613" y="71"/>
                    <a:pt x="2552" y="71"/>
                  </a:cubicBezTo>
                  <a:cubicBezTo>
                    <a:pt x="2435" y="71"/>
                    <a:pt x="2275" y="86"/>
                    <a:pt x="2146" y="99"/>
                  </a:cubicBezTo>
                  <a:cubicBezTo>
                    <a:pt x="2146" y="79"/>
                    <a:pt x="2166" y="66"/>
                    <a:pt x="2146" y="60"/>
                  </a:cubicBezTo>
                  <a:cubicBezTo>
                    <a:pt x="2097" y="76"/>
                    <a:pt x="2051" y="80"/>
                    <a:pt x="2007" y="80"/>
                  </a:cubicBezTo>
                  <a:cubicBezTo>
                    <a:pt x="1960" y="80"/>
                    <a:pt x="1915" y="75"/>
                    <a:pt x="1874" y="75"/>
                  </a:cubicBezTo>
                  <a:cubicBezTo>
                    <a:pt x="1809" y="75"/>
                    <a:pt x="1751" y="86"/>
                    <a:pt x="1701" y="145"/>
                  </a:cubicBezTo>
                  <a:cubicBezTo>
                    <a:pt x="1721" y="53"/>
                    <a:pt x="1610" y="125"/>
                    <a:pt x="1623" y="53"/>
                  </a:cubicBezTo>
                  <a:lnTo>
                    <a:pt x="1623" y="53"/>
                  </a:lnTo>
                  <a:cubicBezTo>
                    <a:pt x="1592" y="89"/>
                    <a:pt x="1553" y="102"/>
                    <a:pt x="1509" y="102"/>
                  </a:cubicBezTo>
                  <a:cubicBezTo>
                    <a:pt x="1434" y="102"/>
                    <a:pt x="1343" y="66"/>
                    <a:pt x="1244" y="53"/>
                  </a:cubicBezTo>
                  <a:cubicBezTo>
                    <a:pt x="1216" y="50"/>
                    <a:pt x="1188" y="49"/>
                    <a:pt x="1160" y="49"/>
                  </a:cubicBezTo>
                  <a:cubicBezTo>
                    <a:pt x="1023" y="49"/>
                    <a:pt x="885" y="83"/>
                    <a:pt x="766" y="99"/>
                  </a:cubicBezTo>
                  <a:lnTo>
                    <a:pt x="753" y="106"/>
                  </a:lnTo>
                  <a:lnTo>
                    <a:pt x="740" y="106"/>
                  </a:lnTo>
                  <a:cubicBezTo>
                    <a:pt x="727" y="112"/>
                    <a:pt x="714" y="112"/>
                    <a:pt x="707" y="119"/>
                  </a:cubicBezTo>
                  <a:cubicBezTo>
                    <a:pt x="694" y="125"/>
                    <a:pt x="681" y="132"/>
                    <a:pt x="674" y="138"/>
                  </a:cubicBezTo>
                  <a:cubicBezTo>
                    <a:pt x="665" y="144"/>
                    <a:pt x="658" y="149"/>
                    <a:pt x="650" y="149"/>
                  </a:cubicBezTo>
                  <a:cubicBezTo>
                    <a:pt x="641" y="149"/>
                    <a:pt x="633" y="143"/>
                    <a:pt x="622" y="125"/>
                  </a:cubicBezTo>
                  <a:cubicBezTo>
                    <a:pt x="596" y="145"/>
                    <a:pt x="615" y="165"/>
                    <a:pt x="615" y="184"/>
                  </a:cubicBezTo>
                  <a:cubicBezTo>
                    <a:pt x="589" y="191"/>
                    <a:pt x="570" y="204"/>
                    <a:pt x="557" y="223"/>
                  </a:cubicBezTo>
                  <a:cubicBezTo>
                    <a:pt x="544" y="230"/>
                    <a:pt x="537" y="243"/>
                    <a:pt x="530" y="250"/>
                  </a:cubicBezTo>
                  <a:cubicBezTo>
                    <a:pt x="524" y="256"/>
                    <a:pt x="517" y="263"/>
                    <a:pt x="511" y="269"/>
                  </a:cubicBezTo>
                  <a:cubicBezTo>
                    <a:pt x="491" y="302"/>
                    <a:pt x="478" y="335"/>
                    <a:pt x="465" y="367"/>
                  </a:cubicBezTo>
                  <a:cubicBezTo>
                    <a:pt x="445" y="426"/>
                    <a:pt x="445" y="498"/>
                    <a:pt x="472" y="557"/>
                  </a:cubicBezTo>
                  <a:cubicBezTo>
                    <a:pt x="439" y="551"/>
                    <a:pt x="413" y="537"/>
                    <a:pt x="400" y="524"/>
                  </a:cubicBezTo>
                  <a:lnTo>
                    <a:pt x="400" y="524"/>
                  </a:lnTo>
                  <a:cubicBezTo>
                    <a:pt x="390" y="560"/>
                    <a:pt x="414" y="622"/>
                    <a:pt x="402" y="622"/>
                  </a:cubicBezTo>
                  <a:cubicBezTo>
                    <a:pt x="399" y="622"/>
                    <a:pt x="392" y="616"/>
                    <a:pt x="380" y="603"/>
                  </a:cubicBezTo>
                  <a:cubicBezTo>
                    <a:pt x="341" y="865"/>
                    <a:pt x="347" y="910"/>
                    <a:pt x="210" y="1159"/>
                  </a:cubicBezTo>
                  <a:cubicBezTo>
                    <a:pt x="229" y="1166"/>
                    <a:pt x="249" y="1172"/>
                    <a:pt x="262" y="1185"/>
                  </a:cubicBezTo>
                  <a:cubicBezTo>
                    <a:pt x="256" y="1192"/>
                    <a:pt x="256" y="1198"/>
                    <a:pt x="249" y="1205"/>
                  </a:cubicBezTo>
                  <a:cubicBezTo>
                    <a:pt x="216" y="1244"/>
                    <a:pt x="138" y="1342"/>
                    <a:pt x="177" y="1375"/>
                  </a:cubicBezTo>
                  <a:cubicBezTo>
                    <a:pt x="171" y="1394"/>
                    <a:pt x="164" y="1414"/>
                    <a:pt x="151" y="1434"/>
                  </a:cubicBezTo>
                  <a:cubicBezTo>
                    <a:pt x="151" y="1434"/>
                    <a:pt x="151" y="1440"/>
                    <a:pt x="151" y="1447"/>
                  </a:cubicBezTo>
                  <a:cubicBezTo>
                    <a:pt x="144" y="1453"/>
                    <a:pt x="144" y="1453"/>
                    <a:pt x="138" y="1460"/>
                  </a:cubicBezTo>
                  <a:cubicBezTo>
                    <a:pt x="130" y="1458"/>
                    <a:pt x="123" y="1457"/>
                    <a:pt x="118" y="1457"/>
                  </a:cubicBezTo>
                  <a:cubicBezTo>
                    <a:pt x="90" y="1457"/>
                    <a:pt x="103" y="1483"/>
                    <a:pt x="125" y="1499"/>
                  </a:cubicBezTo>
                  <a:cubicBezTo>
                    <a:pt x="125" y="1506"/>
                    <a:pt x="118" y="1506"/>
                    <a:pt x="118" y="1512"/>
                  </a:cubicBezTo>
                  <a:cubicBezTo>
                    <a:pt x="111" y="1512"/>
                    <a:pt x="105" y="1517"/>
                    <a:pt x="96" y="1517"/>
                  </a:cubicBezTo>
                  <a:cubicBezTo>
                    <a:pt x="89" y="1517"/>
                    <a:pt x="80" y="1514"/>
                    <a:pt x="66" y="1506"/>
                  </a:cubicBezTo>
                  <a:cubicBezTo>
                    <a:pt x="66" y="1506"/>
                    <a:pt x="66" y="1512"/>
                    <a:pt x="66" y="1512"/>
                  </a:cubicBezTo>
                  <a:lnTo>
                    <a:pt x="40" y="1512"/>
                  </a:lnTo>
                  <a:lnTo>
                    <a:pt x="59" y="1538"/>
                  </a:lnTo>
                  <a:cubicBezTo>
                    <a:pt x="46" y="1578"/>
                    <a:pt x="33" y="1617"/>
                    <a:pt x="20" y="1656"/>
                  </a:cubicBezTo>
                  <a:lnTo>
                    <a:pt x="0" y="1709"/>
                  </a:lnTo>
                  <a:lnTo>
                    <a:pt x="53" y="1702"/>
                  </a:lnTo>
                  <a:cubicBezTo>
                    <a:pt x="86" y="1695"/>
                    <a:pt x="125" y="1695"/>
                    <a:pt x="164" y="1689"/>
                  </a:cubicBezTo>
                  <a:lnTo>
                    <a:pt x="197" y="1735"/>
                  </a:lnTo>
                  <a:cubicBezTo>
                    <a:pt x="203" y="1722"/>
                    <a:pt x="216" y="1709"/>
                    <a:pt x="223" y="1689"/>
                  </a:cubicBezTo>
                  <a:cubicBezTo>
                    <a:pt x="308" y="1689"/>
                    <a:pt x="393" y="1695"/>
                    <a:pt x="485" y="1702"/>
                  </a:cubicBezTo>
                  <a:cubicBezTo>
                    <a:pt x="630" y="1629"/>
                    <a:pt x="739" y="1613"/>
                    <a:pt x="859" y="1613"/>
                  </a:cubicBezTo>
                  <a:cubicBezTo>
                    <a:pt x="955" y="1613"/>
                    <a:pt x="1057" y="1623"/>
                    <a:pt x="1191" y="1623"/>
                  </a:cubicBezTo>
                  <a:cubicBezTo>
                    <a:pt x="1230" y="1578"/>
                    <a:pt x="1322" y="1630"/>
                    <a:pt x="1315" y="1525"/>
                  </a:cubicBezTo>
                  <a:lnTo>
                    <a:pt x="1315" y="1525"/>
                  </a:lnTo>
                  <a:cubicBezTo>
                    <a:pt x="1321" y="1542"/>
                    <a:pt x="1332" y="1548"/>
                    <a:pt x="1345" y="1548"/>
                  </a:cubicBezTo>
                  <a:cubicBezTo>
                    <a:pt x="1378" y="1548"/>
                    <a:pt x="1426" y="1510"/>
                    <a:pt x="1440" y="1506"/>
                  </a:cubicBezTo>
                  <a:lnTo>
                    <a:pt x="1440" y="1506"/>
                  </a:lnTo>
                  <a:cubicBezTo>
                    <a:pt x="1435" y="1507"/>
                    <a:pt x="1430" y="1508"/>
                    <a:pt x="1425" y="1508"/>
                  </a:cubicBezTo>
                  <a:cubicBezTo>
                    <a:pt x="1411" y="1508"/>
                    <a:pt x="1397" y="1501"/>
                    <a:pt x="1387" y="1486"/>
                  </a:cubicBezTo>
                  <a:cubicBezTo>
                    <a:pt x="1414" y="1486"/>
                    <a:pt x="1425" y="1477"/>
                    <a:pt x="1434" y="1477"/>
                  </a:cubicBezTo>
                  <a:cubicBezTo>
                    <a:pt x="1438" y="1477"/>
                    <a:pt x="1442" y="1480"/>
                    <a:pt x="1446" y="1486"/>
                  </a:cubicBezTo>
                  <a:cubicBezTo>
                    <a:pt x="1427" y="1499"/>
                    <a:pt x="1471" y="1506"/>
                    <a:pt x="1454" y="1543"/>
                  </a:cubicBezTo>
                  <a:lnTo>
                    <a:pt x="1454" y="1543"/>
                  </a:lnTo>
                  <a:cubicBezTo>
                    <a:pt x="1507" y="1435"/>
                    <a:pt x="1655" y="1531"/>
                    <a:pt x="1616" y="1427"/>
                  </a:cubicBezTo>
                  <a:lnTo>
                    <a:pt x="1616" y="1427"/>
                  </a:lnTo>
                  <a:cubicBezTo>
                    <a:pt x="1649" y="1462"/>
                    <a:pt x="1666" y="1474"/>
                    <a:pt x="1678" y="1474"/>
                  </a:cubicBezTo>
                  <a:cubicBezTo>
                    <a:pt x="1700" y="1474"/>
                    <a:pt x="1703" y="1431"/>
                    <a:pt x="1741" y="1401"/>
                  </a:cubicBezTo>
                  <a:lnTo>
                    <a:pt x="1741" y="1401"/>
                  </a:lnTo>
                  <a:cubicBezTo>
                    <a:pt x="1738" y="1422"/>
                    <a:pt x="1744" y="1429"/>
                    <a:pt x="1756" y="1429"/>
                  </a:cubicBezTo>
                  <a:cubicBezTo>
                    <a:pt x="1770" y="1429"/>
                    <a:pt x="1791" y="1418"/>
                    <a:pt x="1813" y="1408"/>
                  </a:cubicBezTo>
                  <a:cubicBezTo>
                    <a:pt x="1824" y="1402"/>
                    <a:pt x="1837" y="1396"/>
                    <a:pt x="1847" y="1396"/>
                  </a:cubicBezTo>
                  <a:cubicBezTo>
                    <a:pt x="1860" y="1396"/>
                    <a:pt x="1867" y="1407"/>
                    <a:pt x="1852" y="1440"/>
                  </a:cubicBezTo>
                  <a:cubicBezTo>
                    <a:pt x="1884" y="1418"/>
                    <a:pt x="1908" y="1411"/>
                    <a:pt x="1930" y="1411"/>
                  </a:cubicBezTo>
                  <a:cubicBezTo>
                    <a:pt x="1956" y="1411"/>
                    <a:pt x="1979" y="1420"/>
                    <a:pt x="2010" y="1420"/>
                  </a:cubicBezTo>
                  <a:cubicBezTo>
                    <a:pt x="2028" y="1420"/>
                    <a:pt x="2049" y="1417"/>
                    <a:pt x="2074" y="1408"/>
                  </a:cubicBezTo>
                  <a:cubicBezTo>
                    <a:pt x="2068" y="1388"/>
                    <a:pt x="2055" y="1355"/>
                    <a:pt x="2068" y="1349"/>
                  </a:cubicBezTo>
                  <a:lnTo>
                    <a:pt x="2068" y="1349"/>
                  </a:lnTo>
                  <a:cubicBezTo>
                    <a:pt x="2085" y="1363"/>
                    <a:pt x="2097" y="1370"/>
                    <a:pt x="2105" y="1370"/>
                  </a:cubicBezTo>
                  <a:cubicBezTo>
                    <a:pt x="2115" y="1370"/>
                    <a:pt x="2117" y="1358"/>
                    <a:pt x="2114" y="1336"/>
                  </a:cubicBezTo>
                  <a:lnTo>
                    <a:pt x="2114" y="1336"/>
                  </a:lnTo>
                  <a:cubicBezTo>
                    <a:pt x="2129" y="1348"/>
                    <a:pt x="2150" y="1354"/>
                    <a:pt x="2172" y="1354"/>
                  </a:cubicBezTo>
                  <a:cubicBezTo>
                    <a:pt x="2217" y="1354"/>
                    <a:pt x="2266" y="1329"/>
                    <a:pt x="2271" y="1290"/>
                  </a:cubicBezTo>
                  <a:cubicBezTo>
                    <a:pt x="2290" y="1312"/>
                    <a:pt x="2314" y="1321"/>
                    <a:pt x="2339" y="1321"/>
                  </a:cubicBezTo>
                  <a:cubicBezTo>
                    <a:pt x="2379" y="1321"/>
                    <a:pt x="2424" y="1296"/>
                    <a:pt x="2460" y="1264"/>
                  </a:cubicBezTo>
                  <a:cubicBezTo>
                    <a:pt x="2475" y="1272"/>
                    <a:pt x="2490" y="1276"/>
                    <a:pt x="2505" y="1276"/>
                  </a:cubicBezTo>
                  <a:cubicBezTo>
                    <a:pt x="2558" y="1276"/>
                    <a:pt x="2608" y="1229"/>
                    <a:pt x="2598" y="1198"/>
                  </a:cubicBezTo>
                  <a:lnTo>
                    <a:pt x="2598" y="1198"/>
                  </a:lnTo>
                  <a:cubicBezTo>
                    <a:pt x="2634" y="1211"/>
                    <a:pt x="2671" y="1218"/>
                    <a:pt x="2703" y="1218"/>
                  </a:cubicBezTo>
                  <a:cubicBezTo>
                    <a:pt x="2770" y="1218"/>
                    <a:pt x="2820" y="1190"/>
                    <a:pt x="2820" y="1133"/>
                  </a:cubicBezTo>
                  <a:cubicBezTo>
                    <a:pt x="2840" y="1150"/>
                    <a:pt x="2855" y="1157"/>
                    <a:pt x="2868" y="1157"/>
                  </a:cubicBezTo>
                  <a:cubicBezTo>
                    <a:pt x="2893" y="1157"/>
                    <a:pt x="2903" y="1129"/>
                    <a:pt x="2899" y="1107"/>
                  </a:cubicBezTo>
                  <a:lnTo>
                    <a:pt x="2899" y="1107"/>
                  </a:lnTo>
                  <a:cubicBezTo>
                    <a:pt x="2937" y="1127"/>
                    <a:pt x="2975" y="1137"/>
                    <a:pt x="3013" y="1137"/>
                  </a:cubicBezTo>
                  <a:cubicBezTo>
                    <a:pt x="3074" y="1137"/>
                    <a:pt x="3132" y="1111"/>
                    <a:pt x="3180" y="1054"/>
                  </a:cubicBezTo>
                  <a:cubicBezTo>
                    <a:pt x="3192" y="1075"/>
                    <a:pt x="3205" y="1083"/>
                    <a:pt x="3219" y="1083"/>
                  </a:cubicBezTo>
                  <a:cubicBezTo>
                    <a:pt x="3271" y="1083"/>
                    <a:pt x="3340" y="973"/>
                    <a:pt x="3417" y="973"/>
                  </a:cubicBezTo>
                  <a:cubicBezTo>
                    <a:pt x="3438" y="973"/>
                    <a:pt x="3459" y="981"/>
                    <a:pt x="3481" y="1002"/>
                  </a:cubicBezTo>
                  <a:cubicBezTo>
                    <a:pt x="3468" y="943"/>
                    <a:pt x="3533" y="1008"/>
                    <a:pt x="3540" y="917"/>
                  </a:cubicBezTo>
                  <a:cubicBezTo>
                    <a:pt x="3551" y="926"/>
                    <a:pt x="3564" y="930"/>
                    <a:pt x="3577" y="930"/>
                  </a:cubicBezTo>
                  <a:cubicBezTo>
                    <a:pt x="3602" y="930"/>
                    <a:pt x="3630" y="914"/>
                    <a:pt x="3651" y="884"/>
                  </a:cubicBezTo>
                  <a:cubicBezTo>
                    <a:pt x="3677" y="899"/>
                    <a:pt x="3705" y="906"/>
                    <a:pt x="3733" y="906"/>
                  </a:cubicBezTo>
                  <a:cubicBezTo>
                    <a:pt x="3792" y="906"/>
                    <a:pt x="3853" y="878"/>
                    <a:pt x="3906" y="838"/>
                  </a:cubicBezTo>
                  <a:cubicBezTo>
                    <a:pt x="3932" y="857"/>
                    <a:pt x="3948" y="865"/>
                    <a:pt x="3962" y="865"/>
                  </a:cubicBezTo>
                  <a:cubicBezTo>
                    <a:pt x="3986" y="865"/>
                    <a:pt x="4003" y="841"/>
                    <a:pt x="4057" y="812"/>
                  </a:cubicBezTo>
                  <a:cubicBezTo>
                    <a:pt x="4054" y="812"/>
                    <a:pt x="4049" y="813"/>
                    <a:pt x="4043" y="813"/>
                  </a:cubicBezTo>
                  <a:cubicBezTo>
                    <a:pt x="4023" y="813"/>
                    <a:pt x="3993" y="809"/>
                    <a:pt x="3998" y="773"/>
                  </a:cubicBezTo>
                  <a:lnTo>
                    <a:pt x="3998" y="773"/>
                  </a:lnTo>
                  <a:cubicBezTo>
                    <a:pt x="4000" y="783"/>
                    <a:pt x="4007" y="787"/>
                    <a:pt x="4013" y="787"/>
                  </a:cubicBezTo>
                  <a:cubicBezTo>
                    <a:pt x="4024" y="787"/>
                    <a:pt x="4035" y="776"/>
                    <a:pt x="4031" y="760"/>
                  </a:cubicBezTo>
                  <a:lnTo>
                    <a:pt x="4031" y="760"/>
                  </a:lnTo>
                  <a:cubicBezTo>
                    <a:pt x="4035" y="758"/>
                    <a:pt x="4040" y="757"/>
                    <a:pt x="4044" y="753"/>
                  </a:cubicBezTo>
                  <a:cubicBezTo>
                    <a:pt x="4044" y="753"/>
                    <a:pt x="4044" y="753"/>
                    <a:pt x="4044" y="747"/>
                  </a:cubicBezTo>
                  <a:lnTo>
                    <a:pt x="4220" y="747"/>
                  </a:lnTo>
                  <a:cubicBezTo>
                    <a:pt x="4220" y="747"/>
                    <a:pt x="4188" y="747"/>
                    <a:pt x="4181" y="740"/>
                  </a:cubicBezTo>
                  <a:cubicBezTo>
                    <a:pt x="4168" y="662"/>
                    <a:pt x="4214" y="485"/>
                    <a:pt x="4148" y="446"/>
                  </a:cubicBezTo>
                  <a:cubicBezTo>
                    <a:pt x="4174" y="446"/>
                    <a:pt x="4174" y="433"/>
                    <a:pt x="4207" y="433"/>
                  </a:cubicBezTo>
                  <a:cubicBezTo>
                    <a:pt x="4207" y="407"/>
                    <a:pt x="4201" y="380"/>
                    <a:pt x="4194" y="354"/>
                  </a:cubicBezTo>
                  <a:lnTo>
                    <a:pt x="4188" y="315"/>
                  </a:lnTo>
                  <a:lnTo>
                    <a:pt x="4188" y="310"/>
                  </a:lnTo>
                  <a:cubicBezTo>
                    <a:pt x="4188" y="310"/>
                    <a:pt x="4188" y="308"/>
                    <a:pt x="4188" y="302"/>
                  </a:cubicBezTo>
                  <a:lnTo>
                    <a:pt x="4188" y="289"/>
                  </a:lnTo>
                  <a:cubicBezTo>
                    <a:pt x="4181" y="282"/>
                    <a:pt x="4181" y="256"/>
                    <a:pt x="4174" y="243"/>
                  </a:cubicBezTo>
                  <a:cubicBezTo>
                    <a:pt x="4142" y="138"/>
                    <a:pt x="4050" y="66"/>
                    <a:pt x="3952" y="40"/>
                  </a:cubicBezTo>
                  <a:cubicBezTo>
                    <a:pt x="3926" y="34"/>
                    <a:pt x="3900" y="34"/>
                    <a:pt x="3874" y="34"/>
                  </a:cubicBezTo>
                  <a:lnTo>
                    <a:pt x="3828" y="34"/>
                  </a:lnTo>
                  <a:cubicBezTo>
                    <a:pt x="3815" y="37"/>
                    <a:pt x="3802" y="39"/>
                    <a:pt x="3788" y="39"/>
                  </a:cubicBezTo>
                  <a:cubicBezTo>
                    <a:pt x="3775" y="39"/>
                    <a:pt x="3762" y="37"/>
                    <a:pt x="3749" y="34"/>
                  </a:cubicBezTo>
                  <a:cubicBezTo>
                    <a:pt x="3690" y="34"/>
                    <a:pt x="3638" y="21"/>
                    <a:pt x="35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95838" y="1669607"/>
              <a:ext cx="461271" cy="64680"/>
            </a:xfrm>
            <a:custGeom>
              <a:avLst/>
              <a:gdLst/>
              <a:ahLst/>
              <a:cxnLst/>
              <a:rect l="l" t="t" r="r" b="b"/>
              <a:pathLst>
                <a:path w="5320" h="746" extrusionOk="0">
                  <a:moveTo>
                    <a:pt x="1290" y="143"/>
                  </a:moveTo>
                  <a:lnTo>
                    <a:pt x="1309" y="150"/>
                  </a:lnTo>
                  <a:cubicBezTo>
                    <a:pt x="1307" y="152"/>
                    <a:pt x="1305" y="153"/>
                    <a:pt x="1302" y="153"/>
                  </a:cubicBezTo>
                  <a:cubicBezTo>
                    <a:pt x="1296" y="153"/>
                    <a:pt x="1290" y="148"/>
                    <a:pt x="1290" y="143"/>
                  </a:cubicBezTo>
                  <a:close/>
                  <a:moveTo>
                    <a:pt x="4794" y="304"/>
                  </a:moveTo>
                  <a:cubicBezTo>
                    <a:pt x="4806" y="304"/>
                    <a:pt x="4817" y="305"/>
                    <a:pt x="4829" y="307"/>
                  </a:cubicBezTo>
                  <a:cubicBezTo>
                    <a:pt x="4836" y="307"/>
                    <a:pt x="4829" y="320"/>
                    <a:pt x="4822" y="327"/>
                  </a:cubicBezTo>
                  <a:cubicBezTo>
                    <a:pt x="4783" y="320"/>
                    <a:pt x="4744" y="320"/>
                    <a:pt x="4705" y="313"/>
                  </a:cubicBezTo>
                  <a:cubicBezTo>
                    <a:pt x="4737" y="309"/>
                    <a:pt x="4766" y="304"/>
                    <a:pt x="4794" y="304"/>
                  </a:cubicBezTo>
                  <a:close/>
                  <a:moveTo>
                    <a:pt x="4881" y="313"/>
                  </a:moveTo>
                  <a:cubicBezTo>
                    <a:pt x="4894" y="327"/>
                    <a:pt x="4907" y="333"/>
                    <a:pt x="4921" y="346"/>
                  </a:cubicBezTo>
                  <a:cubicBezTo>
                    <a:pt x="4901" y="340"/>
                    <a:pt x="4888" y="340"/>
                    <a:pt x="4868" y="333"/>
                  </a:cubicBezTo>
                  <a:cubicBezTo>
                    <a:pt x="4868" y="333"/>
                    <a:pt x="4875" y="327"/>
                    <a:pt x="4881" y="313"/>
                  </a:cubicBezTo>
                  <a:close/>
                  <a:moveTo>
                    <a:pt x="2375" y="687"/>
                  </a:moveTo>
                  <a:cubicBezTo>
                    <a:pt x="2373" y="689"/>
                    <a:pt x="2371" y="691"/>
                    <a:pt x="2369" y="693"/>
                  </a:cubicBezTo>
                  <a:cubicBezTo>
                    <a:pt x="2371" y="691"/>
                    <a:pt x="2373" y="689"/>
                    <a:pt x="2375" y="687"/>
                  </a:cubicBezTo>
                  <a:close/>
                  <a:moveTo>
                    <a:pt x="1644" y="1"/>
                  </a:moveTo>
                  <a:cubicBezTo>
                    <a:pt x="1572" y="1"/>
                    <a:pt x="1503" y="10"/>
                    <a:pt x="1434" y="19"/>
                  </a:cubicBezTo>
                  <a:lnTo>
                    <a:pt x="1152" y="65"/>
                  </a:lnTo>
                  <a:lnTo>
                    <a:pt x="1263" y="124"/>
                  </a:lnTo>
                  <a:cubicBezTo>
                    <a:pt x="1263" y="137"/>
                    <a:pt x="1257" y="150"/>
                    <a:pt x="1250" y="156"/>
                  </a:cubicBezTo>
                  <a:cubicBezTo>
                    <a:pt x="1189" y="120"/>
                    <a:pt x="1121" y="103"/>
                    <a:pt x="1056" y="103"/>
                  </a:cubicBezTo>
                  <a:cubicBezTo>
                    <a:pt x="969" y="103"/>
                    <a:pt x="888" y="133"/>
                    <a:pt x="832" y="189"/>
                  </a:cubicBezTo>
                  <a:cubicBezTo>
                    <a:pt x="832" y="156"/>
                    <a:pt x="832" y="130"/>
                    <a:pt x="838" y="111"/>
                  </a:cubicBezTo>
                  <a:lnTo>
                    <a:pt x="838" y="111"/>
                  </a:lnTo>
                  <a:cubicBezTo>
                    <a:pt x="802" y="115"/>
                    <a:pt x="757" y="157"/>
                    <a:pt x="743" y="157"/>
                  </a:cubicBezTo>
                  <a:cubicBezTo>
                    <a:pt x="736" y="157"/>
                    <a:pt x="736" y="148"/>
                    <a:pt x="747" y="124"/>
                  </a:cubicBezTo>
                  <a:lnTo>
                    <a:pt x="747" y="124"/>
                  </a:lnTo>
                  <a:cubicBezTo>
                    <a:pt x="668" y="150"/>
                    <a:pt x="603" y="170"/>
                    <a:pt x="550" y="183"/>
                  </a:cubicBezTo>
                  <a:cubicBezTo>
                    <a:pt x="544" y="183"/>
                    <a:pt x="537" y="176"/>
                    <a:pt x="531" y="176"/>
                  </a:cubicBezTo>
                  <a:cubicBezTo>
                    <a:pt x="491" y="163"/>
                    <a:pt x="454" y="153"/>
                    <a:pt x="422" y="153"/>
                  </a:cubicBezTo>
                  <a:cubicBezTo>
                    <a:pt x="390" y="153"/>
                    <a:pt x="364" y="163"/>
                    <a:pt x="348" y="189"/>
                  </a:cubicBezTo>
                  <a:cubicBezTo>
                    <a:pt x="335" y="176"/>
                    <a:pt x="327" y="149"/>
                    <a:pt x="316" y="149"/>
                  </a:cubicBezTo>
                  <a:cubicBezTo>
                    <a:pt x="311" y="149"/>
                    <a:pt x="304" y="156"/>
                    <a:pt x="295" y="176"/>
                  </a:cubicBezTo>
                  <a:cubicBezTo>
                    <a:pt x="308" y="183"/>
                    <a:pt x="321" y="183"/>
                    <a:pt x="315" y="202"/>
                  </a:cubicBezTo>
                  <a:cubicBezTo>
                    <a:pt x="282" y="183"/>
                    <a:pt x="262" y="163"/>
                    <a:pt x="308" y="143"/>
                  </a:cubicBezTo>
                  <a:lnTo>
                    <a:pt x="308" y="143"/>
                  </a:lnTo>
                  <a:cubicBezTo>
                    <a:pt x="289" y="150"/>
                    <a:pt x="269" y="150"/>
                    <a:pt x="256" y="150"/>
                  </a:cubicBezTo>
                  <a:lnTo>
                    <a:pt x="249" y="235"/>
                  </a:lnTo>
                  <a:lnTo>
                    <a:pt x="217" y="235"/>
                  </a:lnTo>
                  <a:lnTo>
                    <a:pt x="1" y="248"/>
                  </a:lnTo>
                  <a:lnTo>
                    <a:pt x="210" y="320"/>
                  </a:lnTo>
                  <a:cubicBezTo>
                    <a:pt x="217" y="327"/>
                    <a:pt x="230" y="327"/>
                    <a:pt x="243" y="333"/>
                  </a:cubicBezTo>
                  <a:lnTo>
                    <a:pt x="236" y="418"/>
                  </a:lnTo>
                  <a:cubicBezTo>
                    <a:pt x="262" y="405"/>
                    <a:pt x="289" y="405"/>
                    <a:pt x="308" y="366"/>
                  </a:cubicBezTo>
                  <a:cubicBezTo>
                    <a:pt x="323" y="380"/>
                    <a:pt x="354" y="389"/>
                    <a:pt x="389" y="389"/>
                  </a:cubicBezTo>
                  <a:cubicBezTo>
                    <a:pt x="416" y="389"/>
                    <a:pt x="446" y="384"/>
                    <a:pt x="472" y="372"/>
                  </a:cubicBezTo>
                  <a:cubicBezTo>
                    <a:pt x="481" y="375"/>
                    <a:pt x="491" y="376"/>
                    <a:pt x="500" y="376"/>
                  </a:cubicBezTo>
                  <a:cubicBezTo>
                    <a:pt x="515" y="376"/>
                    <a:pt x="527" y="372"/>
                    <a:pt x="531" y="359"/>
                  </a:cubicBezTo>
                  <a:cubicBezTo>
                    <a:pt x="557" y="366"/>
                    <a:pt x="576" y="366"/>
                    <a:pt x="596" y="372"/>
                  </a:cubicBezTo>
                  <a:cubicBezTo>
                    <a:pt x="600" y="372"/>
                    <a:pt x="602" y="375"/>
                    <a:pt x="604" y="375"/>
                  </a:cubicBezTo>
                  <a:cubicBezTo>
                    <a:pt x="606" y="375"/>
                    <a:pt x="607" y="374"/>
                    <a:pt x="609" y="372"/>
                  </a:cubicBezTo>
                  <a:cubicBezTo>
                    <a:pt x="616" y="379"/>
                    <a:pt x="622" y="379"/>
                    <a:pt x="629" y="379"/>
                  </a:cubicBezTo>
                  <a:cubicBezTo>
                    <a:pt x="626" y="407"/>
                    <a:pt x="633" y="417"/>
                    <a:pt x="643" y="417"/>
                  </a:cubicBezTo>
                  <a:cubicBezTo>
                    <a:pt x="654" y="417"/>
                    <a:pt x="668" y="406"/>
                    <a:pt x="675" y="392"/>
                  </a:cubicBezTo>
                  <a:lnTo>
                    <a:pt x="688" y="392"/>
                  </a:lnTo>
                  <a:cubicBezTo>
                    <a:pt x="694" y="405"/>
                    <a:pt x="707" y="412"/>
                    <a:pt x="694" y="444"/>
                  </a:cubicBezTo>
                  <a:cubicBezTo>
                    <a:pt x="773" y="444"/>
                    <a:pt x="877" y="457"/>
                    <a:pt x="982" y="477"/>
                  </a:cubicBezTo>
                  <a:cubicBezTo>
                    <a:pt x="1093" y="503"/>
                    <a:pt x="1205" y="536"/>
                    <a:pt x="1316" y="575"/>
                  </a:cubicBezTo>
                  <a:cubicBezTo>
                    <a:pt x="1383" y="564"/>
                    <a:pt x="1442" y="559"/>
                    <a:pt x="1496" y="559"/>
                  </a:cubicBezTo>
                  <a:cubicBezTo>
                    <a:pt x="1696" y="559"/>
                    <a:pt x="1833" y="626"/>
                    <a:pt x="2075" y="693"/>
                  </a:cubicBezTo>
                  <a:cubicBezTo>
                    <a:pt x="2085" y="686"/>
                    <a:pt x="2097" y="684"/>
                    <a:pt x="2109" y="684"/>
                  </a:cubicBezTo>
                  <a:cubicBezTo>
                    <a:pt x="2131" y="684"/>
                    <a:pt x="2155" y="691"/>
                    <a:pt x="2175" y="691"/>
                  </a:cubicBezTo>
                  <a:cubicBezTo>
                    <a:pt x="2201" y="691"/>
                    <a:pt x="2223" y="681"/>
                    <a:pt x="2232" y="634"/>
                  </a:cubicBezTo>
                  <a:cubicBezTo>
                    <a:pt x="2234" y="661"/>
                    <a:pt x="2254" y="669"/>
                    <a:pt x="2278" y="669"/>
                  </a:cubicBezTo>
                  <a:cubicBezTo>
                    <a:pt x="2312" y="669"/>
                    <a:pt x="2354" y="654"/>
                    <a:pt x="2369" y="654"/>
                  </a:cubicBezTo>
                  <a:cubicBezTo>
                    <a:pt x="2349" y="654"/>
                    <a:pt x="2330" y="641"/>
                    <a:pt x="2323" y="621"/>
                  </a:cubicBezTo>
                  <a:lnTo>
                    <a:pt x="2323" y="621"/>
                  </a:lnTo>
                  <a:cubicBezTo>
                    <a:pt x="2335" y="625"/>
                    <a:pt x="2344" y="626"/>
                    <a:pt x="2352" y="626"/>
                  </a:cubicBezTo>
                  <a:cubicBezTo>
                    <a:pt x="2360" y="626"/>
                    <a:pt x="2366" y="625"/>
                    <a:pt x="2370" y="625"/>
                  </a:cubicBezTo>
                  <a:cubicBezTo>
                    <a:pt x="2376" y="625"/>
                    <a:pt x="2380" y="626"/>
                    <a:pt x="2382" y="634"/>
                  </a:cubicBezTo>
                  <a:cubicBezTo>
                    <a:pt x="2358" y="646"/>
                    <a:pt x="2396" y="664"/>
                    <a:pt x="2375" y="687"/>
                  </a:cubicBezTo>
                  <a:lnTo>
                    <a:pt x="2375" y="687"/>
                  </a:lnTo>
                  <a:cubicBezTo>
                    <a:pt x="2398" y="667"/>
                    <a:pt x="2423" y="661"/>
                    <a:pt x="2446" y="661"/>
                  </a:cubicBezTo>
                  <a:cubicBezTo>
                    <a:pt x="2486" y="661"/>
                    <a:pt x="2523" y="679"/>
                    <a:pt x="2546" y="679"/>
                  </a:cubicBezTo>
                  <a:cubicBezTo>
                    <a:pt x="2564" y="679"/>
                    <a:pt x="2574" y="669"/>
                    <a:pt x="2572" y="634"/>
                  </a:cubicBezTo>
                  <a:lnTo>
                    <a:pt x="2572" y="634"/>
                  </a:lnTo>
                  <a:cubicBezTo>
                    <a:pt x="2597" y="682"/>
                    <a:pt x="2612" y="698"/>
                    <a:pt x="2625" y="698"/>
                  </a:cubicBezTo>
                  <a:cubicBezTo>
                    <a:pt x="2646" y="698"/>
                    <a:pt x="2664" y="659"/>
                    <a:pt x="2716" y="647"/>
                  </a:cubicBezTo>
                  <a:lnTo>
                    <a:pt x="2716" y="647"/>
                  </a:lnTo>
                  <a:cubicBezTo>
                    <a:pt x="2700" y="674"/>
                    <a:pt x="2712" y="680"/>
                    <a:pt x="2734" y="680"/>
                  </a:cubicBezTo>
                  <a:cubicBezTo>
                    <a:pt x="2757" y="680"/>
                    <a:pt x="2792" y="673"/>
                    <a:pt x="2815" y="673"/>
                  </a:cubicBezTo>
                  <a:cubicBezTo>
                    <a:pt x="2840" y="673"/>
                    <a:pt x="2851" y="682"/>
                    <a:pt x="2820" y="719"/>
                  </a:cubicBezTo>
                  <a:cubicBezTo>
                    <a:pt x="2845" y="711"/>
                    <a:pt x="2864" y="707"/>
                    <a:pt x="2881" y="707"/>
                  </a:cubicBezTo>
                  <a:cubicBezTo>
                    <a:pt x="2939" y="707"/>
                    <a:pt x="2967" y="746"/>
                    <a:pt x="3048" y="746"/>
                  </a:cubicBezTo>
                  <a:cubicBezTo>
                    <a:pt x="3052" y="746"/>
                    <a:pt x="3057" y="746"/>
                    <a:pt x="3063" y="745"/>
                  </a:cubicBezTo>
                  <a:cubicBezTo>
                    <a:pt x="3063" y="719"/>
                    <a:pt x="3056" y="693"/>
                    <a:pt x="3069" y="686"/>
                  </a:cubicBezTo>
                  <a:cubicBezTo>
                    <a:pt x="3087" y="704"/>
                    <a:pt x="3100" y="713"/>
                    <a:pt x="3108" y="713"/>
                  </a:cubicBezTo>
                  <a:cubicBezTo>
                    <a:pt x="3118" y="713"/>
                    <a:pt x="3121" y="701"/>
                    <a:pt x="3121" y="680"/>
                  </a:cubicBezTo>
                  <a:cubicBezTo>
                    <a:pt x="3140" y="701"/>
                    <a:pt x="3175" y="713"/>
                    <a:pt x="3210" y="713"/>
                  </a:cubicBezTo>
                  <a:cubicBezTo>
                    <a:pt x="3250" y="713"/>
                    <a:pt x="3288" y="698"/>
                    <a:pt x="3298" y="667"/>
                  </a:cubicBezTo>
                  <a:cubicBezTo>
                    <a:pt x="3321" y="703"/>
                    <a:pt x="3355" y="716"/>
                    <a:pt x="3393" y="716"/>
                  </a:cubicBezTo>
                  <a:cubicBezTo>
                    <a:pt x="3431" y="716"/>
                    <a:pt x="3471" y="703"/>
                    <a:pt x="3507" y="686"/>
                  </a:cubicBezTo>
                  <a:cubicBezTo>
                    <a:pt x="3525" y="702"/>
                    <a:pt x="3548" y="709"/>
                    <a:pt x="3570" y="709"/>
                  </a:cubicBezTo>
                  <a:cubicBezTo>
                    <a:pt x="3620" y="709"/>
                    <a:pt x="3671" y="676"/>
                    <a:pt x="3671" y="654"/>
                  </a:cubicBezTo>
                  <a:cubicBezTo>
                    <a:pt x="3720" y="677"/>
                    <a:pt x="3771" y="690"/>
                    <a:pt x="3815" y="690"/>
                  </a:cubicBezTo>
                  <a:cubicBezTo>
                    <a:pt x="3870" y="690"/>
                    <a:pt x="3912" y="669"/>
                    <a:pt x="3920" y="621"/>
                  </a:cubicBezTo>
                  <a:cubicBezTo>
                    <a:pt x="3940" y="646"/>
                    <a:pt x="3958" y="656"/>
                    <a:pt x="3973" y="656"/>
                  </a:cubicBezTo>
                  <a:cubicBezTo>
                    <a:pt x="3996" y="656"/>
                    <a:pt x="4011" y="632"/>
                    <a:pt x="4011" y="608"/>
                  </a:cubicBezTo>
                  <a:cubicBezTo>
                    <a:pt x="4056" y="643"/>
                    <a:pt x="4107" y="661"/>
                    <a:pt x="4159" y="661"/>
                  </a:cubicBezTo>
                  <a:cubicBezTo>
                    <a:pt x="4213" y="661"/>
                    <a:pt x="4269" y="641"/>
                    <a:pt x="4319" y="601"/>
                  </a:cubicBezTo>
                  <a:cubicBezTo>
                    <a:pt x="4329" y="625"/>
                    <a:pt x="4343" y="635"/>
                    <a:pt x="4361" y="635"/>
                  </a:cubicBezTo>
                  <a:cubicBezTo>
                    <a:pt x="4415" y="635"/>
                    <a:pt x="4499" y="549"/>
                    <a:pt x="4573" y="549"/>
                  </a:cubicBezTo>
                  <a:cubicBezTo>
                    <a:pt x="4599" y="549"/>
                    <a:pt x="4624" y="559"/>
                    <a:pt x="4646" y="588"/>
                  </a:cubicBezTo>
                  <a:cubicBezTo>
                    <a:pt x="4646" y="529"/>
                    <a:pt x="4711" y="601"/>
                    <a:pt x="4731" y="510"/>
                  </a:cubicBezTo>
                  <a:cubicBezTo>
                    <a:pt x="4741" y="522"/>
                    <a:pt x="4755" y="528"/>
                    <a:pt x="4771" y="528"/>
                  </a:cubicBezTo>
                  <a:cubicBezTo>
                    <a:pt x="4797" y="528"/>
                    <a:pt x="4827" y="514"/>
                    <a:pt x="4855" y="490"/>
                  </a:cubicBezTo>
                  <a:cubicBezTo>
                    <a:pt x="4884" y="514"/>
                    <a:pt x="4919" y="524"/>
                    <a:pt x="4957" y="524"/>
                  </a:cubicBezTo>
                  <a:cubicBezTo>
                    <a:pt x="5013" y="524"/>
                    <a:pt x="5075" y="502"/>
                    <a:pt x="5130" y="470"/>
                  </a:cubicBezTo>
                  <a:cubicBezTo>
                    <a:pt x="5157" y="493"/>
                    <a:pt x="5174" y="501"/>
                    <a:pt x="5189" y="501"/>
                  </a:cubicBezTo>
                  <a:cubicBezTo>
                    <a:pt x="5216" y="501"/>
                    <a:pt x="5239" y="478"/>
                    <a:pt x="5300" y="457"/>
                  </a:cubicBezTo>
                  <a:cubicBezTo>
                    <a:pt x="5280" y="451"/>
                    <a:pt x="5222" y="457"/>
                    <a:pt x="5241" y="412"/>
                  </a:cubicBezTo>
                  <a:lnTo>
                    <a:pt x="5241" y="412"/>
                  </a:lnTo>
                  <a:cubicBezTo>
                    <a:pt x="5241" y="422"/>
                    <a:pt x="5249" y="427"/>
                    <a:pt x="5257" y="427"/>
                  </a:cubicBezTo>
                  <a:cubicBezTo>
                    <a:pt x="5264" y="427"/>
                    <a:pt x="5271" y="424"/>
                    <a:pt x="5274" y="418"/>
                  </a:cubicBezTo>
                  <a:cubicBezTo>
                    <a:pt x="5274" y="418"/>
                    <a:pt x="5274" y="425"/>
                    <a:pt x="5274" y="431"/>
                  </a:cubicBezTo>
                  <a:lnTo>
                    <a:pt x="5280" y="398"/>
                  </a:lnTo>
                  <a:lnTo>
                    <a:pt x="5320" y="222"/>
                  </a:lnTo>
                  <a:lnTo>
                    <a:pt x="5320" y="222"/>
                  </a:lnTo>
                  <a:cubicBezTo>
                    <a:pt x="5313" y="222"/>
                    <a:pt x="5313" y="261"/>
                    <a:pt x="5300" y="261"/>
                  </a:cubicBezTo>
                  <a:cubicBezTo>
                    <a:pt x="5237" y="256"/>
                    <a:pt x="5122" y="208"/>
                    <a:pt x="5047" y="208"/>
                  </a:cubicBezTo>
                  <a:cubicBezTo>
                    <a:pt x="5021" y="208"/>
                    <a:pt x="4999" y="213"/>
                    <a:pt x="4986" y="228"/>
                  </a:cubicBezTo>
                  <a:cubicBezTo>
                    <a:pt x="4986" y="202"/>
                    <a:pt x="4973" y="202"/>
                    <a:pt x="4979" y="170"/>
                  </a:cubicBezTo>
                  <a:cubicBezTo>
                    <a:pt x="4934" y="164"/>
                    <a:pt x="4887" y="163"/>
                    <a:pt x="4839" y="163"/>
                  </a:cubicBezTo>
                  <a:cubicBezTo>
                    <a:pt x="4774" y="163"/>
                    <a:pt x="4706" y="165"/>
                    <a:pt x="4639" y="165"/>
                  </a:cubicBezTo>
                  <a:cubicBezTo>
                    <a:pt x="4513" y="165"/>
                    <a:pt x="4388" y="155"/>
                    <a:pt x="4279" y="98"/>
                  </a:cubicBezTo>
                  <a:cubicBezTo>
                    <a:pt x="4259" y="126"/>
                    <a:pt x="4235" y="136"/>
                    <a:pt x="4210" y="136"/>
                  </a:cubicBezTo>
                  <a:cubicBezTo>
                    <a:pt x="4153" y="136"/>
                    <a:pt x="4087" y="87"/>
                    <a:pt x="4024" y="78"/>
                  </a:cubicBezTo>
                  <a:cubicBezTo>
                    <a:pt x="4018" y="77"/>
                    <a:pt x="4010" y="77"/>
                    <a:pt x="4002" y="77"/>
                  </a:cubicBezTo>
                  <a:cubicBezTo>
                    <a:pt x="3934" y="77"/>
                    <a:pt x="3813" y="98"/>
                    <a:pt x="3815" y="110"/>
                  </a:cubicBezTo>
                  <a:lnTo>
                    <a:pt x="3815" y="110"/>
                  </a:lnTo>
                  <a:cubicBezTo>
                    <a:pt x="3806" y="84"/>
                    <a:pt x="3787" y="83"/>
                    <a:pt x="3771" y="83"/>
                  </a:cubicBezTo>
                  <a:cubicBezTo>
                    <a:pt x="3769" y="83"/>
                    <a:pt x="3767" y="83"/>
                    <a:pt x="3766" y="83"/>
                  </a:cubicBezTo>
                  <a:cubicBezTo>
                    <a:pt x="3749" y="83"/>
                    <a:pt x="3740" y="81"/>
                    <a:pt x="3756" y="45"/>
                  </a:cubicBezTo>
                  <a:lnTo>
                    <a:pt x="3756" y="45"/>
                  </a:lnTo>
                  <a:cubicBezTo>
                    <a:pt x="3741" y="68"/>
                    <a:pt x="3728" y="70"/>
                    <a:pt x="3715" y="70"/>
                  </a:cubicBezTo>
                  <a:cubicBezTo>
                    <a:pt x="3714" y="70"/>
                    <a:pt x="3712" y="70"/>
                    <a:pt x="3710" y="70"/>
                  </a:cubicBezTo>
                  <a:cubicBezTo>
                    <a:pt x="3696" y="70"/>
                    <a:pt x="3681" y="71"/>
                    <a:pt x="3664" y="104"/>
                  </a:cubicBezTo>
                  <a:cubicBezTo>
                    <a:pt x="3668" y="81"/>
                    <a:pt x="3646" y="71"/>
                    <a:pt x="3616" y="71"/>
                  </a:cubicBezTo>
                  <a:cubicBezTo>
                    <a:pt x="3586" y="71"/>
                    <a:pt x="3547" y="81"/>
                    <a:pt x="3514" y="98"/>
                  </a:cubicBezTo>
                  <a:cubicBezTo>
                    <a:pt x="3514" y="78"/>
                    <a:pt x="3521" y="45"/>
                    <a:pt x="3501" y="39"/>
                  </a:cubicBezTo>
                  <a:cubicBezTo>
                    <a:pt x="3478" y="67"/>
                    <a:pt x="3456" y="76"/>
                    <a:pt x="3433" y="76"/>
                  </a:cubicBezTo>
                  <a:cubicBezTo>
                    <a:pt x="3405" y="76"/>
                    <a:pt x="3377" y="62"/>
                    <a:pt x="3351" y="62"/>
                  </a:cubicBezTo>
                  <a:cubicBezTo>
                    <a:pt x="3332" y="62"/>
                    <a:pt x="3315" y="69"/>
                    <a:pt x="3298" y="91"/>
                  </a:cubicBezTo>
                  <a:cubicBezTo>
                    <a:pt x="3250" y="69"/>
                    <a:pt x="3137" y="61"/>
                    <a:pt x="3009" y="61"/>
                  </a:cubicBezTo>
                  <a:cubicBezTo>
                    <a:pt x="2910" y="61"/>
                    <a:pt x="2803" y="66"/>
                    <a:pt x="2709" y="71"/>
                  </a:cubicBezTo>
                  <a:cubicBezTo>
                    <a:pt x="2709" y="52"/>
                    <a:pt x="2729" y="39"/>
                    <a:pt x="2716" y="32"/>
                  </a:cubicBezTo>
                  <a:lnTo>
                    <a:pt x="2716" y="32"/>
                  </a:lnTo>
                  <a:cubicBezTo>
                    <a:pt x="2672" y="44"/>
                    <a:pt x="2629" y="47"/>
                    <a:pt x="2589" y="47"/>
                  </a:cubicBezTo>
                  <a:cubicBezTo>
                    <a:pt x="2518" y="47"/>
                    <a:pt x="2453" y="36"/>
                    <a:pt x="2394" y="36"/>
                  </a:cubicBezTo>
                  <a:cubicBezTo>
                    <a:pt x="2333" y="36"/>
                    <a:pt x="2279" y="48"/>
                    <a:pt x="2232" y="98"/>
                  </a:cubicBezTo>
                  <a:cubicBezTo>
                    <a:pt x="2245" y="12"/>
                    <a:pt x="2134" y="78"/>
                    <a:pt x="2140" y="6"/>
                  </a:cubicBezTo>
                  <a:lnTo>
                    <a:pt x="2140" y="6"/>
                  </a:lnTo>
                  <a:cubicBezTo>
                    <a:pt x="2106" y="42"/>
                    <a:pt x="2066" y="54"/>
                    <a:pt x="2019" y="54"/>
                  </a:cubicBezTo>
                  <a:cubicBezTo>
                    <a:pt x="1939" y="54"/>
                    <a:pt x="1842" y="18"/>
                    <a:pt x="1734" y="6"/>
                  </a:cubicBezTo>
                  <a:cubicBezTo>
                    <a:pt x="1704" y="2"/>
                    <a:pt x="1674"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7460" y="1776164"/>
              <a:ext cx="347" cy="607"/>
            </a:xfrm>
            <a:custGeom>
              <a:avLst/>
              <a:gdLst/>
              <a:ahLst/>
              <a:cxnLst/>
              <a:rect l="l" t="t" r="r" b="b"/>
              <a:pathLst>
                <a:path w="4" h="7" extrusionOk="0">
                  <a:moveTo>
                    <a:pt x="3" y="0"/>
                  </a:moveTo>
                  <a:cubicBezTo>
                    <a:pt x="1" y="5"/>
                    <a:pt x="0" y="6"/>
                    <a:pt x="0" y="6"/>
                  </a:cubicBezTo>
                  <a:cubicBezTo>
                    <a:pt x="1" y="6"/>
                    <a:pt x="2" y="5"/>
                    <a:pt x="3" y="5"/>
                  </a:cubicBezTo>
                  <a:cubicBezTo>
                    <a:pt x="3" y="5"/>
                    <a:pt x="3" y="5"/>
                    <a:pt x="3" y="7"/>
                  </a:cubicBezTo>
                  <a:cubicBezTo>
                    <a:pt x="3" y="7"/>
                    <a:pt x="3" y="0"/>
                    <a:pt x="3" y="0"/>
                  </a:cubicBezTo>
                  <a:close/>
                </a:path>
              </a:pathLst>
            </a:custGeom>
            <a:solidFill>
              <a:srgbClr val="CFB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7720" y="1776164"/>
              <a:ext cx="87" cy="87"/>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CFB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5986" y="1685387"/>
              <a:ext cx="977512" cy="189965"/>
            </a:xfrm>
            <a:custGeom>
              <a:avLst/>
              <a:gdLst/>
              <a:ahLst/>
              <a:cxnLst/>
              <a:rect l="l" t="t" r="r" b="b"/>
              <a:pathLst>
                <a:path w="11274" h="2191" extrusionOk="0">
                  <a:moveTo>
                    <a:pt x="9245" y="328"/>
                  </a:moveTo>
                  <a:lnTo>
                    <a:pt x="9245" y="328"/>
                  </a:lnTo>
                  <a:cubicBezTo>
                    <a:pt x="9343" y="334"/>
                    <a:pt x="9435" y="341"/>
                    <a:pt x="9526" y="367"/>
                  </a:cubicBezTo>
                  <a:cubicBezTo>
                    <a:pt x="9533" y="367"/>
                    <a:pt x="9520" y="374"/>
                    <a:pt x="9513" y="380"/>
                  </a:cubicBezTo>
                  <a:cubicBezTo>
                    <a:pt x="9422" y="367"/>
                    <a:pt x="9330" y="347"/>
                    <a:pt x="9245" y="328"/>
                  </a:cubicBezTo>
                  <a:close/>
                  <a:moveTo>
                    <a:pt x="9644" y="387"/>
                  </a:moveTo>
                  <a:cubicBezTo>
                    <a:pt x="9670" y="400"/>
                    <a:pt x="9703" y="419"/>
                    <a:pt x="9736" y="432"/>
                  </a:cubicBezTo>
                  <a:cubicBezTo>
                    <a:pt x="9696" y="419"/>
                    <a:pt x="9651" y="413"/>
                    <a:pt x="9605" y="400"/>
                  </a:cubicBezTo>
                  <a:cubicBezTo>
                    <a:pt x="9618" y="400"/>
                    <a:pt x="9624" y="393"/>
                    <a:pt x="9644" y="387"/>
                  </a:cubicBezTo>
                  <a:close/>
                  <a:moveTo>
                    <a:pt x="10279" y="557"/>
                  </a:moveTo>
                  <a:cubicBezTo>
                    <a:pt x="10357" y="570"/>
                    <a:pt x="10423" y="583"/>
                    <a:pt x="10468" y="602"/>
                  </a:cubicBezTo>
                  <a:cubicBezTo>
                    <a:pt x="10409" y="589"/>
                    <a:pt x="10344" y="570"/>
                    <a:pt x="10279" y="557"/>
                  </a:cubicBezTo>
                  <a:close/>
                  <a:moveTo>
                    <a:pt x="5821" y="2060"/>
                  </a:moveTo>
                  <a:lnTo>
                    <a:pt x="5821" y="2060"/>
                  </a:lnTo>
                  <a:cubicBezTo>
                    <a:pt x="5820" y="2060"/>
                    <a:pt x="5818" y="2061"/>
                    <a:pt x="5817" y="2061"/>
                  </a:cubicBezTo>
                  <a:cubicBezTo>
                    <a:pt x="5818" y="2061"/>
                    <a:pt x="5820" y="2060"/>
                    <a:pt x="5821" y="2060"/>
                  </a:cubicBezTo>
                  <a:close/>
                  <a:moveTo>
                    <a:pt x="3468" y="1"/>
                  </a:moveTo>
                  <a:lnTo>
                    <a:pt x="3468" y="1"/>
                  </a:lnTo>
                  <a:cubicBezTo>
                    <a:pt x="3278" y="125"/>
                    <a:pt x="2932" y="92"/>
                    <a:pt x="2559" y="151"/>
                  </a:cubicBezTo>
                  <a:cubicBezTo>
                    <a:pt x="2153" y="210"/>
                    <a:pt x="1754" y="347"/>
                    <a:pt x="1420" y="465"/>
                  </a:cubicBezTo>
                  <a:cubicBezTo>
                    <a:pt x="1306" y="506"/>
                    <a:pt x="1233" y="554"/>
                    <a:pt x="1195" y="554"/>
                  </a:cubicBezTo>
                  <a:cubicBezTo>
                    <a:pt x="1179" y="554"/>
                    <a:pt x="1169" y="545"/>
                    <a:pt x="1165" y="524"/>
                  </a:cubicBezTo>
                  <a:cubicBezTo>
                    <a:pt x="1113" y="537"/>
                    <a:pt x="1119" y="570"/>
                    <a:pt x="1100" y="589"/>
                  </a:cubicBezTo>
                  <a:cubicBezTo>
                    <a:pt x="936" y="589"/>
                    <a:pt x="760" y="629"/>
                    <a:pt x="603" y="681"/>
                  </a:cubicBezTo>
                  <a:cubicBezTo>
                    <a:pt x="524" y="714"/>
                    <a:pt x="446" y="746"/>
                    <a:pt x="380" y="779"/>
                  </a:cubicBezTo>
                  <a:cubicBezTo>
                    <a:pt x="308" y="818"/>
                    <a:pt x="249" y="871"/>
                    <a:pt x="210" y="923"/>
                  </a:cubicBezTo>
                  <a:cubicBezTo>
                    <a:pt x="184" y="903"/>
                    <a:pt x="177" y="877"/>
                    <a:pt x="190" y="845"/>
                  </a:cubicBezTo>
                  <a:lnTo>
                    <a:pt x="190" y="845"/>
                  </a:lnTo>
                  <a:cubicBezTo>
                    <a:pt x="132" y="884"/>
                    <a:pt x="73" y="969"/>
                    <a:pt x="60" y="1034"/>
                  </a:cubicBezTo>
                  <a:cubicBezTo>
                    <a:pt x="53" y="1041"/>
                    <a:pt x="53" y="1047"/>
                    <a:pt x="53" y="1054"/>
                  </a:cubicBezTo>
                  <a:lnTo>
                    <a:pt x="46" y="1060"/>
                  </a:lnTo>
                  <a:lnTo>
                    <a:pt x="46" y="1067"/>
                  </a:lnTo>
                  <a:cubicBezTo>
                    <a:pt x="46" y="1067"/>
                    <a:pt x="46" y="1067"/>
                    <a:pt x="46" y="1074"/>
                  </a:cubicBezTo>
                  <a:cubicBezTo>
                    <a:pt x="46" y="1080"/>
                    <a:pt x="46" y="1087"/>
                    <a:pt x="40" y="1087"/>
                  </a:cubicBezTo>
                  <a:cubicBezTo>
                    <a:pt x="40" y="1087"/>
                    <a:pt x="33" y="1087"/>
                    <a:pt x="33" y="1080"/>
                  </a:cubicBezTo>
                  <a:cubicBezTo>
                    <a:pt x="27" y="1080"/>
                    <a:pt x="27" y="1074"/>
                    <a:pt x="27" y="1074"/>
                  </a:cubicBezTo>
                  <a:cubicBezTo>
                    <a:pt x="27" y="1067"/>
                    <a:pt x="20" y="1067"/>
                    <a:pt x="20" y="1060"/>
                  </a:cubicBezTo>
                  <a:lnTo>
                    <a:pt x="20" y="1054"/>
                  </a:lnTo>
                  <a:cubicBezTo>
                    <a:pt x="7" y="1100"/>
                    <a:pt x="1" y="1159"/>
                    <a:pt x="7" y="1198"/>
                  </a:cubicBezTo>
                  <a:cubicBezTo>
                    <a:pt x="14" y="1250"/>
                    <a:pt x="27" y="1289"/>
                    <a:pt x="40" y="1329"/>
                  </a:cubicBezTo>
                  <a:cubicBezTo>
                    <a:pt x="79" y="1394"/>
                    <a:pt x="125" y="1446"/>
                    <a:pt x="164" y="1492"/>
                  </a:cubicBezTo>
                  <a:cubicBezTo>
                    <a:pt x="210" y="1531"/>
                    <a:pt x="249" y="1564"/>
                    <a:pt x="295" y="1597"/>
                  </a:cubicBezTo>
                  <a:cubicBezTo>
                    <a:pt x="315" y="1610"/>
                    <a:pt x="334" y="1623"/>
                    <a:pt x="360" y="1636"/>
                  </a:cubicBezTo>
                  <a:lnTo>
                    <a:pt x="426" y="1669"/>
                  </a:lnTo>
                  <a:cubicBezTo>
                    <a:pt x="465" y="1695"/>
                    <a:pt x="511" y="1715"/>
                    <a:pt x="550" y="1741"/>
                  </a:cubicBezTo>
                  <a:cubicBezTo>
                    <a:pt x="603" y="1767"/>
                    <a:pt x="648" y="1793"/>
                    <a:pt x="701" y="1819"/>
                  </a:cubicBezTo>
                  <a:cubicBezTo>
                    <a:pt x="727" y="1832"/>
                    <a:pt x="753" y="1846"/>
                    <a:pt x="786" y="1859"/>
                  </a:cubicBezTo>
                  <a:cubicBezTo>
                    <a:pt x="818" y="1872"/>
                    <a:pt x="845" y="1885"/>
                    <a:pt x="877" y="1898"/>
                  </a:cubicBezTo>
                  <a:cubicBezTo>
                    <a:pt x="910" y="1911"/>
                    <a:pt x="949" y="1924"/>
                    <a:pt x="982" y="1937"/>
                  </a:cubicBezTo>
                  <a:cubicBezTo>
                    <a:pt x="1021" y="1957"/>
                    <a:pt x="1061" y="1963"/>
                    <a:pt x="1100" y="1976"/>
                  </a:cubicBezTo>
                  <a:cubicBezTo>
                    <a:pt x="1106" y="1963"/>
                    <a:pt x="1106" y="1944"/>
                    <a:pt x="1126" y="1931"/>
                  </a:cubicBezTo>
                  <a:cubicBezTo>
                    <a:pt x="1139" y="1937"/>
                    <a:pt x="1159" y="1944"/>
                    <a:pt x="1178" y="1950"/>
                  </a:cubicBezTo>
                  <a:cubicBezTo>
                    <a:pt x="1204" y="1957"/>
                    <a:pt x="1231" y="1970"/>
                    <a:pt x="1263" y="1983"/>
                  </a:cubicBezTo>
                  <a:cubicBezTo>
                    <a:pt x="1322" y="2003"/>
                    <a:pt x="1388" y="2022"/>
                    <a:pt x="1447" y="2035"/>
                  </a:cubicBezTo>
                  <a:cubicBezTo>
                    <a:pt x="1493" y="2042"/>
                    <a:pt x="1536" y="2048"/>
                    <a:pt x="1568" y="2048"/>
                  </a:cubicBezTo>
                  <a:cubicBezTo>
                    <a:pt x="1595" y="2048"/>
                    <a:pt x="1614" y="2044"/>
                    <a:pt x="1623" y="2035"/>
                  </a:cubicBezTo>
                  <a:cubicBezTo>
                    <a:pt x="1675" y="2042"/>
                    <a:pt x="1728" y="2042"/>
                    <a:pt x="1780" y="2048"/>
                  </a:cubicBezTo>
                  <a:cubicBezTo>
                    <a:pt x="1785" y="2048"/>
                    <a:pt x="1789" y="2051"/>
                    <a:pt x="1793" y="2051"/>
                  </a:cubicBezTo>
                  <a:cubicBezTo>
                    <a:pt x="1795" y="2051"/>
                    <a:pt x="1798" y="2051"/>
                    <a:pt x="1800" y="2048"/>
                  </a:cubicBezTo>
                  <a:cubicBezTo>
                    <a:pt x="1819" y="2055"/>
                    <a:pt x="1832" y="2055"/>
                    <a:pt x="1852" y="2055"/>
                  </a:cubicBezTo>
                  <a:cubicBezTo>
                    <a:pt x="1858" y="2082"/>
                    <a:pt x="1877" y="2093"/>
                    <a:pt x="1897" y="2093"/>
                  </a:cubicBezTo>
                  <a:cubicBezTo>
                    <a:pt x="1921" y="2093"/>
                    <a:pt x="1946" y="2079"/>
                    <a:pt x="1957" y="2061"/>
                  </a:cubicBezTo>
                  <a:lnTo>
                    <a:pt x="1983" y="2061"/>
                  </a:lnTo>
                  <a:cubicBezTo>
                    <a:pt x="2003" y="2075"/>
                    <a:pt x="2029" y="2081"/>
                    <a:pt x="2016" y="2114"/>
                  </a:cubicBezTo>
                  <a:cubicBezTo>
                    <a:pt x="2199" y="2107"/>
                    <a:pt x="2428" y="2094"/>
                    <a:pt x="2676" y="2088"/>
                  </a:cubicBezTo>
                  <a:cubicBezTo>
                    <a:pt x="2858" y="2078"/>
                    <a:pt x="3051" y="2072"/>
                    <a:pt x="3244" y="2072"/>
                  </a:cubicBezTo>
                  <a:cubicBezTo>
                    <a:pt x="3314" y="2072"/>
                    <a:pt x="3385" y="2073"/>
                    <a:pt x="3455" y="2075"/>
                  </a:cubicBezTo>
                  <a:cubicBezTo>
                    <a:pt x="3756" y="2004"/>
                    <a:pt x="3993" y="1975"/>
                    <a:pt x="4224" y="1975"/>
                  </a:cubicBezTo>
                  <a:cubicBezTo>
                    <a:pt x="4249" y="1975"/>
                    <a:pt x="4274" y="1976"/>
                    <a:pt x="4299" y="1976"/>
                  </a:cubicBezTo>
                  <a:cubicBezTo>
                    <a:pt x="4430" y="1976"/>
                    <a:pt x="4561" y="1983"/>
                    <a:pt x="4698" y="1996"/>
                  </a:cubicBezTo>
                  <a:cubicBezTo>
                    <a:pt x="4842" y="2016"/>
                    <a:pt x="4992" y="2029"/>
                    <a:pt x="5163" y="2048"/>
                  </a:cubicBezTo>
                  <a:cubicBezTo>
                    <a:pt x="5184" y="2042"/>
                    <a:pt x="5210" y="2040"/>
                    <a:pt x="5236" y="2040"/>
                  </a:cubicBezTo>
                  <a:cubicBezTo>
                    <a:pt x="5286" y="2040"/>
                    <a:pt x="5341" y="2047"/>
                    <a:pt x="5389" y="2047"/>
                  </a:cubicBezTo>
                  <a:cubicBezTo>
                    <a:pt x="5442" y="2047"/>
                    <a:pt x="5486" y="2038"/>
                    <a:pt x="5503" y="1996"/>
                  </a:cubicBezTo>
                  <a:cubicBezTo>
                    <a:pt x="5512" y="2024"/>
                    <a:pt x="5570" y="2031"/>
                    <a:pt x="5634" y="2031"/>
                  </a:cubicBezTo>
                  <a:cubicBezTo>
                    <a:pt x="5706" y="2031"/>
                    <a:pt x="5786" y="2022"/>
                    <a:pt x="5817" y="2022"/>
                  </a:cubicBezTo>
                  <a:cubicBezTo>
                    <a:pt x="5764" y="2016"/>
                    <a:pt x="5725" y="2009"/>
                    <a:pt x="5706" y="1983"/>
                  </a:cubicBezTo>
                  <a:lnTo>
                    <a:pt x="5706" y="1983"/>
                  </a:lnTo>
                  <a:cubicBezTo>
                    <a:pt x="5791" y="1996"/>
                    <a:pt x="5823" y="1983"/>
                    <a:pt x="5849" y="2003"/>
                  </a:cubicBezTo>
                  <a:cubicBezTo>
                    <a:pt x="5786" y="2015"/>
                    <a:pt x="5877" y="2034"/>
                    <a:pt x="5821" y="2060"/>
                  </a:cubicBezTo>
                  <a:lnTo>
                    <a:pt x="5821" y="2060"/>
                  </a:lnTo>
                  <a:cubicBezTo>
                    <a:pt x="5866" y="2041"/>
                    <a:pt x="5914" y="2035"/>
                    <a:pt x="5962" y="2035"/>
                  </a:cubicBezTo>
                  <a:cubicBezTo>
                    <a:pt x="6061" y="2035"/>
                    <a:pt x="6158" y="2061"/>
                    <a:pt x="6217" y="2061"/>
                  </a:cubicBezTo>
                  <a:cubicBezTo>
                    <a:pt x="6254" y="2061"/>
                    <a:pt x="6277" y="2051"/>
                    <a:pt x="6275" y="2016"/>
                  </a:cubicBezTo>
                  <a:lnTo>
                    <a:pt x="6275" y="2016"/>
                  </a:lnTo>
                  <a:cubicBezTo>
                    <a:pt x="6332" y="2073"/>
                    <a:pt x="6364" y="2090"/>
                    <a:pt x="6396" y="2090"/>
                  </a:cubicBezTo>
                  <a:cubicBezTo>
                    <a:pt x="6440" y="2090"/>
                    <a:pt x="6482" y="2056"/>
                    <a:pt x="6589" y="2048"/>
                  </a:cubicBezTo>
                  <a:lnTo>
                    <a:pt x="6589" y="2048"/>
                  </a:lnTo>
                  <a:cubicBezTo>
                    <a:pt x="6531" y="2085"/>
                    <a:pt x="6619" y="2086"/>
                    <a:pt x="6710" y="2086"/>
                  </a:cubicBezTo>
                  <a:cubicBezTo>
                    <a:pt x="6718" y="2086"/>
                    <a:pt x="6725" y="2086"/>
                    <a:pt x="6733" y="2086"/>
                  </a:cubicBezTo>
                  <a:cubicBezTo>
                    <a:pt x="6831" y="2086"/>
                    <a:pt x="6919" y="2088"/>
                    <a:pt x="6818" y="2133"/>
                  </a:cubicBezTo>
                  <a:cubicBezTo>
                    <a:pt x="6854" y="2130"/>
                    <a:pt x="6886" y="2128"/>
                    <a:pt x="6915" y="2128"/>
                  </a:cubicBezTo>
                  <a:cubicBezTo>
                    <a:pt x="7087" y="2128"/>
                    <a:pt x="7142" y="2186"/>
                    <a:pt x="7361" y="2186"/>
                  </a:cubicBezTo>
                  <a:cubicBezTo>
                    <a:pt x="7367" y="2166"/>
                    <a:pt x="7354" y="2133"/>
                    <a:pt x="7393" y="2133"/>
                  </a:cubicBezTo>
                  <a:cubicBezTo>
                    <a:pt x="7426" y="2154"/>
                    <a:pt x="7453" y="2163"/>
                    <a:pt x="7471" y="2163"/>
                  </a:cubicBezTo>
                  <a:cubicBezTo>
                    <a:pt x="7493" y="2163"/>
                    <a:pt x="7505" y="2151"/>
                    <a:pt x="7505" y="2133"/>
                  </a:cubicBezTo>
                  <a:cubicBezTo>
                    <a:pt x="7548" y="2160"/>
                    <a:pt x="7639" y="2175"/>
                    <a:pt x="7724" y="2175"/>
                  </a:cubicBezTo>
                  <a:cubicBezTo>
                    <a:pt x="7804" y="2175"/>
                    <a:pt x="7878" y="2162"/>
                    <a:pt x="7904" y="2133"/>
                  </a:cubicBezTo>
                  <a:cubicBezTo>
                    <a:pt x="7952" y="2175"/>
                    <a:pt x="8033" y="2191"/>
                    <a:pt x="8123" y="2191"/>
                  </a:cubicBezTo>
                  <a:cubicBezTo>
                    <a:pt x="8204" y="2191"/>
                    <a:pt x="8291" y="2178"/>
                    <a:pt x="8368" y="2160"/>
                  </a:cubicBezTo>
                  <a:cubicBezTo>
                    <a:pt x="8410" y="2175"/>
                    <a:pt x="8460" y="2182"/>
                    <a:pt x="8511" y="2182"/>
                  </a:cubicBezTo>
                  <a:cubicBezTo>
                    <a:pt x="8629" y="2182"/>
                    <a:pt x="8746" y="2148"/>
                    <a:pt x="8741" y="2120"/>
                  </a:cubicBezTo>
                  <a:lnTo>
                    <a:pt x="8741" y="2120"/>
                  </a:lnTo>
                  <a:cubicBezTo>
                    <a:pt x="8836" y="2140"/>
                    <a:pt x="8935" y="2149"/>
                    <a:pt x="9026" y="2149"/>
                  </a:cubicBezTo>
                  <a:cubicBezTo>
                    <a:pt x="9054" y="2149"/>
                    <a:pt x="9081" y="2148"/>
                    <a:pt x="9108" y="2146"/>
                  </a:cubicBezTo>
                  <a:cubicBezTo>
                    <a:pt x="9212" y="2133"/>
                    <a:pt x="9291" y="2101"/>
                    <a:pt x="9310" y="2055"/>
                  </a:cubicBezTo>
                  <a:cubicBezTo>
                    <a:pt x="9346" y="2075"/>
                    <a:pt x="9382" y="2083"/>
                    <a:pt x="9412" y="2083"/>
                  </a:cubicBezTo>
                  <a:cubicBezTo>
                    <a:pt x="9471" y="2083"/>
                    <a:pt x="9513" y="2054"/>
                    <a:pt x="9513" y="2029"/>
                  </a:cubicBezTo>
                  <a:cubicBezTo>
                    <a:pt x="9566" y="2041"/>
                    <a:pt x="9625" y="2047"/>
                    <a:pt x="9686" y="2047"/>
                  </a:cubicBezTo>
                  <a:cubicBezTo>
                    <a:pt x="9853" y="2047"/>
                    <a:pt x="10042" y="2002"/>
                    <a:pt x="10200" y="1911"/>
                  </a:cubicBezTo>
                  <a:cubicBezTo>
                    <a:pt x="10213" y="1921"/>
                    <a:pt x="10233" y="1926"/>
                    <a:pt x="10256" y="1926"/>
                  </a:cubicBezTo>
                  <a:cubicBezTo>
                    <a:pt x="10279" y="1926"/>
                    <a:pt x="10305" y="1921"/>
                    <a:pt x="10331" y="1911"/>
                  </a:cubicBezTo>
                  <a:cubicBezTo>
                    <a:pt x="10390" y="1891"/>
                    <a:pt x="10449" y="1852"/>
                    <a:pt x="10521" y="1819"/>
                  </a:cubicBezTo>
                  <a:cubicBezTo>
                    <a:pt x="10586" y="1780"/>
                    <a:pt x="10652" y="1741"/>
                    <a:pt x="10723" y="1721"/>
                  </a:cubicBezTo>
                  <a:cubicBezTo>
                    <a:pt x="10780" y="1698"/>
                    <a:pt x="10842" y="1681"/>
                    <a:pt x="10900" y="1681"/>
                  </a:cubicBezTo>
                  <a:cubicBezTo>
                    <a:pt x="10909" y="1681"/>
                    <a:pt x="10918" y="1681"/>
                    <a:pt x="10926" y="1682"/>
                  </a:cubicBezTo>
                  <a:cubicBezTo>
                    <a:pt x="10920" y="1649"/>
                    <a:pt x="10952" y="1643"/>
                    <a:pt x="10985" y="1623"/>
                  </a:cubicBezTo>
                  <a:cubicBezTo>
                    <a:pt x="11024" y="1603"/>
                    <a:pt x="11070" y="1571"/>
                    <a:pt x="11070" y="1512"/>
                  </a:cubicBezTo>
                  <a:cubicBezTo>
                    <a:pt x="11096" y="1505"/>
                    <a:pt x="11142" y="1479"/>
                    <a:pt x="11175" y="1433"/>
                  </a:cubicBezTo>
                  <a:cubicBezTo>
                    <a:pt x="11208" y="1388"/>
                    <a:pt x="11227" y="1322"/>
                    <a:pt x="11227" y="1257"/>
                  </a:cubicBezTo>
                  <a:cubicBezTo>
                    <a:pt x="11234" y="1244"/>
                    <a:pt x="11247" y="1224"/>
                    <a:pt x="11253" y="1198"/>
                  </a:cubicBezTo>
                  <a:cubicBezTo>
                    <a:pt x="11260" y="1172"/>
                    <a:pt x="11266" y="1152"/>
                    <a:pt x="11266" y="1119"/>
                  </a:cubicBezTo>
                  <a:cubicBezTo>
                    <a:pt x="11273" y="1060"/>
                    <a:pt x="11253" y="995"/>
                    <a:pt x="11214" y="943"/>
                  </a:cubicBezTo>
                  <a:cubicBezTo>
                    <a:pt x="11149" y="825"/>
                    <a:pt x="11031" y="753"/>
                    <a:pt x="10920" y="714"/>
                  </a:cubicBezTo>
                  <a:cubicBezTo>
                    <a:pt x="10874" y="655"/>
                    <a:pt x="10841" y="629"/>
                    <a:pt x="10789" y="616"/>
                  </a:cubicBezTo>
                  <a:cubicBezTo>
                    <a:pt x="10743" y="596"/>
                    <a:pt x="10678" y="589"/>
                    <a:pt x="10566" y="563"/>
                  </a:cubicBezTo>
                  <a:lnTo>
                    <a:pt x="10566" y="563"/>
                  </a:lnTo>
                  <a:cubicBezTo>
                    <a:pt x="10599" y="583"/>
                    <a:pt x="10730" y="629"/>
                    <a:pt x="10665" y="655"/>
                  </a:cubicBezTo>
                  <a:cubicBezTo>
                    <a:pt x="10669" y="636"/>
                    <a:pt x="10630" y="621"/>
                    <a:pt x="10603" y="621"/>
                  </a:cubicBezTo>
                  <a:cubicBezTo>
                    <a:pt x="10592" y="621"/>
                    <a:pt x="10583" y="623"/>
                    <a:pt x="10580" y="629"/>
                  </a:cubicBezTo>
                  <a:cubicBezTo>
                    <a:pt x="10584" y="631"/>
                    <a:pt x="10589" y="634"/>
                    <a:pt x="10594" y="636"/>
                  </a:cubicBezTo>
                  <a:lnTo>
                    <a:pt x="10594" y="636"/>
                  </a:lnTo>
                  <a:cubicBezTo>
                    <a:pt x="10580" y="631"/>
                    <a:pt x="10565" y="627"/>
                    <a:pt x="10547" y="622"/>
                  </a:cubicBezTo>
                  <a:lnTo>
                    <a:pt x="10534" y="622"/>
                  </a:lnTo>
                  <a:lnTo>
                    <a:pt x="10593" y="452"/>
                  </a:lnTo>
                  <a:lnTo>
                    <a:pt x="10593" y="452"/>
                  </a:lnTo>
                  <a:cubicBezTo>
                    <a:pt x="10586" y="452"/>
                    <a:pt x="10586" y="485"/>
                    <a:pt x="10560" y="485"/>
                  </a:cubicBezTo>
                  <a:cubicBezTo>
                    <a:pt x="10397" y="450"/>
                    <a:pt x="10052" y="321"/>
                    <a:pt x="9900" y="321"/>
                  </a:cubicBezTo>
                  <a:cubicBezTo>
                    <a:pt x="9881" y="321"/>
                    <a:pt x="9866" y="323"/>
                    <a:pt x="9853" y="328"/>
                  </a:cubicBezTo>
                  <a:cubicBezTo>
                    <a:pt x="9860" y="308"/>
                    <a:pt x="9821" y="295"/>
                    <a:pt x="9834" y="269"/>
                  </a:cubicBezTo>
                  <a:cubicBezTo>
                    <a:pt x="9467" y="190"/>
                    <a:pt x="9042" y="171"/>
                    <a:pt x="8650" y="92"/>
                  </a:cubicBezTo>
                  <a:lnTo>
                    <a:pt x="8610" y="92"/>
                  </a:lnTo>
                  <a:cubicBezTo>
                    <a:pt x="8512" y="107"/>
                    <a:pt x="8418" y="114"/>
                    <a:pt x="8321" y="114"/>
                  </a:cubicBezTo>
                  <a:cubicBezTo>
                    <a:pt x="8289" y="114"/>
                    <a:pt x="8257" y="113"/>
                    <a:pt x="8224" y="112"/>
                  </a:cubicBezTo>
                  <a:cubicBezTo>
                    <a:pt x="8179" y="171"/>
                    <a:pt x="8087" y="184"/>
                    <a:pt x="7989" y="190"/>
                  </a:cubicBezTo>
                  <a:cubicBezTo>
                    <a:pt x="7936" y="190"/>
                    <a:pt x="7882" y="189"/>
                    <a:pt x="7829" y="189"/>
                  </a:cubicBezTo>
                  <a:cubicBezTo>
                    <a:pt x="7775" y="189"/>
                    <a:pt x="7721" y="190"/>
                    <a:pt x="7668" y="197"/>
                  </a:cubicBezTo>
                  <a:cubicBezTo>
                    <a:pt x="7535" y="210"/>
                    <a:pt x="7218" y="271"/>
                    <a:pt x="7222" y="287"/>
                  </a:cubicBezTo>
                  <a:lnTo>
                    <a:pt x="7222" y="287"/>
                  </a:lnTo>
                  <a:cubicBezTo>
                    <a:pt x="7205" y="271"/>
                    <a:pt x="7180" y="266"/>
                    <a:pt x="7156" y="266"/>
                  </a:cubicBezTo>
                  <a:cubicBezTo>
                    <a:pt x="7125" y="266"/>
                    <a:pt x="7094" y="273"/>
                    <a:pt x="7076" y="273"/>
                  </a:cubicBezTo>
                  <a:cubicBezTo>
                    <a:pt x="7060" y="273"/>
                    <a:pt x="7055" y="267"/>
                    <a:pt x="7073" y="243"/>
                  </a:cubicBezTo>
                  <a:lnTo>
                    <a:pt x="7073" y="243"/>
                  </a:lnTo>
                  <a:cubicBezTo>
                    <a:pt x="7001" y="295"/>
                    <a:pt x="6942" y="249"/>
                    <a:pt x="6883" y="315"/>
                  </a:cubicBezTo>
                  <a:cubicBezTo>
                    <a:pt x="6883" y="297"/>
                    <a:pt x="6855" y="290"/>
                    <a:pt x="6813" y="290"/>
                  </a:cubicBezTo>
                  <a:cubicBezTo>
                    <a:pt x="6743" y="290"/>
                    <a:pt x="6633" y="310"/>
                    <a:pt x="6543" y="334"/>
                  </a:cubicBezTo>
                  <a:cubicBezTo>
                    <a:pt x="6536" y="315"/>
                    <a:pt x="6543" y="282"/>
                    <a:pt x="6510" y="282"/>
                  </a:cubicBezTo>
                  <a:cubicBezTo>
                    <a:pt x="6458" y="317"/>
                    <a:pt x="6402" y="325"/>
                    <a:pt x="6346" y="325"/>
                  </a:cubicBezTo>
                  <a:cubicBezTo>
                    <a:pt x="6297" y="325"/>
                    <a:pt x="6247" y="319"/>
                    <a:pt x="6199" y="319"/>
                  </a:cubicBezTo>
                  <a:cubicBezTo>
                    <a:pt x="6149" y="319"/>
                    <a:pt x="6102" y="326"/>
                    <a:pt x="6059" y="354"/>
                  </a:cubicBezTo>
                  <a:cubicBezTo>
                    <a:pt x="5869" y="315"/>
                    <a:pt x="5228" y="321"/>
                    <a:pt x="4757" y="269"/>
                  </a:cubicBezTo>
                  <a:cubicBezTo>
                    <a:pt x="4750" y="249"/>
                    <a:pt x="4796" y="249"/>
                    <a:pt x="4757" y="230"/>
                  </a:cubicBezTo>
                  <a:cubicBezTo>
                    <a:pt x="4376" y="230"/>
                    <a:pt x="4071" y="100"/>
                    <a:pt x="3811" y="100"/>
                  </a:cubicBezTo>
                  <a:cubicBezTo>
                    <a:pt x="3767" y="100"/>
                    <a:pt x="3725" y="103"/>
                    <a:pt x="3684" y="112"/>
                  </a:cubicBezTo>
                  <a:cubicBezTo>
                    <a:pt x="3717" y="66"/>
                    <a:pt x="3645" y="46"/>
                    <a:pt x="3579" y="27"/>
                  </a:cubicBezTo>
                  <a:lnTo>
                    <a:pt x="3553" y="27"/>
                  </a:lnTo>
                  <a:cubicBezTo>
                    <a:pt x="3539" y="29"/>
                    <a:pt x="3525" y="30"/>
                    <a:pt x="3512" y="30"/>
                  </a:cubicBezTo>
                  <a:cubicBezTo>
                    <a:pt x="3484" y="30"/>
                    <a:pt x="3464" y="23"/>
                    <a:pt x="3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95435" y="1478949"/>
              <a:ext cx="687050" cy="218404"/>
            </a:xfrm>
            <a:custGeom>
              <a:avLst/>
              <a:gdLst/>
              <a:ahLst/>
              <a:cxnLst/>
              <a:rect l="l" t="t" r="r" b="b"/>
              <a:pathLst>
                <a:path w="7924" h="2519" extrusionOk="0">
                  <a:moveTo>
                    <a:pt x="3364" y="177"/>
                  </a:moveTo>
                  <a:cubicBezTo>
                    <a:pt x="3369" y="182"/>
                    <a:pt x="3370" y="183"/>
                    <a:pt x="3373" y="183"/>
                  </a:cubicBezTo>
                  <a:lnTo>
                    <a:pt x="3373" y="183"/>
                  </a:lnTo>
                  <a:cubicBezTo>
                    <a:pt x="3355" y="183"/>
                    <a:pt x="3337" y="177"/>
                    <a:pt x="3324" y="177"/>
                  </a:cubicBezTo>
                  <a:close/>
                  <a:moveTo>
                    <a:pt x="2827" y="164"/>
                  </a:moveTo>
                  <a:cubicBezTo>
                    <a:pt x="2847" y="170"/>
                    <a:pt x="2873" y="177"/>
                    <a:pt x="2899" y="183"/>
                  </a:cubicBezTo>
                  <a:cubicBezTo>
                    <a:pt x="2866" y="183"/>
                    <a:pt x="2834" y="183"/>
                    <a:pt x="2801" y="190"/>
                  </a:cubicBezTo>
                  <a:cubicBezTo>
                    <a:pt x="2807" y="183"/>
                    <a:pt x="2814" y="177"/>
                    <a:pt x="2827" y="164"/>
                  </a:cubicBezTo>
                  <a:close/>
                  <a:moveTo>
                    <a:pt x="2742" y="170"/>
                  </a:moveTo>
                  <a:cubicBezTo>
                    <a:pt x="2742" y="170"/>
                    <a:pt x="2735" y="183"/>
                    <a:pt x="2735" y="190"/>
                  </a:cubicBezTo>
                  <a:cubicBezTo>
                    <a:pt x="2663" y="196"/>
                    <a:pt x="2598" y="203"/>
                    <a:pt x="2533" y="210"/>
                  </a:cubicBezTo>
                  <a:cubicBezTo>
                    <a:pt x="2605" y="190"/>
                    <a:pt x="2670" y="170"/>
                    <a:pt x="2742" y="170"/>
                  </a:cubicBezTo>
                  <a:close/>
                  <a:moveTo>
                    <a:pt x="2938" y="0"/>
                  </a:moveTo>
                  <a:lnTo>
                    <a:pt x="2938" y="0"/>
                  </a:lnTo>
                  <a:cubicBezTo>
                    <a:pt x="2589" y="19"/>
                    <a:pt x="2211" y="146"/>
                    <a:pt x="1853" y="146"/>
                  </a:cubicBezTo>
                  <a:cubicBezTo>
                    <a:pt x="1829" y="146"/>
                    <a:pt x="1804" y="145"/>
                    <a:pt x="1780" y="144"/>
                  </a:cubicBezTo>
                  <a:cubicBezTo>
                    <a:pt x="1715" y="255"/>
                    <a:pt x="1519" y="210"/>
                    <a:pt x="1368" y="242"/>
                  </a:cubicBezTo>
                  <a:cubicBezTo>
                    <a:pt x="1273" y="261"/>
                    <a:pt x="1050" y="360"/>
                    <a:pt x="1053" y="372"/>
                  </a:cubicBezTo>
                  <a:lnTo>
                    <a:pt x="1053" y="372"/>
                  </a:lnTo>
                  <a:cubicBezTo>
                    <a:pt x="1043" y="364"/>
                    <a:pt x="1032" y="361"/>
                    <a:pt x="1021" y="361"/>
                  </a:cubicBezTo>
                  <a:cubicBezTo>
                    <a:pt x="990" y="361"/>
                    <a:pt x="958" y="384"/>
                    <a:pt x="942" y="384"/>
                  </a:cubicBezTo>
                  <a:cubicBezTo>
                    <a:pt x="934" y="384"/>
                    <a:pt x="931" y="376"/>
                    <a:pt x="936" y="353"/>
                  </a:cubicBezTo>
                  <a:lnTo>
                    <a:pt x="936" y="353"/>
                  </a:lnTo>
                  <a:cubicBezTo>
                    <a:pt x="897" y="412"/>
                    <a:pt x="838" y="380"/>
                    <a:pt x="812" y="452"/>
                  </a:cubicBezTo>
                  <a:cubicBezTo>
                    <a:pt x="810" y="442"/>
                    <a:pt x="802" y="438"/>
                    <a:pt x="788" y="438"/>
                  </a:cubicBezTo>
                  <a:cubicBezTo>
                    <a:pt x="744" y="438"/>
                    <a:pt x="647" y="483"/>
                    <a:pt x="577" y="543"/>
                  </a:cubicBezTo>
                  <a:cubicBezTo>
                    <a:pt x="565" y="527"/>
                    <a:pt x="559" y="501"/>
                    <a:pt x="542" y="501"/>
                  </a:cubicBezTo>
                  <a:cubicBezTo>
                    <a:pt x="539" y="501"/>
                    <a:pt x="535" y="502"/>
                    <a:pt x="531" y="504"/>
                  </a:cubicBezTo>
                  <a:cubicBezTo>
                    <a:pt x="498" y="569"/>
                    <a:pt x="439" y="589"/>
                    <a:pt x="380" y="615"/>
                  </a:cubicBezTo>
                  <a:cubicBezTo>
                    <a:pt x="328" y="648"/>
                    <a:pt x="269" y="674"/>
                    <a:pt x="256" y="739"/>
                  </a:cubicBezTo>
                  <a:cubicBezTo>
                    <a:pt x="223" y="759"/>
                    <a:pt x="171" y="792"/>
                    <a:pt x="119" y="851"/>
                  </a:cubicBezTo>
                  <a:cubicBezTo>
                    <a:pt x="66" y="916"/>
                    <a:pt x="14" y="1001"/>
                    <a:pt x="7" y="1119"/>
                  </a:cubicBezTo>
                  <a:cubicBezTo>
                    <a:pt x="1" y="1171"/>
                    <a:pt x="7" y="1230"/>
                    <a:pt x="20" y="1282"/>
                  </a:cubicBezTo>
                  <a:cubicBezTo>
                    <a:pt x="27" y="1302"/>
                    <a:pt x="47" y="1341"/>
                    <a:pt x="53" y="1361"/>
                  </a:cubicBezTo>
                  <a:cubicBezTo>
                    <a:pt x="66" y="1387"/>
                    <a:pt x="86" y="1413"/>
                    <a:pt x="99" y="1433"/>
                  </a:cubicBezTo>
                  <a:cubicBezTo>
                    <a:pt x="171" y="1525"/>
                    <a:pt x="262" y="1577"/>
                    <a:pt x="341" y="1623"/>
                  </a:cubicBezTo>
                  <a:cubicBezTo>
                    <a:pt x="334" y="1642"/>
                    <a:pt x="302" y="1629"/>
                    <a:pt x="328" y="1655"/>
                  </a:cubicBezTo>
                  <a:cubicBezTo>
                    <a:pt x="485" y="1714"/>
                    <a:pt x="629" y="1767"/>
                    <a:pt x="760" y="1812"/>
                  </a:cubicBezTo>
                  <a:cubicBezTo>
                    <a:pt x="849" y="1845"/>
                    <a:pt x="931" y="1871"/>
                    <a:pt x="1012" y="1871"/>
                  </a:cubicBezTo>
                  <a:cubicBezTo>
                    <a:pt x="1044" y="1871"/>
                    <a:pt x="1075" y="1867"/>
                    <a:pt x="1106" y="1858"/>
                  </a:cubicBezTo>
                  <a:lnTo>
                    <a:pt x="1106" y="1858"/>
                  </a:lnTo>
                  <a:cubicBezTo>
                    <a:pt x="1054" y="1937"/>
                    <a:pt x="1257" y="1924"/>
                    <a:pt x="1224" y="1989"/>
                  </a:cubicBezTo>
                  <a:cubicBezTo>
                    <a:pt x="1250" y="1981"/>
                    <a:pt x="1277" y="1978"/>
                    <a:pt x="1305" y="1978"/>
                  </a:cubicBezTo>
                  <a:cubicBezTo>
                    <a:pt x="1459" y="1978"/>
                    <a:pt x="1645" y="2088"/>
                    <a:pt x="1872" y="2166"/>
                  </a:cubicBezTo>
                  <a:cubicBezTo>
                    <a:pt x="2016" y="2205"/>
                    <a:pt x="2160" y="2238"/>
                    <a:pt x="2304" y="2257"/>
                  </a:cubicBezTo>
                  <a:cubicBezTo>
                    <a:pt x="2448" y="2270"/>
                    <a:pt x="2592" y="2283"/>
                    <a:pt x="2716" y="2297"/>
                  </a:cubicBezTo>
                  <a:cubicBezTo>
                    <a:pt x="2744" y="2299"/>
                    <a:pt x="2770" y="2300"/>
                    <a:pt x="2792" y="2300"/>
                  </a:cubicBezTo>
                  <a:cubicBezTo>
                    <a:pt x="2813" y="2300"/>
                    <a:pt x="2832" y="2299"/>
                    <a:pt x="2847" y="2299"/>
                  </a:cubicBezTo>
                  <a:cubicBezTo>
                    <a:pt x="2891" y="2299"/>
                    <a:pt x="2910" y="2304"/>
                    <a:pt x="2899" y="2342"/>
                  </a:cubicBezTo>
                  <a:cubicBezTo>
                    <a:pt x="2905" y="2344"/>
                    <a:pt x="2911" y="2345"/>
                    <a:pt x="2916" y="2345"/>
                  </a:cubicBezTo>
                  <a:cubicBezTo>
                    <a:pt x="2941" y="2345"/>
                    <a:pt x="2949" y="2322"/>
                    <a:pt x="2971" y="2316"/>
                  </a:cubicBezTo>
                  <a:cubicBezTo>
                    <a:pt x="3069" y="2382"/>
                    <a:pt x="3200" y="2421"/>
                    <a:pt x="3318" y="2434"/>
                  </a:cubicBezTo>
                  <a:cubicBezTo>
                    <a:pt x="3358" y="2440"/>
                    <a:pt x="3397" y="2443"/>
                    <a:pt x="3435" y="2443"/>
                  </a:cubicBezTo>
                  <a:cubicBezTo>
                    <a:pt x="3515" y="2443"/>
                    <a:pt x="3589" y="2430"/>
                    <a:pt x="3651" y="2408"/>
                  </a:cubicBezTo>
                  <a:lnTo>
                    <a:pt x="3651" y="2408"/>
                  </a:lnTo>
                  <a:cubicBezTo>
                    <a:pt x="3651" y="2440"/>
                    <a:pt x="3638" y="2467"/>
                    <a:pt x="3625" y="2480"/>
                  </a:cubicBezTo>
                  <a:cubicBezTo>
                    <a:pt x="3629" y="2480"/>
                    <a:pt x="3634" y="2480"/>
                    <a:pt x="3639" y="2480"/>
                  </a:cubicBezTo>
                  <a:cubicBezTo>
                    <a:pt x="3688" y="2480"/>
                    <a:pt x="3754" y="2462"/>
                    <a:pt x="3780" y="2462"/>
                  </a:cubicBezTo>
                  <a:cubicBezTo>
                    <a:pt x="3797" y="2462"/>
                    <a:pt x="3798" y="2469"/>
                    <a:pt x="3769" y="2493"/>
                  </a:cubicBezTo>
                  <a:cubicBezTo>
                    <a:pt x="4005" y="2486"/>
                    <a:pt x="4140" y="2478"/>
                    <a:pt x="4280" y="2478"/>
                  </a:cubicBezTo>
                  <a:cubicBezTo>
                    <a:pt x="4420" y="2478"/>
                    <a:pt x="4564" y="2486"/>
                    <a:pt x="4816" y="2512"/>
                  </a:cubicBezTo>
                  <a:cubicBezTo>
                    <a:pt x="4816" y="2493"/>
                    <a:pt x="4809" y="2473"/>
                    <a:pt x="4822" y="2460"/>
                  </a:cubicBezTo>
                  <a:lnTo>
                    <a:pt x="4862" y="2460"/>
                  </a:lnTo>
                  <a:cubicBezTo>
                    <a:pt x="4914" y="2476"/>
                    <a:pt x="5017" y="2495"/>
                    <a:pt x="5095" y="2495"/>
                  </a:cubicBezTo>
                  <a:cubicBezTo>
                    <a:pt x="5145" y="2495"/>
                    <a:pt x="5185" y="2487"/>
                    <a:pt x="5195" y="2467"/>
                  </a:cubicBezTo>
                  <a:lnTo>
                    <a:pt x="5300" y="2467"/>
                  </a:lnTo>
                  <a:cubicBezTo>
                    <a:pt x="5307" y="2470"/>
                    <a:pt x="5311" y="2472"/>
                    <a:pt x="5316" y="2472"/>
                  </a:cubicBezTo>
                  <a:cubicBezTo>
                    <a:pt x="5320" y="2472"/>
                    <a:pt x="5323" y="2470"/>
                    <a:pt x="5326" y="2467"/>
                  </a:cubicBezTo>
                  <a:lnTo>
                    <a:pt x="5359" y="2467"/>
                  </a:lnTo>
                  <a:cubicBezTo>
                    <a:pt x="5365" y="2492"/>
                    <a:pt x="5378" y="2502"/>
                    <a:pt x="5391" y="2502"/>
                  </a:cubicBezTo>
                  <a:cubicBezTo>
                    <a:pt x="5409" y="2502"/>
                    <a:pt x="5427" y="2485"/>
                    <a:pt x="5431" y="2467"/>
                  </a:cubicBezTo>
                  <a:lnTo>
                    <a:pt x="5451" y="2467"/>
                  </a:lnTo>
                  <a:cubicBezTo>
                    <a:pt x="5470" y="2473"/>
                    <a:pt x="5490" y="2480"/>
                    <a:pt x="5483" y="2519"/>
                  </a:cubicBezTo>
                  <a:cubicBezTo>
                    <a:pt x="5670" y="2496"/>
                    <a:pt x="5927" y="2476"/>
                    <a:pt x="6197" y="2476"/>
                  </a:cubicBezTo>
                  <a:cubicBezTo>
                    <a:pt x="6305" y="2476"/>
                    <a:pt x="6415" y="2479"/>
                    <a:pt x="6523" y="2486"/>
                  </a:cubicBezTo>
                  <a:cubicBezTo>
                    <a:pt x="6766" y="2408"/>
                    <a:pt x="6949" y="2382"/>
                    <a:pt x="7138" y="2369"/>
                  </a:cubicBezTo>
                  <a:cubicBezTo>
                    <a:pt x="7184" y="2365"/>
                    <a:pt x="7232" y="2365"/>
                    <a:pt x="7281" y="2365"/>
                  </a:cubicBezTo>
                  <a:cubicBezTo>
                    <a:pt x="7330" y="2365"/>
                    <a:pt x="7380" y="2365"/>
                    <a:pt x="7433" y="2362"/>
                  </a:cubicBezTo>
                  <a:cubicBezTo>
                    <a:pt x="7485" y="2355"/>
                    <a:pt x="7544" y="2349"/>
                    <a:pt x="7609" y="2329"/>
                  </a:cubicBezTo>
                  <a:cubicBezTo>
                    <a:pt x="7668" y="2316"/>
                    <a:pt x="7740" y="2290"/>
                    <a:pt x="7806" y="2238"/>
                  </a:cubicBezTo>
                  <a:cubicBezTo>
                    <a:pt x="7832" y="2192"/>
                    <a:pt x="7878" y="2133"/>
                    <a:pt x="7904" y="2074"/>
                  </a:cubicBezTo>
                  <a:cubicBezTo>
                    <a:pt x="7923" y="2009"/>
                    <a:pt x="7917" y="1956"/>
                    <a:pt x="7871" y="1937"/>
                  </a:cubicBezTo>
                  <a:cubicBezTo>
                    <a:pt x="7897" y="1930"/>
                    <a:pt x="7904" y="1871"/>
                    <a:pt x="7884" y="1819"/>
                  </a:cubicBezTo>
                  <a:cubicBezTo>
                    <a:pt x="7865" y="1760"/>
                    <a:pt x="7832" y="1714"/>
                    <a:pt x="7819" y="1695"/>
                  </a:cubicBezTo>
                  <a:lnTo>
                    <a:pt x="7819" y="1695"/>
                  </a:lnTo>
                  <a:cubicBezTo>
                    <a:pt x="7838" y="1727"/>
                    <a:pt x="7838" y="1767"/>
                    <a:pt x="7819" y="1786"/>
                  </a:cubicBezTo>
                  <a:cubicBezTo>
                    <a:pt x="7806" y="1721"/>
                    <a:pt x="7786" y="1708"/>
                    <a:pt x="7793" y="1682"/>
                  </a:cubicBezTo>
                  <a:lnTo>
                    <a:pt x="7793" y="1682"/>
                  </a:lnTo>
                  <a:cubicBezTo>
                    <a:pt x="7801" y="1690"/>
                    <a:pt x="7806" y="1693"/>
                    <a:pt x="7809" y="1693"/>
                  </a:cubicBezTo>
                  <a:cubicBezTo>
                    <a:pt x="7813" y="1693"/>
                    <a:pt x="7815" y="1686"/>
                    <a:pt x="7819" y="1675"/>
                  </a:cubicBezTo>
                  <a:cubicBezTo>
                    <a:pt x="7819" y="1675"/>
                    <a:pt x="7819" y="1668"/>
                    <a:pt x="7825" y="1662"/>
                  </a:cubicBezTo>
                  <a:lnTo>
                    <a:pt x="7838" y="1662"/>
                  </a:lnTo>
                  <a:cubicBezTo>
                    <a:pt x="7806" y="1642"/>
                    <a:pt x="7786" y="1623"/>
                    <a:pt x="7766" y="1583"/>
                  </a:cubicBezTo>
                  <a:cubicBezTo>
                    <a:pt x="7740" y="1551"/>
                    <a:pt x="7714" y="1518"/>
                    <a:pt x="7701" y="1485"/>
                  </a:cubicBezTo>
                  <a:cubicBezTo>
                    <a:pt x="7669" y="1444"/>
                    <a:pt x="7644" y="1413"/>
                    <a:pt x="7620" y="1413"/>
                  </a:cubicBezTo>
                  <a:cubicBezTo>
                    <a:pt x="7610" y="1413"/>
                    <a:pt x="7600" y="1419"/>
                    <a:pt x="7590" y="1433"/>
                  </a:cubicBezTo>
                  <a:cubicBezTo>
                    <a:pt x="7590" y="1269"/>
                    <a:pt x="7531" y="1335"/>
                    <a:pt x="7407" y="1282"/>
                  </a:cubicBezTo>
                  <a:cubicBezTo>
                    <a:pt x="7472" y="1269"/>
                    <a:pt x="7400" y="1230"/>
                    <a:pt x="7328" y="1197"/>
                  </a:cubicBezTo>
                  <a:cubicBezTo>
                    <a:pt x="7263" y="1171"/>
                    <a:pt x="7204" y="1145"/>
                    <a:pt x="7289" y="1132"/>
                  </a:cubicBezTo>
                  <a:cubicBezTo>
                    <a:pt x="7099" y="1080"/>
                    <a:pt x="7106" y="1008"/>
                    <a:pt x="6923" y="949"/>
                  </a:cubicBezTo>
                  <a:cubicBezTo>
                    <a:pt x="6917" y="967"/>
                    <a:pt x="6911" y="995"/>
                    <a:pt x="6895" y="995"/>
                  </a:cubicBezTo>
                  <a:cubicBezTo>
                    <a:pt x="6893" y="995"/>
                    <a:pt x="6892" y="995"/>
                    <a:pt x="6890" y="995"/>
                  </a:cubicBezTo>
                  <a:cubicBezTo>
                    <a:pt x="6864" y="961"/>
                    <a:pt x="6844" y="946"/>
                    <a:pt x="6829" y="946"/>
                  </a:cubicBezTo>
                  <a:cubicBezTo>
                    <a:pt x="6818" y="946"/>
                    <a:pt x="6810" y="954"/>
                    <a:pt x="6805" y="968"/>
                  </a:cubicBezTo>
                  <a:cubicBezTo>
                    <a:pt x="6774" y="917"/>
                    <a:pt x="6657" y="865"/>
                    <a:pt x="6580" y="865"/>
                  </a:cubicBezTo>
                  <a:cubicBezTo>
                    <a:pt x="6560" y="865"/>
                    <a:pt x="6542" y="869"/>
                    <a:pt x="6530" y="877"/>
                  </a:cubicBezTo>
                  <a:cubicBezTo>
                    <a:pt x="6491" y="785"/>
                    <a:pt x="6340" y="753"/>
                    <a:pt x="6222" y="746"/>
                  </a:cubicBezTo>
                  <a:cubicBezTo>
                    <a:pt x="6170" y="694"/>
                    <a:pt x="6071" y="670"/>
                    <a:pt x="6009" y="670"/>
                  </a:cubicBezTo>
                  <a:cubicBezTo>
                    <a:pt x="5978" y="670"/>
                    <a:pt x="5956" y="676"/>
                    <a:pt x="5954" y="687"/>
                  </a:cubicBezTo>
                  <a:cubicBezTo>
                    <a:pt x="5847" y="608"/>
                    <a:pt x="5717" y="552"/>
                    <a:pt x="5630" y="552"/>
                  </a:cubicBezTo>
                  <a:cubicBezTo>
                    <a:pt x="5594" y="552"/>
                    <a:pt x="5566" y="562"/>
                    <a:pt x="5549" y="582"/>
                  </a:cubicBezTo>
                  <a:cubicBezTo>
                    <a:pt x="5524" y="536"/>
                    <a:pt x="5490" y="519"/>
                    <a:pt x="5461" y="519"/>
                  </a:cubicBezTo>
                  <a:cubicBezTo>
                    <a:pt x="5437" y="519"/>
                    <a:pt x="5417" y="532"/>
                    <a:pt x="5411" y="550"/>
                  </a:cubicBezTo>
                  <a:cubicBezTo>
                    <a:pt x="5314" y="447"/>
                    <a:pt x="5162" y="389"/>
                    <a:pt x="5003" y="389"/>
                  </a:cubicBezTo>
                  <a:cubicBezTo>
                    <a:pt x="4980" y="389"/>
                    <a:pt x="4957" y="390"/>
                    <a:pt x="4934" y="393"/>
                  </a:cubicBezTo>
                  <a:cubicBezTo>
                    <a:pt x="4919" y="340"/>
                    <a:pt x="4856" y="332"/>
                    <a:pt x="4777" y="332"/>
                  </a:cubicBezTo>
                  <a:cubicBezTo>
                    <a:pt x="4740" y="332"/>
                    <a:pt x="4698" y="334"/>
                    <a:pt x="4657" y="334"/>
                  </a:cubicBezTo>
                  <a:cubicBezTo>
                    <a:pt x="4559" y="334"/>
                    <a:pt x="4461" y="323"/>
                    <a:pt x="4410" y="249"/>
                  </a:cubicBezTo>
                  <a:cubicBezTo>
                    <a:pt x="4406" y="261"/>
                    <a:pt x="4398" y="265"/>
                    <a:pt x="4389" y="265"/>
                  </a:cubicBezTo>
                  <a:cubicBezTo>
                    <a:pt x="4370" y="265"/>
                    <a:pt x="4341" y="247"/>
                    <a:pt x="4311" y="247"/>
                  </a:cubicBezTo>
                  <a:cubicBezTo>
                    <a:pt x="4292" y="247"/>
                    <a:pt x="4272" y="254"/>
                    <a:pt x="4253" y="275"/>
                  </a:cubicBezTo>
                  <a:cubicBezTo>
                    <a:pt x="4231" y="248"/>
                    <a:pt x="4183" y="233"/>
                    <a:pt x="4128" y="233"/>
                  </a:cubicBezTo>
                  <a:cubicBezTo>
                    <a:pt x="4103" y="233"/>
                    <a:pt x="4077" y="236"/>
                    <a:pt x="4050" y="242"/>
                  </a:cubicBezTo>
                  <a:cubicBezTo>
                    <a:pt x="3978" y="175"/>
                    <a:pt x="3840" y="144"/>
                    <a:pt x="3704" y="144"/>
                  </a:cubicBezTo>
                  <a:cubicBezTo>
                    <a:pt x="3669" y="144"/>
                    <a:pt x="3633" y="147"/>
                    <a:pt x="3599" y="151"/>
                  </a:cubicBezTo>
                  <a:cubicBezTo>
                    <a:pt x="3560" y="118"/>
                    <a:pt x="3534" y="105"/>
                    <a:pt x="3501" y="105"/>
                  </a:cubicBezTo>
                  <a:lnTo>
                    <a:pt x="3507" y="0"/>
                  </a:lnTo>
                  <a:lnTo>
                    <a:pt x="3507" y="0"/>
                  </a:lnTo>
                  <a:cubicBezTo>
                    <a:pt x="3501" y="7"/>
                    <a:pt x="3507" y="39"/>
                    <a:pt x="3488" y="39"/>
                  </a:cubicBezTo>
                  <a:cubicBezTo>
                    <a:pt x="3480" y="40"/>
                    <a:pt x="3471" y="40"/>
                    <a:pt x="3462" y="40"/>
                  </a:cubicBezTo>
                  <a:cubicBezTo>
                    <a:pt x="3378" y="40"/>
                    <a:pt x="3245" y="26"/>
                    <a:pt x="3136" y="26"/>
                  </a:cubicBezTo>
                  <a:cubicBezTo>
                    <a:pt x="3057" y="26"/>
                    <a:pt x="2990" y="33"/>
                    <a:pt x="2964" y="59"/>
                  </a:cubicBezTo>
                  <a:cubicBezTo>
                    <a:pt x="2958" y="33"/>
                    <a:pt x="2932" y="33"/>
                    <a:pt x="2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a:off x="0" y="3244700"/>
            <a:ext cx="9196439" cy="2908924"/>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970942" y="4260899"/>
            <a:ext cx="5378342" cy="712203"/>
            <a:chOff x="970942" y="4260899"/>
            <a:chExt cx="5378342" cy="712203"/>
          </a:xfrm>
        </p:grpSpPr>
        <p:sp>
          <p:nvSpPr>
            <p:cNvPr id="21" name="Google Shape;21;p2"/>
            <p:cNvSpPr/>
            <p:nvPr/>
          </p:nvSpPr>
          <p:spPr>
            <a:xfrm>
              <a:off x="970942" y="4260899"/>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897058" y="4531100"/>
              <a:ext cx="1452226" cy="442003"/>
            </a:xfrm>
            <a:custGeom>
              <a:avLst/>
              <a:gdLst/>
              <a:ahLst/>
              <a:cxnLst/>
              <a:rect l="l" t="t" r="r" b="b"/>
              <a:pathLst>
                <a:path w="15199" h="4626" extrusionOk="0">
                  <a:moveTo>
                    <a:pt x="15192" y="7"/>
                  </a:moveTo>
                  <a:cubicBezTo>
                    <a:pt x="15192" y="7"/>
                    <a:pt x="15192" y="7"/>
                    <a:pt x="15192" y="7"/>
                  </a:cubicBezTo>
                  <a:cubicBezTo>
                    <a:pt x="15192" y="7"/>
                    <a:pt x="15192" y="7"/>
                    <a:pt x="15192" y="7"/>
                  </a:cubicBezTo>
                  <a:lnTo>
                    <a:pt x="15192" y="7"/>
                  </a:lnTo>
                  <a:cubicBezTo>
                    <a:pt x="15192" y="7"/>
                    <a:pt x="15192" y="7"/>
                    <a:pt x="15192" y="7"/>
                  </a:cubicBezTo>
                  <a:close/>
                  <a:moveTo>
                    <a:pt x="15169" y="30"/>
                  </a:moveTo>
                  <a:cubicBezTo>
                    <a:pt x="15152" y="46"/>
                    <a:pt x="15136" y="62"/>
                    <a:pt x="15134" y="62"/>
                  </a:cubicBezTo>
                  <a:cubicBezTo>
                    <a:pt x="15133" y="62"/>
                    <a:pt x="15135" y="59"/>
                    <a:pt x="15140" y="53"/>
                  </a:cubicBezTo>
                  <a:cubicBezTo>
                    <a:pt x="15140" y="53"/>
                    <a:pt x="15140" y="54"/>
                    <a:pt x="15140" y="54"/>
                  </a:cubicBezTo>
                  <a:cubicBezTo>
                    <a:pt x="15144" y="54"/>
                    <a:pt x="15158" y="40"/>
                    <a:pt x="15169" y="30"/>
                  </a:cubicBezTo>
                  <a:close/>
                  <a:moveTo>
                    <a:pt x="12928" y="1662"/>
                  </a:moveTo>
                  <a:lnTo>
                    <a:pt x="12928" y="1662"/>
                  </a:lnTo>
                  <a:cubicBezTo>
                    <a:pt x="12927" y="1665"/>
                    <a:pt x="12925" y="1667"/>
                    <a:pt x="12923" y="1669"/>
                  </a:cubicBezTo>
                  <a:lnTo>
                    <a:pt x="12923" y="1669"/>
                  </a:lnTo>
                  <a:cubicBezTo>
                    <a:pt x="12925" y="1668"/>
                    <a:pt x="12927" y="1665"/>
                    <a:pt x="12928" y="1662"/>
                  </a:cubicBezTo>
                  <a:close/>
                  <a:moveTo>
                    <a:pt x="11270" y="2284"/>
                  </a:moveTo>
                  <a:lnTo>
                    <a:pt x="11270" y="2284"/>
                  </a:lnTo>
                  <a:cubicBezTo>
                    <a:pt x="11269" y="2288"/>
                    <a:pt x="11268" y="2293"/>
                    <a:pt x="11267" y="2297"/>
                  </a:cubicBezTo>
                  <a:cubicBezTo>
                    <a:pt x="11268" y="2293"/>
                    <a:pt x="11269" y="2288"/>
                    <a:pt x="11270" y="2284"/>
                  </a:cubicBezTo>
                  <a:close/>
                  <a:moveTo>
                    <a:pt x="8301" y="2351"/>
                  </a:moveTo>
                  <a:cubicBezTo>
                    <a:pt x="8317" y="2351"/>
                    <a:pt x="8335" y="2360"/>
                    <a:pt x="8355" y="2375"/>
                  </a:cubicBezTo>
                  <a:cubicBezTo>
                    <a:pt x="8360" y="2365"/>
                    <a:pt x="8363" y="2360"/>
                    <a:pt x="8364" y="2360"/>
                  </a:cubicBezTo>
                  <a:lnTo>
                    <a:pt x="8364" y="2360"/>
                  </a:lnTo>
                  <a:cubicBezTo>
                    <a:pt x="8368" y="2360"/>
                    <a:pt x="8313" y="2498"/>
                    <a:pt x="8265" y="2498"/>
                  </a:cubicBezTo>
                  <a:cubicBezTo>
                    <a:pt x="8253" y="2498"/>
                    <a:pt x="8241" y="2489"/>
                    <a:pt x="8231" y="2467"/>
                  </a:cubicBezTo>
                  <a:cubicBezTo>
                    <a:pt x="8244" y="2385"/>
                    <a:pt x="8268" y="2351"/>
                    <a:pt x="8301" y="2351"/>
                  </a:cubicBezTo>
                  <a:close/>
                  <a:moveTo>
                    <a:pt x="15198" y="1"/>
                  </a:moveTo>
                  <a:cubicBezTo>
                    <a:pt x="15197" y="2"/>
                    <a:pt x="15195" y="5"/>
                    <a:pt x="15192" y="7"/>
                  </a:cubicBezTo>
                  <a:lnTo>
                    <a:pt x="15192" y="7"/>
                  </a:lnTo>
                  <a:cubicBezTo>
                    <a:pt x="15192" y="7"/>
                    <a:pt x="15192" y="7"/>
                    <a:pt x="15192" y="7"/>
                  </a:cubicBezTo>
                  <a:lnTo>
                    <a:pt x="15192" y="7"/>
                  </a:lnTo>
                  <a:cubicBezTo>
                    <a:pt x="15192" y="7"/>
                    <a:pt x="15191" y="7"/>
                    <a:pt x="15190" y="9"/>
                  </a:cubicBezTo>
                  <a:lnTo>
                    <a:pt x="15190" y="9"/>
                  </a:lnTo>
                  <a:cubicBezTo>
                    <a:pt x="15190" y="8"/>
                    <a:pt x="15191" y="8"/>
                    <a:pt x="15192" y="7"/>
                  </a:cubicBezTo>
                  <a:lnTo>
                    <a:pt x="15192" y="7"/>
                  </a:lnTo>
                  <a:cubicBezTo>
                    <a:pt x="15188" y="11"/>
                    <a:pt x="15183" y="16"/>
                    <a:pt x="15178" y="21"/>
                  </a:cubicBezTo>
                  <a:lnTo>
                    <a:pt x="15178" y="21"/>
                  </a:lnTo>
                  <a:cubicBezTo>
                    <a:pt x="15159" y="36"/>
                    <a:pt x="15152" y="42"/>
                    <a:pt x="15151" y="42"/>
                  </a:cubicBezTo>
                  <a:cubicBezTo>
                    <a:pt x="15150" y="42"/>
                    <a:pt x="15180" y="16"/>
                    <a:pt x="15190" y="9"/>
                  </a:cubicBezTo>
                  <a:lnTo>
                    <a:pt x="15190" y="9"/>
                  </a:lnTo>
                  <a:cubicBezTo>
                    <a:pt x="15105" y="69"/>
                    <a:pt x="15071" y="90"/>
                    <a:pt x="15019" y="141"/>
                  </a:cubicBezTo>
                  <a:lnTo>
                    <a:pt x="15019" y="141"/>
                  </a:lnTo>
                  <a:cubicBezTo>
                    <a:pt x="15020" y="139"/>
                    <a:pt x="15020" y="139"/>
                    <a:pt x="15019" y="139"/>
                  </a:cubicBezTo>
                  <a:cubicBezTo>
                    <a:pt x="15010" y="139"/>
                    <a:pt x="14946" y="179"/>
                    <a:pt x="14957" y="184"/>
                  </a:cubicBezTo>
                  <a:cubicBezTo>
                    <a:pt x="14965" y="175"/>
                    <a:pt x="14986" y="167"/>
                    <a:pt x="14992" y="167"/>
                  </a:cubicBezTo>
                  <a:cubicBezTo>
                    <a:pt x="14996" y="167"/>
                    <a:pt x="14995" y="170"/>
                    <a:pt x="14983" y="177"/>
                  </a:cubicBezTo>
                  <a:cubicBezTo>
                    <a:pt x="14972" y="177"/>
                    <a:pt x="14934" y="213"/>
                    <a:pt x="14921" y="213"/>
                  </a:cubicBezTo>
                  <a:cubicBezTo>
                    <a:pt x="14917" y="213"/>
                    <a:pt x="14916" y="210"/>
                    <a:pt x="14917" y="203"/>
                  </a:cubicBezTo>
                  <a:lnTo>
                    <a:pt x="14917" y="203"/>
                  </a:lnTo>
                  <a:cubicBezTo>
                    <a:pt x="14852" y="249"/>
                    <a:pt x="14767" y="308"/>
                    <a:pt x="14675" y="367"/>
                  </a:cubicBezTo>
                  <a:cubicBezTo>
                    <a:pt x="14590" y="426"/>
                    <a:pt x="14505" y="491"/>
                    <a:pt x="14427" y="550"/>
                  </a:cubicBezTo>
                  <a:cubicBezTo>
                    <a:pt x="14315" y="629"/>
                    <a:pt x="14021" y="707"/>
                    <a:pt x="14034" y="799"/>
                  </a:cubicBezTo>
                  <a:cubicBezTo>
                    <a:pt x="14034" y="798"/>
                    <a:pt x="14036" y="797"/>
                    <a:pt x="14040" y="797"/>
                  </a:cubicBezTo>
                  <a:cubicBezTo>
                    <a:pt x="14056" y="797"/>
                    <a:pt x="14100" y="809"/>
                    <a:pt x="14073" y="825"/>
                  </a:cubicBezTo>
                  <a:cubicBezTo>
                    <a:pt x="14073" y="825"/>
                    <a:pt x="14072" y="826"/>
                    <a:pt x="14071" y="826"/>
                  </a:cubicBezTo>
                  <a:cubicBezTo>
                    <a:pt x="14059" y="826"/>
                    <a:pt x="14013" y="792"/>
                    <a:pt x="14001" y="792"/>
                  </a:cubicBezTo>
                  <a:cubicBezTo>
                    <a:pt x="13877" y="812"/>
                    <a:pt x="13746" y="884"/>
                    <a:pt x="13628" y="969"/>
                  </a:cubicBezTo>
                  <a:cubicBezTo>
                    <a:pt x="13515" y="1057"/>
                    <a:pt x="13402" y="1133"/>
                    <a:pt x="13295" y="1133"/>
                  </a:cubicBezTo>
                  <a:cubicBezTo>
                    <a:pt x="13290" y="1133"/>
                    <a:pt x="13286" y="1133"/>
                    <a:pt x="13282" y="1132"/>
                  </a:cubicBezTo>
                  <a:lnTo>
                    <a:pt x="13282" y="1132"/>
                  </a:lnTo>
                  <a:cubicBezTo>
                    <a:pt x="13295" y="1165"/>
                    <a:pt x="13327" y="1204"/>
                    <a:pt x="13308" y="1217"/>
                  </a:cubicBezTo>
                  <a:cubicBezTo>
                    <a:pt x="13287" y="1200"/>
                    <a:pt x="13261" y="1192"/>
                    <a:pt x="13235" y="1192"/>
                  </a:cubicBezTo>
                  <a:cubicBezTo>
                    <a:pt x="13154" y="1192"/>
                    <a:pt x="13069" y="1263"/>
                    <a:pt x="13118" y="1322"/>
                  </a:cubicBezTo>
                  <a:cubicBezTo>
                    <a:pt x="13109" y="1315"/>
                    <a:pt x="13101" y="1313"/>
                    <a:pt x="13093" y="1313"/>
                  </a:cubicBezTo>
                  <a:cubicBezTo>
                    <a:pt x="13064" y="1313"/>
                    <a:pt x="13050" y="1357"/>
                    <a:pt x="13020" y="1357"/>
                  </a:cubicBezTo>
                  <a:cubicBezTo>
                    <a:pt x="13007" y="1357"/>
                    <a:pt x="12990" y="1348"/>
                    <a:pt x="12968" y="1322"/>
                  </a:cubicBezTo>
                  <a:cubicBezTo>
                    <a:pt x="12974" y="1316"/>
                    <a:pt x="12980" y="1314"/>
                    <a:pt x="12987" y="1314"/>
                  </a:cubicBezTo>
                  <a:cubicBezTo>
                    <a:pt x="12998" y="1314"/>
                    <a:pt x="13010" y="1320"/>
                    <a:pt x="13016" y="1320"/>
                  </a:cubicBezTo>
                  <a:cubicBezTo>
                    <a:pt x="13023" y="1320"/>
                    <a:pt x="13025" y="1315"/>
                    <a:pt x="13020" y="1296"/>
                  </a:cubicBezTo>
                  <a:cubicBezTo>
                    <a:pt x="12996" y="1294"/>
                    <a:pt x="12978" y="1293"/>
                    <a:pt x="12963" y="1293"/>
                  </a:cubicBezTo>
                  <a:cubicBezTo>
                    <a:pt x="12885" y="1293"/>
                    <a:pt x="12915" y="1323"/>
                    <a:pt x="12811" y="1401"/>
                  </a:cubicBezTo>
                  <a:cubicBezTo>
                    <a:pt x="12791" y="1361"/>
                    <a:pt x="12811" y="1335"/>
                    <a:pt x="12778" y="1335"/>
                  </a:cubicBezTo>
                  <a:cubicBezTo>
                    <a:pt x="12773" y="1393"/>
                    <a:pt x="12700" y="1460"/>
                    <a:pt x="12655" y="1460"/>
                  </a:cubicBezTo>
                  <a:cubicBezTo>
                    <a:pt x="12634" y="1460"/>
                    <a:pt x="12619" y="1445"/>
                    <a:pt x="12621" y="1407"/>
                  </a:cubicBezTo>
                  <a:lnTo>
                    <a:pt x="12621" y="1407"/>
                  </a:lnTo>
                  <a:cubicBezTo>
                    <a:pt x="12569" y="1492"/>
                    <a:pt x="12497" y="1433"/>
                    <a:pt x="12490" y="1544"/>
                  </a:cubicBezTo>
                  <a:cubicBezTo>
                    <a:pt x="12440" y="1473"/>
                    <a:pt x="12400" y="1447"/>
                    <a:pt x="12364" y="1447"/>
                  </a:cubicBezTo>
                  <a:cubicBezTo>
                    <a:pt x="12334" y="1447"/>
                    <a:pt x="12308" y="1465"/>
                    <a:pt x="12281" y="1492"/>
                  </a:cubicBezTo>
                  <a:cubicBezTo>
                    <a:pt x="12222" y="1551"/>
                    <a:pt x="12163" y="1656"/>
                    <a:pt x="12065" y="1682"/>
                  </a:cubicBezTo>
                  <a:cubicBezTo>
                    <a:pt x="12021" y="1696"/>
                    <a:pt x="11972" y="1701"/>
                    <a:pt x="11920" y="1701"/>
                  </a:cubicBezTo>
                  <a:cubicBezTo>
                    <a:pt x="11825" y="1701"/>
                    <a:pt x="11722" y="1684"/>
                    <a:pt x="11633" y="1675"/>
                  </a:cubicBezTo>
                  <a:cubicBezTo>
                    <a:pt x="11594" y="1670"/>
                    <a:pt x="11558" y="1666"/>
                    <a:pt x="11527" y="1666"/>
                  </a:cubicBezTo>
                  <a:cubicBezTo>
                    <a:pt x="11441" y="1666"/>
                    <a:pt x="11386" y="1695"/>
                    <a:pt x="11391" y="1800"/>
                  </a:cubicBezTo>
                  <a:cubicBezTo>
                    <a:pt x="11376" y="1770"/>
                    <a:pt x="11361" y="1759"/>
                    <a:pt x="11346" y="1759"/>
                  </a:cubicBezTo>
                  <a:cubicBezTo>
                    <a:pt x="11299" y="1759"/>
                    <a:pt x="11254" y="1873"/>
                    <a:pt x="11225" y="1873"/>
                  </a:cubicBezTo>
                  <a:cubicBezTo>
                    <a:pt x="11210" y="1873"/>
                    <a:pt x="11200" y="1846"/>
                    <a:pt x="11195" y="1767"/>
                  </a:cubicBezTo>
                  <a:cubicBezTo>
                    <a:pt x="11038" y="1872"/>
                    <a:pt x="10868" y="1898"/>
                    <a:pt x="10711" y="1917"/>
                  </a:cubicBezTo>
                  <a:cubicBezTo>
                    <a:pt x="10560" y="1937"/>
                    <a:pt x="10416" y="1944"/>
                    <a:pt x="10311" y="2042"/>
                  </a:cubicBezTo>
                  <a:cubicBezTo>
                    <a:pt x="10230" y="1939"/>
                    <a:pt x="10135" y="1900"/>
                    <a:pt x="10034" y="1900"/>
                  </a:cubicBezTo>
                  <a:cubicBezTo>
                    <a:pt x="9948" y="1900"/>
                    <a:pt x="9858" y="1928"/>
                    <a:pt x="9768" y="1970"/>
                  </a:cubicBezTo>
                  <a:cubicBezTo>
                    <a:pt x="9586" y="2049"/>
                    <a:pt x="9403" y="2168"/>
                    <a:pt x="9257" y="2168"/>
                  </a:cubicBezTo>
                  <a:cubicBezTo>
                    <a:pt x="9246" y="2168"/>
                    <a:pt x="9236" y="2167"/>
                    <a:pt x="9225" y="2166"/>
                  </a:cubicBezTo>
                  <a:cubicBezTo>
                    <a:pt x="9053" y="2141"/>
                    <a:pt x="8891" y="2048"/>
                    <a:pt x="8755" y="2048"/>
                  </a:cubicBezTo>
                  <a:cubicBezTo>
                    <a:pt x="8715" y="2048"/>
                    <a:pt x="8678" y="2056"/>
                    <a:pt x="8643" y="2074"/>
                  </a:cubicBezTo>
                  <a:cubicBezTo>
                    <a:pt x="8656" y="2153"/>
                    <a:pt x="8669" y="2199"/>
                    <a:pt x="8689" y="2238"/>
                  </a:cubicBezTo>
                  <a:cubicBezTo>
                    <a:pt x="8663" y="2245"/>
                    <a:pt x="8650" y="2277"/>
                    <a:pt x="8643" y="2310"/>
                  </a:cubicBezTo>
                  <a:cubicBezTo>
                    <a:pt x="8624" y="2166"/>
                    <a:pt x="8650" y="2127"/>
                    <a:pt x="8584" y="2088"/>
                  </a:cubicBezTo>
                  <a:cubicBezTo>
                    <a:pt x="8556" y="2104"/>
                    <a:pt x="8520" y="2109"/>
                    <a:pt x="8479" y="2109"/>
                  </a:cubicBezTo>
                  <a:cubicBezTo>
                    <a:pt x="8405" y="2109"/>
                    <a:pt x="8317" y="2092"/>
                    <a:pt x="8238" y="2088"/>
                  </a:cubicBezTo>
                  <a:cubicBezTo>
                    <a:pt x="8225" y="2087"/>
                    <a:pt x="8213" y="2086"/>
                    <a:pt x="8201" y="2086"/>
                  </a:cubicBezTo>
                  <a:cubicBezTo>
                    <a:pt x="8091" y="2086"/>
                    <a:pt x="7995" y="2119"/>
                    <a:pt x="7989" y="2284"/>
                  </a:cubicBezTo>
                  <a:cubicBezTo>
                    <a:pt x="7965" y="2260"/>
                    <a:pt x="7939" y="2200"/>
                    <a:pt x="7924" y="2200"/>
                  </a:cubicBezTo>
                  <a:cubicBezTo>
                    <a:pt x="7913" y="2200"/>
                    <a:pt x="7908" y="2226"/>
                    <a:pt x="7910" y="2303"/>
                  </a:cubicBezTo>
                  <a:cubicBezTo>
                    <a:pt x="7930" y="2310"/>
                    <a:pt x="7950" y="2297"/>
                    <a:pt x="7956" y="2349"/>
                  </a:cubicBezTo>
                  <a:cubicBezTo>
                    <a:pt x="7891" y="2336"/>
                    <a:pt x="7852" y="2290"/>
                    <a:pt x="7897" y="2186"/>
                  </a:cubicBezTo>
                  <a:lnTo>
                    <a:pt x="7897" y="2186"/>
                  </a:lnTo>
                  <a:cubicBezTo>
                    <a:pt x="7819" y="2316"/>
                    <a:pt x="7760" y="2218"/>
                    <a:pt x="7727" y="2402"/>
                  </a:cubicBezTo>
                  <a:cubicBezTo>
                    <a:pt x="7699" y="2345"/>
                    <a:pt x="7637" y="2310"/>
                    <a:pt x="7573" y="2310"/>
                  </a:cubicBezTo>
                  <a:cubicBezTo>
                    <a:pt x="7489" y="2310"/>
                    <a:pt x="7402" y="2372"/>
                    <a:pt x="7387" y="2532"/>
                  </a:cubicBezTo>
                  <a:cubicBezTo>
                    <a:pt x="7367" y="2429"/>
                    <a:pt x="7352" y="2399"/>
                    <a:pt x="7338" y="2399"/>
                  </a:cubicBezTo>
                  <a:cubicBezTo>
                    <a:pt x="7319" y="2399"/>
                    <a:pt x="7305" y="2463"/>
                    <a:pt x="7286" y="2463"/>
                  </a:cubicBezTo>
                  <a:cubicBezTo>
                    <a:pt x="7275" y="2463"/>
                    <a:pt x="7264" y="2445"/>
                    <a:pt x="7250" y="2388"/>
                  </a:cubicBezTo>
                  <a:cubicBezTo>
                    <a:pt x="7250" y="2514"/>
                    <a:pt x="7207" y="2552"/>
                    <a:pt x="7160" y="2552"/>
                  </a:cubicBezTo>
                  <a:cubicBezTo>
                    <a:pt x="7130" y="2552"/>
                    <a:pt x="7098" y="2537"/>
                    <a:pt x="7073" y="2519"/>
                  </a:cubicBezTo>
                  <a:lnTo>
                    <a:pt x="7073" y="2519"/>
                  </a:lnTo>
                  <a:cubicBezTo>
                    <a:pt x="7099" y="2559"/>
                    <a:pt x="7099" y="2644"/>
                    <a:pt x="7067" y="2663"/>
                  </a:cubicBezTo>
                  <a:cubicBezTo>
                    <a:pt x="7049" y="2541"/>
                    <a:pt x="6976" y="2413"/>
                    <a:pt x="6930" y="2413"/>
                  </a:cubicBezTo>
                  <a:cubicBezTo>
                    <a:pt x="6907" y="2413"/>
                    <a:pt x="6890" y="2445"/>
                    <a:pt x="6890" y="2526"/>
                  </a:cubicBezTo>
                  <a:cubicBezTo>
                    <a:pt x="6893" y="2527"/>
                    <a:pt x="6896" y="2528"/>
                    <a:pt x="6899" y="2528"/>
                  </a:cubicBezTo>
                  <a:cubicBezTo>
                    <a:pt x="6920" y="2528"/>
                    <a:pt x="6927" y="2487"/>
                    <a:pt x="6935" y="2487"/>
                  </a:cubicBezTo>
                  <a:cubicBezTo>
                    <a:pt x="6939" y="2487"/>
                    <a:pt x="6943" y="2495"/>
                    <a:pt x="6949" y="2519"/>
                  </a:cubicBezTo>
                  <a:cubicBezTo>
                    <a:pt x="6962" y="2729"/>
                    <a:pt x="6883" y="2519"/>
                    <a:pt x="6903" y="2761"/>
                  </a:cubicBezTo>
                  <a:lnTo>
                    <a:pt x="6857" y="2421"/>
                  </a:lnTo>
                  <a:cubicBezTo>
                    <a:pt x="6751" y="2479"/>
                    <a:pt x="6692" y="2612"/>
                    <a:pt x="6623" y="2612"/>
                  </a:cubicBezTo>
                  <a:cubicBezTo>
                    <a:pt x="6590" y="2612"/>
                    <a:pt x="6555" y="2582"/>
                    <a:pt x="6510" y="2500"/>
                  </a:cubicBezTo>
                  <a:cubicBezTo>
                    <a:pt x="6471" y="2601"/>
                    <a:pt x="6419" y="2631"/>
                    <a:pt x="6363" y="2631"/>
                  </a:cubicBezTo>
                  <a:cubicBezTo>
                    <a:pt x="6275" y="2631"/>
                    <a:pt x="6174" y="2554"/>
                    <a:pt x="6092" y="2554"/>
                  </a:cubicBezTo>
                  <a:cubicBezTo>
                    <a:pt x="6055" y="2554"/>
                    <a:pt x="6021" y="2570"/>
                    <a:pt x="5994" y="2617"/>
                  </a:cubicBezTo>
                  <a:cubicBezTo>
                    <a:pt x="5948" y="2689"/>
                    <a:pt x="6046" y="2768"/>
                    <a:pt x="5994" y="2788"/>
                  </a:cubicBezTo>
                  <a:cubicBezTo>
                    <a:pt x="5987" y="2788"/>
                    <a:pt x="5941" y="2637"/>
                    <a:pt x="5935" y="2631"/>
                  </a:cubicBezTo>
                  <a:cubicBezTo>
                    <a:pt x="5931" y="2629"/>
                    <a:pt x="5928" y="2628"/>
                    <a:pt x="5924" y="2628"/>
                  </a:cubicBezTo>
                  <a:cubicBezTo>
                    <a:pt x="5891" y="2628"/>
                    <a:pt x="5869" y="2709"/>
                    <a:pt x="5863" y="2709"/>
                  </a:cubicBezTo>
                  <a:cubicBezTo>
                    <a:pt x="5859" y="2707"/>
                    <a:pt x="5839" y="2703"/>
                    <a:pt x="5813" y="2703"/>
                  </a:cubicBezTo>
                  <a:cubicBezTo>
                    <a:pt x="5756" y="2703"/>
                    <a:pt x="5665" y="2722"/>
                    <a:pt x="5621" y="2820"/>
                  </a:cubicBezTo>
                  <a:cubicBezTo>
                    <a:pt x="5569" y="2749"/>
                    <a:pt x="5501" y="2720"/>
                    <a:pt x="5437" y="2720"/>
                  </a:cubicBezTo>
                  <a:cubicBezTo>
                    <a:pt x="5348" y="2720"/>
                    <a:pt x="5267" y="2777"/>
                    <a:pt x="5248" y="2853"/>
                  </a:cubicBezTo>
                  <a:cubicBezTo>
                    <a:pt x="5259" y="2793"/>
                    <a:pt x="5188" y="2736"/>
                    <a:pt x="5119" y="2736"/>
                  </a:cubicBezTo>
                  <a:cubicBezTo>
                    <a:pt x="5067" y="2736"/>
                    <a:pt x="5017" y="2769"/>
                    <a:pt x="5006" y="2860"/>
                  </a:cubicBezTo>
                  <a:cubicBezTo>
                    <a:pt x="4937" y="2779"/>
                    <a:pt x="4844" y="2753"/>
                    <a:pt x="4748" y="2753"/>
                  </a:cubicBezTo>
                  <a:cubicBezTo>
                    <a:pt x="4633" y="2753"/>
                    <a:pt x="4513" y="2789"/>
                    <a:pt x="4417" y="2814"/>
                  </a:cubicBezTo>
                  <a:cubicBezTo>
                    <a:pt x="4158" y="2872"/>
                    <a:pt x="3906" y="2975"/>
                    <a:pt x="3698" y="3028"/>
                  </a:cubicBezTo>
                  <a:lnTo>
                    <a:pt x="3698" y="3028"/>
                  </a:lnTo>
                  <a:cubicBezTo>
                    <a:pt x="3697" y="3028"/>
                    <a:pt x="3696" y="3028"/>
                    <a:pt x="3695" y="3028"/>
                  </a:cubicBezTo>
                  <a:cubicBezTo>
                    <a:pt x="3694" y="3028"/>
                    <a:pt x="3692" y="3028"/>
                    <a:pt x="3691" y="3030"/>
                  </a:cubicBezTo>
                  <a:cubicBezTo>
                    <a:pt x="3693" y="3029"/>
                    <a:pt x="3695" y="3028"/>
                    <a:pt x="3698" y="3028"/>
                  </a:cubicBezTo>
                  <a:lnTo>
                    <a:pt x="3698" y="3028"/>
                  </a:lnTo>
                  <a:cubicBezTo>
                    <a:pt x="3723" y="3034"/>
                    <a:pt x="3778" y="3143"/>
                    <a:pt x="3736" y="3160"/>
                  </a:cubicBezTo>
                  <a:cubicBezTo>
                    <a:pt x="3704" y="3160"/>
                    <a:pt x="3691" y="3017"/>
                    <a:pt x="3665" y="2997"/>
                  </a:cubicBezTo>
                  <a:cubicBezTo>
                    <a:pt x="3521" y="3088"/>
                    <a:pt x="3370" y="3147"/>
                    <a:pt x="3207" y="3187"/>
                  </a:cubicBezTo>
                  <a:cubicBezTo>
                    <a:pt x="3050" y="3239"/>
                    <a:pt x="2886" y="3278"/>
                    <a:pt x="2716" y="3317"/>
                  </a:cubicBezTo>
                  <a:cubicBezTo>
                    <a:pt x="2552" y="3370"/>
                    <a:pt x="2389" y="3422"/>
                    <a:pt x="2225" y="3501"/>
                  </a:cubicBezTo>
                  <a:cubicBezTo>
                    <a:pt x="2068" y="3579"/>
                    <a:pt x="1911" y="3664"/>
                    <a:pt x="1767" y="3775"/>
                  </a:cubicBezTo>
                  <a:cubicBezTo>
                    <a:pt x="1751" y="3773"/>
                    <a:pt x="1734" y="3772"/>
                    <a:pt x="1717" y="3772"/>
                  </a:cubicBezTo>
                  <a:cubicBezTo>
                    <a:pt x="1519" y="3772"/>
                    <a:pt x="1239" y="3928"/>
                    <a:pt x="1178" y="3952"/>
                  </a:cubicBezTo>
                  <a:cubicBezTo>
                    <a:pt x="982" y="4017"/>
                    <a:pt x="825" y="4207"/>
                    <a:pt x="642" y="4286"/>
                  </a:cubicBezTo>
                  <a:cubicBezTo>
                    <a:pt x="635" y="4286"/>
                    <a:pt x="642" y="4253"/>
                    <a:pt x="642" y="4253"/>
                  </a:cubicBezTo>
                  <a:lnTo>
                    <a:pt x="642" y="4253"/>
                  </a:lnTo>
                  <a:cubicBezTo>
                    <a:pt x="590" y="4299"/>
                    <a:pt x="590" y="4279"/>
                    <a:pt x="570" y="4318"/>
                  </a:cubicBezTo>
                  <a:cubicBezTo>
                    <a:pt x="446" y="4345"/>
                    <a:pt x="328" y="4430"/>
                    <a:pt x="223" y="4495"/>
                  </a:cubicBezTo>
                  <a:cubicBezTo>
                    <a:pt x="119" y="4561"/>
                    <a:pt x="27" y="4606"/>
                    <a:pt x="14" y="4619"/>
                  </a:cubicBezTo>
                  <a:cubicBezTo>
                    <a:pt x="14" y="4619"/>
                    <a:pt x="1" y="4626"/>
                    <a:pt x="1" y="4626"/>
                  </a:cubicBezTo>
                  <a:cubicBezTo>
                    <a:pt x="7" y="4626"/>
                    <a:pt x="14" y="4619"/>
                    <a:pt x="20" y="4619"/>
                  </a:cubicBezTo>
                  <a:cubicBezTo>
                    <a:pt x="79" y="4593"/>
                    <a:pt x="177" y="4554"/>
                    <a:pt x="269" y="4515"/>
                  </a:cubicBezTo>
                  <a:cubicBezTo>
                    <a:pt x="361" y="4475"/>
                    <a:pt x="446" y="4443"/>
                    <a:pt x="472" y="4417"/>
                  </a:cubicBezTo>
                  <a:cubicBezTo>
                    <a:pt x="478" y="4430"/>
                    <a:pt x="505" y="4417"/>
                    <a:pt x="505" y="4436"/>
                  </a:cubicBezTo>
                  <a:cubicBezTo>
                    <a:pt x="583" y="4403"/>
                    <a:pt x="668" y="4371"/>
                    <a:pt x="747" y="4338"/>
                  </a:cubicBezTo>
                  <a:cubicBezTo>
                    <a:pt x="832" y="4305"/>
                    <a:pt x="910" y="4260"/>
                    <a:pt x="995" y="4227"/>
                  </a:cubicBezTo>
                  <a:cubicBezTo>
                    <a:pt x="1080" y="4194"/>
                    <a:pt x="1165" y="4155"/>
                    <a:pt x="1250" y="4129"/>
                  </a:cubicBezTo>
                  <a:cubicBezTo>
                    <a:pt x="1335" y="4103"/>
                    <a:pt x="1427" y="4089"/>
                    <a:pt x="1519" y="4089"/>
                  </a:cubicBezTo>
                  <a:cubicBezTo>
                    <a:pt x="1545" y="3959"/>
                    <a:pt x="1748" y="4004"/>
                    <a:pt x="1885" y="3972"/>
                  </a:cubicBezTo>
                  <a:cubicBezTo>
                    <a:pt x="1974" y="3953"/>
                    <a:pt x="2168" y="3841"/>
                    <a:pt x="2161" y="3823"/>
                  </a:cubicBezTo>
                  <a:lnTo>
                    <a:pt x="2161" y="3823"/>
                  </a:lnTo>
                  <a:cubicBezTo>
                    <a:pt x="2176" y="3840"/>
                    <a:pt x="2191" y="3846"/>
                    <a:pt x="2205" y="3846"/>
                  </a:cubicBezTo>
                  <a:cubicBezTo>
                    <a:pt x="2230" y="3846"/>
                    <a:pt x="2251" y="3827"/>
                    <a:pt x="2264" y="3827"/>
                  </a:cubicBezTo>
                  <a:cubicBezTo>
                    <a:pt x="2275" y="3827"/>
                    <a:pt x="2280" y="3839"/>
                    <a:pt x="2278" y="3880"/>
                  </a:cubicBezTo>
                  <a:cubicBezTo>
                    <a:pt x="2304" y="3789"/>
                    <a:pt x="2369" y="3860"/>
                    <a:pt x="2376" y="3749"/>
                  </a:cubicBezTo>
                  <a:cubicBezTo>
                    <a:pt x="2382" y="3773"/>
                    <a:pt x="2400" y="3783"/>
                    <a:pt x="2423" y="3783"/>
                  </a:cubicBezTo>
                  <a:cubicBezTo>
                    <a:pt x="2471" y="3783"/>
                    <a:pt x="2545" y="3739"/>
                    <a:pt x="2598" y="3677"/>
                  </a:cubicBezTo>
                  <a:cubicBezTo>
                    <a:pt x="2618" y="3717"/>
                    <a:pt x="2624" y="3775"/>
                    <a:pt x="2650" y="3775"/>
                  </a:cubicBezTo>
                  <a:cubicBezTo>
                    <a:pt x="2677" y="3684"/>
                    <a:pt x="2729" y="3671"/>
                    <a:pt x="2781" y="3671"/>
                  </a:cubicBezTo>
                  <a:cubicBezTo>
                    <a:pt x="2840" y="3664"/>
                    <a:pt x="2893" y="3671"/>
                    <a:pt x="2912" y="3579"/>
                  </a:cubicBezTo>
                  <a:cubicBezTo>
                    <a:pt x="2934" y="3586"/>
                    <a:pt x="2959" y="3590"/>
                    <a:pt x="2989" y="3590"/>
                  </a:cubicBezTo>
                  <a:cubicBezTo>
                    <a:pt x="3067" y="3590"/>
                    <a:pt x="3171" y="3567"/>
                    <a:pt x="3285" y="3533"/>
                  </a:cubicBezTo>
                  <a:cubicBezTo>
                    <a:pt x="3449" y="3494"/>
                    <a:pt x="3632" y="3429"/>
                    <a:pt x="3789" y="3376"/>
                  </a:cubicBezTo>
                  <a:lnTo>
                    <a:pt x="3789" y="3376"/>
                  </a:lnTo>
                  <a:cubicBezTo>
                    <a:pt x="3802" y="3429"/>
                    <a:pt x="3776" y="3455"/>
                    <a:pt x="3808" y="3468"/>
                  </a:cubicBezTo>
                  <a:cubicBezTo>
                    <a:pt x="3939" y="3376"/>
                    <a:pt x="4083" y="3376"/>
                    <a:pt x="4208" y="3363"/>
                  </a:cubicBezTo>
                  <a:cubicBezTo>
                    <a:pt x="4332" y="3350"/>
                    <a:pt x="4437" y="3324"/>
                    <a:pt x="4495" y="3147"/>
                  </a:cubicBezTo>
                  <a:cubicBezTo>
                    <a:pt x="4508" y="3376"/>
                    <a:pt x="4659" y="3174"/>
                    <a:pt x="4672" y="3357"/>
                  </a:cubicBezTo>
                  <a:cubicBezTo>
                    <a:pt x="4715" y="3237"/>
                    <a:pt x="4789" y="3202"/>
                    <a:pt x="4880" y="3202"/>
                  </a:cubicBezTo>
                  <a:cubicBezTo>
                    <a:pt x="4998" y="3202"/>
                    <a:pt x="5146" y="3261"/>
                    <a:pt x="5294" y="3272"/>
                  </a:cubicBezTo>
                  <a:cubicBezTo>
                    <a:pt x="5315" y="3274"/>
                    <a:pt x="5336" y="3275"/>
                    <a:pt x="5357" y="3275"/>
                  </a:cubicBezTo>
                  <a:cubicBezTo>
                    <a:pt x="5614" y="3275"/>
                    <a:pt x="5854" y="3134"/>
                    <a:pt x="6072" y="3056"/>
                  </a:cubicBezTo>
                  <a:cubicBezTo>
                    <a:pt x="6140" y="3028"/>
                    <a:pt x="6183" y="2966"/>
                    <a:pt x="6211" y="2966"/>
                  </a:cubicBezTo>
                  <a:cubicBezTo>
                    <a:pt x="6229" y="2966"/>
                    <a:pt x="6241" y="2992"/>
                    <a:pt x="6249" y="3069"/>
                  </a:cubicBezTo>
                  <a:cubicBezTo>
                    <a:pt x="6251" y="3070"/>
                    <a:pt x="6254" y="3070"/>
                    <a:pt x="6256" y="3070"/>
                  </a:cubicBezTo>
                  <a:cubicBezTo>
                    <a:pt x="6286" y="3070"/>
                    <a:pt x="6276" y="2987"/>
                    <a:pt x="6295" y="2945"/>
                  </a:cubicBezTo>
                  <a:cubicBezTo>
                    <a:pt x="6402" y="3052"/>
                    <a:pt x="6515" y="3104"/>
                    <a:pt x="6618" y="3104"/>
                  </a:cubicBezTo>
                  <a:cubicBezTo>
                    <a:pt x="6748" y="3104"/>
                    <a:pt x="6863" y="3022"/>
                    <a:pt x="6936" y="2866"/>
                  </a:cubicBezTo>
                  <a:cubicBezTo>
                    <a:pt x="6949" y="2964"/>
                    <a:pt x="6955" y="3043"/>
                    <a:pt x="6942" y="3095"/>
                  </a:cubicBezTo>
                  <a:cubicBezTo>
                    <a:pt x="6995" y="3082"/>
                    <a:pt x="7057" y="2967"/>
                    <a:pt x="7080" y="2967"/>
                  </a:cubicBezTo>
                  <a:cubicBezTo>
                    <a:pt x="7091" y="2967"/>
                    <a:pt x="7092" y="2993"/>
                    <a:pt x="7080" y="3069"/>
                  </a:cubicBezTo>
                  <a:cubicBezTo>
                    <a:pt x="7430" y="2874"/>
                    <a:pt x="7530" y="2793"/>
                    <a:pt x="7844" y="2793"/>
                  </a:cubicBezTo>
                  <a:cubicBezTo>
                    <a:pt x="7900" y="2793"/>
                    <a:pt x="7963" y="2796"/>
                    <a:pt x="8035" y="2801"/>
                  </a:cubicBezTo>
                  <a:cubicBezTo>
                    <a:pt x="8028" y="2735"/>
                    <a:pt x="8015" y="2637"/>
                    <a:pt x="8035" y="2624"/>
                  </a:cubicBezTo>
                  <a:cubicBezTo>
                    <a:pt x="8071" y="2650"/>
                    <a:pt x="8179" y="2696"/>
                    <a:pt x="8263" y="2696"/>
                  </a:cubicBezTo>
                  <a:cubicBezTo>
                    <a:pt x="8347" y="2696"/>
                    <a:pt x="8408" y="2650"/>
                    <a:pt x="8349" y="2493"/>
                  </a:cubicBezTo>
                  <a:cubicBezTo>
                    <a:pt x="8416" y="2493"/>
                    <a:pt x="8459" y="2592"/>
                    <a:pt x="8486" y="2592"/>
                  </a:cubicBezTo>
                  <a:cubicBezTo>
                    <a:pt x="8498" y="2592"/>
                    <a:pt x="8506" y="2572"/>
                    <a:pt x="8512" y="2513"/>
                  </a:cubicBezTo>
                  <a:cubicBezTo>
                    <a:pt x="8532" y="2638"/>
                    <a:pt x="8553" y="2681"/>
                    <a:pt x="8570" y="2681"/>
                  </a:cubicBezTo>
                  <a:cubicBezTo>
                    <a:pt x="8592" y="2681"/>
                    <a:pt x="8606" y="2600"/>
                    <a:pt x="8598" y="2531"/>
                  </a:cubicBezTo>
                  <a:lnTo>
                    <a:pt x="8598" y="2531"/>
                  </a:lnTo>
                  <a:cubicBezTo>
                    <a:pt x="8616" y="2594"/>
                    <a:pt x="8652" y="2574"/>
                    <a:pt x="8663" y="2709"/>
                  </a:cubicBezTo>
                  <a:cubicBezTo>
                    <a:pt x="8812" y="2628"/>
                    <a:pt x="9022" y="2578"/>
                    <a:pt x="9257" y="2578"/>
                  </a:cubicBezTo>
                  <a:cubicBezTo>
                    <a:pt x="9383" y="2578"/>
                    <a:pt x="9516" y="2592"/>
                    <a:pt x="9651" y="2624"/>
                  </a:cubicBezTo>
                  <a:cubicBezTo>
                    <a:pt x="9844" y="2450"/>
                    <a:pt x="10007" y="2388"/>
                    <a:pt x="10180" y="2388"/>
                  </a:cubicBezTo>
                  <a:cubicBezTo>
                    <a:pt x="10189" y="2388"/>
                    <a:pt x="10198" y="2388"/>
                    <a:pt x="10207" y="2388"/>
                  </a:cubicBezTo>
                  <a:cubicBezTo>
                    <a:pt x="10383" y="2388"/>
                    <a:pt x="10580" y="2441"/>
                    <a:pt x="10835" y="2460"/>
                  </a:cubicBezTo>
                  <a:cubicBezTo>
                    <a:pt x="10887" y="2349"/>
                    <a:pt x="11064" y="2487"/>
                    <a:pt x="11025" y="2231"/>
                  </a:cubicBezTo>
                  <a:lnTo>
                    <a:pt x="11025" y="2231"/>
                  </a:lnTo>
                  <a:cubicBezTo>
                    <a:pt x="11041" y="2278"/>
                    <a:pt x="11065" y="2295"/>
                    <a:pt x="11091" y="2295"/>
                  </a:cubicBezTo>
                  <a:cubicBezTo>
                    <a:pt x="11149" y="2295"/>
                    <a:pt x="11218" y="2214"/>
                    <a:pt x="11240" y="2205"/>
                  </a:cubicBezTo>
                  <a:lnTo>
                    <a:pt x="11240" y="2205"/>
                  </a:lnTo>
                  <a:cubicBezTo>
                    <a:pt x="11236" y="2206"/>
                    <a:pt x="11231" y="2207"/>
                    <a:pt x="11226" y="2207"/>
                  </a:cubicBezTo>
                  <a:cubicBezTo>
                    <a:pt x="11198" y="2207"/>
                    <a:pt x="11170" y="2190"/>
                    <a:pt x="11142" y="2140"/>
                  </a:cubicBezTo>
                  <a:lnTo>
                    <a:pt x="11142" y="2140"/>
                  </a:lnTo>
                  <a:cubicBezTo>
                    <a:pt x="11151" y="2142"/>
                    <a:pt x="11159" y="2142"/>
                    <a:pt x="11166" y="2142"/>
                  </a:cubicBezTo>
                  <a:cubicBezTo>
                    <a:pt x="11192" y="2142"/>
                    <a:pt x="11206" y="2132"/>
                    <a:pt x="11219" y="2132"/>
                  </a:cubicBezTo>
                  <a:cubicBezTo>
                    <a:pt x="11227" y="2132"/>
                    <a:pt x="11236" y="2137"/>
                    <a:pt x="11247" y="2153"/>
                  </a:cubicBezTo>
                  <a:cubicBezTo>
                    <a:pt x="11216" y="2190"/>
                    <a:pt x="11285" y="2215"/>
                    <a:pt x="11270" y="2284"/>
                  </a:cubicBezTo>
                  <a:lnTo>
                    <a:pt x="11270" y="2284"/>
                  </a:lnTo>
                  <a:cubicBezTo>
                    <a:pt x="11300" y="2183"/>
                    <a:pt x="11365" y="2171"/>
                    <a:pt x="11424" y="2171"/>
                  </a:cubicBezTo>
                  <a:cubicBezTo>
                    <a:pt x="11444" y="2171"/>
                    <a:pt x="11462" y="2172"/>
                    <a:pt x="11479" y="2172"/>
                  </a:cubicBezTo>
                  <a:cubicBezTo>
                    <a:pt x="11533" y="2172"/>
                    <a:pt x="11565" y="2159"/>
                    <a:pt x="11528" y="2042"/>
                  </a:cubicBezTo>
                  <a:lnTo>
                    <a:pt x="11528" y="2042"/>
                  </a:lnTo>
                  <a:cubicBezTo>
                    <a:pt x="11593" y="2137"/>
                    <a:pt x="11625" y="2171"/>
                    <a:pt x="11645" y="2171"/>
                  </a:cubicBezTo>
                  <a:cubicBezTo>
                    <a:pt x="11680" y="2171"/>
                    <a:pt x="11678" y="2067"/>
                    <a:pt x="11744" y="2009"/>
                  </a:cubicBezTo>
                  <a:lnTo>
                    <a:pt x="11744" y="2009"/>
                  </a:lnTo>
                  <a:cubicBezTo>
                    <a:pt x="11740" y="2061"/>
                    <a:pt x="11752" y="2078"/>
                    <a:pt x="11773" y="2078"/>
                  </a:cubicBezTo>
                  <a:cubicBezTo>
                    <a:pt x="11815" y="2078"/>
                    <a:pt x="11890" y="2011"/>
                    <a:pt x="11929" y="2011"/>
                  </a:cubicBezTo>
                  <a:cubicBezTo>
                    <a:pt x="11953" y="2011"/>
                    <a:pt x="11964" y="2035"/>
                    <a:pt x="11947" y="2114"/>
                  </a:cubicBezTo>
                  <a:cubicBezTo>
                    <a:pt x="11999" y="2057"/>
                    <a:pt x="12041" y="2043"/>
                    <a:pt x="12083" y="2043"/>
                  </a:cubicBezTo>
                  <a:cubicBezTo>
                    <a:pt x="12123" y="2043"/>
                    <a:pt x="12163" y="2057"/>
                    <a:pt x="12210" y="2057"/>
                  </a:cubicBezTo>
                  <a:cubicBezTo>
                    <a:pt x="12243" y="2057"/>
                    <a:pt x="12278" y="2050"/>
                    <a:pt x="12320" y="2029"/>
                  </a:cubicBezTo>
                  <a:cubicBezTo>
                    <a:pt x="12307" y="1983"/>
                    <a:pt x="12274" y="1917"/>
                    <a:pt x="12294" y="1904"/>
                  </a:cubicBezTo>
                  <a:lnTo>
                    <a:pt x="12294" y="1904"/>
                  </a:lnTo>
                  <a:cubicBezTo>
                    <a:pt x="12326" y="1927"/>
                    <a:pt x="12348" y="1937"/>
                    <a:pt x="12361" y="1937"/>
                  </a:cubicBezTo>
                  <a:cubicBezTo>
                    <a:pt x="12383" y="1937"/>
                    <a:pt x="12382" y="1910"/>
                    <a:pt x="12366" y="1865"/>
                  </a:cubicBezTo>
                  <a:lnTo>
                    <a:pt x="12366" y="1865"/>
                  </a:lnTo>
                  <a:cubicBezTo>
                    <a:pt x="12391" y="1887"/>
                    <a:pt x="12422" y="1897"/>
                    <a:pt x="12453" y="1897"/>
                  </a:cubicBezTo>
                  <a:cubicBezTo>
                    <a:pt x="12535" y="1897"/>
                    <a:pt x="12619" y="1831"/>
                    <a:pt x="12614" y="1741"/>
                  </a:cubicBezTo>
                  <a:lnTo>
                    <a:pt x="12614" y="1741"/>
                  </a:lnTo>
                  <a:cubicBezTo>
                    <a:pt x="12654" y="1781"/>
                    <a:pt x="12694" y="1797"/>
                    <a:pt x="12732" y="1797"/>
                  </a:cubicBezTo>
                  <a:cubicBezTo>
                    <a:pt x="12750" y="1797"/>
                    <a:pt x="12768" y="1793"/>
                    <a:pt x="12784" y="1787"/>
                  </a:cubicBezTo>
                  <a:cubicBezTo>
                    <a:pt x="12834" y="1762"/>
                    <a:pt x="12884" y="1719"/>
                    <a:pt x="12923" y="1669"/>
                  </a:cubicBezTo>
                  <a:lnTo>
                    <a:pt x="12923" y="1669"/>
                  </a:lnTo>
                  <a:cubicBezTo>
                    <a:pt x="12919" y="1673"/>
                    <a:pt x="12914" y="1675"/>
                    <a:pt x="12908" y="1675"/>
                  </a:cubicBezTo>
                  <a:cubicBezTo>
                    <a:pt x="12877" y="1675"/>
                    <a:pt x="12832" y="1630"/>
                    <a:pt x="12863" y="1610"/>
                  </a:cubicBezTo>
                  <a:lnTo>
                    <a:pt x="12863" y="1610"/>
                  </a:lnTo>
                  <a:cubicBezTo>
                    <a:pt x="12883" y="1636"/>
                    <a:pt x="12909" y="1649"/>
                    <a:pt x="12928" y="1662"/>
                  </a:cubicBezTo>
                  <a:cubicBezTo>
                    <a:pt x="12944" y="1668"/>
                    <a:pt x="12959" y="1671"/>
                    <a:pt x="12974" y="1671"/>
                  </a:cubicBezTo>
                  <a:cubicBezTo>
                    <a:pt x="13080" y="1671"/>
                    <a:pt x="13166" y="1545"/>
                    <a:pt x="13138" y="1499"/>
                  </a:cubicBezTo>
                  <a:lnTo>
                    <a:pt x="13138" y="1499"/>
                  </a:lnTo>
                  <a:cubicBezTo>
                    <a:pt x="13159" y="1501"/>
                    <a:pt x="13180" y="1503"/>
                    <a:pt x="13200" y="1503"/>
                  </a:cubicBezTo>
                  <a:cubicBezTo>
                    <a:pt x="13374" y="1503"/>
                    <a:pt x="13508" y="1407"/>
                    <a:pt x="13484" y="1296"/>
                  </a:cubicBezTo>
                  <a:lnTo>
                    <a:pt x="13484" y="1296"/>
                  </a:lnTo>
                  <a:cubicBezTo>
                    <a:pt x="13510" y="1312"/>
                    <a:pt x="13532" y="1319"/>
                    <a:pt x="13549" y="1319"/>
                  </a:cubicBezTo>
                  <a:cubicBezTo>
                    <a:pt x="13602" y="1319"/>
                    <a:pt x="13617" y="1258"/>
                    <a:pt x="13602" y="1224"/>
                  </a:cubicBezTo>
                  <a:lnTo>
                    <a:pt x="13602" y="1224"/>
                  </a:lnTo>
                  <a:cubicBezTo>
                    <a:pt x="13622" y="1228"/>
                    <a:pt x="13643" y="1230"/>
                    <a:pt x="13663" y="1230"/>
                  </a:cubicBezTo>
                  <a:cubicBezTo>
                    <a:pt x="13805" y="1230"/>
                    <a:pt x="13941" y="1133"/>
                    <a:pt x="14021" y="995"/>
                  </a:cubicBezTo>
                  <a:cubicBezTo>
                    <a:pt x="14034" y="1006"/>
                    <a:pt x="14047" y="1010"/>
                    <a:pt x="14060" y="1010"/>
                  </a:cubicBezTo>
                  <a:cubicBezTo>
                    <a:pt x="14111" y="1010"/>
                    <a:pt x="14159" y="938"/>
                    <a:pt x="14211" y="871"/>
                  </a:cubicBezTo>
                  <a:cubicBezTo>
                    <a:pt x="14274" y="783"/>
                    <a:pt x="14348" y="707"/>
                    <a:pt x="14441" y="707"/>
                  </a:cubicBezTo>
                  <a:cubicBezTo>
                    <a:pt x="14445" y="707"/>
                    <a:pt x="14449" y="707"/>
                    <a:pt x="14453" y="707"/>
                  </a:cubicBezTo>
                  <a:cubicBezTo>
                    <a:pt x="14427" y="668"/>
                    <a:pt x="14531" y="661"/>
                    <a:pt x="14525" y="583"/>
                  </a:cubicBezTo>
                  <a:cubicBezTo>
                    <a:pt x="14571" y="576"/>
                    <a:pt x="14629" y="524"/>
                    <a:pt x="14682" y="458"/>
                  </a:cubicBezTo>
                  <a:cubicBezTo>
                    <a:pt x="14728" y="439"/>
                    <a:pt x="14786" y="400"/>
                    <a:pt x="14845" y="354"/>
                  </a:cubicBezTo>
                  <a:cubicBezTo>
                    <a:pt x="14904" y="301"/>
                    <a:pt x="14957" y="236"/>
                    <a:pt x="15015" y="177"/>
                  </a:cubicBezTo>
                  <a:cubicBezTo>
                    <a:pt x="15087" y="125"/>
                    <a:pt x="15087" y="112"/>
                    <a:pt x="15198"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a:off x="623206" y="322664"/>
            <a:ext cx="1220237" cy="1210778"/>
          </a:xfrm>
          <a:custGeom>
            <a:avLst/>
            <a:gdLst/>
            <a:ahLst/>
            <a:cxnLst/>
            <a:rect l="l" t="t" r="r" b="b"/>
            <a:pathLst>
              <a:path w="12771" h="12672" extrusionOk="0">
                <a:moveTo>
                  <a:pt x="870" y="4356"/>
                </a:moveTo>
                <a:lnTo>
                  <a:pt x="870" y="4356"/>
                </a:lnTo>
                <a:cubicBezTo>
                  <a:pt x="864" y="4369"/>
                  <a:pt x="857" y="4375"/>
                  <a:pt x="857" y="4389"/>
                </a:cubicBezTo>
                <a:cubicBezTo>
                  <a:pt x="844" y="4382"/>
                  <a:pt x="824" y="4375"/>
                  <a:pt x="811" y="4369"/>
                </a:cubicBezTo>
                <a:cubicBezTo>
                  <a:pt x="837" y="4369"/>
                  <a:pt x="851" y="4362"/>
                  <a:pt x="870" y="4356"/>
                </a:cubicBezTo>
                <a:close/>
                <a:moveTo>
                  <a:pt x="733" y="4539"/>
                </a:moveTo>
                <a:lnTo>
                  <a:pt x="733" y="4539"/>
                </a:lnTo>
                <a:cubicBezTo>
                  <a:pt x="759" y="4546"/>
                  <a:pt x="779" y="4552"/>
                  <a:pt x="798" y="4552"/>
                </a:cubicBezTo>
                <a:cubicBezTo>
                  <a:pt x="792" y="4578"/>
                  <a:pt x="785" y="4598"/>
                  <a:pt x="779" y="4618"/>
                </a:cubicBezTo>
                <a:cubicBezTo>
                  <a:pt x="779" y="4598"/>
                  <a:pt x="765" y="4572"/>
                  <a:pt x="733" y="4539"/>
                </a:cubicBezTo>
                <a:close/>
                <a:moveTo>
                  <a:pt x="765" y="4670"/>
                </a:moveTo>
                <a:lnTo>
                  <a:pt x="765" y="4670"/>
                </a:lnTo>
                <a:cubicBezTo>
                  <a:pt x="746" y="4742"/>
                  <a:pt x="720" y="4820"/>
                  <a:pt x="700" y="4899"/>
                </a:cubicBezTo>
                <a:cubicBezTo>
                  <a:pt x="688" y="4891"/>
                  <a:pt x="668" y="4885"/>
                  <a:pt x="644" y="4885"/>
                </a:cubicBezTo>
                <a:cubicBezTo>
                  <a:pt x="629" y="4885"/>
                  <a:pt x="613" y="4887"/>
                  <a:pt x="595" y="4892"/>
                </a:cubicBezTo>
                <a:cubicBezTo>
                  <a:pt x="635" y="4755"/>
                  <a:pt x="726" y="4716"/>
                  <a:pt x="765" y="4670"/>
                </a:cubicBezTo>
                <a:close/>
                <a:moveTo>
                  <a:pt x="569" y="5625"/>
                </a:moveTo>
                <a:cubicBezTo>
                  <a:pt x="569" y="5651"/>
                  <a:pt x="563" y="5677"/>
                  <a:pt x="563" y="5704"/>
                </a:cubicBezTo>
                <a:cubicBezTo>
                  <a:pt x="550" y="5697"/>
                  <a:pt x="543" y="5691"/>
                  <a:pt x="543" y="5677"/>
                </a:cubicBezTo>
                <a:cubicBezTo>
                  <a:pt x="550" y="5664"/>
                  <a:pt x="563" y="5645"/>
                  <a:pt x="569" y="5625"/>
                </a:cubicBezTo>
                <a:close/>
                <a:moveTo>
                  <a:pt x="6204" y="0"/>
                </a:moveTo>
                <a:cubicBezTo>
                  <a:pt x="6171" y="0"/>
                  <a:pt x="6140" y="2"/>
                  <a:pt x="6111" y="5"/>
                </a:cubicBezTo>
                <a:cubicBezTo>
                  <a:pt x="5993" y="25"/>
                  <a:pt x="5908" y="64"/>
                  <a:pt x="5875" y="149"/>
                </a:cubicBezTo>
                <a:cubicBezTo>
                  <a:pt x="5857" y="113"/>
                  <a:pt x="5828" y="100"/>
                  <a:pt x="5794" y="100"/>
                </a:cubicBezTo>
                <a:cubicBezTo>
                  <a:pt x="5728" y="100"/>
                  <a:pt x="5641" y="150"/>
                  <a:pt x="5568" y="188"/>
                </a:cubicBezTo>
                <a:cubicBezTo>
                  <a:pt x="5518" y="219"/>
                  <a:pt x="5474" y="246"/>
                  <a:pt x="5447" y="246"/>
                </a:cubicBezTo>
                <a:cubicBezTo>
                  <a:pt x="5416" y="246"/>
                  <a:pt x="5406" y="213"/>
                  <a:pt x="5430" y="116"/>
                </a:cubicBezTo>
                <a:lnTo>
                  <a:pt x="5430" y="116"/>
                </a:lnTo>
                <a:cubicBezTo>
                  <a:pt x="4992" y="273"/>
                  <a:pt x="4586" y="378"/>
                  <a:pt x="4220" y="502"/>
                </a:cubicBezTo>
                <a:cubicBezTo>
                  <a:pt x="3853" y="627"/>
                  <a:pt x="3526" y="777"/>
                  <a:pt x="3310" y="1000"/>
                </a:cubicBezTo>
                <a:cubicBezTo>
                  <a:pt x="3276" y="992"/>
                  <a:pt x="3240" y="989"/>
                  <a:pt x="3204" y="989"/>
                </a:cubicBezTo>
                <a:cubicBezTo>
                  <a:pt x="2876" y="989"/>
                  <a:pt x="2483" y="1269"/>
                  <a:pt x="2166" y="1634"/>
                </a:cubicBezTo>
                <a:cubicBezTo>
                  <a:pt x="2080" y="1732"/>
                  <a:pt x="1995" y="1837"/>
                  <a:pt x="1917" y="1948"/>
                </a:cubicBezTo>
                <a:cubicBezTo>
                  <a:pt x="1878" y="2001"/>
                  <a:pt x="1838" y="2053"/>
                  <a:pt x="1799" y="2105"/>
                </a:cubicBezTo>
                <a:cubicBezTo>
                  <a:pt x="1766" y="2158"/>
                  <a:pt x="1727" y="2210"/>
                  <a:pt x="1694" y="2262"/>
                </a:cubicBezTo>
                <a:cubicBezTo>
                  <a:pt x="1551" y="2465"/>
                  <a:pt x="1433" y="2655"/>
                  <a:pt x="1315" y="2786"/>
                </a:cubicBezTo>
                <a:cubicBezTo>
                  <a:pt x="1230" y="2890"/>
                  <a:pt x="1138" y="2989"/>
                  <a:pt x="1053" y="3080"/>
                </a:cubicBezTo>
                <a:cubicBezTo>
                  <a:pt x="968" y="3178"/>
                  <a:pt x="883" y="3270"/>
                  <a:pt x="811" y="3361"/>
                </a:cubicBezTo>
                <a:cubicBezTo>
                  <a:pt x="739" y="3460"/>
                  <a:pt x="667" y="3551"/>
                  <a:pt x="615" y="3656"/>
                </a:cubicBezTo>
                <a:cubicBezTo>
                  <a:pt x="563" y="3754"/>
                  <a:pt x="517" y="3852"/>
                  <a:pt x="497" y="3957"/>
                </a:cubicBezTo>
                <a:cubicBezTo>
                  <a:pt x="540" y="3976"/>
                  <a:pt x="576" y="3982"/>
                  <a:pt x="608" y="3982"/>
                </a:cubicBezTo>
                <a:cubicBezTo>
                  <a:pt x="631" y="3982"/>
                  <a:pt x="653" y="3979"/>
                  <a:pt x="674" y="3976"/>
                </a:cubicBezTo>
                <a:lnTo>
                  <a:pt x="674" y="3976"/>
                </a:lnTo>
                <a:cubicBezTo>
                  <a:pt x="648" y="4035"/>
                  <a:pt x="661" y="4081"/>
                  <a:pt x="680" y="4127"/>
                </a:cubicBezTo>
                <a:cubicBezTo>
                  <a:pt x="592" y="4093"/>
                  <a:pt x="561" y="4043"/>
                  <a:pt x="523" y="4043"/>
                </a:cubicBezTo>
                <a:cubicBezTo>
                  <a:pt x="502" y="4043"/>
                  <a:pt x="480" y="4059"/>
                  <a:pt x="445" y="4101"/>
                </a:cubicBezTo>
                <a:cubicBezTo>
                  <a:pt x="406" y="4317"/>
                  <a:pt x="242" y="4631"/>
                  <a:pt x="150" y="4945"/>
                </a:cubicBezTo>
                <a:cubicBezTo>
                  <a:pt x="124" y="5023"/>
                  <a:pt x="105" y="5095"/>
                  <a:pt x="92" y="5167"/>
                </a:cubicBezTo>
                <a:cubicBezTo>
                  <a:pt x="85" y="5246"/>
                  <a:pt x="72" y="5311"/>
                  <a:pt x="79" y="5376"/>
                </a:cubicBezTo>
                <a:cubicBezTo>
                  <a:pt x="79" y="5501"/>
                  <a:pt x="118" y="5599"/>
                  <a:pt x="203" y="5651"/>
                </a:cubicBezTo>
                <a:cubicBezTo>
                  <a:pt x="144" y="5730"/>
                  <a:pt x="0" y="5795"/>
                  <a:pt x="190" y="5848"/>
                </a:cubicBezTo>
                <a:cubicBezTo>
                  <a:pt x="202" y="5810"/>
                  <a:pt x="197" y="5755"/>
                  <a:pt x="247" y="5755"/>
                </a:cubicBezTo>
                <a:cubicBezTo>
                  <a:pt x="249" y="5755"/>
                  <a:pt x="252" y="5756"/>
                  <a:pt x="255" y="5756"/>
                </a:cubicBezTo>
                <a:cubicBezTo>
                  <a:pt x="234" y="5852"/>
                  <a:pt x="203" y="5924"/>
                  <a:pt x="160" y="5924"/>
                </a:cubicBezTo>
                <a:cubicBezTo>
                  <a:pt x="136" y="5924"/>
                  <a:pt x="109" y="5902"/>
                  <a:pt x="79" y="5848"/>
                </a:cubicBezTo>
                <a:lnTo>
                  <a:pt x="79" y="5848"/>
                </a:lnTo>
                <a:cubicBezTo>
                  <a:pt x="124" y="5965"/>
                  <a:pt x="124" y="6057"/>
                  <a:pt x="131" y="6122"/>
                </a:cubicBezTo>
                <a:cubicBezTo>
                  <a:pt x="144" y="6194"/>
                  <a:pt x="157" y="6260"/>
                  <a:pt x="249" y="6325"/>
                </a:cubicBezTo>
                <a:cubicBezTo>
                  <a:pt x="242" y="6325"/>
                  <a:pt x="236" y="6332"/>
                  <a:pt x="236" y="6338"/>
                </a:cubicBezTo>
                <a:lnTo>
                  <a:pt x="229" y="6345"/>
                </a:lnTo>
                <a:lnTo>
                  <a:pt x="222" y="6345"/>
                </a:lnTo>
                <a:lnTo>
                  <a:pt x="222" y="6351"/>
                </a:lnTo>
                <a:cubicBezTo>
                  <a:pt x="222" y="6353"/>
                  <a:pt x="222" y="6355"/>
                  <a:pt x="222" y="6358"/>
                </a:cubicBezTo>
                <a:cubicBezTo>
                  <a:pt x="216" y="6371"/>
                  <a:pt x="209" y="6384"/>
                  <a:pt x="203" y="6397"/>
                </a:cubicBezTo>
                <a:cubicBezTo>
                  <a:pt x="190" y="6430"/>
                  <a:pt x="177" y="6462"/>
                  <a:pt x="170" y="6502"/>
                </a:cubicBezTo>
                <a:cubicBezTo>
                  <a:pt x="150" y="6580"/>
                  <a:pt x="137" y="6672"/>
                  <a:pt x="150" y="6763"/>
                </a:cubicBezTo>
                <a:cubicBezTo>
                  <a:pt x="164" y="6855"/>
                  <a:pt x="183" y="6947"/>
                  <a:pt x="222" y="7019"/>
                </a:cubicBezTo>
                <a:cubicBezTo>
                  <a:pt x="268" y="7097"/>
                  <a:pt x="321" y="7149"/>
                  <a:pt x="393" y="7176"/>
                </a:cubicBezTo>
                <a:cubicBezTo>
                  <a:pt x="229" y="7228"/>
                  <a:pt x="255" y="7280"/>
                  <a:pt x="294" y="7333"/>
                </a:cubicBezTo>
                <a:cubicBezTo>
                  <a:pt x="340" y="7385"/>
                  <a:pt x="393" y="7431"/>
                  <a:pt x="281" y="7490"/>
                </a:cubicBezTo>
                <a:cubicBezTo>
                  <a:pt x="386" y="7496"/>
                  <a:pt x="432" y="7568"/>
                  <a:pt x="465" y="7660"/>
                </a:cubicBezTo>
                <a:cubicBezTo>
                  <a:pt x="491" y="7745"/>
                  <a:pt x="491" y="7849"/>
                  <a:pt x="484" y="7921"/>
                </a:cubicBezTo>
                <a:cubicBezTo>
                  <a:pt x="500" y="7896"/>
                  <a:pt x="528" y="7881"/>
                  <a:pt x="558" y="7881"/>
                </a:cubicBezTo>
                <a:cubicBezTo>
                  <a:pt x="589" y="7881"/>
                  <a:pt x="621" y="7898"/>
                  <a:pt x="641" y="7935"/>
                </a:cubicBezTo>
                <a:cubicBezTo>
                  <a:pt x="550" y="7967"/>
                  <a:pt x="471" y="8072"/>
                  <a:pt x="451" y="8170"/>
                </a:cubicBezTo>
                <a:cubicBezTo>
                  <a:pt x="433" y="8265"/>
                  <a:pt x="474" y="8347"/>
                  <a:pt x="589" y="8347"/>
                </a:cubicBezTo>
                <a:cubicBezTo>
                  <a:pt x="593" y="8347"/>
                  <a:pt x="597" y="8347"/>
                  <a:pt x="602" y="8347"/>
                </a:cubicBezTo>
                <a:cubicBezTo>
                  <a:pt x="589" y="8262"/>
                  <a:pt x="478" y="8262"/>
                  <a:pt x="550" y="8216"/>
                </a:cubicBezTo>
                <a:cubicBezTo>
                  <a:pt x="569" y="8212"/>
                  <a:pt x="586" y="8210"/>
                  <a:pt x="600" y="8210"/>
                </a:cubicBezTo>
                <a:cubicBezTo>
                  <a:pt x="714" y="8210"/>
                  <a:pt x="644" y="8323"/>
                  <a:pt x="761" y="8323"/>
                </a:cubicBezTo>
                <a:cubicBezTo>
                  <a:pt x="779" y="8323"/>
                  <a:pt x="802" y="8320"/>
                  <a:pt x="831" y="8314"/>
                </a:cubicBezTo>
                <a:lnTo>
                  <a:pt x="831" y="8314"/>
                </a:lnTo>
                <a:lnTo>
                  <a:pt x="510" y="8432"/>
                </a:lnTo>
                <a:cubicBezTo>
                  <a:pt x="556" y="8523"/>
                  <a:pt x="615" y="8595"/>
                  <a:pt x="674" y="8661"/>
                </a:cubicBezTo>
                <a:cubicBezTo>
                  <a:pt x="726" y="8726"/>
                  <a:pt x="779" y="8785"/>
                  <a:pt x="824" y="8837"/>
                </a:cubicBezTo>
                <a:cubicBezTo>
                  <a:pt x="909" y="8942"/>
                  <a:pt x="949" y="9047"/>
                  <a:pt x="883" y="9223"/>
                </a:cubicBezTo>
                <a:cubicBezTo>
                  <a:pt x="942" y="9250"/>
                  <a:pt x="994" y="9282"/>
                  <a:pt x="1034" y="9321"/>
                </a:cubicBezTo>
                <a:cubicBezTo>
                  <a:pt x="1073" y="9361"/>
                  <a:pt x="1112" y="9400"/>
                  <a:pt x="1138" y="9452"/>
                </a:cubicBezTo>
                <a:cubicBezTo>
                  <a:pt x="1197" y="9544"/>
                  <a:pt x="1237" y="9649"/>
                  <a:pt x="1276" y="9760"/>
                </a:cubicBezTo>
                <a:cubicBezTo>
                  <a:pt x="1354" y="9976"/>
                  <a:pt x="1439" y="10198"/>
                  <a:pt x="1636" y="10283"/>
                </a:cubicBezTo>
                <a:cubicBezTo>
                  <a:pt x="1649" y="10289"/>
                  <a:pt x="1660" y="10291"/>
                  <a:pt x="1670" y="10291"/>
                </a:cubicBezTo>
                <a:cubicBezTo>
                  <a:pt x="1733" y="10291"/>
                  <a:pt x="1721" y="10182"/>
                  <a:pt x="1757" y="10182"/>
                </a:cubicBezTo>
                <a:cubicBezTo>
                  <a:pt x="1765" y="10182"/>
                  <a:pt x="1777" y="10189"/>
                  <a:pt x="1793" y="10205"/>
                </a:cubicBezTo>
                <a:cubicBezTo>
                  <a:pt x="1799" y="10211"/>
                  <a:pt x="1721" y="10375"/>
                  <a:pt x="1727" y="10388"/>
                </a:cubicBezTo>
                <a:cubicBezTo>
                  <a:pt x="1760" y="10466"/>
                  <a:pt x="1897" y="10479"/>
                  <a:pt x="1904" y="10493"/>
                </a:cubicBezTo>
                <a:cubicBezTo>
                  <a:pt x="1910" y="10506"/>
                  <a:pt x="1976" y="10591"/>
                  <a:pt x="2061" y="10676"/>
                </a:cubicBezTo>
                <a:cubicBezTo>
                  <a:pt x="2152" y="10767"/>
                  <a:pt x="2277" y="10846"/>
                  <a:pt x="2388" y="10865"/>
                </a:cubicBezTo>
                <a:cubicBezTo>
                  <a:pt x="2414" y="11016"/>
                  <a:pt x="2532" y="11173"/>
                  <a:pt x="2676" y="11284"/>
                </a:cubicBezTo>
                <a:cubicBezTo>
                  <a:pt x="2715" y="11310"/>
                  <a:pt x="2748" y="11337"/>
                  <a:pt x="2787" y="11356"/>
                </a:cubicBezTo>
                <a:cubicBezTo>
                  <a:pt x="2826" y="11376"/>
                  <a:pt x="2859" y="11395"/>
                  <a:pt x="2898" y="11408"/>
                </a:cubicBezTo>
                <a:cubicBezTo>
                  <a:pt x="2957" y="11425"/>
                  <a:pt x="3008" y="11436"/>
                  <a:pt x="3049" y="11436"/>
                </a:cubicBezTo>
                <a:cubicBezTo>
                  <a:pt x="3058" y="11436"/>
                  <a:pt x="3067" y="11436"/>
                  <a:pt x="3075" y="11435"/>
                </a:cubicBezTo>
                <a:lnTo>
                  <a:pt x="3075" y="11435"/>
                </a:lnTo>
                <a:cubicBezTo>
                  <a:pt x="3009" y="11454"/>
                  <a:pt x="3062" y="11565"/>
                  <a:pt x="3166" y="11657"/>
                </a:cubicBezTo>
                <a:cubicBezTo>
                  <a:pt x="3242" y="11728"/>
                  <a:pt x="3345" y="11782"/>
                  <a:pt x="3438" y="11782"/>
                </a:cubicBezTo>
                <a:cubicBezTo>
                  <a:pt x="3474" y="11782"/>
                  <a:pt x="3508" y="11773"/>
                  <a:pt x="3539" y="11755"/>
                </a:cubicBezTo>
                <a:cubicBezTo>
                  <a:pt x="3579" y="11840"/>
                  <a:pt x="3651" y="11919"/>
                  <a:pt x="3736" y="11997"/>
                </a:cubicBezTo>
                <a:cubicBezTo>
                  <a:pt x="3821" y="12069"/>
                  <a:pt x="3932" y="12135"/>
                  <a:pt x="4043" y="12194"/>
                </a:cubicBezTo>
                <a:cubicBezTo>
                  <a:pt x="4279" y="12305"/>
                  <a:pt x="4540" y="12390"/>
                  <a:pt x="4763" y="12442"/>
                </a:cubicBezTo>
                <a:cubicBezTo>
                  <a:pt x="4920" y="12488"/>
                  <a:pt x="5077" y="12521"/>
                  <a:pt x="5240" y="12547"/>
                </a:cubicBezTo>
                <a:cubicBezTo>
                  <a:pt x="5397" y="12566"/>
                  <a:pt x="5554" y="12593"/>
                  <a:pt x="5711" y="12599"/>
                </a:cubicBezTo>
                <a:cubicBezTo>
                  <a:pt x="5868" y="12619"/>
                  <a:pt x="6025" y="12619"/>
                  <a:pt x="6169" y="12619"/>
                </a:cubicBezTo>
                <a:cubicBezTo>
                  <a:pt x="6193" y="12621"/>
                  <a:pt x="6217" y="12622"/>
                  <a:pt x="6240" y="12622"/>
                </a:cubicBezTo>
                <a:cubicBezTo>
                  <a:pt x="6286" y="12622"/>
                  <a:pt x="6331" y="12619"/>
                  <a:pt x="6379" y="12619"/>
                </a:cubicBezTo>
                <a:lnTo>
                  <a:pt x="6582" y="12619"/>
                </a:lnTo>
                <a:cubicBezTo>
                  <a:pt x="6568" y="12619"/>
                  <a:pt x="6549" y="12612"/>
                  <a:pt x="6529" y="12599"/>
                </a:cubicBezTo>
                <a:cubicBezTo>
                  <a:pt x="6529" y="12599"/>
                  <a:pt x="6523" y="12593"/>
                  <a:pt x="6523" y="12586"/>
                </a:cubicBezTo>
                <a:lnTo>
                  <a:pt x="6516" y="12580"/>
                </a:lnTo>
                <a:lnTo>
                  <a:pt x="6503" y="12580"/>
                </a:lnTo>
                <a:lnTo>
                  <a:pt x="6503" y="12573"/>
                </a:lnTo>
                <a:cubicBezTo>
                  <a:pt x="6497" y="12566"/>
                  <a:pt x="6490" y="12553"/>
                  <a:pt x="6483" y="12540"/>
                </a:cubicBezTo>
                <a:cubicBezTo>
                  <a:pt x="6470" y="12501"/>
                  <a:pt x="6464" y="12455"/>
                  <a:pt x="6529" y="12449"/>
                </a:cubicBezTo>
                <a:cubicBezTo>
                  <a:pt x="6614" y="12449"/>
                  <a:pt x="6562" y="12638"/>
                  <a:pt x="6634" y="12671"/>
                </a:cubicBezTo>
                <a:cubicBezTo>
                  <a:pt x="7007" y="12593"/>
                  <a:pt x="7393" y="12527"/>
                  <a:pt x="7779" y="12442"/>
                </a:cubicBezTo>
                <a:cubicBezTo>
                  <a:pt x="8165" y="12357"/>
                  <a:pt x="8564" y="12246"/>
                  <a:pt x="8950" y="12089"/>
                </a:cubicBezTo>
                <a:cubicBezTo>
                  <a:pt x="9329" y="11932"/>
                  <a:pt x="9702" y="11729"/>
                  <a:pt x="10029" y="11467"/>
                </a:cubicBezTo>
                <a:cubicBezTo>
                  <a:pt x="10363" y="11199"/>
                  <a:pt x="10644" y="10879"/>
                  <a:pt x="10841" y="10506"/>
                </a:cubicBezTo>
                <a:cubicBezTo>
                  <a:pt x="11063" y="10440"/>
                  <a:pt x="11299" y="10211"/>
                  <a:pt x="11482" y="9982"/>
                </a:cubicBezTo>
                <a:cubicBezTo>
                  <a:pt x="11528" y="9930"/>
                  <a:pt x="11567" y="9871"/>
                  <a:pt x="11606" y="9812"/>
                </a:cubicBezTo>
                <a:cubicBezTo>
                  <a:pt x="11645" y="9760"/>
                  <a:pt x="11678" y="9707"/>
                  <a:pt x="11711" y="9655"/>
                </a:cubicBezTo>
                <a:cubicBezTo>
                  <a:pt x="11770" y="9564"/>
                  <a:pt x="11815" y="9485"/>
                  <a:pt x="11842" y="9452"/>
                </a:cubicBezTo>
                <a:cubicBezTo>
                  <a:pt x="11881" y="9407"/>
                  <a:pt x="11920" y="9354"/>
                  <a:pt x="11946" y="9295"/>
                </a:cubicBezTo>
                <a:cubicBezTo>
                  <a:pt x="11979" y="9243"/>
                  <a:pt x="11999" y="9184"/>
                  <a:pt x="12018" y="9125"/>
                </a:cubicBezTo>
                <a:cubicBezTo>
                  <a:pt x="12057" y="9001"/>
                  <a:pt x="12077" y="8870"/>
                  <a:pt x="12097" y="8746"/>
                </a:cubicBezTo>
                <a:cubicBezTo>
                  <a:pt x="12103" y="8648"/>
                  <a:pt x="12110" y="8549"/>
                  <a:pt x="12123" y="8458"/>
                </a:cubicBezTo>
                <a:cubicBezTo>
                  <a:pt x="12175" y="8321"/>
                  <a:pt x="12221" y="8183"/>
                  <a:pt x="12260" y="8039"/>
                </a:cubicBezTo>
                <a:cubicBezTo>
                  <a:pt x="12286" y="8059"/>
                  <a:pt x="12306" y="8078"/>
                  <a:pt x="12306" y="8078"/>
                </a:cubicBezTo>
                <a:cubicBezTo>
                  <a:pt x="12293" y="7948"/>
                  <a:pt x="12332" y="7941"/>
                  <a:pt x="12300" y="7889"/>
                </a:cubicBezTo>
                <a:cubicBezTo>
                  <a:pt x="12319" y="7830"/>
                  <a:pt x="12332" y="7764"/>
                  <a:pt x="12352" y="7699"/>
                </a:cubicBezTo>
                <a:cubicBezTo>
                  <a:pt x="12483" y="7477"/>
                  <a:pt x="12502" y="7189"/>
                  <a:pt x="12496" y="6947"/>
                </a:cubicBezTo>
                <a:cubicBezTo>
                  <a:pt x="12496" y="6881"/>
                  <a:pt x="12489" y="6822"/>
                  <a:pt x="12483" y="6770"/>
                </a:cubicBezTo>
                <a:cubicBezTo>
                  <a:pt x="12489" y="6678"/>
                  <a:pt x="12496" y="6587"/>
                  <a:pt x="12496" y="6502"/>
                </a:cubicBezTo>
                <a:cubicBezTo>
                  <a:pt x="12515" y="6443"/>
                  <a:pt x="12542" y="6404"/>
                  <a:pt x="12600" y="6391"/>
                </a:cubicBezTo>
                <a:lnTo>
                  <a:pt x="12502" y="6384"/>
                </a:lnTo>
                <a:cubicBezTo>
                  <a:pt x="12502" y="6377"/>
                  <a:pt x="12502" y="6364"/>
                  <a:pt x="12502" y="6358"/>
                </a:cubicBezTo>
                <a:cubicBezTo>
                  <a:pt x="12502" y="6319"/>
                  <a:pt x="12496" y="6279"/>
                  <a:pt x="12496" y="6247"/>
                </a:cubicBezTo>
                <a:cubicBezTo>
                  <a:pt x="12500" y="6227"/>
                  <a:pt x="12503" y="6220"/>
                  <a:pt x="12508" y="6220"/>
                </a:cubicBezTo>
                <a:cubicBezTo>
                  <a:pt x="12525" y="6220"/>
                  <a:pt x="12549" y="6351"/>
                  <a:pt x="12607" y="6351"/>
                </a:cubicBezTo>
                <a:cubicBezTo>
                  <a:pt x="12613" y="6325"/>
                  <a:pt x="12626" y="6316"/>
                  <a:pt x="12644" y="6316"/>
                </a:cubicBezTo>
                <a:cubicBezTo>
                  <a:pt x="12667" y="6316"/>
                  <a:pt x="12696" y="6330"/>
                  <a:pt x="12725" y="6345"/>
                </a:cubicBezTo>
                <a:cubicBezTo>
                  <a:pt x="12738" y="6207"/>
                  <a:pt x="12744" y="6116"/>
                  <a:pt x="12738" y="6031"/>
                </a:cubicBezTo>
                <a:cubicBezTo>
                  <a:pt x="12718" y="5952"/>
                  <a:pt x="12686" y="5880"/>
                  <a:pt x="12614" y="5789"/>
                </a:cubicBezTo>
                <a:lnTo>
                  <a:pt x="12614" y="5789"/>
                </a:lnTo>
                <a:cubicBezTo>
                  <a:pt x="12636" y="5811"/>
                  <a:pt x="12657" y="5821"/>
                  <a:pt x="12674" y="5821"/>
                </a:cubicBezTo>
                <a:cubicBezTo>
                  <a:pt x="12707" y="5821"/>
                  <a:pt x="12729" y="5788"/>
                  <a:pt x="12738" y="5749"/>
                </a:cubicBezTo>
                <a:cubicBezTo>
                  <a:pt x="12762" y="5695"/>
                  <a:pt x="12753" y="5630"/>
                  <a:pt x="12721" y="5630"/>
                </a:cubicBezTo>
                <a:cubicBezTo>
                  <a:pt x="12718" y="5630"/>
                  <a:pt x="12715" y="5631"/>
                  <a:pt x="12712" y="5632"/>
                </a:cubicBezTo>
                <a:cubicBezTo>
                  <a:pt x="12712" y="5661"/>
                  <a:pt x="12618" y="5737"/>
                  <a:pt x="12573" y="5737"/>
                </a:cubicBezTo>
                <a:cubicBezTo>
                  <a:pt x="12557" y="5737"/>
                  <a:pt x="12546" y="5727"/>
                  <a:pt x="12548" y="5704"/>
                </a:cubicBezTo>
                <a:cubicBezTo>
                  <a:pt x="12643" y="5674"/>
                  <a:pt x="12540" y="5521"/>
                  <a:pt x="12693" y="5521"/>
                </a:cubicBezTo>
                <a:cubicBezTo>
                  <a:pt x="12709" y="5521"/>
                  <a:pt x="12728" y="5523"/>
                  <a:pt x="12751" y="5527"/>
                </a:cubicBezTo>
                <a:cubicBezTo>
                  <a:pt x="12771" y="5318"/>
                  <a:pt x="12712" y="5062"/>
                  <a:pt x="12627" y="4814"/>
                </a:cubicBezTo>
                <a:cubicBezTo>
                  <a:pt x="12535" y="4565"/>
                  <a:pt x="12424" y="4323"/>
                  <a:pt x="12326" y="4107"/>
                </a:cubicBezTo>
                <a:cubicBezTo>
                  <a:pt x="12286" y="4029"/>
                  <a:pt x="12260" y="3924"/>
                  <a:pt x="12221" y="3819"/>
                </a:cubicBezTo>
                <a:cubicBezTo>
                  <a:pt x="12208" y="3761"/>
                  <a:pt x="12188" y="3702"/>
                  <a:pt x="12169" y="3649"/>
                </a:cubicBezTo>
                <a:cubicBezTo>
                  <a:pt x="12149" y="3590"/>
                  <a:pt x="12129" y="3532"/>
                  <a:pt x="12103" y="3479"/>
                </a:cubicBezTo>
                <a:cubicBezTo>
                  <a:pt x="12064" y="3368"/>
                  <a:pt x="12012" y="3276"/>
                  <a:pt x="11953" y="3204"/>
                </a:cubicBezTo>
                <a:cubicBezTo>
                  <a:pt x="11904" y="3144"/>
                  <a:pt x="11850" y="3106"/>
                  <a:pt x="11790" y="3106"/>
                </a:cubicBezTo>
                <a:cubicBezTo>
                  <a:pt x="11786" y="3106"/>
                  <a:pt x="11781" y="3106"/>
                  <a:pt x="11776" y="3106"/>
                </a:cubicBezTo>
                <a:cubicBezTo>
                  <a:pt x="11792" y="3106"/>
                  <a:pt x="11769" y="3231"/>
                  <a:pt x="11730" y="3231"/>
                </a:cubicBezTo>
                <a:cubicBezTo>
                  <a:pt x="11722" y="3231"/>
                  <a:pt x="11713" y="3225"/>
                  <a:pt x="11704" y="3211"/>
                </a:cubicBezTo>
                <a:cubicBezTo>
                  <a:pt x="11698" y="3198"/>
                  <a:pt x="11796" y="3060"/>
                  <a:pt x="11796" y="3034"/>
                </a:cubicBezTo>
                <a:cubicBezTo>
                  <a:pt x="11750" y="2720"/>
                  <a:pt x="11488" y="2432"/>
                  <a:pt x="11207" y="2197"/>
                </a:cubicBezTo>
                <a:cubicBezTo>
                  <a:pt x="10926" y="1955"/>
                  <a:pt x="10638" y="1765"/>
                  <a:pt x="10527" y="1543"/>
                </a:cubicBezTo>
                <a:cubicBezTo>
                  <a:pt x="10487" y="1583"/>
                  <a:pt x="10447" y="1652"/>
                  <a:pt x="10407" y="1652"/>
                </a:cubicBezTo>
                <a:cubicBezTo>
                  <a:pt x="10401" y="1652"/>
                  <a:pt x="10395" y="1651"/>
                  <a:pt x="10389" y="1647"/>
                </a:cubicBezTo>
                <a:cubicBezTo>
                  <a:pt x="10409" y="1543"/>
                  <a:pt x="10317" y="1418"/>
                  <a:pt x="10206" y="1346"/>
                </a:cubicBezTo>
                <a:cubicBezTo>
                  <a:pt x="10151" y="1312"/>
                  <a:pt x="10093" y="1291"/>
                  <a:pt x="10048" y="1291"/>
                </a:cubicBezTo>
                <a:cubicBezTo>
                  <a:pt x="10005" y="1291"/>
                  <a:pt x="9973" y="1309"/>
                  <a:pt x="9964" y="1353"/>
                </a:cubicBezTo>
                <a:cubicBezTo>
                  <a:pt x="9957" y="1274"/>
                  <a:pt x="9885" y="1261"/>
                  <a:pt x="9827" y="1242"/>
                </a:cubicBezTo>
                <a:cubicBezTo>
                  <a:pt x="9768" y="1222"/>
                  <a:pt x="9722" y="1196"/>
                  <a:pt x="9741" y="1091"/>
                </a:cubicBezTo>
                <a:lnTo>
                  <a:pt x="9741" y="1091"/>
                </a:lnTo>
                <a:cubicBezTo>
                  <a:pt x="9804" y="1107"/>
                  <a:pt x="9804" y="1180"/>
                  <a:pt x="9835" y="1180"/>
                </a:cubicBezTo>
                <a:cubicBezTo>
                  <a:pt x="9842" y="1180"/>
                  <a:pt x="9852" y="1175"/>
                  <a:pt x="9866" y="1163"/>
                </a:cubicBezTo>
                <a:cubicBezTo>
                  <a:pt x="9813" y="1091"/>
                  <a:pt x="9781" y="1052"/>
                  <a:pt x="9748" y="1019"/>
                </a:cubicBezTo>
                <a:cubicBezTo>
                  <a:pt x="9715" y="993"/>
                  <a:pt x="9696" y="980"/>
                  <a:pt x="9670" y="974"/>
                </a:cubicBezTo>
                <a:cubicBezTo>
                  <a:pt x="9611" y="960"/>
                  <a:pt x="9539" y="954"/>
                  <a:pt x="9362" y="895"/>
                </a:cubicBezTo>
                <a:cubicBezTo>
                  <a:pt x="9388" y="836"/>
                  <a:pt x="9467" y="843"/>
                  <a:pt x="9414" y="790"/>
                </a:cubicBezTo>
                <a:lnTo>
                  <a:pt x="9414" y="790"/>
                </a:lnTo>
                <a:cubicBezTo>
                  <a:pt x="9389" y="799"/>
                  <a:pt x="9356" y="803"/>
                  <a:pt x="9320" y="803"/>
                </a:cubicBezTo>
                <a:cubicBezTo>
                  <a:pt x="9136" y="803"/>
                  <a:pt x="8868" y="702"/>
                  <a:pt x="9015" y="620"/>
                </a:cubicBezTo>
                <a:cubicBezTo>
                  <a:pt x="8904" y="620"/>
                  <a:pt x="8832" y="588"/>
                  <a:pt x="8767" y="568"/>
                </a:cubicBezTo>
                <a:cubicBezTo>
                  <a:pt x="8739" y="559"/>
                  <a:pt x="8712" y="551"/>
                  <a:pt x="8683" y="551"/>
                </a:cubicBezTo>
                <a:cubicBezTo>
                  <a:pt x="8650" y="551"/>
                  <a:pt x="8615" y="560"/>
                  <a:pt x="8570" y="588"/>
                </a:cubicBezTo>
                <a:cubicBezTo>
                  <a:pt x="8552" y="351"/>
                  <a:pt x="8414" y="286"/>
                  <a:pt x="8232" y="286"/>
                </a:cubicBezTo>
                <a:cubicBezTo>
                  <a:pt x="8223" y="286"/>
                  <a:pt x="8213" y="286"/>
                  <a:pt x="8204" y="287"/>
                </a:cubicBezTo>
                <a:cubicBezTo>
                  <a:pt x="8106" y="287"/>
                  <a:pt x="7995" y="306"/>
                  <a:pt x="7883" y="313"/>
                </a:cubicBezTo>
                <a:cubicBezTo>
                  <a:pt x="7825" y="316"/>
                  <a:pt x="7766" y="319"/>
                  <a:pt x="7707" y="319"/>
                </a:cubicBezTo>
                <a:cubicBezTo>
                  <a:pt x="7648" y="319"/>
                  <a:pt x="7589" y="316"/>
                  <a:pt x="7530" y="306"/>
                </a:cubicBezTo>
                <a:cubicBezTo>
                  <a:pt x="7458" y="287"/>
                  <a:pt x="7373" y="273"/>
                  <a:pt x="7295" y="254"/>
                </a:cubicBezTo>
                <a:cubicBezTo>
                  <a:pt x="7210" y="228"/>
                  <a:pt x="7125" y="202"/>
                  <a:pt x="7046" y="175"/>
                </a:cubicBezTo>
                <a:cubicBezTo>
                  <a:pt x="6961" y="156"/>
                  <a:pt x="6869" y="123"/>
                  <a:pt x="6784" y="103"/>
                </a:cubicBezTo>
                <a:cubicBezTo>
                  <a:pt x="6706" y="84"/>
                  <a:pt x="6621" y="64"/>
                  <a:pt x="6549" y="44"/>
                </a:cubicBezTo>
                <a:lnTo>
                  <a:pt x="6536" y="38"/>
                </a:lnTo>
                <a:lnTo>
                  <a:pt x="6510" y="38"/>
                </a:lnTo>
                <a:lnTo>
                  <a:pt x="6477" y="31"/>
                </a:lnTo>
                <a:cubicBezTo>
                  <a:pt x="6457" y="25"/>
                  <a:pt x="6438" y="25"/>
                  <a:pt x="6418" y="18"/>
                </a:cubicBezTo>
                <a:cubicBezTo>
                  <a:pt x="6385" y="18"/>
                  <a:pt x="6346" y="12"/>
                  <a:pt x="6307" y="5"/>
                </a:cubicBezTo>
                <a:cubicBezTo>
                  <a:pt x="6271" y="2"/>
                  <a:pt x="6236" y="0"/>
                  <a:pt x="6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45681" y="1255878"/>
            <a:ext cx="12612" cy="3153"/>
          </a:xfrm>
          <a:custGeom>
            <a:avLst/>
            <a:gdLst/>
            <a:ahLst/>
            <a:cxnLst/>
            <a:rect l="l" t="t" r="r" b="b"/>
            <a:pathLst>
              <a:path w="132" h="33" extrusionOk="0">
                <a:moveTo>
                  <a:pt x="132" y="0"/>
                </a:moveTo>
                <a:lnTo>
                  <a:pt x="132" y="0"/>
                </a:lnTo>
                <a:cubicBezTo>
                  <a:pt x="99" y="7"/>
                  <a:pt x="53" y="20"/>
                  <a:pt x="1" y="33"/>
                </a:cubicBezTo>
                <a:cubicBezTo>
                  <a:pt x="34" y="26"/>
                  <a:pt x="73" y="13"/>
                  <a:pt x="132" y="0"/>
                </a:cubicBezTo>
                <a:close/>
              </a:path>
            </a:pathLst>
          </a:custGeom>
          <a:solidFill>
            <a:srgbClr val="DCE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484334" y="1207722"/>
            <a:ext cx="1338" cy="6306"/>
          </a:xfrm>
          <a:custGeom>
            <a:avLst/>
            <a:gdLst/>
            <a:ahLst/>
            <a:cxnLst/>
            <a:rect l="l" t="t" r="r" b="b"/>
            <a:pathLst>
              <a:path w="14" h="66" extrusionOk="0">
                <a:moveTo>
                  <a:pt x="13" y="0"/>
                </a:moveTo>
                <a:lnTo>
                  <a:pt x="13" y="0"/>
                </a:lnTo>
                <a:cubicBezTo>
                  <a:pt x="7" y="20"/>
                  <a:pt x="0" y="40"/>
                  <a:pt x="0" y="66"/>
                </a:cubicBezTo>
                <a:cubicBezTo>
                  <a:pt x="7" y="53"/>
                  <a:pt x="13" y="27"/>
                  <a:pt x="13" y="0"/>
                </a:cubicBezTo>
                <a:close/>
              </a:path>
            </a:pathLst>
          </a:custGeom>
          <a:solidFill>
            <a:srgbClr val="F4E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40751" y="1035831"/>
            <a:ext cx="3822" cy="20065"/>
          </a:xfrm>
          <a:custGeom>
            <a:avLst/>
            <a:gdLst/>
            <a:ahLst/>
            <a:cxnLst/>
            <a:rect l="l" t="t" r="r" b="b"/>
            <a:pathLst>
              <a:path w="40" h="210" extrusionOk="0">
                <a:moveTo>
                  <a:pt x="40" y="0"/>
                </a:moveTo>
                <a:cubicBezTo>
                  <a:pt x="27" y="53"/>
                  <a:pt x="13" y="118"/>
                  <a:pt x="0" y="210"/>
                </a:cubicBezTo>
                <a:lnTo>
                  <a:pt x="0" y="210"/>
                </a:lnTo>
                <a:cubicBezTo>
                  <a:pt x="7" y="164"/>
                  <a:pt x="20" y="85"/>
                  <a:pt x="40" y="0"/>
                </a:cubicBezTo>
                <a:close/>
              </a:path>
            </a:pathLst>
          </a:custGeom>
          <a:solidFill>
            <a:srgbClr val="CFB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703047" y="3793717"/>
            <a:ext cx="28282" cy="4491"/>
          </a:xfrm>
          <a:custGeom>
            <a:avLst/>
            <a:gdLst/>
            <a:ahLst/>
            <a:cxnLst/>
            <a:rect l="l" t="t" r="r" b="b"/>
            <a:pathLst>
              <a:path w="296" h="47" extrusionOk="0">
                <a:moveTo>
                  <a:pt x="1" y="1"/>
                </a:moveTo>
                <a:cubicBezTo>
                  <a:pt x="66" y="14"/>
                  <a:pt x="171" y="27"/>
                  <a:pt x="295" y="47"/>
                </a:cubicBezTo>
                <a:cubicBezTo>
                  <a:pt x="223" y="27"/>
                  <a:pt x="132" y="7"/>
                  <a:pt x="1" y="1"/>
                </a:cubicBezTo>
                <a:close/>
              </a:path>
            </a:pathLst>
          </a:custGeom>
          <a:solidFill>
            <a:srgbClr val="DDC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79486" y="3996278"/>
            <a:ext cx="3917" cy="2006"/>
          </a:xfrm>
          <a:custGeom>
            <a:avLst/>
            <a:gdLst/>
            <a:ahLst/>
            <a:cxnLst/>
            <a:rect l="l" t="t" r="r" b="b"/>
            <a:pathLst>
              <a:path w="41" h="21" extrusionOk="0">
                <a:moveTo>
                  <a:pt x="1" y="1"/>
                </a:moveTo>
                <a:cubicBezTo>
                  <a:pt x="7" y="7"/>
                  <a:pt x="20" y="14"/>
                  <a:pt x="40" y="20"/>
                </a:cubicBezTo>
                <a:cubicBezTo>
                  <a:pt x="27" y="7"/>
                  <a:pt x="14" y="1"/>
                  <a:pt x="1" y="1"/>
                </a:cubicBezTo>
                <a:close/>
              </a:path>
            </a:pathLst>
          </a:custGeom>
          <a:solidFill>
            <a:srgbClr val="EAD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232659" y="4150683"/>
            <a:ext cx="1338" cy="3249"/>
          </a:xfrm>
          <a:custGeom>
            <a:avLst/>
            <a:gdLst/>
            <a:ahLst/>
            <a:cxnLst/>
            <a:rect l="l" t="t" r="r" b="b"/>
            <a:pathLst>
              <a:path w="14" h="34" extrusionOk="0">
                <a:moveTo>
                  <a:pt x="1" y="1"/>
                </a:moveTo>
                <a:lnTo>
                  <a:pt x="1" y="1"/>
                </a:lnTo>
                <a:cubicBezTo>
                  <a:pt x="7" y="14"/>
                  <a:pt x="7" y="20"/>
                  <a:pt x="14" y="33"/>
                </a:cubicBezTo>
                <a:cubicBezTo>
                  <a:pt x="14" y="14"/>
                  <a:pt x="7" y="7"/>
                  <a:pt x="1" y="1"/>
                </a:cubicBezTo>
                <a:close/>
              </a:path>
            </a:pathLst>
          </a:custGeom>
          <a:solidFill>
            <a:srgbClr val="E8D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354106" y="2835470"/>
            <a:ext cx="764" cy="764"/>
          </a:xfrm>
          <a:custGeom>
            <a:avLst/>
            <a:gdLst/>
            <a:ahLst/>
            <a:cxnLst/>
            <a:rect l="l" t="t" r="r" b="b"/>
            <a:pathLst>
              <a:path w="8" h="8" extrusionOk="0">
                <a:moveTo>
                  <a:pt x="7" y="1"/>
                </a:moveTo>
                <a:cubicBezTo>
                  <a:pt x="7" y="1"/>
                  <a:pt x="7" y="7"/>
                  <a:pt x="1" y="7"/>
                </a:cubicBezTo>
                <a:cubicBezTo>
                  <a:pt x="7" y="7"/>
                  <a:pt x="7" y="1"/>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418505" y="2905507"/>
            <a:ext cx="764" cy="96"/>
          </a:xfrm>
          <a:custGeom>
            <a:avLst/>
            <a:gdLst/>
            <a:ahLst/>
            <a:cxnLst/>
            <a:rect l="l" t="t" r="r" b="b"/>
            <a:pathLst>
              <a:path w="8" h="1" extrusionOk="0">
                <a:moveTo>
                  <a:pt x="7" y="0"/>
                </a:moveTo>
                <a:cubicBezTo>
                  <a:pt x="7" y="0"/>
                  <a:pt x="1" y="0"/>
                  <a:pt x="1" y="0"/>
                </a:cubicBezTo>
                <a:cubicBezTo>
                  <a:pt x="1" y="0"/>
                  <a:pt x="7" y="0"/>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398536" y="2939235"/>
            <a:ext cx="669" cy="764"/>
          </a:xfrm>
          <a:custGeom>
            <a:avLst/>
            <a:gdLst/>
            <a:ahLst/>
            <a:cxnLst/>
            <a:rect l="l" t="t" r="r" b="b"/>
            <a:pathLst>
              <a:path w="7" h="8" extrusionOk="0">
                <a:moveTo>
                  <a:pt x="0" y="7"/>
                </a:moveTo>
                <a:cubicBezTo>
                  <a:pt x="7" y="7"/>
                  <a:pt x="7" y="1"/>
                  <a:pt x="7" y="1"/>
                </a:cubicBezTo>
                <a:cubicBezTo>
                  <a:pt x="7" y="1"/>
                  <a:pt x="7" y="7"/>
                  <a:pt x="0"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437232" y="3665014"/>
            <a:ext cx="96" cy="96"/>
          </a:xfrm>
          <a:custGeom>
            <a:avLst/>
            <a:gdLst/>
            <a:ahLst/>
            <a:cxnLst/>
            <a:rect l="l" t="t" r="r" b="b"/>
            <a:pathLst>
              <a:path w="1" h="1" extrusionOk="0">
                <a:moveTo>
                  <a:pt x="1" y="0"/>
                </a:moveTo>
                <a:lnTo>
                  <a:pt x="1" y="0"/>
                </a:lnTo>
                <a:lnTo>
                  <a:pt x="1" y="0"/>
                </a:lnTo>
                <a:close/>
              </a:path>
            </a:pathLst>
          </a:custGeom>
          <a:solidFill>
            <a:srgbClr val="DDC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436181" y="3661575"/>
            <a:ext cx="1815" cy="3535"/>
          </a:xfrm>
          <a:custGeom>
            <a:avLst/>
            <a:gdLst/>
            <a:ahLst/>
            <a:cxnLst/>
            <a:rect l="l" t="t" r="r" b="b"/>
            <a:pathLst>
              <a:path w="19" h="37" extrusionOk="0">
                <a:moveTo>
                  <a:pt x="13" y="1"/>
                </a:moveTo>
                <a:cubicBezTo>
                  <a:pt x="4" y="1"/>
                  <a:pt x="1" y="31"/>
                  <a:pt x="12" y="36"/>
                </a:cubicBezTo>
                <a:cubicBezTo>
                  <a:pt x="12" y="23"/>
                  <a:pt x="12" y="17"/>
                  <a:pt x="18" y="4"/>
                </a:cubicBezTo>
                <a:cubicBezTo>
                  <a:pt x="17" y="2"/>
                  <a:pt x="15" y="1"/>
                  <a:pt x="13" y="1"/>
                </a:cubicBezTo>
                <a:close/>
              </a:path>
            </a:pathLst>
          </a:custGeom>
          <a:solidFill>
            <a:srgbClr val="DDC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959075" y="3733714"/>
            <a:ext cx="6784" cy="3440"/>
          </a:xfrm>
          <a:custGeom>
            <a:avLst/>
            <a:gdLst/>
            <a:ahLst/>
            <a:cxnLst/>
            <a:rect l="l" t="t" r="r" b="b"/>
            <a:pathLst>
              <a:path w="71" h="36" extrusionOk="0">
                <a:moveTo>
                  <a:pt x="42" y="1"/>
                </a:moveTo>
                <a:cubicBezTo>
                  <a:pt x="27" y="1"/>
                  <a:pt x="14" y="10"/>
                  <a:pt x="1" y="27"/>
                </a:cubicBezTo>
                <a:cubicBezTo>
                  <a:pt x="5" y="33"/>
                  <a:pt x="10" y="36"/>
                  <a:pt x="16" y="36"/>
                </a:cubicBezTo>
                <a:cubicBezTo>
                  <a:pt x="38" y="36"/>
                  <a:pt x="70" y="4"/>
                  <a:pt x="70" y="4"/>
                </a:cubicBezTo>
                <a:lnTo>
                  <a:pt x="70" y="4"/>
                </a:lnTo>
                <a:cubicBezTo>
                  <a:pt x="70" y="4"/>
                  <a:pt x="69" y="5"/>
                  <a:pt x="66" y="7"/>
                </a:cubicBezTo>
                <a:cubicBezTo>
                  <a:pt x="58" y="3"/>
                  <a:pt x="50" y="1"/>
                  <a:pt x="42" y="1"/>
                </a:cubicBezTo>
                <a:close/>
              </a:path>
            </a:pathLst>
          </a:custGeom>
          <a:solidFill>
            <a:srgbClr val="DDC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907193" y="3733141"/>
            <a:ext cx="1338" cy="669"/>
          </a:xfrm>
          <a:custGeom>
            <a:avLst/>
            <a:gdLst/>
            <a:ahLst/>
            <a:cxnLst/>
            <a:rect l="l" t="t" r="r" b="b"/>
            <a:pathLst>
              <a:path w="14" h="7" extrusionOk="0">
                <a:moveTo>
                  <a:pt x="1" y="0"/>
                </a:moveTo>
                <a:cubicBezTo>
                  <a:pt x="7" y="7"/>
                  <a:pt x="7" y="7"/>
                  <a:pt x="14" y="7"/>
                </a:cubicBezTo>
                <a:cubicBezTo>
                  <a:pt x="14" y="7"/>
                  <a:pt x="7" y="0"/>
                  <a:pt x="1" y="0"/>
                </a:cubicBezTo>
                <a:close/>
              </a:path>
            </a:pathLst>
          </a:custGeom>
          <a:solidFill>
            <a:srgbClr val="DDC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012806" y="2483569"/>
            <a:ext cx="764" cy="1338"/>
          </a:xfrm>
          <a:custGeom>
            <a:avLst/>
            <a:gdLst/>
            <a:ahLst/>
            <a:cxnLst/>
            <a:rect l="l" t="t" r="r" b="b"/>
            <a:pathLst>
              <a:path w="8" h="14" extrusionOk="0">
                <a:moveTo>
                  <a:pt x="1" y="0"/>
                </a:moveTo>
                <a:cubicBezTo>
                  <a:pt x="1" y="7"/>
                  <a:pt x="1" y="13"/>
                  <a:pt x="7" y="13"/>
                </a:cubicBezTo>
                <a:cubicBezTo>
                  <a:pt x="7" y="13"/>
                  <a:pt x="1" y="7"/>
                  <a:pt x="1" y="0"/>
                </a:cubicBezTo>
                <a:close/>
              </a:path>
            </a:pathLst>
          </a:custGeom>
          <a:solidFill>
            <a:srgbClr val="919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162815" y="2425380"/>
            <a:ext cx="1338" cy="5733"/>
          </a:xfrm>
          <a:custGeom>
            <a:avLst/>
            <a:gdLst/>
            <a:ahLst/>
            <a:cxnLst/>
            <a:rect l="l" t="t" r="r" b="b"/>
            <a:pathLst>
              <a:path w="14" h="60" extrusionOk="0">
                <a:moveTo>
                  <a:pt x="14" y="1"/>
                </a:moveTo>
                <a:lnTo>
                  <a:pt x="14" y="1"/>
                </a:lnTo>
                <a:cubicBezTo>
                  <a:pt x="14" y="14"/>
                  <a:pt x="7" y="34"/>
                  <a:pt x="1" y="60"/>
                </a:cubicBezTo>
                <a:cubicBezTo>
                  <a:pt x="7" y="47"/>
                  <a:pt x="14" y="27"/>
                  <a:pt x="14" y="1"/>
                </a:cubicBezTo>
                <a:close/>
              </a:path>
            </a:pathLst>
          </a:custGeom>
          <a:solidFill>
            <a:srgbClr val="919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270975" y="3650014"/>
            <a:ext cx="1338" cy="1338"/>
          </a:xfrm>
          <a:custGeom>
            <a:avLst/>
            <a:gdLst/>
            <a:ahLst/>
            <a:cxnLst/>
            <a:rect l="l" t="t" r="r" b="b"/>
            <a:pathLst>
              <a:path w="14" h="14" extrusionOk="0">
                <a:moveTo>
                  <a:pt x="14" y="0"/>
                </a:moveTo>
                <a:lnTo>
                  <a:pt x="14" y="0"/>
                </a:lnTo>
                <a:cubicBezTo>
                  <a:pt x="7" y="7"/>
                  <a:pt x="7" y="7"/>
                  <a:pt x="0" y="7"/>
                </a:cubicBezTo>
                <a:cubicBezTo>
                  <a:pt x="0" y="7"/>
                  <a:pt x="0" y="13"/>
                  <a:pt x="7" y="13"/>
                </a:cubicBezTo>
                <a:lnTo>
                  <a:pt x="14" y="0"/>
                </a:lnTo>
                <a:close/>
              </a:path>
            </a:pathLst>
          </a:custGeom>
          <a:solidFill>
            <a:srgbClr val="B0B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995320" y="3493698"/>
            <a:ext cx="669" cy="2006"/>
          </a:xfrm>
          <a:custGeom>
            <a:avLst/>
            <a:gdLst/>
            <a:ahLst/>
            <a:cxnLst/>
            <a:rect l="l" t="t" r="r" b="b"/>
            <a:pathLst>
              <a:path w="7" h="21" extrusionOk="0">
                <a:moveTo>
                  <a:pt x="7" y="1"/>
                </a:moveTo>
                <a:lnTo>
                  <a:pt x="7" y="1"/>
                </a:lnTo>
                <a:cubicBezTo>
                  <a:pt x="7" y="1"/>
                  <a:pt x="7" y="14"/>
                  <a:pt x="0" y="20"/>
                </a:cubicBezTo>
                <a:cubicBezTo>
                  <a:pt x="7" y="14"/>
                  <a:pt x="7" y="7"/>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049018" y="3471244"/>
            <a:ext cx="764" cy="2580"/>
          </a:xfrm>
          <a:custGeom>
            <a:avLst/>
            <a:gdLst/>
            <a:ahLst/>
            <a:cxnLst/>
            <a:rect l="l" t="t" r="r" b="b"/>
            <a:pathLst>
              <a:path w="8" h="27" extrusionOk="0">
                <a:moveTo>
                  <a:pt x="8" y="0"/>
                </a:moveTo>
                <a:cubicBezTo>
                  <a:pt x="1" y="7"/>
                  <a:pt x="1" y="13"/>
                  <a:pt x="1" y="26"/>
                </a:cubicBezTo>
                <a:cubicBezTo>
                  <a:pt x="1" y="20"/>
                  <a:pt x="8" y="13"/>
                  <a:pt x="8"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113417" y="3494366"/>
            <a:ext cx="764" cy="1911"/>
          </a:xfrm>
          <a:custGeom>
            <a:avLst/>
            <a:gdLst/>
            <a:ahLst/>
            <a:cxnLst/>
            <a:rect l="l" t="t" r="r" b="b"/>
            <a:pathLst>
              <a:path w="8" h="20" extrusionOk="0">
                <a:moveTo>
                  <a:pt x="1" y="20"/>
                </a:moveTo>
                <a:cubicBezTo>
                  <a:pt x="7" y="13"/>
                  <a:pt x="7" y="7"/>
                  <a:pt x="7" y="0"/>
                </a:cubicBezTo>
                <a:cubicBezTo>
                  <a:pt x="7" y="7"/>
                  <a:pt x="7" y="13"/>
                  <a:pt x="1" y="2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157847" y="3728745"/>
            <a:ext cx="669" cy="764"/>
          </a:xfrm>
          <a:custGeom>
            <a:avLst/>
            <a:gdLst/>
            <a:ahLst/>
            <a:cxnLst/>
            <a:rect l="l" t="t" r="r" b="b"/>
            <a:pathLst>
              <a:path w="7" h="8" extrusionOk="0">
                <a:moveTo>
                  <a:pt x="7" y="1"/>
                </a:moveTo>
                <a:cubicBezTo>
                  <a:pt x="7" y="1"/>
                  <a:pt x="0" y="7"/>
                  <a:pt x="0" y="7"/>
                </a:cubicBezTo>
                <a:cubicBezTo>
                  <a:pt x="0" y="7"/>
                  <a:pt x="7" y="7"/>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929679" y="3508125"/>
            <a:ext cx="669" cy="669"/>
          </a:xfrm>
          <a:custGeom>
            <a:avLst/>
            <a:gdLst/>
            <a:ahLst/>
            <a:cxnLst/>
            <a:rect l="l" t="t" r="r" b="b"/>
            <a:pathLst>
              <a:path w="7" h="7" extrusionOk="0">
                <a:moveTo>
                  <a:pt x="7" y="0"/>
                </a:moveTo>
                <a:cubicBezTo>
                  <a:pt x="7" y="0"/>
                  <a:pt x="0" y="0"/>
                  <a:pt x="0" y="7"/>
                </a:cubicBezTo>
                <a:cubicBezTo>
                  <a:pt x="7" y="7"/>
                  <a:pt x="7" y="0"/>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374071" y="3631859"/>
            <a:ext cx="764" cy="764"/>
          </a:xfrm>
          <a:custGeom>
            <a:avLst/>
            <a:gdLst/>
            <a:ahLst/>
            <a:cxnLst/>
            <a:rect l="l" t="t" r="r" b="b"/>
            <a:pathLst>
              <a:path w="8" h="8" extrusionOk="0">
                <a:moveTo>
                  <a:pt x="8" y="0"/>
                </a:moveTo>
                <a:cubicBezTo>
                  <a:pt x="1" y="0"/>
                  <a:pt x="1" y="7"/>
                  <a:pt x="1" y="7"/>
                </a:cubicBezTo>
                <a:cubicBezTo>
                  <a:pt x="1" y="7"/>
                  <a:pt x="8" y="7"/>
                  <a:pt x="8"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452898" y="3714986"/>
            <a:ext cx="1338" cy="1338"/>
          </a:xfrm>
          <a:custGeom>
            <a:avLst/>
            <a:gdLst/>
            <a:ahLst/>
            <a:cxnLst/>
            <a:rect l="l" t="t" r="r" b="b"/>
            <a:pathLst>
              <a:path w="14" h="14" extrusionOk="0">
                <a:moveTo>
                  <a:pt x="13" y="1"/>
                </a:moveTo>
                <a:cubicBezTo>
                  <a:pt x="7" y="7"/>
                  <a:pt x="7" y="7"/>
                  <a:pt x="0" y="14"/>
                </a:cubicBezTo>
                <a:cubicBezTo>
                  <a:pt x="7" y="7"/>
                  <a:pt x="7" y="7"/>
                  <a:pt x="13"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827825" y="3329929"/>
            <a:ext cx="669" cy="764"/>
          </a:xfrm>
          <a:custGeom>
            <a:avLst/>
            <a:gdLst/>
            <a:ahLst/>
            <a:cxnLst/>
            <a:rect l="l" t="t" r="r" b="b"/>
            <a:pathLst>
              <a:path w="7" h="8" extrusionOk="0">
                <a:moveTo>
                  <a:pt x="0" y="7"/>
                </a:moveTo>
                <a:cubicBezTo>
                  <a:pt x="7" y="7"/>
                  <a:pt x="7" y="7"/>
                  <a:pt x="7" y="1"/>
                </a:cubicBezTo>
                <a:cubicBezTo>
                  <a:pt x="7" y="7"/>
                  <a:pt x="7" y="7"/>
                  <a:pt x="0"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49667" y="3388022"/>
            <a:ext cx="669" cy="1433"/>
          </a:xfrm>
          <a:custGeom>
            <a:avLst/>
            <a:gdLst/>
            <a:ahLst/>
            <a:cxnLst/>
            <a:rect l="l" t="t" r="r" b="b"/>
            <a:pathLst>
              <a:path w="7" h="15" extrusionOk="0">
                <a:moveTo>
                  <a:pt x="7" y="1"/>
                </a:moveTo>
                <a:cubicBezTo>
                  <a:pt x="0" y="8"/>
                  <a:pt x="0" y="8"/>
                  <a:pt x="0" y="14"/>
                </a:cubicBezTo>
                <a:cubicBezTo>
                  <a:pt x="0" y="8"/>
                  <a:pt x="7" y="8"/>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690906" y="3453663"/>
            <a:ext cx="96" cy="764"/>
          </a:xfrm>
          <a:custGeom>
            <a:avLst/>
            <a:gdLst/>
            <a:ahLst/>
            <a:cxnLst/>
            <a:rect l="l" t="t" r="r" b="b"/>
            <a:pathLst>
              <a:path w="1" h="8" extrusionOk="0">
                <a:moveTo>
                  <a:pt x="0" y="7"/>
                </a:moveTo>
                <a:cubicBezTo>
                  <a:pt x="0" y="7"/>
                  <a:pt x="0" y="1"/>
                  <a:pt x="0" y="1"/>
                </a:cubicBezTo>
                <a:cubicBezTo>
                  <a:pt x="0" y="1"/>
                  <a:pt x="0" y="1"/>
                  <a:pt x="0"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109691" y="3070517"/>
            <a:ext cx="764" cy="764"/>
          </a:xfrm>
          <a:custGeom>
            <a:avLst/>
            <a:gdLst/>
            <a:ahLst/>
            <a:cxnLst/>
            <a:rect l="l" t="t" r="r" b="b"/>
            <a:pathLst>
              <a:path w="8" h="8" extrusionOk="0">
                <a:moveTo>
                  <a:pt x="1" y="0"/>
                </a:moveTo>
                <a:cubicBezTo>
                  <a:pt x="1" y="1"/>
                  <a:pt x="1" y="7"/>
                  <a:pt x="7" y="7"/>
                </a:cubicBezTo>
                <a:lnTo>
                  <a:pt x="1" y="0"/>
                </a:ln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073478" y="4165684"/>
            <a:ext cx="669" cy="764"/>
          </a:xfrm>
          <a:custGeom>
            <a:avLst/>
            <a:gdLst/>
            <a:ahLst/>
            <a:cxnLst/>
            <a:rect l="l" t="t" r="r" b="b"/>
            <a:pathLst>
              <a:path w="7" h="8" extrusionOk="0">
                <a:moveTo>
                  <a:pt x="0" y="1"/>
                </a:moveTo>
                <a:cubicBezTo>
                  <a:pt x="0" y="1"/>
                  <a:pt x="0" y="7"/>
                  <a:pt x="7" y="7"/>
                </a:cubicBezTo>
                <a:cubicBezTo>
                  <a:pt x="7" y="1"/>
                  <a:pt x="0" y="1"/>
                  <a:pt x="0" y="1"/>
                </a:cubicBezTo>
                <a:close/>
              </a:path>
            </a:pathLst>
          </a:custGeom>
          <a:solidFill>
            <a:srgbClr val="E8D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426338" y="4477647"/>
            <a:ext cx="6306" cy="3822"/>
          </a:xfrm>
          <a:custGeom>
            <a:avLst/>
            <a:gdLst/>
            <a:ahLst/>
            <a:cxnLst/>
            <a:rect l="l" t="t" r="r" b="b"/>
            <a:pathLst>
              <a:path w="66" h="40" extrusionOk="0">
                <a:moveTo>
                  <a:pt x="0" y="0"/>
                </a:moveTo>
                <a:cubicBezTo>
                  <a:pt x="13" y="13"/>
                  <a:pt x="40" y="26"/>
                  <a:pt x="66" y="39"/>
                </a:cubicBezTo>
                <a:cubicBezTo>
                  <a:pt x="53" y="26"/>
                  <a:pt x="26" y="7"/>
                  <a:pt x="0" y="0"/>
                </a:cubicBezTo>
                <a:close/>
              </a:path>
            </a:pathLst>
          </a:custGeom>
          <a:solidFill>
            <a:srgbClr val="EEDE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738686" y="4675812"/>
            <a:ext cx="2675" cy="2580"/>
          </a:xfrm>
          <a:custGeom>
            <a:avLst/>
            <a:gdLst/>
            <a:ahLst/>
            <a:cxnLst/>
            <a:rect l="l" t="t" r="r" b="b"/>
            <a:pathLst>
              <a:path w="28" h="27" extrusionOk="0">
                <a:moveTo>
                  <a:pt x="1" y="0"/>
                </a:moveTo>
                <a:cubicBezTo>
                  <a:pt x="7" y="7"/>
                  <a:pt x="14" y="20"/>
                  <a:pt x="27" y="26"/>
                </a:cubicBezTo>
                <a:cubicBezTo>
                  <a:pt x="21" y="13"/>
                  <a:pt x="14" y="0"/>
                  <a:pt x="1" y="0"/>
                </a:cubicBezTo>
                <a:close/>
              </a:path>
            </a:pathLst>
          </a:custGeom>
          <a:solidFill>
            <a:srgbClr val="EEDE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105488" y="1340819"/>
            <a:ext cx="96" cy="96"/>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FB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105488" y="1340819"/>
            <a:ext cx="1338" cy="1338"/>
          </a:xfrm>
          <a:custGeom>
            <a:avLst/>
            <a:gdLst/>
            <a:ahLst/>
            <a:cxnLst/>
            <a:rect l="l" t="t" r="r" b="b"/>
            <a:pathLst>
              <a:path w="14" h="14" extrusionOk="0">
                <a:moveTo>
                  <a:pt x="0" y="1"/>
                </a:moveTo>
                <a:lnTo>
                  <a:pt x="0" y="1"/>
                </a:lnTo>
                <a:cubicBezTo>
                  <a:pt x="3" y="3"/>
                  <a:pt x="5" y="5"/>
                  <a:pt x="7" y="6"/>
                </a:cubicBezTo>
                <a:lnTo>
                  <a:pt x="7" y="6"/>
                </a:lnTo>
                <a:cubicBezTo>
                  <a:pt x="6" y="1"/>
                  <a:pt x="0" y="1"/>
                  <a:pt x="0" y="1"/>
                </a:cubicBezTo>
                <a:close/>
                <a:moveTo>
                  <a:pt x="7" y="6"/>
                </a:moveTo>
                <a:cubicBezTo>
                  <a:pt x="7" y="6"/>
                  <a:pt x="7" y="7"/>
                  <a:pt x="7" y="7"/>
                </a:cubicBezTo>
                <a:cubicBezTo>
                  <a:pt x="7" y="7"/>
                  <a:pt x="10" y="7"/>
                  <a:pt x="12" y="9"/>
                </a:cubicBezTo>
                <a:lnTo>
                  <a:pt x="12" y="9"/>
                </a:lnTo>
                <a:cubicBezTo>
                  <a:pt x="11" y="8"/>
                  <a:pt x="9" y="7"/>
                  <a:pt x="7" y="6"/>
                </a:cubicBezTo>
                <a:close/>
                <a:moveTo>
                  <a:pt x="12" y="9"/>
                </a:moveTo>
                <a:lnTo>
                  <a:pt x="12" y="9"/>
                </a:lnTo>
                <a:cubicBezTo>
                  <a:pt x="13" y="10"/>
                  <a:pt x="13" y="12"/>
                  <a:pt x="14" y="14"/>
                </a:cubicBezTo>
                <a:lnTo>
                  <a:pt x="14" y="14"/>
                </a:lnTo>
                <a:cubicBezTo>
                  <a:pt x="13" y="12"/>
                  <a:pt x="13" y="10"/>
                  <a:pt x="12" y="9"/>
                </a:cubicBezTo>
                <a:close/>
              </a:path>
            </a:pathLst>
          </a:custGeom>
          <a:solidFill>
            <a:srgbClr val="CFB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238012" y="4621350"/>
            <a:ext cx="1338" cy="3249"/>
          </a:xfrm>
          <a:custGeom>
            <a:avLst/>
            <a:gdLst/>
            <a:ahLst/>
            <a:cxnLst/>
            <a:rect l="l" t="t" r="r" b="b"/>
            <a:pathLst>
              <a:path w="14" h="34" extrusionOk="0">
                <a:moveTo>
                  <a:pt x="0" y="1"/>
                </a:moveTo>
                <a:cubicBezTo>
                  <a:pt x="0" y="14"/>
                  <a:pt x="7" y="21"/>
                  <a:pt x="13" y="34"/>
                </a:cubicBezTo>
                <a:cubicBezTo>
                  <a:pt x="13" y="21"/>
                  <a:pt x="7" y="7"/>
                  <a:pt x="0" y="1"/>
                </a:cubicBezTo>
                <a:close/>
              </a:path>
            </a:pathLst>
          </a:custGeom>
          <a:solidFill>
            <a:srgbClr val="D1B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611794" y="4517012"/>
            <a:ext cx="1338" cy="669"/>
          </a:xfrm>
          <a:custGeom>
            <a:avLst/>
            <a:gdLst/>
            <a:ahLst/>
            <a:cxnLst/>
            <a:rect l="l" t="t" r="r" b="b"/>
            <a:pathLst>
              <a:path w="14" h="7" extrusionOk="0">
                <a:moveTo>
                  <a:pt x="1" y="0"/>
                </a:moveTo>
                <a:cubicBezTo>
                  <a:pt x="1" y="7"/>
                  <a:pt x="7" y="7"/>
                  <a:pt x="14" y="7"/>
                </a:cubicBezTo>
                <a:cubicBezTo>
                  <a:pt x="7" y="7"/>
                  <a:pt x="7" y="0"/>
                  <a:pt x="1" y="0"/>
                </a:cubicBezTo>
                <a:close/>
              </a:path>
            </a:pathLst>
          </a:custGeom>
          <a:solidFill>
            <a:srgbClr val="DBC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246899" y="4853340"/>
            <a:ext cx="4491" cy="3822"/>
          </a:xfrm>
          <a:custGeom>
            <a:avLst/>
            <a:gdLst/>
            <a:ahLst/>
            <a:cxnLst/>
            <a:rect l="l" t="t" r="r" b="b"/>
            <a:pathLst>
              <a:path w="47" h="40" extrusionOk="0">
                <a:moveTo>
                  <a:pt x="1" y="0"/>
                </a:moveTo>
                <a:lnTo>
                  <a:pt x="1" y="0"/>
                </a:lnTo>
                <a:cubicBezTo>
                  <a:pt x="7" y="7"/>
                  <a:pt x="27" y="20"/>
                  <a:pt x="46" y="39"/>
                </a:cubicBezTo>
                <a:cubicBezTo>
                  <a:pt x="40" y="20"/>
                  <a:pt x="20" y="7"/>
                  <a:pt x="1" y="0"/>
                </a:cubicBezTo>
                <a:close/>
              </a:path>
            </a:pathLst>
          </a:custGeom>
          <a:solidFill>
            <a:srgbClr val="DBC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97670" y="4591348"/>
            <a:ext cx="669" cy="3917"/>
          </a:xfrm>
          <a:custGeom>
            <a:avLst/>
            <a:gdLst/>
            <a:ahLst/>
            <a:cxnLst/>
            <a:rect l="l" t="t" r="r" b="b"/>
            <a:pathLst>
              <a:path w="7" h="41" extrusionOk="0">
                <a:moveTo>
                  <a:pt x="0" y="1"/>
                </a:moveTo>
                <a:cubicBezTo>
                  <a:pt x="0" y="7"/>
                  <a:pt x="0" y="21"/>
                  <a:pt x="7" y="40"/>
                </a:cubicBezTo>
                <a:cubicBezTo>
                  <a:pt x="7" y="21"/>
                  <a:pt x="7" y="7"/>
                  <a:pt x="0" y="1"/>
                </a:cubicBezTo>
                <a:close/>
              </a:path>
            </a:pathLst>
          </a:custGeom>
          <a:solidFill>
            <a:srgbClr val="DBC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2"/>
          <p:cNvGrpSpPr/>
          <p:nvPr/>
        </p:nvGrpSpPr>
        <p:grpSpPr>
          <a:xfrm>
            <a:off x="1648795" y="3551549"/>
            <a:ext cx="562428" cy="453892"/>
            <a:chOff x="1648795" y="3551549"/>
            <a:chExt cx="562428" cy="453892"/>
          </a:xfrm>
        </p:grpSpPr>
        <p:sp>
          <p:nvSpPr>
            <p:cNvPr id="61" name="Google Shape;61;p2"/>
            <p:cNvSpPr/>
            <p:nvPr/>
          </p:nvSpPr>
          <p:spPr>
            <a:xfrm rot="-339754">
              <a:off x="1658000" y="3773908"/>
              <a:ext cx="460151" cy="209342"/>
            </a:xfrm>
            <a:custGeom>
              <a:avLst/>
              <a:gdLst/>
              <a:ahLst/>
              <a:cxnLst/>
              <a:rect l="l" t="t" r="r" b="b"/>
              <a:pathLst>
                <a:path w="4816" h="2191" extrusionOk="0">
                  <a:moveTo>
                    <a:pt x="4319" y="1734"/>
                  </a:moveTo>
                  <a:cubicBezTo>
                    <a:pt x="4319" y="1741"/>
                    <a:pt x="4325" y="1741"/>
                    <a:pt x="4325" y="1747"/>
                  </a:cubicBezTo>
                  <a:cubicBezTo>
                    <a:pt x="4319" y="1741"/>
                    <a:pt x="4319" y="1741"/>
                    <a:pt x="4312" y="1734"/>
                  </a:cubicBezTo>
                  <a:close/>
                  <a:moveTo>
                    <a:pt x="4508" y="1839"/>
                  </a:moveTo>
                  <a:cubicBezTo>
                    <a:pt x="4535" y="1865"/>
                    <a:pt x="4535" y="1891"/>
                    <a:pt x="4541" y="1911"/>
                  </a:cubicBezTo>
                  <a:cubicBezTo>
                    <a:pt x="4528" y="1898"/>
                    <a:pt x="4508" y="1885"/>
                    <a:pt x="4489" y="1872"/>
                  </a:cubicBezTo>
                  <a:cubicBezTo>
                    <a:pt x="4502" y="1865"/>
                    <a:pt x="4502" y="1852"/>
                    <a:pt x="4508" y="1839"/>
                  </a:cubicBezTo>
                  <a:close/>
                  <a:moveTo>
                    <a:pt x="4580" y="1911"/>
                  </a:moveTo>
                  <a:cubicBezTo>
                    <a:pt x="4580" y="1918"/>
                    <a:pt x="4574" y="1924"/>
                    <a:pt x="4574" y="1931"/>
                  </a:cubicBezTo>
                  <a:cubicBezTo>
                    <a:pt x="4567" y="1931"/>
                    <a:pt x="4567" y="1924"/>
                    <a:pt x="4561" y="1924"/>
                  </a:cubicBezTo>
                  <a:cubicBezTo>
                    <a:pt x="4561" y="1924"/>
                    <a:pt x="4561" y="1918"/>
                    <a:pt x="4554" y="1918"/>
                  </a:cubicBezTo>
                  <a:cubicBezTo>
                    <a:pt x="4561" y="1918"/>
                    <a:pt x="4567" y="1918"/>
                    <a:pt x="4580" y="1911"/>
                  </a:cubicBezTo>
                  <a:close/>
                  <a:moveTo>
                    <a:pt x="4574" y="1963"/>
                  </a:moveTo>
                  <a:cubicBezTo>
                    <a:pt x="4574" y="1970"/>
                    <a:pt x="4580" y="1976"/>
                    <a:pt x="4587" y="1983"/>
                  </a:cubicBezTo>
                  <a:cubicBezTo>
                    <a:pt x="4580" y="1976"/>
                    <a:pt x="4574" y="1970"/>
                    <a:pt x="4567" y="1970"/>
                  </a:cubicBezTo>
                  <a:lnTo>
                    <a:pt x="4567" y="1963"/>
                  </a:lnTo>
                  <a:close/>
                  <a:moveTo>
                    <a:pt x="2075" y="1"/>
                  </a:moveTo>
                  <a:lnTo>
                    <a:pt x="2075" y="1"/>
                  </a:lnTo>
                  <a:cubicBezTo>
                    <a:pt x="1859" y="20"/>
                    <a:pt x="1636" y="40"/>
                    <a:pt x="1414" y="125"/>
                  </a:cubicBezTo>
                  <a:cubicBezTo>
                    <a:pt x="1198" y="203"/>
                    <a:pt x="989" y="341"/>
                    <a:pt x="877" y="550"/>
                  </a:cubicBezTo>
                  <a:cubicBezTo>
                    <a:pt x="812" y="563"/>
                    <a:pt x="740" y="616"/>
                    <a:pt x="681" y="675"/>
                  </a:cubicBezTo>
                  <a:cubicBezTo>
                    <a:pt x="622" y="727"/>
                    <a:pt x="583" y="786"/>
                    <a:pt x="563" y="799"/>
                  </a:cubicBezTo>
                  <a:cubicBezTo>
                    <a:pt x="485" y="864"/>
                    <a:pt x="472" y="969"/>
                    <a:pt x="439" y="1061"/>
                  </a:cubicBezTo>
                  <a:cubicBezTo>
                    <a:pt x="413" y="1093"/>
                    <a:pt x="393" y="1126"/>
                    <a:pt x="367" y="1159"/>
                  </a:cubicBezTo>
                  <a:cubicBezTo>
                    <a:pt x="361" y="1152"/>
                    <a:pt x="354" y="1146"/>
                    <a:pt x="354" y="1139"/>
                  </a:cubicBezTo>
                  <a:cubicBezTo>
                    <a:pt x="354" y="1178"/>
                    <a:pt x="341" y="1178"/>
                    <a:pt x="348" y="1191"/>
                  </a:cubicBezTo>
                  <a:cubicBezTo>
                    <a:pt x="334" y="1211"/>
                    <a:pt x="328" y="1224"/>
                    <a:pt x="315" y="1237"/>
                  </a:cubicBezTo>
                  <a:cubicBezTo>
                    <a:pt x="236" y="1289"/>
                    <a:pt x="204" y="1388"/>
                    <a:pt x="171" y="1460"/>
                  </a:cubicBezTo>
                  <a:cubicBezTo>
                    <a:pt x="158" y="1479"/>
                    <a:pt x="145" y="1499"/>
                    <a:pt x="132" y="1518"/>
                  </a:cubicBezTo>
                  <a:cubicBezTo>
                    <a:pt x="122" y="1528"/>
                    <a:pt x="113" y="1534"/>
                    <a:pt x="100" y="1534"/>
                  </a:cubicBezTo>
                  <a:cubicBezTo>
                    <a:pt x="96" y="1534"/>
                    <a:pt x="91" y="1533"/>
                    <a:pt x="86" y="1532"/>
                  </a:cubicBezTo>
                  <a:lnTo>
                    <a:pt x="86" y="1532"/>
                  </a:lnTo>
                  <a:lnTo>
                    <a:pt x="119" y="1545"/>
                  </a:lnTo>
                  <a:cubicBezTo>
                    <a:pt x="112" y="1551"/>
                    <a:pt x="112" y="1551"/>
                    <a:pt x="112" y="1551"/>
                  </a:cubicBezTo>
                  <a:lnTo>
                    <a:pt x="79" y="1545"/>
                  </a:lnTo>
                  <a:lnTo>
                    <a:pt x="79" y="1545"/>
                  </a:lnTo>
                  <a:cubicBezTo>
                    <a:pt x="79" y="1551"/>
                    <a:pt x="79" y="1558"/>
                    <a:pt x="86" y="1571"/>
                  </a:cubicBezTo>
                  <a:cubicBezTo>
                    <a:pt x="86" y="1578"/>
                    <a:pt x="85" y="1581"/>
                    <a:pt x="83" y="1581"/>
                  </a:cubicBezTo>
                  <a:cubicBezTo>
                    <a:pt x="77" y="1581"/>
                    <a:pt x="61" y="1545"/>
                    <a:pt x="40" y="1545"/>
                  </a:cubicBezTo>
                  <a:cubicBezTo>
                    <a:pt x="40" y="1554"/>
                    <a:pt x="35" y="1558"/>
                    <a:pt x="28" y="1558"/>
                  </a:cubicBezTo>
                  <a:cubicBezTo>
                    <a:pt x="20" y="1558"/>
                    <a:pt x="11" y="1554"/>
                    <a:pt x="1" y="1551"/>
                  </a:cubicBezTo>
                  <a:lnTo>
                    <a:pt x="1" y="1551"/>
                  </a:lnTo>
                  <a:cubicBezTo>
                    <a:pt x="1" y="1604"/>
                    <a:pt x="20" y="1643"/>
                    <a:pt x="40" y="1669"/>
                  </a:cubicBezTo>
                  <a:cubicBezTo>
                    <a:pt x="60" y="1695"/>
                    <a:pt x="86" y="1708"/>
                    <a:pt x="125" y="1708"/>
                  </a:cubicBezTo>
                  <a:cubicBezTo>
                    <a:pt x="99" y="1708"/>
                    <a:pt x="99" y="1728"/>
                    <a:pt x="112" y="1747"/>
                  </a:cubicBezTo>
                  <a:cubicBezTo>
                    <a:pt x="121" y="1762"/>
                    <a:pt x="134" y="1772"/>
                    <a:pt x="143" y="1772"/>
                  </a:cubicBezTo>
                  <a:cubicBezTo>
                    <a:pt x="147" y="1772"/>
                    <a:pt x="149" y="1771"/>
                    <a:pt x="151" y="1767"/>
                  </a:cubicBezTo>
                  <a:cubicBezTo>
                    <a:pt x="140" y="1756"/>
                    <a:pt x="138" y="1705"/>
                    <a:pt x="156" y="1705"/>
                  </a:cubicBezTo>
                  <a:cubicBezTo>
                    <a:pt x="158" y="1705"/>
                    <a:pt x="161" y="1706"/>
                    <a:pt x="164" y="1708"/>
                  </a:cubicBezTo>
                  <a:cubicBezTo>
                    <a:pt x="151" y="1741"/>
                    <a:pt x="223" y="1734"/>
                    <a:pt x="171" y="1793"/>
                  </a:cubicBezTo>
                  <a:cubicBezTo>
                    <a:pt x="204" y="1813"/>
                    <a:pt x="243" y="1826"/>
                    <a:pt x="289" y="1832"/>
                  </a:cubicBezTo>
                  <a:lnTo>
                    <a:pt x="348" y="1832"/>
                  </a:lnTo>
                  <a:cubicBezTo>
                    <a:pt x="367" y="1832"/>
                    <a:pt x="393" y="1826"/>
                    <a:pt x="406" y="1826"/>
                  </a:cubicBezTo>
                  <a:cubicBezTo>
                    <a:pt x="485" y="1806"/>
                    <a:pt x="550" y="1780"/>
                    <a:pt x="603" y="1774"/>
                  </a:cubicBezTo>
                  <a:lnTo>
                    <a:pt x="662" y="1774"/>
                  </a:lnTo>
                  <a:lnTo>
                    <a:pt x="675" y="1780"/>
                  </a:lnTo>
                  <a:cubicBezTo>
                    <a:pt x="694" y="1787"/>
                    <a:pt x="720" y="1793"/>
                    <a:pt x="747" y="1806"/>
                  </a:cubicBezTo>
                  <a:cubicBezTo>
                    <a:pt x="772" y="1817"/>
                    <a:pt x="798" y="1826"/>
                    <a:pt x="821" y="1826"/>
                  </a:cubicBezTo>
                  <a:cubicBezTo>
                    <a:pt x="840" y="1826"/>
                    <a:pt x="857" y="1821"/>
                    <a:pt x="871" y="1806"/>
                  </a:cubicBezTo>
                  <a:lnTo>
                    <a:pt x="871" y="1806"/>
                  </a:lnTo>
                  <a:cubicBezTo>
                    <a:pt x="871" y="1807"/>
                    <a:pt x="870" y="1807"/>
                    <a:pt x="870" y="1807"/>
                  </a:cubicBezTo>
                  <a:cubicBezTo>
                    <a:pt x="863" y="1807"/>
                    <a:pt x="848" y="1767"/>
                    <a:pt x="867" y="1767"/>
                  </a:cubicBezTo>
                  <a:cubicBezTo>
                    <a:pt x="868" y="1767"/>
                    <a:pt x="869" y="1767"/>
                    <a:pt x="871" y="1767"/>
                  </a:cubicBezTo>
                  <a:cubicBezTo>
                    <a:pt x="877" y="1774"/>
                    <a:pt x="871" y="1826"/>
                    <a:pt x="871" y="1832"/>
                  </a:cubicBezTo>
                  <a:cubicBezTo>
                    <a:pt x="897" y="1865"/>
                    <a:pt x="936" y="1891"/>
                    <a:pt x="982" y="1904"/>
                  </a:cubicBezTo>
                  <a:cubicBezTo>
                    <a:pt x="1028" y="1924"/>
                    <a:pt x="1080" y="1937"/>
                    <a:pt x="1133" y="1944"/>
                  </a:cubicBezTo>
                  <a:cubicBezTo>
                    <a:pt x="1244" y="1957"/>
                    <a:pt x="1335" y="1944"/>
                    <a:pt x="1401" y="1983"/>
                  </a:cubicBezTo>
                  <a:cubicBezTo>
                    <a:pt x="1401" y="1963"/>
                    <a:pt x="1401" y="1931"/>
                    <a:pt x="1414" y="1924"/>
                  </a:cubicBezTo>
                  <a:cubicBezTo>
                    <a:pt x="1426" y="1954"/>
                    <a:pt x="1462" y="1968"/>
                    <a:pt x="1495" y="1968"/>
                  </a:cubicBezTo>
                  <a:cubicBezTo>
                    <a:pt x="1533" y="1968"/>
                    <a:pt x="1568" y="1949"/>
                    <a:pt x="1558" y="1918"/>
                  </a:cubicBezTo>
                  <a:lnTo>
                    <a:pt x="1558" y="1918"/>
                  </a:lnTo>
                  <a:cubicBezTo>
                    <a:pt x="1565" y="1924"/>
                    <a:pt x="1571" y="1927"/>
                    <a:pt x="1578" y="1927"/>
                  </a:cubicBezTo>
                  <a:cubicBezTo>
                    <a:pt x="1593" y="1927"/>
                    <a:pt x="1607" y="1915"/>
                    <a:pt x="1621" y="1915"/>
                  </a:cubicBezTo>
                  <a:cubicBezTo>
                    <a:pt x="1631" y="1915"/>
                    <a:pt x="1641" y="1921"/>
                    <a:pt x="1649" y="1944"/>
                  </a:cubicBezTo>
                  <a:cubicBezTo>
                    <a:pt x="1648" y="1944"/>
                    <a:pt x="1646" y="1945"/>
                    <a:pt x="1644" y="1945"/>
                  </a:cubicBezTo>
                  <a:cubicBezTo>
                    <a:pt x="1634" y="1945"/>
                    <a:pt x="1626" y="1935"/>
                    <a:pt x="1619" y="1935"/>
                  </a:cubicBezTo>
                  <a:cubicBezTo>
                    <a:pt x="1616" y="1935"/>
                    <a:pt x="1612" y="1939"/>
                    <a:pt x="1610" y="1950"/>
                  </a:cubicBezTo>
                  <a:cubicBezTo>
                    <a:pt x="1640" y="1961"/>
                    <a:pt x="1657" y="1965"/>
                    <a:pt x="1669" y="1965"/>
                  </a:cubicBezTo>
                  <a:cubicBezTo>
                    <a:pt x="1694" y="1965"/>
                    <a:pt x="1699" y="1946"/>
                    <a:pt x="1761" y="1924"/>
                  </a:cubicBezTo>
                  <a:lnTo>
                    <a:pt x="1761" y="1924"/>
                  </a:lnTo>
                  <a:cubicBezTo>
                    <a:pt x="1767" y="1944"/>
                    <a:pt x="1748" y="1957"/>
                    <a:pt x="1767" y="1963"/>
                  </a:cubicBezTo>
                  <a:cubicBezTo>
                    <a:pt x="1783" y="1936"/>
                    <a:pt x="1830" y="1916"/>
                    <a:pt x="1859" y="1916"/>
                  </a:cubicBezTo>
                  <a:cubicBezTo>
                    <a:pt x="1880" y="1916"/>
                    <a:pt x="1892" y="1926"/>
                    <a:pt x="1878" y="1950"/>
                  </a:cubicBezTo>
                  <a:cubicBezTo>
                    <a:pt x="1931" y="1911"/>
                    <a:pt x="1957" y="1950"/>
                    <a:pt x="1990" y="1898"/>
                  </a:cubicBezTo>
                  <a:cubicBezTo>
                    <a:pt x="2009" y="1947"/>
                    <a:pt x="2032" y="1963"/>
                    <a:pt x="2060" y="1963"/>
                  </a:cubicBezTo>
                  <a:cubicBezTo>
                    <a:pt x="2114" y="1963"/>
                    <a:pt x="2185" y="1898"/>
                    <a:pt x="2269" y="1898"/>
                  </a:cubicBezTo>
                  <a:cubicBezTo>
                    <a:pt x="2272" y="1898"/>
                    <a:pt x="2275" y="1898"/>
                    <a:pt x="2278" y="1898"/>
                  </a:cubicBezTo>
                  <a:cubicBezTo>
                    <a:pt x="2403" y="1903"/>
                    <a:pt x="2559" y="2004"/>
                    <a:pt x="2648" y="2004"/>
                  </a:cubicBezTo>
                  <a:cubicBezTo>
                    <a:pt x="2676" y="2004"/>
                    <a:pt x="2697" y="1994"/>
                    <a:pt x="2709" y="1970"/>
                  </a:cubicBezTo>
                  <a:cubicBezTo>
                    <a:pt x="2712" y="1986"/>
                    <a:pt x="2723" y="1992"/>
                    <a:pt x="2736" y="1992"/>
                  </a:cubicBezTo>
                  <a:cubicBezTo>
                    <a:pt x="2762" y="1992"/>
                    <a:pt x="2801" y="1970"/>
                    <a:pt x="2820" y="1970"/>
                  </a:cubicBezTo>
                  <a:cubicBezTo>
                    <a:pt x="2833" y="1970"/>
                    <a:pt x="2837" y="1981"/>
                    <a:pt x="2821" y="2016"/>
                  </a:cubicBezTo>
                  <a:cubicBezTo>
                    <a:pt x="2848" y="2013"/>
                    <a:pt x="2875" y="2011"/>
                    <a:pt x="2901" y="2011"/>
                  </a:cubicBezTo>
                  <a:cubicBezTo>
                    <a:pt x="3080" y="2011"/>
                    <a:pt x="3233" y="2072"/>
                    <a:pt x="3366" y="2072"/>
                  </a:cubicBezTo>
                  <a:cubicBezTo>
                    <a:pt x="3385" y="2072"/>
                    <a:pt x="3404" y="2071"/>
                    <a:pt x="3422" y="2068"/>
                  </a:cubicBezTo>
                  <a:cubicBezTo>
                    <a:pt x="3473" y="2141"/>
                    <a:pt x="3582" y="2161"/>
                    <a:pt x="3703" y="2161"/>
                  </a:cubicBezTo>
                  <a:cubicBezTo>
                    <a:pt x="3722" y="2161"/>
                    <a:pt x="3742" y="2161"/>
                    <a:pt x="3763" y="2160"/>
                  </a:cubicBezTo>
                  <a:cubicBezTo>
                    <a:pt x="3877" y="2160"/>
                    <a:pt x="4001" y="2137"/>
                    <a:pt x="4096" y="2137"/>
                  </a:cubicBezTo>
                  <a:cubicBezTo>
                    <a:pt x="4114" y="2137"/>
                    <a:pt x="4132" y="2138"/>
                    <a:pt x="4149" y="2140"/>
                  </a:cubicBezTo>
                  <a:cubicBezTo>
                    <a:pt x="4221" y="2153"/>
                    <a:pt x="4279" y="2173"/>
                    <a:pt x="4351" y="2186"/>
                  </a:cubicBezTo>
                  <a:cubicBezTo>
                    <a:pt x="4375" y="2188"/>
                    <a:pt x="4399" y="2190"/>
                    <a:pt x="4425" y="2190"/>
                  </a:cubicBezTo>
                  <a:cubicBezTo>
                    <a:pt x="4472" y="2190"/>
                    <a:pt x="4523" y="2183"/>
                    <a:pt x="4574" y="2153"/>
                  </a:cubicBezTo>
                  <a:cubicBezTo>
                    <a:pt x="4567" y="2127"/>
                    <a:pt x="4548" y="2114"/>
                    <a:pt x="4535" y="2107"/>
                  </a:cubicBezTo>
                  <a:cubicBezTo>
                    <a:pt x="4554" y="2101"/>
                    <a:pt x="4567" y="2081"/>
                    <a:pt x="4574" y="2068"/>
                  </a:cubicBezTo>
                  <a:cubicBezTo>
                    <a:pt x="4589" y="2099"/>
                    <a:pt x="4576" y="2126"/>
                    <a:pt x="4603" y="2126"/>
                  </a:cubicBezTo>
                  <a:cubicBezTo>
                    <a:pt x="4610" y="2126"/>
                    <a:pt x="4619" y="2124"/>
                    <a:pt x="4633" y="2120"/>
                  </a:cubicBezTo>
                  <a:cubicBezTo>
                    <a:pt x="4652" y="2101"/>
                    <a:pt x="4685" y="2075"/>
                    <a:pt x="4711" y="2042"/>
                  </a:cubicBezTo>
                  <a:lnTo>
                    <a:pt x="4816" y="1924"/>
                  </a:lnTo>
                  <a:lnTo>
                    <a:pt x="4679" y="1819"/>
                  </a:lnTo>
                  <a:cubicBezTo>
                    <a:pt x="4601" y="1753"/>
                    <a:pt x="4509" y="1630"/>
                    <a:pt x="4427" y="1630"/>
                  </a:cubicBezTo>
                  <a:cubicBezTo>
                    <a:pt x="4412" y="1630"/>
                    <a:pt x="4398" y="1634"/>
                    <a:pt x="4384" y="1643"/>
                  </a:cubicBezTo>
                  <a:cubicBezTo>
                    <a:pt x="4380" y="1625"/>
                    <a:pt x="4385" y="1597"/>
                    <a:pt x="4373" y="1597"/>
                  </a:cubicBezTo>
                  <a:cubicBezTo>
                    <a:pt x="4367" y="1597"/>
                    <a:pt x="4359" y="1603"/>
                    <a:pt x="4345" y="1617"/>
                  </a:cubicBezTo>
                  <a:cubicBezTo>
                    <a:pt x="4351" y="1623"/>
                    <a:pt x="4365" y="1630"/>
                    <a:pt x="4358" y="1643"/>
                  </a:cubicBezTo>
                  <a:cubicBezTo>
                    <a:pt x="4325" y="1617"/>
                    <a:pt x="4319" y="1584"/>
                    <a:pt x="4371" y="1584"/>
                  </a:cubicBezTo>
                  <a:cubicBezTo>
                    <a:pt x="4315" y="1579"/>
                    <a:pt x="4299" y="1550"/>
                    <a:pt x="4266" y="1550"/>
                  </a:cubicBezTo>
                  <a:cubicBezTo>
                    <a:pt x="4257" y="1550"/>
                    <a:pt x="4247" y="1552"/>
                    <a:pt x="4234" y="1558"/>
                  </a:cubicBezTo>
                  <a:cubicBezTo>
                    <a:pt x="4234" y="1510"/>
                    <a:pt x="4159" y="1426"/>
                    <a:pt x="4086" y="1426"/>
                  </a:cubicBezTo>
                  <a:cubicBezTo>
                    <a:pt x="4069" y="1426"/>
                    <a:pt x="4053" y="1430"/>
                    <a:pt x="4037" y="1440"/>
                  </a:cubicBezTo>
                  <a:cubicBezTo>
                    <a:pt x="4096" y="1342"/>
                    <a:pt x="3972" y="1420"/>
                    <a:pt x="4011" y="1348"/>
                  </a:cubicBezTo>
                  <a:lnTo>
                    <a:pt x="4011" y="1348"/>
                  </a:lnTo>
                  <a:cubicBezTo>
                    <a:pt x="3998" y="1358"/>
                    <a:pt x="3985" y="1362"/>
                    <a:pt x="3974" y="1362"/>
                  </a:cubicBezTo>
                  <a:cubicBezTo>
                    <a:pt x="3938" y="1362"/>
                    <a:pt x="3908" y="1325"/>
                    <a:pt x="3893" y="1296"/>
                  </a:cubicBezTo>
                  <a:cubicBezTo>
                    <a:pt x="3893" y="1311"/>
                    <a:pt x="3882" y="1326"/>
                    <a:pt x="3867" y="1326"/>
                  </a:cubicBezTo>
                  <a:cubicBezTo>
                    <a:pt x="3863" y="1326"/>
                    <a:pt x="3859" y="1325"/>
                    <a:pt x="3854" y="1322"/>
                  </a:cubicBezTo>
                  <a:cubicBezTo>
                    <a:pt x="3886" y="1285"/>
                    <a:pt x="3879" y="1204"/>
                    <a:pt x="3840" y="1204"/>
                  </a:cubicBezTo>
                  <a:cubicBezTo>
                    <a:pt x="3831" y="1204"/>
                    <a:pt x="3820" y="1208"/>
                    <a:pt x="3808" y="1218"/>
                  </a:cubicBezTo>
                  <a:cubicBezTo>
                    <a:pt x="3822" y="1237"/>
                    <a:pt x="3854" y="1218"/>
                    <a:pt x="3841" y="1244"/>
                  </a:cubicBezTo>
                  <a:cubicBezTo>
                    <a:pt x="3828" y="1255"/>
                    <a:pt x="3819" y="1259"/>
                    <a:pt x="3813" y="1259"/>
                  </a:cubicBezTo>
                  <a:cubicBezTo>
                    <a:pt x="3801" y="1259"/>
                    <a:pt x="3797" y="1247"/>
                    <a:pt x="3785" y="1247"/>
                  </a:cubicBezTo>
                  <a:cubicBezTo>
                    <a:pt x="3778" y="1247"/>
                    <a:pt x="3767" y="1252"/>
                    <a:pt x="3750" y="1270"/>
                  </a:cubicBezTo>
                  <a:lnTo>
                    <a:pt x="3822" y="1178"/>
                  </a:lnTo>
                  <a:cubicBezTo>
                    <a:pt x="3730" y="1126"/>
                    <a:pt x="3632" y="1152"/>
                    <a:pt x="3645" y="1041"/>
                  </a:cubicBezTo>
                  <a:lnTo>
                    <a:pt x="3645" y="1041"/>
                  </a:lnTo>
                  <a:cubicBezTo>
                    <a:pt x="3643" y="1041"/>
                    <a:pt x="3640" y="1041"/>
                    <a:pt x="3638" y="1041"/>
                  </a:cubicBezTo>
                  <a:cubicBezTo>
                    <a:pt x="3495" y="1041"/>
                    <a:pt x="3499" y="838"/>
                    <a:pt x="3383" y="825"/>
                  </a:cubicBezTo>
                  <a:cubicBezTo>
                    <a:pt x="3381" y="825"/>
                    <a:pt x="3380" y="824"/>
                    <a:pt x="3378" y="824"/>
                  </a:cubicBezTo>
                  <a:cubicBezTo>
                    <a:pt x="3356" y="824"/>
                    <a:pt x="3364" y="862"/>
                    <a:pt x="3349" y="862"/>
                  </a:cubicBezTo>
                  <a:cubicBezTo>
                    <a:pt x="3346" y="862"/>
                    <a:pt x="3342" y="861"/>
                    <a:pt x="3337" y="858"/>
                  </a:cubicBezTo>
                  <a:cubicBezTo>
                    <a:pt x="3337" y="858"/>
                    <a:pt x="3357" y="799"/>
                    <a:pt x="3357" y="799"/>
                  </a:cubicBezTo>
                  <a:cubicBezTo>
                    <a:pt x="3353" y="781"/>
                    <a:pt x="3331" y="778"/>
                    <a:pt x="3317" y="778"/>
                  </a:cubicBezTo>
                  <a:cubicBezTo>
                    <a:pt x="3310" y="778"/>
                    <a:pt x="3305" y="779"/>
                    <a:pt x="3305" y="779"/>
                  </a:cubicBezTo>
                  <a:cubicBezTo>
                    <a:pt x="3298" y="773"/>
                    <a:pt x="3233" y="688"/>
                    <a:pt x="3167" y="688"/>
                  </a:cubicBezTo>
                  <a:cubicBezTo>
                    <a:pt x="3167" y="602"/>
                    <a:pt x="3059" y="516"/>
                    <a:pt x="3002" y="516"/>
                  </a:cubicBezTo>
                  <a:cubicBezTo>
                    <a:pt x="2998" y="516"/>
                    <a:pt x="2994" y="517"/>
                    <a:pt x="2991" y="517"/>
                  </a:cubicBezTo>
                  <a:cubicBezTo>
                    <a:pt x="3025" y="506"/>
                    <a:pt x="2970" y="405"/>
                    <a:pt x="2903" y="405"/>
                  </a:cubicBezTo>
                  <a:cubicBezTo>
                    <a:pt x="2893" y="405"/>
                    <a:pt x="2883" y="408"/>
                    <a:pt x="2873" y="413"/>
                  </a:cubicBezTo>
                  <a:cubicBezTo>
                    <a:pt x="2853" y="302"/>
                    <a:pt x="2696" y="210"/>
                    <a:pt x="2585" y="158"/>
                  </a:cubicBezTo>
                  <a:cubicBezTo>
                    <a:pt x="2507" y="112"/>
                    <a:pt x="2415" y="79"/>
                    <a:pt x="2330" y="60"/>
                  </a:cubicBezTo>
                  <a:cubicBezTo>
                    <a:pt x="2291" y="46"/>
                    <a:pt x="2245" y="40"/>
                    <a:pt x="2199" y="33"/>
                  </a:cubicBezTo>
                  <a:cubicBezTo>
                    <a:pt x="2186" y="33"/>
                    <a:pt x="2166" y="27"/>
                    <a:pt x="2147" y="27"/>
                  </a:cubicBezTo>
                  <a:lnTo>
                    <a:pt x="2121" y="20"/>
                  </a:lnTo>
                  <a:lnTo>
                    <a:pt x="2088" y="20"/>
                  </a:lnTo>
                  <a:cubicBezTo>
                    <a:pt x="2094" y="20"/>
                    <a:pt x="2094" y="20"/>
                    <a:pt x="2101" y="27"/>
                  </a:cubicBezTo>
                  <a:cubicBezTo>
                    <a:pt x="2107" y="33"/>
                    <a:pt x="2101" y="33"/>
                    <a:pt x="2107" y="33"/>
                  </a:cubicBezTo>
                  <a:cubicBezTo>
                    <a:pt x="2114" y="40"/>
                    <a:pt x="2114" y="40"/>
                    <a:pt x="2114" y="46"/>
                  </a:cubicBezTo>
                  <a:cubicBezTo>
                    <a:pt x="2114" y="60"/>
                    <a:pt x="2114" y="79"/>
                    <a:pt x="2094" y="79"/>
                  </a:cubicBezTo>
                  <a:cubicBezTo>
                    <a:pt x="2068" y="73"/>
                    <a:pt x="2094" y="14"/>
                    <a:pt x="2075"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866127" y="3551549"/>
              <a:ext cx="345096" cy="310794"/>
            </a:xfrm>
            <a:custGeom>
              <a:avLst/>
              <a:gdLst/>
              <a:ahLst/>
              <a:cxnLst/>
              <a:rect l="l" t="t" r="r" b="b"/>
              <a:pathLst>
                <a:path w="7485" h="6741" extrusionOk="0">
                  <a:moveTo>
                    <a:pt x="3599" y="4320"/>
                  </a:moveTo>
                  <a:lnTo>
                    <a:pt x="3599" y="4320"/>
                  </a:lnTo>
                  <a:cubicBezTo>
                    <a:pt x="3592" y="4333"/>
                    <a:pt x="3586" y="4346"/>
                    <a:pt x="3579" y="4353"/>
                  </a:cubicBezTo>
                  <a:cubicBezTo>
                    <a:pt x="3579" y="4346"/>
                    <a:pt x="3573" y="4346"/>
                    <a:pt x="3566" y="4340"/>
                  </a:cubicBezTo>
                  <a:cubicBezTo>
                    <a:pt x="3579" y="4340"/>
                    <a:pt x="3586" y="4333"/>
                    <a:pt x="3599" y="4320"/>
                  </a:cubicBezTo>
                  <a:close/>
                  <a:moveTo>
                    <a:pt x="3481" y="4516"/>
                  </a:moveTo>
                  <a:cubicBezTo>
                    <a:pt x="3490" y="4516"/>
                    <a:pt x="3496" y="4519"/>
                    <a:pt x="3500" y="4519"/>
                  </a:cubicBezTo>
                  <a:cubicBezTo>
                    <a:pt x="3503" y="4519"/>
                    <a:pt x="3505" y="4518"/>
                    <a:pt x="3507" y="4516"/>
                  </a:cubicBezTo>
                  <a:lnTo>
                    <a:pt x="3507" y="4516"/>
                  </a:lnTo>
                  <a:cubicBezTo>
                    <a:pt x="3494" y="4542"/>
                    <a:pt x="3488" y="4562"/>
                    <a:pt x="3481" y="4582"/>
                  </a:cubicBezTo>
                  <a:cubicBezTo>
                    <a:pt x="3481" y="4562"/>
                    <a:pt x="3488" y="4542"/>
                    <a:pt x="3481" y="4516"/>
                  </a:cubicBezTo>
                  <a:close/>
                  <a:moveTo>
                    <a:pt x="4528" y="4674"/>
                  </a:moveTo>
                  <a:cubicBezTo>
                    <a:pt x="4536" y="4674"/>
                    <a:pt x="4541" y="4685"/>
                    <a:pt x="4541" y="4713"/>
                  </a:cubicBezTo>
                  <a:cubicBezTo>
                    <a:pt x="4502" y="4745"/>
                    <a:pt x="4462" y="4778"/>
                    <a:pt x="4430" y="4811"/>
                  </a:cubicBezTo>
                  <a:cubicBezTo>
                    <a:pt x="4471" y="4737"/>
                    <a:pt x="4509" y="4674"/>
                    <a:pt x="4528" y="4674"/>
                  </a:cubicBezTo>
                  <a:close/>
                  <a:moveTo>
                    <a:pt x="3455" y="4627"/>
                  </a:moveTo>
                  <a:lnTo>
                    <a:pt x="3357" y="4856"/>
                  </a:lnTo>
                  <a:cubicBezTo>
                    <a:pt x="3353" y="4850"/>
                    <a:pt x="3349" y="4847"/>
                    <a:pt x="3342" y="4847"/>
                  </a:cubicBezTo>
                  <a:cubicBezTo>
                    <a:pt x="3335" y="4847"/>
                    <a:pt x="3327" y="4850"/>
                    <a:pt x="3317" y="4856"/>
                  </a:cubicBezTo>
                  <a:cubicBezTo>
                    <a:pt x="3376" y="4732"/>
                    <a:pt x="3429" y="4680"/>
                    <a:pt x="3455" y="4627"/>
                  </a:cubicBezTo>
                  <a:close/>
                  <a:moveTo>
                    <a:pt x="6373" y="5543"/>
                  </a:moveTo>
                  <a:cubicBezTo>
                    <a:pt x="6372" y="5544"/>
                    <a:pt x="6372" y="5544"/>
                    <a:pt x="6372" y="5545"/>
                  </a:cubicBezTo>
                  <a:lnTo>
                    <a:pt x="6372" y="5545"/>
                  </a:lnTo>
                  <a:cubicBezTo>
                    <a:pt x="6372" y="5544"/>
                    <a:pt x="6373" y="5544"/>
                    <a:pt x="6373" y="5543"/>
                  </a:cubicBezTo>
                  <a:close/>
                  <a:moveTo>
                    <a:pt x="2702" y="0"/>
                  </a:moveTo>
                  <a:cubicBezTo>
                    <a:pt x="2693" y="0"/>
                    <a:pt x="2685" y="1"/>
                    <a:pt x="2676" y="2"/>
                  </a:cubicBezTo>
                  <a:cubicBezTo>
                    <a:pt x="2572" y="2"/>
                    <a:pt x="2467" y="48"/>
                    <a:pt x="2388" y="107"/>
                  </a:cubicBezTo>
                  <a:cubicBezTo>
                    <a:pt x="2225" y="218"/>
                    <a:pt x="2133" y="368"/>
                    <a:pt x="2107" y="434"/>
                  </a:cubicBezTo>
                  <a:cubicBezTo>
                    <a:pt x="2110" y="424"/>
                    <a:pt x="2108" y="420"/>
                    <a:pt x="2103" y="420"/>
                  </a:cubicBezTo>
                  <a:cubicBezTo>
                    <a:pt x="2083" y="420"/>
                    <a:pt x="2012" y="486"/>
                    <a:pt x="1950" y="584"/>
                  </a:cubicBezTo>
                  <a:cubicBezTo>
                    <a:pt x="1911" y="643"/>
                    <a:pt x="1878" y="715"/>
                    <a:pt x="1852" y="781"/>
                  </a:cubicBezTo>
                  <a:cubicBezTo>
                    <a:pt x="1832" y="853"/>
                    <a:pt x="1819" y="911"/>
                    <a:pt x="1826" y="951"/>
                  </a:cubicBezTo>
                  <a:cubicBezTo>
                    <a:pt x="1741" y="1088"/>
                    <a:pt x="1669" y="1324"/>
                    <a:pt x="1643" y="1585"/>
                  </a:cubicBezTo>
                  <a:cubicBezTo>
                    <a:pt x="1610" y="1840"/>
                    <a:pt x="1616" y="2122"/>
                    <a:pt x="1630" y="2344"/>
                  </a:cubicBezTo>
                  <a:cubicBezTo>
                    <a:pt x="1669" y="2979"/>
                    <a:pt x="1773" y="3613"/>
                    <a:pt x="1859" y="4130"/>
                  </a:cubicBezTo>
                  <a:cubicBezTo>
                    <a:pt x="1854" y="4091"/>
                    <a:pt x="1870" y="4037"/>
                    <a:pt x="1887" y="4037"/>
                  </a:cubicBezTo>
                  <a:cubicBezTo>
                    <a:pt x="1896" y="4037"/>
                    <a:pt x="1904" y="4050"/>
                    <a:pt x="1911" y="4084"/>
                  </a:cubicBezTo>
                  <a:cubicBezTo>
                    <a:pt x="1924" y="4170"/>
                    <a:pt x="1852" y="4130"/>
                    <a:pt x="1852" y="4196"/>
                  </a:cubicBezTo>
                  <a:cubicBezTo>
                    <a:pt x="1963" y="4673"/>
                    <a:pt x="2068" y="5170"/>
                    <a:pt x="2173" y="5681"/>
                  </a:cubicBezTo>
                  <a:cubicBezTo>
                    <a:pt x="1852" y="5059"/>
                    <a:pt x="1459" y="4464"/>
                    <a:pt x="982" y="3954"/>
                  </a:cubicBezTo>
                  <a:cubicBezTo>
                    <a:pt x="916" y="3829"/>
                    <a:pt x="799" y="3672"/>
                    <a:pt x="635" y="3548"/>
                  </a:cubicBezTo>
                  <a:cubicBezTo>
                    <a:pt x="557" y="3489"/>
                    <a:pt x="465" y="3430"/>
                    <a:pt x="367" y="3404"/>
                  </a:cubicBezTo>
                  <a:cubicBezTo>
                    <a:pt x="294" y="3380"/>
                    <a:pt x="218" y="3366"/>
                    <a:pt x="143" y="3366"/>
                  </a:cubicBezTo>
                  <a:cubicBezTo>
                    <a:pt x="117" y="3366"/>
                    <a:pt x="91" y="3368"/>
                    <a:pt x="66" y="3371"/>
                  </a:cubicBezTo>
                  <a:cubicBezTo>
                    <a:pt x="46" y="3378"/>
                    <a:pt x="20" y="3398"/>
                    <a:pt x="20" y="3424"/>
                  </a:cubicBezTo>
                  <a:cubicBezTo>
                    <a:pt x="1" y="3607"/>
                    <a:pt x="14" y="3751"/>
                    <a:pt x="14" y="3816"/>
                  </a:cubicBezTo>
                  <a:cubicBezTo>
                    <a:pt x="14" y="4071"/>
                    <a:pt x="105" y="4327"/>
                    <a:pt x="216" y="4556"/>
                  </a:cubicBezTo>
                  <a:cubicBezTo>
                    <a:pt x="262" y="4634"/>
                    <a:pt x="308" y="4713"/>
                    <a:pt x="354" y="4791"/>
                  </a:cubicBezTo>
                  <a:cubicBezTo>
                    <a:pt x="419" y="4915"/>
                    <a:pt x="491" y="5033"/>
                    <a:pt x="563" y="5144"/>
                  </a:cubicBezTo>
                  <a:cubicBezTo>
                    <a:pt x="576" y="5164"/>
                    <a:pt x="589" y="5177"/>
                    <a:pt x="602" y="5190"/>
                  </a:cubicBezTo>
                  <a:cubicBezTo>
                    <a:pt x="583" y="5190"/>
                    <a:pt x="570" y="5184"/>
                    <a:pt x="570" y="5184"/>
                  </a:cubicBezTo>
                  <a:lnTo>
                    <a:pt x="570" y="5184"/>
                  </a:lnTo>
                  <a:cubicBezTo>
                    <a:pt x="655" y="5275"/>
                    <a:pt x="655" y="5295"/>
                    <a:pt x="694" y="5321"/>
                  </a:cubicBezTo>
                  <a:cubicBezTo>
                    <a:pt x="733" y="5373"/>
                    <a:pt x="779" y="5426"/>
                    <a:pt x="825" y="5478"/>
                  </a:cubicBezTo>
                  <a:cubicBezTo>
                    <a:pt x="975" y="5694"/>
                    <a:pt x="1191" y="5890"/>
                    <a:pt x="1381" y="6041"/>
                  </a:cubicBezTo>
                  <a:cubicBezTo>
                    <a:pt x="1433" y="6080"/>
                    <a:pt x="1486" y="6119"/>
                    <a:pt x="1531" y="6152"/>
                  </a:cubicBezTo>
                  <a:cubicBezTo>
                    <a:pt x="1603" y="6211"/>
                    <a:pt x="1675" y="6263"/>
                    <a:pt x="1747" y="6322"/>
                  </a:cubicBezTo>
                  <a:cubicBezTo>
                    <a:pt x="1793" y="6361"/>
                    <a:pt x="1819" y="6394"/>
                    <a:pt x="1819" y="6420"/>
                  </a:cubicBezTo>
                  <a:lnTo>
                    <a:pt x="1845" y="6394"/>
                  </a:lnTo>
                  <a:cubicBezTo>
                    <a:pt x="1852" y="6400"/>
                    <a:pt x="1859" y="6407"/>
                    <a:pt x="1865" y="6414"/>
                  </a:cubicBezTo>
                  <a:lnTo>
                    <a:pt x="3128" y="6669"/>
                  </a:lnTo>
                  <a:cubicBezTo>
                    <a:pt x="3160" y="6662"/>
                    <a:pt x="3193" y="6649"/>
                    <a:pt x="3226" y="6643"/>
                  </a:cubicBezTo>
                  <a:cubicBezTo>
                    <a:pt x="3250" y="6638"/>
                    <a:pt x="3263" y="6636"/>
                    <a:pt x="3268" y="6636"/>
                  </a:cubicBezTo>
                  <a:cubicBezTo>
                    <a:pt x="3290" y="6636"/>
                    <a:pt x="3137" y="6680"/>
                    <a:pt x="3147" y="6701"/>
                  </a:cubicBezTo>
                  <a:cubicBezTo>
                    <a:pt x="3157" y="6699"/>
                    <a:pt x="3164" y="6698"/>
                    <a:pt x="3169" y="6698"/>
                  </a:cubicBezTo>
                  <a:cubicBezTo>
                    <a:pt x="3192" y="6698"/>
                    <a:pt x="3175" y="6719"/>
                    <a:pt x="3154" y="6741"/>
                  </a:cubicBezTo>
                  <a:cubicBezTo>
                    <a:pt x="3429" y="6682"/>
                    <a:pt x="3520" y="6669"/>
                    <a:pt x="3703" y="6571"/>
                  </a:cubicBezTo>
                  <a:lnTo>
                    <a:pt x="3703" y="6571"/>
                  </a:lnTo>
                  <a:cubicBezTo>
                    <a:pt x="3655" y="6600"/>
                    <a:pt x="3666" y="6610"/>
                    <a:pt x="3698" y="6610"/>
                  </a:cubicBezTo>
                  <a:cubicBezTo>
                    <a:pt x="3752" y="6610"/>
                    <a:pt x="3866" y="6580"/>
                    <a:pt x="3854" y="6564"/>
                  </a:cubicBezTo>
                  <a:lnTo>
                    <a:pt x="3854" y="6564"/>
                  </a:lnTo>
                  <a:cubicBezTo>
                    <a:pt x="3847" y="6566"/>
                    <a:pt x="3837" y="6567"/>
                    <a:pt x="3826" y="6567"/>
                  </a:cubicBezTo>
                  <a:cubicBezTo>
                    <a:pt x="3777" y="6567"/>
                    <a:pt x="3708" y="6546"/>
                    <a:pt x="3788" y="6525"/>
                  </a:cubicBezTo>
                  <a:lnTo>
                    <a:pt x="3788" y="6525"/>
                  </a:lnTo>
                  <a:cubicBezTo>
                    <a:pt x="3794" y="6530"/>
                    <a:pt x="3803" y="6532"/>
                    <a:pt x="3815" y="6532"/>
                  </a:cubicBezTo>
                  <a:cubicBezTo>
                    <a:pt x="3848" y="6532"/>
                    <a:pt x="3901" y="6515"/>
                    <a:pt x="3933" y="6515"/>
                  </a:cubicBezTo>
                  <a:cubicBezTo>
                    <a:pt x="3956" y="6515"/>
                    <a:pt x="3968" y="6525"/>
                    <a:pt x="3952" y="6557"/>
                  </a:cubicBezTo>
                  <a:cubicBezTo>
                    <a:pt x="4155" y="6512"/>
                    <a:pt x="4397" y="6433"/>
                    <a:pt x="4639" y="6342"/>
                  </a:cubicBezTo>
                  <a:cubicBezTo>
                    <a:pt x="4881" y="6243"/>
                    <a:pt x="5123" y="6139"/>
                    <a:pt x="5346" y="6041"/>
                  </a:cubicBezTo>
                  <a:cubicBezTo>
                    <a:pt x="5496" y="5975"/>
                    <a:pt x="5738" y="5890"/>
                    <a:pt x="5954" y="5792"/>
                  </a:cubicBezTo>
                  <a:cubicBezTo>
                    <a:pt x="6162" y="5701"/>
                    <a:pt x="6344" y="5610"/>
                    <a:pt x="6372" y="5545"/>
                  </a:cubicBezTo>
                  <a:lnTo>
                    <a:pt x="6372" y="5545"/>
                  </a:lnTo>
                  <a:cubicBezTo>
                    <a:pt x="6366" y="5552"/>
                    <a:pt x="6321" y="5563"/>
                    <a:pt x="6298" y="5563"/>
                  </a:cubicBezTo>
                  <a:cubicBezTo>
                    <a:pt x="6280" y="5563"/>
                    <a:pt x="6275" y="5556"/>
                    <a:pt x="6314" y="5537"/>
                  </a:cubicBezTo>
                  <a:cubicBezTo>
                    <a:pt x="6316" y="5536"/>
                    <a:pt x="6319" y="5536"/>
                    <a:pt x="6323" y="5536"/>
                  </a:cubicBezTo>
                  <a:cubicBezTo>
                    <a:pt x="6344" y="5536"/>
                    <a:pt x="6389" y="5545"/>
                    <a:pt x="6413" y="5545"/>
                  </a:cubicBezTo>
                  <a:cubicBezTo>
                    <a:pt x="6418" y="5545"/>
                    <a:pt x="6422" y="5544"/>
                    <a:pt x="6425" y="5543"/>
                  </a:cubicBezTo>
                  <a:cubicBezTo>
                    <a:pt x="6562" y="5491"/>
                    <a:pt x="6719" y="5419"/>
                    <a:pt x="6870" y="5334"/>
                  </a:cubicBezTo>
                  <a:cubicBezTo>
                    <a:pt x="7014" y="5249"/>
                    <a:pt x="7190" y="5151"/>
                    <a:pt x="7321" y="4994"/>
                  </a:cubicBezTo>
                  <a:cubicBezTo>
                    <a:pt x="7387" y="4922"/>
                    <a:pt x="7439" y="4824"/>
                    <a:pt x="7459" y="4726"/>
                  </a:cubicBezTo>
                  <a:cubicBezTo>
                    <a:pt x="7485" y="4621"/>
                    <a:pt x="7465" y="4516"/>
                    <a:pt x="7433" y="4431"/>
                  </a:cubicBezTo>
                  <a:cubicBezTo>
                    <a:pt x="7361" y="4255"/>
                    <a:pt x="7243" y="4150"/>
                    <a:pt x="7138" y="4065"/>
                  </a:cubicBezTo>
                  <a:cubicBezTo>
                    <a:pt x="7123" y="4080"/>
                    <a:pt x="7123" y="4104"/>
                    <a:pt x="7096" y="4104"/>
                  </a:cubicBezTo>
                  <a:cubicBezTo>
                    <a:pt x="7089" y="4104"/>
                    <a:pt x="7079" y="4102"/>
                    <a:pt x="7066" y="4098"/>
                  </a:cubicBezTo>
                  <a:cubicBezTo>
                    <a:pt x="7053" y="4071"/>
                    <a:pt x="7007" y="4039"/>
                    <a:pt x="6942" y="4013"/>
                  </a:cubicBezTo>
                  <a:cubicBezTo>
                    <a:pt x="6883" y="3993"/>
                    <a:pt x="6811" y="3980"/>
                    <a:pt x="6746" y="3973"/>
                  </a:cubicBezTo>
                  <a:cubicBezTo>
                    <a:pt x="6734" y="3973"/>
                    <a:pt x="6722" y="3972"/>
                    <a:pt x="6710" y="3972"/>
                  </a:cubicBezTo>
                  <a:cubicBezTo>
                    <a:pt x="6590" y="3972"/>
                    <a:pt x="6500" y="4002"/>
                    <a:pt x="6536" y="4026"/>
                  </a:cubicBezTo>
                  <a:cubicBezTo>
                    <a:pt x="6520" y="4021"/>
                    <a:pt x="6503" y="4019"/>
                    <a:pt x="6486" y="4019"/>
                  </a:cubicBezTo>
                  <a:cubicBezTo>
                    <a:pt x="6410" y="4019"/>
                    <a:pt x="6329" y="4058"/>
                    <a:pt x="6257" y="4058"/>
                  </a:cubicBezTo>
                  <a:cubicBezTo>
                    <a:pt x="6236" y="4058"/>
                    <a:pt x="6215" y="4054"/>
                    <a:pt x="6196" y="4045"/>
                  </a:cubicBezTo>
                  <a:cubicBezTo>
                    <a:pt x="6235" y="4032"/>
                    <a:pt x="6268" y="4032"/>
                    <a:pt x="6293" y="4032"/>
                  </a:cubicBezTo>
                  <a:cubicBezTo>
                    <a:pt x="6317" y="4032"/>
                    <a:pt x="6333" y="4032"/>
                    <a:pt x="6340" y="4019"/>
                  </a:cubicBezTo>
                  <a:lnTo>
                    <a:pt x="6340" y="4019"/>
                  </a:lnTo>
                  <a:cubicBezTo>
                    <a:pt x="6013" y="4045"/>
                    <a:pt x="6131" y="4039"/>
                    <a:pt x="5777" y="4163"/>
                  </a:cubicBezTo>
                  <a:cubicBezTo>
                    <a:pt x="5767" y="4148"/>
                    <a:pt x="5809" y="4124"/>
                    <a:pt x="5793" y="4124"/>
                  </a:cubicBezTo>
                  <a:cubicBezTo>
                    <a:pt x="5789" y="4124"/>
                    <a:pt x="5780" y="4126"/>
                    <a:pt x="5764" y="4130"/>
                  </a:cubicBezTo>
                  <a:cubicBezTo>
                    <a:pt x="5718" y="4163"/>
                    <a:pt x="5588" y="4222"/>
                    <a:pt x="5483" y="4268"/>
                  </a:cubicBezTo>
                  <a:cubicBezTo>
                    <a:pt x="5426" y="4294"/>
                    <a:pt x="5376" y="4312"/>
                    <a:pt x="5354" y="4312"/>
                  </a:cubicBezTo>
                  <a:cubicBezTo>
                    <a:pt x="5338" y="4312"/>
                    <a:pt x="5337" y="4303"/>
                    <a:pt x="5359" y="4281"/>
                  </a:cubicBezTo>
                  <a:lnTo>
                    <a:pt x="5359" y="4281"/>
                  </a:lnTo>
                  <a:cubicBezTo>
                    <a:pt x="5175" y="4392"/>
                    <a:pt x="5071" y="4405"/>
                    <a:pt x="4986" y="4510"/>
                  </a:cubicBezTo>
                  <a:cubicBezTo>
                    <a:pt x="4973" y="4508"/>
                    <a:pt x="4960" y="4507"/>
                    <a:pt x="4947" y="4507"/>
                  </a:cubicBezTo>
                  <a:cubicBezTo>
                    <a:pt x="4833" y="4507"/>
                    <a:pt x="4709" y="4581"/>
                    <a:pt x="4574" y="4686"/>
                  </a:cubicBezTo>
                  <a:cubicBezTo>
                    <a:pt x="4560" y="4693"/>
                    <a:pt x="4554" y="4699"/>
                    <a:pt x="4547" y="4706"/>
                  </a:cubicBezTo>
                  <a:cubicBezTo>
                    <a:pt x="5051" y="3967"/>
                    <a:pt x="5542" y="3352"/>
                    <a:pt x="5777" y="2783"/>
                  </a:cubicBezTo>
                  <a:cubicBezTo>
                    <a:pt x="5823" y="2737"/>
                    <a:pt x="5875" y="2671"/>
                    <a:pt x="5921" y="2580"/>
                  </a:cubicBezTo>
                  <a:cubicBezTo>
                    <a:pt x="5961" y="2482"/>
                    <a:pt x="6006" y="2364"/>
                    <a:pt x="5987" y="2213"/>
                  </a:cubicBezTo>
                  <a:cubicBezTo>
                    <a:pt x="5980" y="2141"/>
                    <a:pt x="5961" y="2069"/>
                    <a:pt x="5921" y="1997"/>
                  </a:cubicBezTo>
                  <a:cubicBezTo>
                    <a:pt x="5882" y="1926"/>
                    <a:pt x="5823" y="1860"/>
                    <a:pt x="5738" y="1814"/>
                  </a:cubicBezTo>
                  <a:cubicBezTo>
                    <a:pt x="5718" y="1801"/>
                    <a:pt x="5686" y="1782"/>
                    <a:pt x="5673" y="1782"/>
                  </a:cubicBezTo>
                  <a:lnTo>
                    <a:pt x="5666" y="1775"/>
                  </a:lnTo>
                  <a:lnTo>
                    <a:pt x="5647" y="1775"/>
                  </a:lnTo>
                  <a:lnTo>
                    <a:pt x="5640" y="1768"/>
                  </a:lnTo>
                  <a:cubicBezTo>
                    <a:pt x="5627" y="1768"/>
                    <a:pt x="5620" y="1762"/>
                    <a:pt x="5607" y="1762"/>
                  </a:cubicBezTo>
                  <a:cubicBezTo>
                    <a:pt x="5561" y="1755"/>
                    <a:pt x="5516" y="1755"/>
                    <a:pt x="5476" y="1755"/>
                  </a:cubicBezTo>
                  <a:cubicBezTo>
                    <a:pt x="5391" y="1762"/>
                    <a:pt x="5326" y="1782"/>
                    <a:pt x="5254" y="1801"/>
                  </a:cubicBezTo>
                  <a:cubicBezTo>
                    <a:pt x="5117" y="1840"/>
                    <a:pt x="4986" y="1906"/>
                    <a:pt x="4868" y="1991"/>
                  </a:cubicBezTo>
                  <a:cubicBezTo>
                    <a:pt x="4757" y="2076"/>
                    <a:pt x="4659" y="2168"/>
                    <a:pt x="4574" y="2266"/>
                  </a:cubicBezTo>
                  <a:cubicBezTo>
                    <a:pt x="4403" y="2455"/>
                    <a:pt x="4292" y="2652"/>
                    <a:pt x="4194" y="2802"/>
                  </a:cubicBezTo>
                  <a:cubicBezTo>
                    <a:pt x="4050" y="3031"/>
                    <a:pt x="3926" y="3247"/>
                    <a:pt x="3821" y="3450"/>
                  </a:cubicBezTo>
                  <a:cubicBezTo>
                    <a:pt x="3717" y="3653"/>
                    <a:pt x="3618" y="3842"/>
                    <a:pt x="3546" y="4039"/>
                  </a:cubicBezTo>
                  <a:cubicBezTo>
                    <a:pt x="3551" y="4040"/>
                    <a:pt x="3555" y="4040"/>
                    <a:pt x="3560" y="4040"/>
                  </a:cubicBezTo>
                  <a:cubicBezTo>
                    <a:pt x="3580" y="4040"/>
                    <a:pt x="3597" y="4029"/>
                    <a:pt x="3618" y="4013"/>
                  </a:cubicBezTo>
                  <a:lnTo>
                    <a:pt x="3618" y="4013"/>
                  </a:lnTo>
                  <a:cubicBezTo>
                    <a:pt x="3592" y="4071"/>
                    <a:pt x="3586" y="4111"/>
                    <a:pt x="3579" y="4150"/>
                  </a:cubicBezTo>
                  <a:cubicBezTo>
                    <a:pt x="3556" y="4138"/>
                    <a:pt x="3553" y="4103"/>
                    <a:pt x="3540" y="4103"/>
                  </a:cubicBezTo>
                  <a:cubicBezTo>
                    <a:pt x="3531" y="4103"/>
                    <a:pt x="3517" y="4119"/>
                    <a:pt x="3488" y="4170"/>
                  </a:cubicBezTo>
                  <a:cubicBezTo>
                    <a:pt x="3455" y="4255"/>
                    <a:pt x="3409" y="4359"/>
                    <a:pt x="3350" y="4477"/>
                  </a:cubicBezTo>
                  <a:cubicBezTo>
                    <a:pt x="3350" y="4418"/>
                    <a:pt x="3344" y="4359"/>
                    <a:pt x="3324" y="4333"/>
                  </a:cubicBezTo>
                  <a:cubicBezTo>
                    <a:pt x="3448" y="4287"/>
                    <a:pt x="3331" y="4111"/>
                    <a:pt x="3416" y="4045"/>
                  </a:cubicBezTo>
                  <a:cubicBezTo>
                    <a:pt x="3389" y="4019"/>
                    <a:pt x="3389" y="3934"/>
                    <a:pt x="3396" y="3842"/>
                  </a:cubicBezTo>
                  <a:cubicBezTo>
                    <a:pt x="3396" y="3751"/>
                    <a:pt x="3416" y="3653"/>
                    <a:pt x="3429" y="3581"/>
                  </a:cubicBezTo>
                  <a:lnTo>
                    <a:pt x="3429" y="3581"/>
                  </a:lnTo>
                  <a:cubicBezTo>
                    <a:pt x="3422" y="3597"/>
                    <a:pt x="3415" y="3605"/>
                    <a:pt x="3409" y="3605"/>
                  </a:cubicBezTo>
                  <a:cubicBezTo>
                    <a:pt x="3398" y="3605"/>
                    <a:pt x="3389" y="3577"/>
                    <a:pt x="3389" y="3522"/>
                  </a:cubicBezTo>
                  <a:cubicBezTo>
                    <a:pt x="3448" y="3515"/>
                    <a:pt x="3546" y="3208"/>
                    <a:pt x="3461" y="3142"/>
                  </a:cubicBezTo>
                  <a:lnTo>
                    <a:pt x="3461" y="3142"/>
                  </a:lnTo>
                  <a:cubicBezTo>
                    <a:pt x="3455" y="3221"/>
                    <a:pt x="3488" y="3260"/>
                    <a:pt x="3455" y="3280"/>
                  </a:cubicBezTo>
                  <a:cubicBezTo>
                    <a:pt x="3389" y="3254"/>
                    <a:pt x="3468" y="3129"/>
                    <a:pt x="3389" y="3097"/>
                  </a:cubicBezTo>
                  <a:lnTo>
                    <a:pt x="3501" y="3090"/>
                  </a:lnTo>
                  <a:cubicBezTo>
                    <a:pt x="3494" y="2684"/>
                    <a:pt x="3409" y="2482"/>
                    <a:pt x="3494" y="2226"/>
                  </a:cubicBezTo>
                  <a:cubicBezTo>
                    <a:pt x="3429" y="2024"/>
                    <a:pt x="3429" y="1795"/>
                    <a:pt x="3422" y="1566"/>
                  </a:cubicBezTo>
                  <a:cubicBezTo>
                    <a:pt x="3422" y="1343"/>
                    <a:pt x="3416" y="1114"/>
                    <a:pt x="3357" y="938"/>
                  </a:cubicBezTo>
                  <a:cubicBezTo>
                    <a:pt x="3346" y="912"/>
                    <a:pt x="3339" y="904"/>
                    <a:pt x="3333" y="904"/>
                  </a:cubicBezTo>
                  <a:cubicBezTo>
                    <a:pt x="3319" y="904"/>
                    <a:pt x="3314" y="950"/>
                    <a:pt x="3306" y="950"/>
                  </a:cubicBezTo>
                  <a:cubicBezTo>
                    <a:pt x="3303" y="950"/>
                    <a:pt x="3298" y="938"/>
                    <a:pt x="3291" y="905"/>
                  </a:cubicBezTo>
                  <a:cubicBezTo>
                    <a:pt x="3285" y="898"/>
                    <a:pt x="3331" y="820"/>
                    <a:pt x="3331" y="800"/>
                  </a:cubicBezTo>
                  <a:cubicBezTo>
                    <a:pt x="3331" y="781"/>
                    <a:pt x="3324" y="761"/>
                    <a:pt x="3324" y="741"/>
                  </a:cubicBezTo>
                  <a:cubicBezTo>
                    <a:pt x="3317" y="715"/>
                    <a:pt x="3311" y="702"/>
                    <a:pt x="3304" y="682"/>
                  </a:cubicBezTo>
                  <a:cubicBezTo>
                    <a:pt x="3291" y="643"/>
                    <a:pt x="3272" y="617"/>
                    <a:pt x="3272" y="611"/>
                  </a:cubicBezTo>
                  <a:cubicBezTo>
                    <a:pt x="3265" y="597"/>
                    <a:pt x="3252" y="486"/>
                    <a:pt x="3193" y="362"/>
                  </a:cubicBezTo>
                  <a:cubicBezTo>
                    <a:pt x="3167" y="303"/>
                    <a:pt x="3128" y="238"/>
                    <a:pt x="3082" y="185"/>
                  </a:cubicBezTo>
                  <a:cubicBezTo>
                    <a:pt x="3030" y="133"/>
                    <a:pt x="2971" y="94"/>
                    <a:pt x="2918" y="81"/>
                  </a:cubicBezTo>
                  <a:cubicBezTo>
                    <a:pt x="2905" y="67"/>
                    <a:pt x="2886" y="61"/>
                    <a:pt x="2873" y="48"/>
                  </a:cubicBezTo>
                  <a:cubicBezTo>
                    <a:pt x="2859" y="41"/>
                    <a:pt x="2853" y="41"/>
                    <a:pt x="2840" y="35"/>
                  </a:cubicBezTo>
                  <a:cubicBezTo>
                    <a:pt x="2833" y="28"/>
                    <a:pt x="2827" y="28"/>
                    <a:pt x="2814" y="22"/>
                  </a:cubicBezTo>
                  <a:cubicBezTo>
                    <a:pt x="2782" y="11"/>
                    <a:pt x="2741"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3894032" y="3808998"/>
            <a:ext cx="757787" cy="376553"/>
            <a:chOff x="3894032" y="3808998"/>
            <a:chExt cx="757787" cy="376553"/>
          </a:xfrm>
        </p:grpSpPr>
        <p:sp>
          <p:nvSpPr>
            <p:cNvPr id="64" name="Google Shape;64;p2"/>
            <p:cNvSpPr/>
            <p:nvPr/>
          </p:nvSpPr>
          <p:spPr>
            <a:xfrm>
              <a:off x="3894032" y="3912667"/>
              <a:ext cx="757787" cy="272884"/>
            </a:xfrm>
            <a:custGeom>
              <a:avLst/>
              <a:gdLst/>
              <a:ahLst/>
              <a:cxnLst/>
              <a:rect l="l" t="t" r="r" b="b"/>
              <a:pathLst>
                <a:path w="7931" h="2856" extrusionOk="0">
                  <a:moveTo>
                    <a:pt x="3343" y="163"/>
                  </a:moveTo>
                  <a:cubicBezTo>
                    <a:pt x="3341" y="163"/>
                    <a:pt x="3339" y="164"/>
                    <a:pt x="3338" y="165"/>
                  </a:cubicBezTo>
                  <a:cubicBezTo>
                    <a:pt x="3339" y="164"/>
                    <a:pt x="3341" y="163"/>
                    <a:pt x="3343" y="163"/>
                  </a:cubicBezTo>
                  <a:close/>
                  <a:moveTo>
                    <a:pt x="7237" y="1801"/>
                  </a:moveTo>
                  <a:cubicBezTo>
                    <a:pt x="7237" y="1807"/>
                    <a:pt x="7243" y="1814"/>
                    <a:pt x="7250" y="1820"/>
                  </a:cubicBezTo>
                  <a:lnTo>
                    <a:pt x="7217" y="1807"/>
                  </a:lnTo>
                  <a:cubicBezTo>
                    <a:pt x="7224" y="1801"/>
                    <a:pt x="7230" y="1801"/>
                    <a:pt x="7237" y="1801"/>
                  </a:cubicBezTo>
                  <a:close/>
                  <a:moveTo>
                    <a:pt x="7263" y="1990"/>
                  </a:moveTo>
                  <a:cubicBezTo>
                    <a:pt x="7263" y="2010"/>
                    <a:pt x="7276" y="2030"/>
                    <a:pt x="7302" y="2049"/>
                  </a:cubicBezTo>
                  <a:cubicBezTo>
                    <a:pt x="7288" y="2057"/>
                    <a:pt x="7274" y="2061"/>
                    <a:pt x="7260" y="2061"/>
                  </a:cubicBezTo>
                  <a:cubicBezTo>
                    <a:pt x="7230" y="2061"/>
                    <a:pt x="7202" y="2045"/>
                    <a:pt x="7184" y="2036"/>
                  </a:cubicBezTo>
                  <a:cubicBezTo>
                    <a:pt x="7178" y="2036"/>
                    <a:pt x="7171" y="2030"/>
                    <a:pt x="7171" y="2030"/>
                  </a:cubicBezTo>
                  <a:cubicBezTo>
                    <a:pt x="7204" y="2017"/>
                    <a:pt x="7230" y="2004"/>
                    <a:pt x="7263" y="1990"/>
                  </a:cubicBezTo>
                  <a:close/>
                  <a:moveTo>
                    <a:pt x="7152" y="2036"/>
                  </a:moveTo>
                  <a:cubicBezTo>
                    <a:pt x="7145" y="2043"/>
                    <a:pt x="7139" y="2062"/>
                    <a:pt x="7139" y="2089"/>
                  </a:cubicBezTo>
                  <a:cubicBezTo>
                    <a:pt x="7132" y="2069"/>
                    <a:pt x="7126" y="2056"/>
                    <a:pt x="7126" y="2043"/>
                  </a:cubicBezTo>
                  <a:cubicBezTo>
                    <a:pt x="7132" y="2043"/>
                    <a:pt x="7139" y="2043"/>
                    <a:pt x="7152" y="2036"/>
                  </a:cubicBezTo>
                  <a:close/>
                  <a:moveTo>
                    <a:pt x="7054" y="2062"/>
                  </a:moveTo>
                  <a:cubicBezTo>
                    <a:pt x="7054" y="2076"/>
                    <a:pt x="7054" y="2087"/>
                    <a:pt x="7056" y="2096"/>
                  </a:cubicBezTo>
                  <a:lnTo>
                    <a:pt x="7056" y="2096"/>
                  </a:lnTo>
                  <a:cubicBezTo>
                    <a:pt x="7051" y="2083"/>
                    <a:pt x="7046" y="2073"/>
                    <a:pt x="7040" y="2062"/>
                  </a:cubicBezTo>
                  <a:close/>
                  <a:moveTo>
                    <a:pt x="1486" y="2756"/>
                  </a:moveTo>
                  <a:lnTo>
                    <a:pt x="1486" y="2756"/>
                  </a:lnTo>
                  <a:cubicBezTo>
                    <a:pt x="1486" y="2756"/>
                    <a:pt x="1486" y="2757"/>
                    <a:pt x="1486" y="2757"/>
                  </a:cubicBezTo>
                  <a:lnTo>
                    <a:pt x="1486" y="2757"/>
                  </a:lnTo>
                  <a:cubicBezTo>
                    <a:pt x="1486" y="2757"/>
                    <a:pt x="1486" y="2757"/>
                    <a:pt x="1486" y="2756"/>
                  </a:cubicBezTo>
                  <a:close/>
                  <a:moveTo>
                    <a:pt x="3926" y="1"/>
                  </a:moveTo>
                  <a:cubicBezTo>
                    <a:pt x="3851" y="1"/>
                    <a:pt x="3776" y="9"/>
                    <a:pt x="3704" y="28"/>
                  </a:cubicBezTo>
                  <a:cubicBezTo>
                    <a:pt x="3556" y="60"/>
                    <a:pt x="3440" y="117"/>
                    <a:pt x="3343" y="163"/>
                  </a:cubicBezTo>
                  <a:lnTo>
                    <a:pt x="3343" y="163"/>
                  </a:lnTo>
                  <a:cubicBezTo>
                    <a:pt x="3344" y="162"/>
                    <a:pt x="3344" y="162"/>
                    <a:pt x="3345" y="162"/>
                  </a:cubicBezTo>
                  <a:cubicBezTo>
                    <a:pt x="3372" y="162"/>
                    <a:pt x="3438" y="240"/>
                    <a:pt x="3403" y="263"/>
                  </a:cubicBezTo>
                  <a:cubicBezTo>
                    <a:pt x="3401" y="264"/>
                    <a:pt x="3400" y="264"/>
                    <a:pt x="3398" y="264"/>
                  </a:cubicBezTo>
                  <a:cubicBezTo>
                    <a:pt x="3367" y="264"/>
                    <a:pt x="3336" y="151"/>
                    <a:pt x="3305" y="139"/>
                  </a:cubicBezTo>
                  <a:cubicBezTo>
                    <a:pt x="3063" y="355"/>
                    <a:pt x="2768" y="466"/>
                    <a:pt x="2461" y="610"/>
                  </a:cubicBezTo>
                  <a:cubicBezTo>
                    <a:pt x="2160" y="754"/>
                    <a:pt x="1859" y="924"/>
                    <a:pt x="1643" y="1225"/>
                  </a:cubicBezTo>
                  <a:cubicBezTo>
                    <a:pt x="1620" y="1220"/>
                    <a:pt x="1597" y="1217"/>
                    <a:pt x="1574" y="1217"/>
                  </a:cubicBezTo>
                  <a:cubicBezTo>
                    <a:pt x="1367" y="1217"/>
                    <a:pt x="1139" y="1404"/>
                    <a:pt x="1074" y="1421"/>
                  </a:cubicBezTo>
                  <a:cubicBezTo>
                    <a:pt x="937" y="1461"/>
                    <a:pt x="865" y="1618"/>
                    <a:pt x="780" y="1742"/>
                  </a:cubicBezTo>
                  <a:cubicBezTo>
                    <a:pt x="727" y="1775"/>
                    <a:pt x="675" y="1807"/>
                    <a:pt x="623" y="1840"/>
                  </a:cubicBezTo>
                  <a:cubicBezTo>
                    <a:pt x="616" y="1820"/>
                    <a:pt x="609" y="1801"/>
                    <a:pt x="609" y="1801"/>
                  </a:cubicBezTo>
                  <a:cubicBezTo>
                    <a:pt x="583" y="1853"/>
                    <a:pt x="564" y="1840"/>
                    <a:pt x="570" y="1873"/>
                  </a:cubicBezTo>
                  <a:cubicBezTo>
                    <a:pt x="544" y="1886"/>
                    <a:pt x="524" y="1905"/>
                    <a:pt x="498" y="1919"/>
                  </a:cubicBezTo>
                  <a:cubicBezTo>
                    <a:pt x="348" y="1925"/>
                    <a:pt x="250" y="2056"/>
                    <a:pt x="171" y="2134"/>
                  </a:cubicBezTo>
                  <a:cubicBezTo>
                    <a:pt x="138" y="2154"/>
                    <a:pt x="106" y="2174"/>
                    <a:pt x="80" y="2193"/>
                  </a:cubicBezTo>
                  <a:cubicBezTo>
                    <a:pt x="75" y="2194"/>
                    <a:pt x="71" y="2195"/>
                    <a:pt x="66" y="2195"/>
                  </a:cubicBezTo>
                  <a:cubicBezTo>
                    <a:pt x="44" y="2195"/>
                    <a:pt x="23" y="2182"/>
                    <a:pt x="1" y="2161"/>
                  </a:cubicBezTo>
                  <a:lnTo>
                    <a:pt x="1" y="2161"/>
                  </a:lnTo>
                  <a:lnTo>
                    <a:pt x="40" y="2219"/>
                  </a:lnTo>
                  <a:cubicBezTo>
                    <a:pt x="34" y="2219"/>
                    <a:pt x="34" y="2219"/>
                    <a:pt x="27" y="2226"/>
                  </a:cubicBezTo>
                  <a:lnTo>
                    <a:pt x="125" y="2468"/>
                  </a:lnTo>
                  <a:cubicBezTo>
                    <a:pt x="145" y="2475"/>
                    <a:pt x="158" y="2475"/>
                    <a:pt x="178" y="2475"/>
                  </a:cubicBezTo>
                  <a:cubicBezTo>
                    <a:pt x="210" y="2494"/>
                    <a:pt x="125" y="2494"/>
                    <a:pt x="119" y="2540"/>
                  </a:cubicBezTo>
                  <a:cubicBezTo>
                    <a:pt x="138" y="2553"/>
                    <a:pt x="125" y="2586"/>
                    <a:pt x="106" y="2619"/>
                  </a:cubicBezTo>
                  <a:cubicBezTo>
                    <a:pt x="161" y="2635"/>
                    <a:pt x="197" y="2648"/>
                    <a:pt x="231" y="2648"/>
                  </a:cubicBezTo>
                  <a:cubicBezTo>
                    <a:pt x="264" y="2648"/>
                    <a:pt x="295" y="2635"/>
                    <a:pt x="341" y="2599"/>
                  </a:cubicBezTo>
                  <a:lnTo>
                    <a:pt x="341" y="2599"/>
                  </a:lnTo>
                  <a:cubicBezTo>
                    <a:pt x="292" y="2649"/>
                    <a:pt x="344" y="2702"/>
                    <a:pt x="372" y="2702"/>
                  </a:cubicBezTo>
                  <a:cubicBezTo>
                    <a:pt x="381" y="2702"/>
                    <a:pt x="387" y="2697"/>
                    <a:pt x="387" y="2684"/>
                  </a:cubicBezTo>
                  <a:cubicBezTo>
                    <a:pt x="375" y="2678"/>
                    <a:pt x="350" y="2565"/>
                    <a:pt x="382" y="2565"/>
                  </a:cubicBezTo>
                  <a:cubicBezTo>
                    <a:pt x="383" y="2565"/>
                    <a:pt x="385" y="2566"/>
                    <a:pt x="387" y="2566"/>
                  </a:cubicBezTo>
                  <a:cubicBezTo>
                    <a:pt x="387" y="2638"/>
                    <a:pt x="472" y="2579"/>
                    <a:pt x="426" y="2723"/>
                  </a:cubicBezTo>
                  <a:cubicBezTo>
                    <a:pt x="505" y="2769"/>
                    <a:pt x="603" y="2769"/>
                    <a:pt x="714" y="2769"/>
                  </a:cubicBezTo>
                  <a:cubicBezTo>
                    <a:pt x="819" y="2762"/>
                    <a:pt x="930" y="2756"/>
                    <a:pt x="1022" y="2756"/>
                  </a:cubicBezTo>
                  <a:cubicBezTo>
                    <a:pt x="1024" y="2756"/>
                    <a:pt x="1027" y="2756"/>
                    <a:pt x="1030" y="2756"/>
                  </a:cubicBezTo>
                  <a:cubicBezTo>
                    <a:pt x="1123" y="2756"/>
                    <a:pt x="1272" y="2824"/>
                    <a:pt x="1376" y="2824"/>
                  </a:cubicBezTo>
                  <a:cubicBezTo>
                    <a:pt x="1428" y="2824"/>
                    <a:pt x="1468" y="2807"/>
                    <a:pt x="1486" y="2757"/>
                  </a:cubicBezTo>
                  <a:lnTo>
                    <a:pt x="1486" y="2757"/>
                  </a:lnTo>
                  <a:cubicBezTo>
                    <a:pt x="1486" y="2757"/>
                    <a:pt x="1486" y="2757"/>
                    <a:pt x="1485" y="2757"/>
                  </a:cubicBezTo>
                  <a:cubicBezTo>
                    <a:pt x="1480" y="2757"/>
                    <a:pt x="1436" y="2677"/>
                    <a:pt x="1473" y="2677"/>
                  </a:cubicBezTo>
                  <a:cubicBezTo>
                    <a:pt x="1480" y="2677"/>
                    <a:pt x="1499" y="2782"/>
                    <a:pt x="1506" y="2789"/>
                  </a:cubicBezTo>
                  <a:cubicBezTo>
                    <a:pt x="1566" y="2838"/>
                    <a:pt x="1639" y="2855"/>
                    <a:pt x="1717" y="2855"/>
                  </a:cubicBezTo>
                  <a:cubicBezTo>
                    <a:pt x="1783" y="2855"/>
                    <a:pt x="1852" y="2843"/>
                    <a:pt x="1918" y="2828"/>
                  </a:cubicBezTo>
                  <a:cubicBezTo>
                    <a:pt x="2001" y="2809"/>
                    <a:pt x="2084" y="2790"/>
                    <a:pt x="2157" y="2790"/>
                  </a:cubicBezTo>
                  <a:cubicBezTo>
                    <a:pt x="2211" y="2790"/>
                    <a:pt x="2259" y="2800"/>
                    <a:pt x="2297" y="2828"/>
                  </a:cubicBezTo>
                  <a:cubicBezTo>
                    <a:pt x="2297" y="2782"/>
                    <a:pt x="2291" y="2723"/>
                    <a:pt x="2310" y="2710"/>
                  </a:cubicBezTo>
                  <a:cubicBezTo>
                    <a:pt x="2331" y="2767"/>
                    <a:pt x="2384" y="2793"/>
                    <a:pt x="2432" y="2793"/>
                  </a:cubicBezTo>
                  <a:cubicBezTo>
                    <a:pt x="2488" y="2793"/>
                    <a:pt x="2537" y="2757"/>
                    <a:pt x="2520" y="2697"/>
                  </a:cubicBezTo>
                  <a:lnTo>
                    <a:pt x="2520" y="2697"/>
                  </a:lnTo>
                  <a:cubicBezTo>
                    <a:pt x="2530" y="2715"/>
                    <a:pt x="2542" y="2721"/>
                    <a:pt x="2553" y="2721"/>
                  </a:cubicBezTo>
                  <a:cubicBezTo>
                    <a:pt x="2575" y="2721"/>
                    <a:pt x="2597" y="2700"/>
                    <a:pt x="2617" y="2700"/>
                  </a:cubicBezTo>
                  <a:cubicBezTo>
                    <a:pt x="2632" y="2700"/>
                    <a:pt x="2646" y="2712"/>
                    <a:pt x="2657" y="2756"/>
                  </a:cubicBezTo>
                  <a:cubicBezTo>
                    <a:pt x="2654" y="2758"/>
                    <a:pt x="2651" y="2759"/>
                    <a:pt x="2648" y="2759"/>
                  </a:cubicBezTo>
                  <a:cubicBezTo>
                    <a:pt x="2634" y="2759"/>
                    <a:pt x="2622" y="2739"/>
                    <a:pt x="2614" y="2739"/>
                  </a:cubicBezTo>
                  <a:cubicBezTo>
                    <a:pt x="2610" y="2739"/>
                    <a:pt x="2607" y="2745"/>
                    <a:pt x="2605" y="2762"/>
                  </a:cubicBezTo>
                  <a:cubicBezTo>
                    <a:pt x="2653" y="2791"/>
                    <a:pt x="2676" y="2803"/>
                    <a:pt x="2694" y="2803"/>
                  </a:cubicBezTo>
                  <a:cubicBezTo>
                    <a:pt x="2725" y="2803"/>
                    <a:pt x="2739" y="2769"/>
                    <a:pt x="2834" y="2736"/>
                  </a:cubicBezTo>
                  <a:lnTo>
                    <a:pt x="2834" y="2736"/>
                  </a:lnTo>
                  <a:cubicBezTo>
                    <a:pt x="2834" y="2782"/>
                    <a:pt x="2808" y="2802"/>
                    <a:pt x="2834" y="2815"/>
                  </a:cubicBezTo>
                  <a:cubicBezTo>
                    <a:pt x="2860" y="2766"/>
                    <a:pt x="2931" y="2729"/>
                    <a:pt x="2977" y="2729"/>
                  </a:cubicBezTo>
                  <a:cubicBezTo>
                    <a:pt x="3010" y="2729"/>
                    <a:pt x="3030" y="2748"/>
                    <a:pt x="3010" y="2795"/>
                  </a:cubicBezTo>
                  <a:cubicBezTo>
                    <a:pt x="3089" y="2730"/>
                    <a:pt x="3135" y="2802"/>
                    <a:pt x="3174" y="2697"/>
                  </a:cubicBezTo>
                  <a:cubicBezTo>
                    <a:pt x="3208" y="2794"/>
                    <a:pt x="3245" y="2827"/>
                    <a:pt x="3287" y="2827"/>
                  </a:cubicBezTo>
                  <a:cubicBezTo>
                    <a:pt x="3376" y="2827"/>
                    <a:pt x="3484" y="2680"/>
                    <a:pt x="3612" y="2671"/>
                  </a:cubicBezTo>
                  <a:cubicBezTo>
                    <a:pt x="3624" y="2670"/>
                    <a:pt x="3637" y="2669"/>
                    <a:pt x="3650" y="2669"/>
                  </a:cubicBezTo>
                  <a:cubicBezTo>
                    <a:pt x="3768" y="2669"/>
                    <a:pt x="3913" y="2720"/>
                    <a:pt x="4031" y="2749"/>
                  </a:cubicBezTo>
                  <a:cubicBezTo>
                    <a:pt x="4077" y="2759"/>
                    <a:pt x="4121" y="2765"/>
                    <a:pt x="4159" y="2765"/>
                  </a:cubicBezTo>
                  <a:cubicBezTo>
                    <a:pt x="4229" y="2765"/>
                    <a:pt x="4280" y="2743"/>
                    <a:pt x="4293" y="2671"/>
                  </a:cubicBezTo>
                  <a:cubicBezTo>
                    <a:pt x="4302" y="2697"/>
                    <a:pt x="4316" y="2707"/>
                    <a:pt x="4330" y="2707"/>
                  </a:cubicBezTo>
                  <a:cubicBezTo>
                    <a:pt x="4374" y="2707"/>
                    <a:pt x="4433" y="2622"/>
                    <a:pt x="4459" y="2622"/>
                  </a:cubicBezTo>
                  <a:cubicBezTo>
                    <a:pt x="4473" y="2622"/>
                    <a:pt x="4478" y="2644"/>
                    <a:pt x="4469" y="2710"/>
                  </a:cubicBezTo>
                  <a:cubicBezTo>
                    <a:pt x="4816" y="2560"/>
                    <a:pt x="5143" y="2658"/>
                    <a:pt x="5372" y="2520"/>
                  </a:cubicBezTo>
                  <a:cubicBezTo>
                    <a:pt x="5436" y="2590"/>
                    <a:pt x="5516" y="2617"/>
                    <a:pt x="5606" y="2617"/>
                  </a:cubicBezTo>
                  <a:cubicBezTo>
                    <a:pt x="5873" y="2617"/>
                    <a:pt x="6219" y="2383"/>
                    <a:pt x="6426" y="2383"/>
                  </a:cubicBezTo>
                  <a:cubicBezTo>
                    <a:pt x="6428" y="2383"/>
                    <a:pt x="6430" y="2383"/>
                    <a:pt x="6432" y="2383"/>
                  </a:cubicBezTo>
                  <a:cubicBezTo>
                    <a:pt x="6586" y="2392"/>
                    <a:pt x="6725" y="2433"/>
                    <a:pt x="6848" y="2433"/>
                  </a:cubicBezTo>
                  <a:cubicBezTo>
                    <a:pt x="6902" y="2433"/>
                    <a:pt x="6953" y="2425"/>
                    <a:pt x="7001" y="2403"/>
                  </a:cubicBezTo>
                  <a:cubicBezTo>
                    <a:pt x="6995" y="2350"/>
                    <a:pt x="6975" y="2324"/>
                    <a:pt x="6962" y="2298"/>
                  </a:cubicBezTo>
                  <a:cubicBezTo>
                    <a:pt x="6988" y="2291"/>
                    <a:pt x="7001" y="2265"/>
                    <a:pt x="7008" y="2246"/>
                  </a:cubicBezTo>
                  <a:lnTo>
                    <a:pt x="7008" y="2246"/>
                  </a:lnTo>
                  <a:cubicBezTo>
                    <a:pt x="7027" y="2337"/>
                    <a:pt x="6995" y="2370"/>
                    <a:pt x="7060" y="2390"/>
                  </a:cubicBezTo>
                  <a:cubicBezTo>
                    <a:pt x="7112" y="2363"/>
                    <a:pt x="7204" y="2357"/>
                    <a:pt x="7315" y="2331"/>
                  </a:cubicBezTo>
                  <a:cubicBezTo>
                    <a:pt x="7368" y="2311"/>
                    <a:pt x="7433" y="2291"/>
                    <a:pt x="7492" y="2259"/>
                  </a:cubicBezTo>
                  <a:cubicBezTo>
                    <a:pt x="7557" y="2226"/>
                    <a:pt x="7616" y="2174"/>
                    <a:pt x="7662" y="2115"/>
                  </a:cubicBezTo>
                  <a:lnTo>
                    <a:pt x="7930" y="1775"/>
                  </a:lnTo>
                  <a:lnTo>
                    <a:pt x="7551" y="1578"/>
                  </a:lnTo>
                  <a:cubicBezTo>
                    <a:pt x="7516" y="1559"/>
                    <a:pt x="7479" y="1546"/>
                    <a:pt x="7444" y="1546"/>
                  </a:cubicBezTo>
                  <a:cubicBezTo>
                    <a:pt x="7407" y="1546"/>
                    <a:pt x="7372" y="1561"/>
                    <a:pt x="7341" y="1598"/>
                  </a:cubicBezTo>
                  <a:cubicBezTo>
                    <a:pt x="7328" y="1568"/>
                    <a:pt x="7333" y="1517"/>
                    <a:pt x="7316" y="1517"/>
                  </a:cubicBezTo>
                  <a:cubicBezTo>
                    <a:pt x="7308" y="1517"/>
                    <a:pt x="7294" y="1530"/>
                    <a:pt x="7269" y="1565"/>
                  </a:cubicBezTo>
                  <a:cubicBezTo>
                    <a:pt x="7276" y="1578"/>
                    <a:pt x="7302" y="1585"/>
                    <a:pt x="7289" y="1618"/>
                  </a:cubicBezTo>
                  <a:cubicBezTo>
                    <a:pt x="7237" y="1578"/>
                    <a:pt x="7224" y="1533"/>
                    <a:pt x="7302" y="1500"/>
                  </a:cubicBezTo>
                  <a:lnTo>
                    <a:pt x="7302" y="1500"/>
                  </a:lnTo>
                  <a:cubicBezTo>
                    <a:pt x="7286" y="1504"/>
                    <a:pt x="7272" y="1505"/>
                    <a:pt x="7260" y="1505"/>
                  </a:cubicBezTo>
                  <a:cubicBezTo>
                    <a:pt x="7214" y="1505"/>
                    <a:pt x="7189" y="1485"/>
                    <a:pt x="7156" y="1485"/>
                  </a:cubicBezTo>
                  <a:cubicBezTo>
                    <a:pt x="7136" y="1485"/>
                    <a:pt x="7112" y="1493"/>
                    <a:pt x="7080" y="1519"/>
                  </a:cubicBezTo>
                  <a:cubicBezTo>
                    <a:pt x="7075" y="1446"/>
                    <a:pt x="6981" y="1357"/>
                    <a:pt x="6878" y="1357"/>
                  </a:cubicBezTo>
                  <a:cubicBezTo>
                    <a:pt x="6833" y="1357"/>
                    <a:pt x="6787" y="1373"/>
                    <a:pt x="6746" y="1415"/>
                  </a:cubicBezTo>
                  <a:cubicBezTo>
                    <a:pt x="6779" y="1334"/>
                    <a:pt x="6772" y="1317"/>
                    <a:pt x="6753" y="1317"/>
                  </a:cubicBezTo>
                  <a:cubicBezTo>
                    <a:pt x="6739" y="1317"/>
                    <a:pt x="6719" y="1327"/>
                    <a:pt x="6704" y="1327"/>
                  </a:cubicBezTo>
                  <a:cubicBezTo>
                    <a:pt x="6688" y="1327"/>
                    <a:pt x="6679" y="1315"/>
                    <a:pt x="6694" y="1264"/>
                  </a:cubicBezTo>
                  <a:lnTo>
                    <a:pt x="6694" y="1264"/>
                  </a:lnTo>
                  <a:cubicBezTo>
                    <a:pt x="6665" y="1306"/>
                    <a:pt x="6634" y="1321"/>
                    <a:pt x="6607" y="1321"/>
                  </a:cubicBezTo>
                  <a:cubicBezTo>
                    <a:pt x="6559" y="1321"/>
                    <a:pt x="6518" y="1278"/>
                    <a:pt x="6497" y="1245"/>
                  </a:cubicBezTo>
                  <a:cubicBezTo>
                    <a:pt x="6497" y="1275"/>
                    <a:pt x="6475" y="1317"/>
                    <a:pt x="6440" y="1317"/>
                  </a:cubicBezTo>
                  <a:cubicBezTo>
                    <a:pt x="6437" y="1317"/>
                    <a:pt x="6435" y="1317"/>
                    <a:pt x="6432" y="1317"/>
                  </a:cubicBezTo>
                  <a:cubicBezTo>
                    <a:pt x="6477" y="1233"/>
                    <a:pt x="6461" y="1108"/>
                    <a:pt x="6409" y="1108"/>
                  </a:cubicBezTo>
                  <a:cubicBezTo>
                    <a:pt x="6392" y="1108"/>
                    <a:pt x="6371" y="1121"/>
                    <a:pt x="6347" y="1153"/>
                  </a:cubicBezTo>
                  <a:cubicBezTo>
                    <a:pt x="6351" y="1158"/>
                    <a:pt x="6356" y="1160"/>
                    <a:pt x="6362" y="1160"/>
                  </a:cubicBezTo>
                  <a:cubicBezTo>
                    <a:pt x="6375" y="1160"/>
                    <a:pt x="6389" y="1152"/>
                    <a:pt x="6397" y="1152"/>
                  </a:cubicBezTo>
                  <a:cubicBezTo>
                    <a:pt x="6404" y="1152"/>
                    <a:pt x="6407" y="1158"/>
                    <a:pt x="6399" y="1179"/>
                  </a:cubicBezTo>
                  <a:cubicBezTo>
                    <a:pt x="6373" y="1219"/>
                    <a:pt x="6358" y="1228"/>
                    <a:pt x="6347" y="1228"/>
                  </a:cubicBezTo>
                  <a:cubicBezTo>
                    <a:pt x="6338" y="1228"/>
                    <a:pt x="6331" y="1221"/>
                    <a:pt x="6322" y="1221"/>
                  </a:cubicBezTo>
                  <a:cubicBezTo>
                    <a:pt x="6310" y="1221"/>
                    <a:pt x="6294" y="1233"/>
                    <a:pt x="6262" y="1284"/>
                  </a:cubicBezTo>
                  <a:lnTo>
                    <a:pt x="6367" y="1075"/>
                  </a:lnTo>
                  <a:cubicBezTo>
                    <a:pt x="6340" y="1069"/>
                    <a:pt x="6314" y="1068"/>
                    <a:pt x="6289" y="1068"/>
                  </a:cubicBezTo>
                  <a:cubicBezTo>
                    <a:pt x="6244" y="1068"/>
                    <a:pt x="6203" y="1073"/>
                    <a:pt x="6168" y="1073"/>
                  </a:cubicBezTo>
                  <a:cubicBezTo>
                    <a:pt x="6099" y="1073"/>
                    <a:pt x="6053" y="1053"/>
                    <a:pt x="6053" y="937"/>
                  </a:cubicBezTo>
                  <a:cubicBezTo>
                    <a:pt x="6020" y="952"/>
                    <a:pt x="5991" y="958"/>
                    <a:pt x="5965" y="958"/>
                  </a:cubicBezTo>
                  <a:cubicBezTo>
                    <a:pt x="5807" y="958"/>
                    <a:pt x="5759" y="723"/>
                    <a:pt x="5618" y="723"/>
                  </a:cubicBezTo>
                  <a:cubicBezTo>
                    <a:pt x="5607" y="723"/>
                    <a:pt x="5595" y="724"/>
                    <a:pt x="5582" y="728"/>
                  </a:cubicBezTo>
                  <a:cubicBezTo>
                    <a:pt x="5522" y="740"/>
                    <a:pt x="5555" y="822"/>
                    <a:pt x="5522" y="822"/>
                  </a:cubicBezTo>
                  <a:cubicBezTo>
                    <a:pt x="5518" y="822"/>
                    <a:pt x="5514" y="821"/>
                    <a:pt x="5510" y="819"/>
                  </a:cubicBezTo>
                  <a:cubicBezTo>
                    <a:pt x="5510" y="819"/>
                    <a:pt x="5529" y="708"/>
                    <a:pt x="5529" y="702"/>
                  </a:cubicBezTo>
                  <a:cubicBezTo>
                    <a:pt x="5523" y="692"/>
                    <a:pt x="5514" y="689"/>
                    <a:pt x="5503" y="689"/>
                  </a:cubicBezTo>
                  <a:cubicBezTo>
                    <a:pt x="5476" y="689"/>
                    <a:pt x="5442" y="708"/>
                    <a:pt x="5438" y="708"/>
                  </a:cubicBezTo>
                  <a:cubicBezTo>
                    <a:pt x="5432" y="697"/>
                    <a:pt x="5345" y="627"/>
                    <a:pt x="5251" y="627"/>
                  </a:cubicBezTo>
                  <a:cubicBezTo>
                    <a:pt x="5233" y="627"/>
                    <a:pt x="5214" y="630"/>
                    <a:pt x="5196" y="636"/>
                  </a:cubicBezTo>
                  <a:cubicBezTo>
                    <a:pt x="5176" y="516"/>
                    <a:pt x="5052" y="446"/>
                    <a:pt x="4954" y="446"/>
                  </a:cubicBezTo>
                  <a:cubicBezTo>
                    <a:pt x="4924" y="446"/>
                    <a:pt x="4896" y="452"/>
                    <a:pt x="4875" y="466"/>
                  </a:cubicBezTo>
                  <a:cubicBezTo>
                    <a:pt x="4926" y="426"/>
                    <a:pt x="4847" y="307"/>
                    <a:pt x="4757" y="307"/>
                  </a:cubicBezTo>
                  <a:cubicBezTo>
                    <a:pt x="4731" y="307"/>
                    <a:pt x="4704" y="317"/>
                    <a:pt x="4679" y="342"/>
                  </a:cubicBezTo>
                  <a:cubicBezTo>
                    <a:pt x="4666" y="296"/>
                    <a:pt x="4639" y="257"/>
                    <a:pt x="4607" y="224"/>
                  </a:cubicBezTo>
                  <a:cubicBezTo>
                    <a:pt x="4587" y="204"/>
                    <a:pt x="4568" y="191"/>
                    <a:pt x="4548" y="178"/>
                  </a:cubicBezTo>
                  <a:cubicBezTo>
                    <a:pt x="4528" y="159"/>
                    <a:pt x="4509" y="146"/>
                    <a:pt x="4482" y="132"/>
                  </a:cubicBezTo>
                  <a:cubicBezTo>
                    <a:pt x="4384" y="80"/>
                    <a:pt x="4267" y="47"/>
                    <a:pt x="4168" y="28"/>
                  </a:cubicBezTo>
                  <a:cubicBezTo>
                    <a:pt x="4090" y="11"/>
                    <a:pt x="4008" y="1"/>
                    <a:pt x="3926"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331640" y="3808998"/>
              <a:ext cx="227021" cy="298873"/>
            </a:xfrm>
            <a:custGeom>
              <a:avLst/>
              <a:gdLst/>
              <a:ahLst/>
              <a:cxnLst/>
              <a:rect l="l" t="t" r="r" b="b"/>
              <a:pathLst>
                <a:path w="2376" h="3128" extrusionOk="0">
                  <a:moveTo>
                    <a:pt x="1414" y="158"/>
                  </a:moveTo>
                  <a:cubicBezTo>
                    <a:pt x="1414" y="158"/>
                    <a:pt x="1420" y="164"/>
                    <a:pt x="1420" y="164"/>
                  </a:cubicBezTo>
                  <a:cubicBezTo>
                    <a:pt x="1414" y="164"/>
                    <a:pt x="1414" y="164"/>
                    <a:pt x="1407" y="158"/>
                  </a:cubicBezTo>
                  <a:close/>
                  <a:moveTo>
                    <a:pt x="1505" y="262"/>
                  </a:moveTo>
                  <a:lnTo>
                    <a:pt x="1505" y="262"/>
                  </a:lnTo>
                  <a:cubicBezTo>
                    <a:pt x="1499" y="288"/>
                    <a:pt x="1473" y="302"/>
                    <a:pt x="1466" y="308"/>
                  </a:cubicBezTo>
                  <a:cubicBezTo>
                    <a:pt x="1466" y="295"/>
                    <a:pt x="1466" y="288"/>
                    <a:pt x="1466" y="275"/>
                  </a:cubicBezTo>
                  <a:cubicBezTo>
                    <a:pt x="1466" y="275"/>
                    <a:pt x="1466" y="269"/>
                    <a:pt x="1466" y="269"/>
                  </a:cubicBezTo>
                  <a:cubicBezTo>
                    <a:pt x="1479" y="269"/>
                    <a:pt x="1486" y="269"/>
                    <a:pt x="1505" y="262"/>
                  </a:cubicBezTo>
                  <a:close/>
                  <a:moveTo>
                    <a:pt x="1466" y="315"/>
                  </a:moveTo>
                  <a:cubicBezTo>
                    <a:pt x="1466" y="315"/>
                    <a:pt x="1473" y="321"/>
                    <a:pt x="1486" y="321"/>
                  </a:cubicBezTo>
                  <a:cubicBezTo>
                    <a:pt x="1479" y="321"/>
                    <a:pt x="1473" y="321"/>
                    <a:pt x="1466" y="328"/>
                  </a:cubicBezTo>
                  <a:cubicBezTo>
                    <a:pt x="1466" y="321"/>
                    <a:pt x="1466" y="315"/>
                    <a:pt x="1466" y="315"/>
                  </a:cubicBezTo>
                  <a:close/>
                  <a:moveTo>
                    <a:pt x="1486" y="354"/>
                  </a:moveTo>
                  <a:cubicBezTo>
                    <a:pt x="1473" y="354"/>
                    <a:pt x="1466" y="354"/>
                    <a:pt x="1460" y="360"/>
                  </a:cubicBezTo>
                  <a:cubicBezTo>
                    <a:pt x="1460" y="354"/>
                    <a:pt x="1460" y="354"/>
                    <a:pt x="1460" y="354"/>
                  </a:cubicBezTo>
                  <a:close/>
                  <a:moveTo>
                    <a:pt x="315" y="1355"/>
                  </a:moveTo>
                  <a:cubicBezTo>
                    <a:pt x="315" y="1368"/>
                    <a:pt x="295" y="1381"/>
                    <a:pt x="288" y="1388"/>
                  </a:cubicBezTo>
                  <a:cubicBezTo>
                    <a:pt x="282" y="1381"/>
                    <a:pt x="282" y="1374"/>
                    <a:pt x="282" y="1368"/>
                  </a:cubicBezTo>
                  <a:cubicBezTo>
                    <a:pt x="288" y="1368"/>
                    <a:pt x="302" y="1361"/>
                    <a:pt x="315" y="1355"/>
                  </a:cubicBezTo>
                  <a:close/>
                  <a:moveTo>
                    <a:pt x="315" y="1394"/>
                  </a:moveTo>
                  <a:cubicBezTo>
                    <a:pt x="302" y="1394"/>
                    <a:pt x="295" y="1401"/>
                    <a:pt x="288" y="1401"/>
                  </a:cubicBezTo>
                  <a:cubicBezTo>
                    <a:pt x="288" y="1401"/>
                    <a:pt x="288" y="1394"/>
                    <a:pt x="288" y="1394"/>
                  </a:cubicBezTo>
                  <a:close/>
                  <a:moveTo>
                    <a:pt x="306" y="1413"/>
                  </a:moveTo>
                  <a:cubicBezTo>
                    <a:pt x="302" y="1415"/>
                    <a:pt x="298" y="1417"/>
                    <a:pt x="295" y="1420"/>
                  </a:cubicBezTo>
                  <a:cubicBezTo>
                    <a:pt x="295" y="1420"/>
                    <a:pt x="295" y="1420"/>
                    <a:pt x="295" y="1414"/>
                  </a:cubicBezTo>
                  <a:cubicBezTo>
                    <a:pt x="299" y="1414"/>
                    <a:pt x="303" y="1414"/>
                    <a:pt x="306" y="1413"/>
                  </a:cubicBezTo>
                  <a:close/>
                  <a:moveTo>
                    <a:pt x="701" y="1485"/>
                  </a:moveTo>
                  <a:cubicBezTo>
                    <a:pt x="701" y="1485"/>
                    <a:pt x="701" y="1486"/>
                    <a:pt x="701" y="1486"/>
                  </a:cubicBezTo>
                  <a:cubicBezTo>
                    <a:pt x="701" y="1486"/>
                    <a:pt x="701" y="1485"/>
                    <a:pt x="701" y="1485"/>
                  </a:cubicBezTo>
                  <a:close/>
                  <a:moveTo>
                    <a:pt x="2192" y="1728"/>
                  </a:moveTo>
                  <a:cubicBezTo>
                    <a:pt x="2199" y="1728"/>
                    <a:pt x="2199" y="1734"/>
                    <a:pt x="2199" y="1734"/>
                  </a:cubicBezTo>
                  <a:cubicBezTo>
                    <a:pt x="2199" y="1734"/>
                    <a:pt x="2192" y="1741"/>
                    <a:pt x="2192" y="1741"/>
                  </a:cubicBezTo>
                  <a:cubicBezTo>
                    <a:pt x="2192" y="1734"/>
                    <a:pt x="2192" y="1734"/>
                    <a:pt x="2192" y="1728"/>
                  </a:cubicBezTo>
                  <a:close/>
                  <a:moveTo>
                    <a:pt x="2146" y="1813"/>
                  </a:moveTo>
                  <a:cubicBezTo>
                    <a:pt x="2153" y="1819"/>
                    <a:pt x="2166" y="1826"/>
                    <a:pt x="2179" y="1832"/>
                  </a:cubicBezTo>
                  <a:cubicBezTo>
                    <a:pt x="2174" y="1837"/>
                    <a:pt x="2168" y="1839"/>
                    <a:pt x="2161" y="1839"/>
                  </a:cubicBezTo>
                  <a:cubicBezTo>
                    <a:pt x="2154" y="1839"/>
                    <a:pt x="2146" y="1837"/>
                    <a:pt x="2140" y="1837"/>
                  </a:cubicBezTo>
                  <a:cubicBezTo>
                    <a:pt x="2137" y="1837"/>
                    <a:pt x="2135" y="1838"/>
                    <a:pt x="2133" y="1839"/>
                  </a:cubicBezTo>
                  <a:cubicBezTo>
                    <a:pt x="2140" y="1826"/>
                    <a:pt x="2140" y="1819"/>
                    <a:pt x="2146" y="1813"/>
                  </a:cubicBezTo>
                  <a:close/>
                  <a:moveTo>
                    <a:pt x="2127" y="1839"/>
                  </a:moveTo>
                  <a:cubicBezTo>
                    <a:pt x="2127" y="1846"/>
                    <a:pt x="2133" y="1852"/>
                    <a:pt x="2140" y="1859"/>
                  </a:cubicBezTo>
                  <a:cubicBezTo>
                    <a:pt x="2133" y="1852"/>
                    <a:pt x="2127" y="1852"/>
                    <a:pt x="2120" y="1846"/>
                  </a:cubicBezTo>
                  <a:cubicBezTo>
                    <a:pt x="2120" y="1846"/>
                    <a:pt x="2127" y="1839"/>
                    <a:pt x="2127" y="1839"/>
                  </a:cubicBezTo>
                  <a:close/>
                  <a:moveTo>
                    <a:pt x="2107" y="1859"/>
                  </a:moveTo>
                  <a:cubicBezTo>
                    <a:pt x="2114" y="1865"/>
                    <a:pt x="2120" y="1872"/>
                    <a:pt x="2127" y="1878"/>
                  </a:cubicBezTo>
                  <a:cubicBezTo>
                    <a:pt x="2114" y="1872"/>
                    <a:pt x="2107" y="1865"/>
                    <a:pt x="2101" y="1865"/>
                  </a:cubicBezTo>
                  <a:cubicBezTo>
                    <a:pt x="2107" y="1865"/>
                    <a:pt x="2107" y="1859"/>
                    <a:pt x="2107" y="1859"/>
                  </a:cubicBezTo>
                  <a:close/>
                  <a:moveTo>
                    <a:pt x="131" y="1989"/>
                  </a:moveTo>
                  <a:cubicBezTo>
                    <a:pt x="131" y="1989"/>
                    <a:pt x="131" y="1989"/>
                    <a:pt x="131" y="1989"/>
                  </a:cubicBezTo>
                  <a:cubicBezTo>
                    <a:pt x="131" y="1989"/>
                    <a:pt x="131" y="1989"/>
                    <a:pt x="131" y="1989"/>
                  </a:cubicBezTo>
                  <a:close/>
                  <a:moveTo>
                    <a:pt x="1146" y="2002"/>
                  </a:moveTo>
                  <a:cubicBezTo>
                    <a:pt x="1146" y="2002"/>
                    <a:pt x="1146" y="2002"/>
                    <a:pt x="1146" y="2003"/>
                  </a:cubicBezTo>
                  <a:cubicBezTo>
                    <a:pt x="1146" y="2002"/>
                    <a:pt x="1146" y="2002"/>
                    <a:pt x="1146" y="2002"/>
                  </a:cubicBezTo>
                  <a:close/>
                  <a:moveTo>
                    <a:pt x="594" y="2058"/>
                  </a:moveTo>
                  <a:lnTo>
                    <a:pt x="594" y="2058"/>
                  </a:lnTo>
                  <a:cubicBezTo>
                    <a:pt x="594" y="2116"/>
                    <a:pt x="604" y="2175"/>
                    <a:pt x="629" y="2238"/>
                  </a:cubicBezTo>
                  <a:cubicBezTo>
                    <a:pt x="616" y="2245"/>
                    <a:pt x="616" y="2251"/>
                    <a:pt x="609" y="2258"/>
                  </a:cubicBezTo>
                  <a:cubicBezTo>
                    <a:pt x="602" y="2238"/>
                    <a:pt x="537" y="2218"/>
                    <a:pt x="537" y="2186"/>
                  </a:cubicBezTo>
                  <a:cubicBezTo>
                    <a:pt x="533" y="2152"/>
                    <a:pt x="586" y="2093"/>
                    <a:pt x="594" y="2058"/>
                  </a:cubicBezTo>
                  <a:close/>
                  <a:moveTo>
                    <a:pt x="589" y="2277"/>
                  </a:moveTo>
                  <a:lnTo>
                    <a:pt x="589" y="2277"/>
                  </a:lnTo>
                  <a:cubicBezTo>
                    <a:pt x="583" y="2284"/>
                    <a:pt x="576" y="2290"/>
                    <a:pt x="570" y="2303"/>
                  </a:cubicBezTo>
                  <a:cubicBezTo>
                    <a:pt x="570" y="2297"/>
                    <a:pt x="563" y="2290"/>
                    <a:pt x="544" y="2290"/>
                  </a:cubicBezTo>
                  <a:cubicBezTo>
                    <a:pt x="563" y="2284"/>
                    <a:pt x="576" y="2284"/>
                    <a:pt x="589" y="2277"/>
                  </a:cubicBezTo>
                  <a:close/>
                  <a:moveTo>
                    <a:pt x="779" y="2356"/>
                  </a:moveTo>
                  <a:cubicBezTo>
                    <a:pt x="779" y="2356"/>
                    <a:pt x="792" y="2362"/>
                    <a:pt x="799" y="2362"/>
                  </a:cubicBezTo>
                  <a:cubicBezTo>
                    <a:pt x="799" y="2362"/>
                    <a:pt x="799" y="2369"/>
                    <a:pt x="799" y="2369"/>
                  </a:cubicBezTo>
                  <a:cubicBezTo>
                    <a:pt x="786" y="2369"/>
                    <a:pt x="779" y="2362"/>
                    <a:pt x="779" y="2356"/>
                  </a:cubicBezTo>
                  <a:close/>
                  <a:moveTo>
                    <a:pt x="544" y="2415"/>
                  </a:moveTo>
                  <a:cubicBezTo>
                    <a:pt x="544" y="2421"/>
                    <a:pt x="544" y="2421"/>
                    <a:pt x="537" y="2421"/>
                  </a:cubicBezTo>
                  <a:cubicBezTo>
                    <a:pt x="537" y="2421"/>
                    <a:pt x="537" y="2421"/>
                    <a:pt x="544" y="2415"/>
                  </a:cubicBezTo>
                  <a:close/>
                  <a:moveTo>
                    <a:pt x="864" y="2853"/>
                  </a:moveTo>
                  <a:cubicBezTo>
                    <a:pt x="864" y="2853"/>
                    <a:pt x="865" y="2854"/>
                    <a:pt x="865" y="2854"/>
                  </a:cubicBezTo>
                  <a:lnTo>
                    <a:pt x="865" y="2854"/>
                  </a:lnTo>
                  <a:cubicBezTo>
                    <a:pt x="865" y="2854"/>
                    <a:pt x="865" y="2853"/>
                    <a:pt x="864" y="2853"/>
                  </a:cubicBezTo>
                  <a:close/>
                  <a:moveTo>
                    <a:pt x="1440" y="1"/>
                  </a:moveTo>
                  <a:lnTo>
                    <a:pt x="1440" y="1"/>
                  </a:lnTo>
                  <a:cubicBezTo>
                    <a:pt x="1401" y="7"/>
                    <a:pt x="1381" y="7"/>
                    <a:pt x="1355" y="7"/>
                  </a:cubicBezTo>
                  <a:cubicBezTo>
                    <a:pt x="1335" y="7"/>
                    <a:pt x="1316" y="14"/>
                    <a:pt x="1303" y="46"/>
                  </a:cubicBezTo>
                  <a:cubicBezTo>
                    <a:pt x="1294" y="38"/>
                    <a:pt x="1278" y="33"/>
                    <a:pt x="1259" y="33"/>
                  </a:cubicBezTo>
                  <a:cubicBezTo>
                    <a:pt x="1234" y="33"/>
                    <a:pt x="1204" y="41"/>
                    <a:pt x="1178" y="59"/>
                  </a:cubicBezTo>
                  <a:cubicBezTo>
                    <a:pt x="1165" y="73"/>
                    <a:pt x="1159" y="79"/>
                    <a:pt x="1152" y="92"/>
                  </a:cubicBezTo>
                  <a:cubicBezTo>
                    <a:pt x="1146" y="105"/>
                    <a:pt x="1139" y="118"/>
                    <a:pt x="1132" y="131"/>
                  </a:cubicBezTo>
                  <a:cubicBezTo>
                    <a:pt x="1132" y="138"/>
                    <a:pt x="1132" y="145"/>
                    <a:pt x="1132" y="151"/>
                  </a:cubicBezTo>
                  <a:cubicBezTo>
                    <a:pt x="1132" y="158"/>
                    <a:pt x="1139" y="158"/>
                    <a:pt x="1139" y="164"/>
                  </a:cubicBezTo>
                  <a:cubicBezTo>
                    <a:pt x="1146" y="171"/>
                    <a:pt x="1152" y="177"/>
                    <a:pt x="1159" y="184"/>
                  </a:cubicBezTo>
                  <a:cubicBezTo>
                    <a:pt x="1146" y="184"/>
                    <a:pt x="1139" y="177"/>
                    <a:pt x="1132" y="177"/>
                  </a:cubicBezTo>
                  <a:cubicBezTo>
                    <a:pt x="1126" y="177"/>
                    <a:pt x="1126" y="171"/>
                    <a:pt x="1119" y="171"/>
                  </a:cubicBezTo>
                  <a:lnTo>
                    <a:pt x="1113" y="184"/>
                  </a:lnTo>
                  <a:cubicBezTo>
                    <a:pt x="1106" y="184"/>
                    <a:pt x="1113" y="190"/>
                    <a:pt x="1113" y="197"/>
                  </a:cubicBezTo>
                  <a:cubicBezTo>
                    <a:pt x="1117" y="206"/>
                    <a:pt x="1125" y="215"/>
                    <a:pt x="1116" y="215"/>
                  </a:cubicBezTo>
                  <a:cubicBezTo>
                    <a:pt x="1112" y="215"/>
                    <a:pt x="1105" y="214"/>
                    <a:pt x="1093" y="210"/>
                  </a:cubicBezTo>
                  <a:lnTo>
                    <a:pt x="1093" y="210"/>
                  </a:lnTo>
                  <a:cubicBezTo>
                    <a:pt x="1152" y="243"/>
                    <a:pt x="1126" y="275"/>
                    <a:pt x="1100" y="288"/>
                  </a:cubicBezTo>
                  <a:cubicBezTo>
                    <a:pt x="1113" y="288"/>
                    <a:pt x="1139" y="302"/>
                    <a:pt x="1139" y="315"/>
                  </a:cubicBezTo>
                  <a:cubicBezTo>
                    <a:pt x="1123" y="309"/>
                    <a:pt x="1106" y="307"/>
                    <a:pt x="1091" y="307"/>
                  </a:cubicBezTo>
                  <a:cubicBezTo>
                    <a:pt x="1049" y="307"/>
                    <a:pt x="1021" y="325"/>
                    <a:pt x="1074" y="354"/>
                  </a:cubicBezTo>
                  <a:cubicBezTo>
                    <a:pt x="1079" y="343"/>
                    <a:pt x="1058" y="333"/>
                    <a:pt x="1068" y="333"/>
                  </a:cubicBezTo>
                  <a:cubicBezTo>
                    <a:pt x="1070" y="333"/>
                    <a:pt x="1074" y="333"/>
                    <a:pt x="1080" y="334"/>
                  </a:cubicBezTo>
                  <a:cubicBezTo>
                    <a:pt x="1139" y="360"/>
                    <a:pt x="1067" y="354"/>
                    <a:pt x="1139" y="387"/>
                  </a:cubicBezTo>
                  <a:lnTo>
                    <a:pt x="1034" y="347"/>
                  </a:lnTo>
                  <a:lnTo>
                    <a:pt x="1034" y="347"/>
                  </a:lnTo>
                  <a:cubicBezTo>
                    <a:pt x="1034" y="413"/>
                    <a:pt x="1100" y="472"/>
                    <a:pt x="1002" y="472"/>
                  </a:cubicBezTo>
                  <a:cubicBezTo>
                    <a:pt x="1080" y="570"/>
                    <a:pt x="903" y="589"/>
                    <a:pt x="949" y="661"/>
                  </a:cubicBezTo>
                  <a:cubicBezTo>
                    <a:pt x="962" y="688"/>
                    <a:pt x="1002" y="668"/>
                    <a:pt x="1002" y="688"/>
                  </a:cubicBezTo>
                  <a:cubicBezTo>
                    <a:pt x="1002" y="689"/>
                    <a:pt x="999" y="689"/>
                    <a:pt x="995" y="689"/>
                  </a:cubicBezTo>
                  <a:cubicBezTo>
                    <a:pt x="985" y="689"/>
                    <a:pt x="964" y="686"/>
                    <a:pt x="952" y="686"/>
                  </a:cubicBezTo>
                  <a:cubicBezTo>
                    <a:pt x="947" y="686"/>
                    <a:pt x="944" y="686"/>
                    <a:pt x="943" y="688"/>
                  </a:cubicBezTo>
                  <a:cubicBezTo>
                    <a:pt x="930" y="694"/>
                    <a:pt x="956" y="720"/>
                    <a:pt x="956" y="720"/>
                  </a:cubicBezTo>
                  <a:cubicBezTo>
                    <a:pt x="956" y="727"/>
                    <a:pt x="917" y="773"/>
                    <a:pt x="949" y="818"/>
                  </a:cubicBezTo>
                  <a:cubicBezTo>
                    <a:pt x="877" y="831"/>
                    <a:pt x="864" y="917"/>
                    <a:pt x="903" y="949"/>
                  </a:cubicBezTo>
                  <a:cubicBezTo>
                    <a:pt x="898" y="945"/>
                    <a:pt x="891" y="943"/>
                    <a:pt x="884" y="943"/>
                  </a:cubicBezTo>
                  <a:cubicBezTo>
                    <a:pt x="850" y="943"/>
                    <a:pt x="810" y="990"/>
                    <a:pt x="864" y="1028"/>
                  </a:cubicBezTo>
                  <a:cubicBezTo>
                    <a:pt x="786" y="1047"/>
                    <a:pt x="766" y="1146"/>
                    <a:pt x="753" y="1211"/>
                  </a:cubicBezTo>
                  <a:cubicBezTo>
                    <a:pt x="727" y="1309"/>
                    <a:pt x="720" y="1407"/>
                    <a:pt x="701" y="1485"/>
                  </a:cubicBezTo>
                  <a:lnTo>
                    <a:pt x="701" y="1485"/>
                  </a:lnTo>
                  <a:cubicBezTo>
                    <a:pt x="702" y="1482"/>
                    <a:pt x="716" y="1479"/>
                    <a:pt x="730" y="1479"/>
                  </a:cubicBezTo>
                  <a:cubicBezTo>
                    <a:pt x="745" y="1479"/>
                    <a:pt x="760" y="1482"/>
                    <a:pt x="760" y="1492"/>
                  </a:cubicBezTo>
                  <a:cubicBezTo>
                    <a:pt x="758" y="1496"/>
                    <a:pt x="753" y="1497"/>
                    <a:pt x="745" y="1497"/>
                  </a:cubicBezTo>
                  <a:cubicBezTo>
                    <a:pt x="729" y="1497"/>
                    <a:pt x="704" y="1491"/>
                    <a:pt x="690" y="1491"/>
                  </a:cubicBezTo>
                  <a:cubicBezTo>
                    <a:pt x="686" y="1491"/>
                    <a:pt x="683" y="1491"/>
                    <a:pt x="681" y="1492"/>
                  </a:cubicBezTo>
                  <a:cubicBezTo>
                    <a:pt x="706" y="1676"/>
                    <a:pt x="599" y="1848"/>
                    <a:pt x="594" y="2044"/>
                  </a:cubicBezTo>
                  <a:lnTo>
                    <a:pt x="594" y="2044"/>
                  </a:lnTo>
                  <a:cubicBezTo>
                    <a:pt x="592" y="2034"/>
                    <a:pt x="581" y="2028"/>
                    <a:pt x="559" y="2028"/>
                  </a:cubicBezTo>
                  <a:cubicBezTo>
                    <a:pt x="556" y="2028"/>
                    <a:pt x="553" y="2029"/>
                    <a:pt x="550" y="2029"/>
                  </a:cubicBezTo>
                  <a:cubicBezTo>
                    <a:pt x="622" y="2009"/>
                    <a:pt x="452" y="1989"/>
                    <a:pt x="570" y="1983"/>
                  </a:cubicBezTo>
                  <a:cubicBezTo>
                    <a:pt x="504" y="1911"/>
                    <a:pt x="563" y="1819"/>
                    <a:pt x="498" y="1774"/>
                  </a:cubicBezTo>
                  <a:cubicBezTo>
                    <a:pt x="642" y="1689"/>
                    <a:pt x="439" y="1597"/>
                    <a:pt x="445" y="1525"/>
                  </a:cubicBezTo>
                  <a:cubicBezTo>
                    <a:pt x="452" y="1473"/>
                    <a:pt x="498" y="1414"/>
                    <a:pt x="459" y="1381"/>
                  </a:cubicBezTo>
                  <a:lnTo>
                    <a:pt x="459" y="1381"/>
                  </a:lnTo>
                  <a:cubicBezTo>
                    <a:pt x="432" y="1394"/>
                    <a:pt x="419" y="1401"/>
                    <a:pt x="406" y="1407"/>
                  </a:cubicBezTo>
                  <a:cubicBezTo>
                    <a:pt x="406" y="1401"/>
                    <a:pt x="393" y="1401"/>
                    <a:pt x="380" y="1401"/>
                  </a:cubicBezTo>
                  <a:cubicBezTo>
                    <a:pt x="426" y="1388"/>
                    <a:pt x="445" y="1388"/>
                    <a:pt x="452" y="1374"/>
                  </a:cubicBezTo>
                  <a:cubicBezTo>
                    <a:pt x="423" y="1346"/>
                    <a:pt x="466" y="1245"/>
                    <a:pt x="394" y="1245"/>
                  </a:cubicBezTo>
                  <a:cubicBezTo>
                    <a:pt x="385" y="1245"/>
                    <a:pt x="374" y="1246"/>
                    <a:pt x="360" y="1250"/>
                  </a:cubicBezTo>
                  <a:cubicBezTo>
                    <a:pt x="369" y="1241"/>
                    <a:pt x="391" y="1226"/>
                    <a:pt x="384" y="1226"/>
                  </a:cubicBezTo>
                  <a:cubicBezTo>
                    <a:pt x="381" y="1226"/>
                    <a:pt x="372" y="1229"/>
                    <a:pt x="354" y="1237"/>
                  </a:cubicBezTo>
                  <a:cubicBezTo>
                    <a:pt x="347" y="1237"/>
                    <a:pt x="354" y="1244"/>
                    <a:pt x="341" y="1250"/>
                  </a:cubicBezTo>
                  <a:cubicBezTo>
                    <a:pt x="341" y="1237"/>
                    <a:pt x="354" y="1217"/>
                    <a:pt x="387" y="1217"/>
                  </a:cubicBezTo>
                  <a:cubicBezTo>
                    <a:pt x="350" y="1217"/>
                    <a:pt x="359" y="1201"/>
                    <a:pt x="334" y="1201"/>
                  </a:cubicBezTo>
                  <a:cubicBezTo>
                    <a:pt x="328" y="1201"/>
                    <a:pt x="320" y="1202"/>
                    <a:pt x="308" y="1204"/>
                  </a:cubicBezTo>
                  <a:cubicBezTo>
                    <a:pt x="339" y="1178"/>
                    <a:pt x="342" y="1136"/>
                    <a:pt x="295" y="1136"/>
                  </a:cubicBezTo>
                  <a:cubicBezTo>
                    <a:pt x="283" y="1136"/>
                    <a:pt x="268" y="1139"/>
                    <a:pt x="249" y="1146"/>
                  </a:cubicBezTo>
                  <a:cubicBezTo>
                    <a:pt x="288" y="1119"/>
                    <a:pt x="295" y="1119"/>
                    <a:pt x="282" y="1113"/>
                  </a:cubicBezTo>
                  <a:lnTo>
                    <a:pt x="1" y="1067"/>
                  </a:lnTo>
                  <a:lnTo>
                    <a:pt x="86" y="1146"/>
                  </a:lnTo>
                  <a:cubicBezTo>
                    <a:pt x="92" y="1152"/>
                    <a:pt x="118" y="1165"/>
                    <a:pt x="73" y="1165"/>
                  </a:cubicBezTo>
                  <a:cubicBezTo>
                    <a:pt x="138" y="1178"/>
                    <a:pt x="125" y="1198"/>
                    <a:pt x="105" y="1211"/>
                  </a:cubicBezTo>
                  <a:cubicBezTo>
                    <a:pt x="118" y="1211"/>
                    <a:pt x="145" y="1211"/>
                    <a:pt x="151" y="1224"/>
                  </a:cubicBezTo>
                  <a:cubicBezTo>
                    <a:pt x="142" y="1223"/>
                    <a:pt x="133" y="1223"/>
                    <a:pt x="124" y="1223"/>
                  </a:cubicBezTo>
                  <a:cubicBezTo>
                    <a:pt x="69" y="1223"/>
                    <a:pt x="25" y="1239"/>
                    <a:pt x="99" y="1250"/>
                  </a:cubicBezTo>
                  <a:cubicBezTo>
                    <a:pt x="105" y="1244"/>
                    <a:pt x="66" y="1237"/>
                    <a:pt x="92" y="1237"/>
                  </a:cubicBezTo>
                  <a:cubicBezTo>
                    <a:pt x="164" y="1250"/>
                    <a:pt x="92" y="1250"/>
                    <a:pt x="171" y="1263"/>
                  </a:cubicBezTo>
                  <a:lnTo>
                    <a:pt x="59" y="1250"/>
                  </a:lnTo>
                  <a:lnTo>
                    <a:pt x="59" y="1250"/>
                  </a:lnTo>
                  <a:cubicBezTo>
                    <a:pt x="79" y="1296"/>
                    <a:pt x="158" y="1316"/>
                    <a:pt x="66" y="1335"/>
                  </a:cubicBezTo>
                  <a:cubicBezTo>
                    <a:pt x="171" y="1381"/>
                    <a:pt x="14" y="1420"/>
                    <a:pt x="79" y="1460"/>
                  </a:cubicBezTo>
                  <a:cubicBezTo>
                    <a:pt x="85" y="1463"/>
                    <a:pt x="91" y="1464"/>
                    <a:pt x="98" y="1464"/>
                  </a:cubicBezTo>
                  <a:cubicBezTo>
                    <a:pt x="108" y="1464"/>
                    <a:pt x="119" y="1461"/>
                    <a:pt x="127" y="1461"/>
                  </a:cubicBezTo>
                  <a:cubicBezTo>
                    <a:pt x="132" y="1461"/>
                    <a:pt x="136" y="1462"/>
                    <a:pt x="138" y="1466"/>
                  </a:cubicBezTo>
                  <a:lnTo>
                    <a:pt x="112" y="1466"/>
                  </a:lnTo>
                  <a:cubicBezTo>
                    <a:pt x="92" y="1473"/>
                    <a:pt x="79" y="1473"/>
                    <a:pt x="79" y="1473"/>
                  </a:cubicBezTo>
                  <a:cubicBezTo>
                    <a:pt x="66" y="1479"/>
                    <a:pt x="99" y="1492"/>
                    <a:pt x="99" y="1492"/>
                  </a:cubicBezTo>
                  <a:cubicBezTo>
                    <a:pt x="99" y="1492"/>
                    <a:pt x="86" y="1532"/>
                    <a:pt x="131" y="1551"/>
                  </a:cubicBezTo>
                  <a:cubicBezTo>
                    <a:pt x="66" y="1571"/>
                    <a:pt x="79" y="1623"/>
                    <a:pt x="125" y="1636"/>
                  </a:cubicBezTo>
                  <a:cubicBezTo>
                    <a:pt x="123" y="1636"/>
                    <a:pt x="121" y="1636"/>
                    <a:pt x="119" y="1636"/>
                  </a:cubicBezTo>
                  <a:cubicBezTo>
                    <a:pt x="87" y="1636"/>
                    <a:pt x="51" y="1682"/>
                    <a:pt x="118" y="1689"/>
                  </a:cubicBezTo>
                  <a:cubicBezTo>
                    <a:pt x="46" y="1721"/>
                    <a:pt x="73" y="1787"/>
                    <a:pt x="79" y="1826"/>
                  </a:cubicBezTo>
                  <a:cubicBezTo>
                    <a:pt x="92" y="1884"/>
                    <a:pt x="118" y="1943"/>
                    <a:pt x="131" y="1989"/>
                  </a:cubicBezTo>
                  <a:lnTo>
                    <a:pt x="131" y="1989"/>
                  </a:lnTo>
                  <a:cubicBezTo>
                    <a:pt x="134" y="1985"/>
                    <a:pt x="161" y="1973"/>
                    <a:pt x="175" y="1973"/>
                  </a:cubicBezTo>
                  <a:cubicBezTo>
                    <a:pt x="179" y="1973"/>
                    <a:pt x="182" y="1974"/>
                    <a:pt x="184" y="1976"/>
                  </a:cubicBezTo>
                  <a:cubicBezTo>
                    <a:pt x="184" y="1983"/>
                    <a:pt x="125" y="1989"/>
                    <a:pt x="112" y="2003"/>
                  </a:cubicBezTo>
                  <a:cubicBezTo>
                    <a:pt x="171" y="2061"/>
                    <a:pt x="177" y="2133"/>
                    <a:pt x="197" y="2212"/>
                  </a:cubicBezTo>
                  <a:cubicBezTo>
                    <a:pt x="216" y="2290"/>
                    <a:pt x="249" y="2369"/>
                    <a:pt x="347" y="2408"/>
                  </a:cubicBezTo>
                  <a:cubicBezTo>
                    <a:pt x="295" y="2474"/>
                    <a:pt x="354" y="2539"/>
                    <a:pt x="354" y="2559"/>
                  </a:cubicBezTo>
                  <a:cubicBezTo>
                    <a:pt x="347" y="2578"/>
                    <a:pt x="367" y="2591"/>
                    <a:pt x="393" y="2604"/>
                  </a:cubicBezTo>
                  <a:cubicBezTo>
                    <a:pt x="393" y="2618"/>
                    <a:pt x="406" y="2637"/>
                    <a:pt x="439" y="2650"/>
                  </a:cubicBezTo>
                  <a:cubicBezTo>
                    <a:pt x="308" y="2663"/>
                    <a:pt x="557" y="2735"/>
                    <a:pt x="413" y="2761"/>
                  </a:cubicBezTo>
                  <a:cubicBezTo>
                    <a:pt x="472" y="2768"/>
                    <a:pt x="387" y="2781"/>
                    <a:pt x="472" y="2794"/>
                  </a:cubicBezTo>
                  <a:cubicBezTo>
                    <a:pt x="439" y="2801"/>
                    <a:pt x="439" y="2820"/>
                    <a:pt x="472" y="2840"/>
                  </a:cubicBezTo>
                  <a:cubicBezTo>
                    <a:pt x="406" y="2860"/>
                    <a:pt x="406" y="2892"/>
                    <a:pt x="439" y="2932"/>
                  </a:cubicBezTo>
                  <a:cubicBezTo>
                    <a:pt x="374" y="2945"/>
                    <a:pt x="413" y="2951"/>
                    <a:pt x="426" y="2984"/>
                  </a:cubicBezTo>
                  <a:cubicBezTo>
                    <a:pt x="431" y="2984"/>
                    <a:pt x="436" y="2973"/>
                    <a:pt x="457" y="2973"/>
                  </a:cubicBezTo>
                  <a:cubicBezTo>
                    <a:pt x="464" y="2973"/>
                    <a:pt x="473" y="2974"/>
                    <a:pt x="485" y="2977"/>
                  </a:cubicBezTo>
                  <a:cubicBezTo>
                    <a:pt x="480" y="2976"/>
                    <a:pt x="476" y="2976"/>
                    <a:pt x="473" y="2976"/>
                  </a:cubicBezTo>
                  <a:cubicBezTo>
                    <a:pt x="460" y="2976"/>
                    <a:pt x="464" y="2985"/>
                    <a:pt x="485" y="2990"/>
                  </a:cubicBezTo>
                  <a:cubicBezTo>
                    <a:pt x="485" y="2992"/>
                    <a:pt x="485" y="2994"/>
                    <a:pt x="485" y="2997"/>
                  </a:cubicBezTo>
                  <a:lnTo>
                    <a:pt x="491" y="2984"/>
                  </a:lnTo>
                  <a:cubicBezTo>
                    <a:pt x="491" y="2984"/>
                    <a:pt x="498" y="2990"/>
                    <a:pt x="504" y="2990"/>
                  </a:cubicBezTo>
                  <a:cubicBezTo>
                    <a:pt x="504" y="3004"/>
                    <a:pt x="504" y="3017"/>
                    <a:pt x="498" y="3036"/>
                  </a:cubicBezTo>
                  <a:cubicBezTo>
                    <a:pt x="498" y="3036"/>
                    <a:pt x="511" y="3030"/>
                    <a:pt x="517" y="3030"/>
                  </a:cubicBezTo>
                  <a:lnTo>
                    <a:pt x="537" y="3075"/>
                  </a:lnTo>
                  <a:cubicBezTo>
                    <a:pt x="537" y="3075"/>
                    <a:pt x="544" y="3069"/>
                    <a:pt x="544" y="3069"/>
                  </a:cubicBezTo>
                  <a:cubicBezTo>
                    <a:pt x="545" y="3068"/>
                    <a:pt x="547" y="3068"/>
                    <a:pt x="548" y="3068"/>
                  </a:cubicBezTo>
                  <a:cubicBezTo>
                    <a:pt x="554" y="3068"/>
                    <a:pt x="546" y="3085"/>
                    <a:pt x="563" y="3102"/>
                  </a:cubicBezTo>
                  <a:cubicBezTo>
                    <a:pt x="564" y="3101"/>
                    <a:pt x="565" y="3100"/>
                    <a:pt x="566" y="3100"/>
                  </a:cubicBezTo>
                  <a:cubicBezTo>
                    <a:pt x="573" y="3100"/>
                    <a:pt x="584" y="3117"/>
                    <a:pt x="589" y="3128"/>
                  </a:cubicBezTo>
                  <a:cubicBezTo>
                    <a:pt x="622" y="3115"/>
                    <a:pt x="629" y="3108"/>
                    <a:pt x="616" y="3062"/>
                  </a:cubicBezTo>
                  <a:lnTo>
                    <a:pt x="616" y="3062"/>
                  </a:lnTo>
                  <a:cubicBezTo>
                    <a:pt x="622" y="3083"/>
                    <a:pt x="639" y="3091"/>
                    <a:pt x="649" y="3091"/>
                  </a:cubicBezTo>
                  <a:cubicBezTo>
                    <a:pt x="659" y="3091"/>
                    <a:pt x="664" y="3085"/>
                    <a:pt x="655" y="3075"/>
                  </a:cubicBezTo>
                  <a:lnTo>
                    <a:pt x="655" y="3075"/>
                  </a:lnTo>
                  <a:cubicBezTo>
                    <a:pt x="654" y="3076"/>
                    <a:pt x="654" y="3076"/>
                    <a:pt x="653" y="3076"/>
                  </a:cubicBezTo>
                  <a:cubicBezTo>
                    <a:pt x="642" y="3076"/>
                    <a:pt x="603" y="3043"/>
                    <a:pt x="609" y="3043"/>
                  </a:cubicBezTo>
                  <a:lnTo>
                    <a:pt x="609" y="3043"/>
                  </a:lnTo>
                  <a:cubicBezTo>
                    <a:pt x="616" y="3048"/>
                    <a:pt x="620" y="3049"/>
                    <a:pt x="624" y="3049"/>
                  </a:cubicBezTo>
                  <a:cubicBezTo>
                    <a:pt x="628" y="3049"/>
                    <a:pt x="631" y="3048"/>
                    <a:pt x="634" y="3048"/>
                  </a:cubicBezTo>
                  <a:cubicBezTo>
                    <a:pt x="642" y="3048"/>
                    <a:pt x="652" y="3053"/>
                    <a:pt x="674" y="3082"/>
                  </a:cubicBezTo>
                  <a:cubicBezTo>
                    <a:pt x="727" y="3069"/>
                    <a:pt x="746" y="2997"/>
                    <a:pt x="779" y="2951"/>
                  </a:cubicBezTo>
                  <a:cubicBezTo>
                    <a:pt x="805" y="2925"/>
                    <a:pt x="909" y="2919"/>
                    <a:pt x="865" y="2854"/>
                  </a:cubicBezTo>
                  <a:lnTo>
                    <a:pt x="865" y="2854"/>
                  </a:lnTo>
                  <a:cubicBezTo>
                    <a:pt x="865" y="2854"/>
                    <a:pt x="865" y="2854"/>
                    <a:pt x="864" y="2854"/>
                  </a:cubicBezTo>
                  <a:cubicBezTo>
                    <a:pt x="859" y="2854"/>
                    <a:pt x="827" y="2838"/>
                    <a:pt x="838" y="2827"/>
                  </a:cubicBezTo>
                  <a:lnTo>
                    <a:pt x="838" y="2827"/>
                  </a:lnTo>
                  <a:cubicBezTo>
                    <a:pt x="838" y="2827"/>
                    <a:pt x="877" y="2866"/>
                    <a:pt x="884" y="2866"/>
                  </a:cubicBezTo>
                  <a:cubicBezTo>
                    <a:pt x="889" y="2867"/>
                    <a:pt x="895" y="2868"/>
                    <a:pt x="899" y="2868"/>
                  </a:cubicBezTo>
                  <a:cubicBezTo>
                    <a:pt x="982" y="2868"/>
                    <a:pt x="975" y="2727"/>
                    <a:pt x="1041" y="2727"/>
                  </a:cubicBezTo>
                  <a:cubicBezTo>
                    <a:pt x="1045" y="2727"/>
                    <a:pt x="1049" y="2728"/>
                    <a:pt x="1054" y="2729"/>
                  </a:cubicBezTo>
                  <a:cubicBezTo>
                    <a:pt x="1041" y="2709"/>
                    <a:pt x="1021" y="2689"/>
                    <a:pt x="1021" y="2683"/>
                  </a:cubicBezTo>
                  <a:lnTo>
                    <a:pt x="1021" y="2683"/>
                  </a:lnTo>
                  <a:cubicBezTo>
                    <a:pt x="1034" y="2694"/>
                    <a:pt x="1045" y="2698"/>
                    <a:pt x="1055" y="2698"/>
                  </a:cubicBezTo>
                  <a:cubicBezTo>
                    <a:pt x="1082" y="2698"/>
                    <a:pt x="1094" y="2666"/>
                    <a:pt x="1060" y="2637"/>
                  </a:cubicBezTo>
                  <a:lnTo>
                    <a:pt x="1060" y="2637"/>
                  </a:lnTo>
                  <a:cubicBezTo>
                    <a:pt x="1066" y="2640"/>
                    <a:pt x="1070" y="2641"/>
                    <a:pt x="1073" y="2641"/>
                  </a:cubicBezTo>
                  <a:cubicBezTo>
                    <a:pt x="1085" y="2641"/>
                    <a:pt x="1078" y="2621"/>
                    <a:pt x="1087" y="2621"/>
                  </a:cubicBezTo>
                  <a:cubicBezTo>
                    <a:pt x="1091" y="2621"/>
                    <a:pt x="1099" y="2625"/>
                    <a:pt x="1113" y="2637"/>
                  </a:cubicBezTo>
                  <a:cubicBezTo>
                    <a:pt x="1113" y="2640"/>
                    <a:pt x="1111" y="2641"/>
                    <a:pt x="1110" y="2641"/>
                  </a:cubicBezTo>
                  <a:cubicBezTo>
                    <a:pt x="1106" y="2641"/>
                    <a:pt x="1101" y="2638"/>
                    <a:pt x="1098" y="2638"/>
                  </a:cubicBezTo>
                  <a:cubicBezTo>
                    <a:pt x="1095" y="2638"/>
                    <a:pt x="1095" y="2641"/>
                    <a:pt x="1100" y="2650"/>
                  </a:cubicBezTo>
                  <a:cubicBezTo>
                    <a:pt x="1108" y="2651"/>
                    <a:pt x="1115" y="2652"/>
                    <a:pt x="1120" y="2652"/>
                  </a:cubicBezTo>
                  <a:cubicBezTo>
                    <a:pt x="1145" y="2652"/>
                    <a:pt x="1129" y="2637"/>
                    <a:pt x="1146" y="2604"/>
                  </a:cubicBezTo>
                  <a:cubicBezTo>
                    <a:pt x="1159" y="2618"/>
                    <a:pt x="1159" y="2631"/>
                    <a:pt x="1172" y="2631"/>
                  </a:cubicBezTo>
                  <a:cubicBezTo>
                    <a:pt x="1158" y="2604"/>
                    <a:pt x="1169" y="2574"/>
                    <a:pt x="1184" y="2574"/>
                  </a:cubicBezTo>
                  <a:cubicBezTo>
                    <a:pt x="1190" y="2574"/>
                    <a:pt x="1198" y="2581"/>
                    <a:pt x="1204" y="2598"/>
                  </a:cubicBezTo>
                  <a:cubicBezTo>
                    <a:pt x="1204" y="2559"/>
                    <a:pt x="1237" y="2585"/>
                    <a:pt x="1217" y="2532"/>
                  </a:cubicBezTo>
                  <a:lnTo>
                    <a:pt x="1217" y="2532"/>
                  </a:lnTo>
                  <a:cubicBezTo>
                    <a:pt x="1247" y="2562"/>
                    <a:pt x="1264" y="2573"/>
                    <a:pt x="1275" y="2573"/>
                  </a:cubicBezTo>
                  <a:cubicBezTo>
                    <a:pt x="1305" y="2573"/>
                    <a:pt x="1282" y="2485"/>
                    <a:pt x="1316" y="2461"/>
                  </a:cubicBezTo>
                  <a:cubicBezTo>
                    <a:pt x="1374" y="2421"/>
                    <a:pt x="1538" y="2480"/>
                    <a:pt x="1492" y="2375"/>
                  </a:cubicBezTo>
                  <a:lnTo>
                    <a:pt x="1492" y="2375"/>
                  </a:lnTo>
                  <a:cubicBezTo>
                    <a:pt x="1500" y="2385"/>
                    <a:pt x="1505" y="2389"/>
                    <a:pt x="1508" y="2389"/>
                  </a:cubicBezTo>
                  <a:cubicBezTo>
                    <a:pt x="1520" y="2389"/>
                    <a:pt x="1512" y="2340"/>
                    <a:pt x="1521" y="2340"/>
                  </a:cubicBezTo>
                  <a:cubicBezTo>
                    <a:pt x="1524" y="2340"/>
                    <a:pt x="1531" y="2349"/>
                    <a:pt x="1545" y="2375"/>
                  </a:cubicBezTo>
                  <a:cubicBezTo>
                    <a:pt x="1597" y="2271"/>
                    <a:pt x="1715" y="2284"/>
                    <a:pt x="1741" y="2205"/>
                  </a:cubicBezTo>
                  <a:cubicBezTo>
                    <a:pt x="1767" y="2224"/>
                    <a:pt x="1790" y="2232"/>
                    <a:pt x="1810" y="2232"/>
                  </a:cubicBezTo>
                  <a:cubicBezTo>
                    <a:pt x="1844" y="2232"/>
                    <a:pt x="1871" y="2208"/>
                    <a:pt x="1891" y="2179"/>
                  </a:cubicBezTo>
                  <a:cubicBezTo>
                    <a:pt x="1937" y="2133"/>
                    <a:pt x="1970" y="2075"/>
                    <a:pt x="2009" y="2061"/>
                  </a:cubicBezTo>
                  <a:cubicBezTo>
                    <a:pt x="2075" y="2048"/>
                    <a:pt x="2160" y="2061"/>
                    <a:pt x="2192" y="2003"/>
                  </a:cubicBezTo>
                  <a:cubicBezTo>
                    <a:pt x="2173" y="1983"/>
                    <a:pt x="2160" y="1976"/>
                    <a:pt x="2146" y="1970"/>
                  </a:cubicBezTo>
                  <a:cubicBezTo>
                    <a:pt x="2153" y="1963"/>
                    <a:pt x="2153" y="1950"/>
                    <a:pt x="2146" y="1937"/>
                  </a:cubicBezTo>
                  <a:lnTo>
                    <a:pt x="2146" y="1937"/>
                  </a:lnTo>
                  <a:cubicBezTo>
                    <a:pt x="2179" y="1976"/>
                    <a:pt x="2179" y="1989"/>
                    <a:pt x="2205" y="1989"/>
                  </a:cubicBezTo>
                  <a:cubicBezTo>
                    <a:pt x="2218" y="1957"/>
                    <a:pt x="2271" y="1937"/>
                    <a:pt x="2303" y="1898"/>
                  </a:cubicBezTo>
                  <a:cubicBezTo>
                    <a:pt x="2343" y="1859"/>
                    <a:pt x="2362" y="1800"/>
                    <a:pt x="2310" y="1767"/>
                  </a:cubicBezTo>
                  <a:cubicBezTo>
                    <a:pt x="2330" y="1760"/>
                    <a:pt x="2375" y="1760"/>
                    <a:pt x="2317" y="1734"/>
                  </a:cubicBezTo>
                  <a:lnTo>
                    <a:pt x="2317" y="1734"/>
                  </a:lnTo>
                  <a:cubicBezTo>
                    <a:pt x="2311" y="1740"/>
                    <a:pt x="2310" y="1749"/>
                    <a:pt x="2303" y="1749"/>
                  </a:cubicBezTo>
                  <a:cubicBezTo>
                    <a:pt x="2301" y="1749"/>
                    <a:pt x="2299" y="1749"/>
                    <a:pt x="2297" y="1747"/>
                  </a:cubicBezTo>
                  <a:cubicBezTo>
                    <a:pt x="2301" y="1736"/>
                    <a:pt x="2310" y="1727"/>
                    <a:pt x="2322" y="1727"/>
                  </a:cubicBezTo>
                  <a:cubicBezTo>
                    <a:pt x="2331" y="1727"/>
                    <a:pt x="2341" y="1733"/>
                    <a:pt x="2349" y="1747"/>
                  </a:cubicBezTo>
                  <a:cubicBezTo>
                    <a:pt x="2336" y="1721"/>
                    <a:pt x="2336" y="1708"/>
                    <a:pt x="2336" y="1689"/>
                  </a:cubicBezTo>
                  <a:cubicBezTo>
                    <a:pt x="2336" y="1675"/>
                    <a:pt x="2330" y="1662"/>
                    <a:pt x="2297" y="1656"/>
                  </a:cubicBezTo>
                  <a:cubicBezTo>
                    <a:pt x="2310" y="1649"/>
                    <a:pt x="2317" y="1636"/>
                    <a:pt x="2323" y="1623"/>
                  </a:cubicBezTo>
                  <a:lnTo>
                    <a:pt x="2336" y="1590"/>
                  </a:lnTo>
                  <a:lnTo>
                    <a:pt x="2179" y="1518"/>
                  </a:lnTo>
                  <a:cubicBezTo>
                    <a:pt x="2174" y="1516"/>
                    <a:pt x="2169" y="1515"/>
                    <a:pt x="2163" y="1515"/>
                  </a:cubicBezTo>
                  <a:cubicBezTo>
                    <a:pt x="2140" y="1515"/>
                    <a:pt x="2114" y="1539"/>
                    <a:pt x="2114" y="1597"/>
                  </a:cubicBezTo>
                  <a:cubicBezTo>
                    <a:pt x="2103" y="1562"/>
                    <a:pt x="2098" y="1552"/>
                    <a:pt x="2094" y="1552"/>
                  </a:cubicBezTo>
                  <a:cubicBezTo>
                    <a:pt x="2088" y="1552"/>
                    <a:pt x="2087" y="1573"/>
                    <a:pt x="2081" y="1573"/>
                  </a:cubicBezTo>
                  <a:cubicBezTo>
                    <a:pt x="2078" y="1573"/>
                    <a:pt x="2074" y="1568"/>
                    <a:pt x="2068" y="1551"/>
                  </a:cubicBezTo>
                  <a:lnTo>
                    <a:pt x="2068" y="1551"/>
                  </a:lnTo>
                  <a:cubicBezTo>
                    <a:pt x="2076" y="1593"/>
                    <a:pt x="2063" y="1605"/>
                    <a:pt x="2048" y="1605"/>
                  </a:cubicBezTo>
                  <a:cubicBezTo>
                    <a:pt x="2039" y="1605"/>
                    <a:pt x="2029" y="1602"/>
                    <a:pt x="2022" y="1597"/>
                  </a:cubicBezTo>
                  <a:lnTo>
                    <a:pt x="2022" y="1597"/>
                  </a:lnTo>
                  <a:cubicBezTo>
                    <a:pt x="2035" y="1610"/>
                    <a:pt x="2042" y="1636"/>
                    <a:pt x="2029" y="1649"/>
                  </a:cubicBezTo>
                  <a:cubicBezTo>
                    <a:pt x="2020" y="1607"/>
                    <a:pt x="1993" y="1571"/>
                    <a:pt x="1980" y="1571"/>
                  </a:cubicBezTo>
                  <a:cubicBezTo>
                    <a:pt x="1972" y="1571"/>
                    <a:pt x="1969" y="1582"/>
                    <a:pt x="1976" y="1610"/>
                  </a:cubicBezTo>
                  <a:cubicBezTo>
                    <a:pt x="1981" y="1610"/>
                    <a:pt x="1979" y="1593"/>
                    <a:pt x="1982" y="1593"/>
                  </a:cubicBezTo>
                  <a:cubicBezTo>
                    <a:pt x="1984" y="1593"/>
                    <a:pt x="1986" y="1596"/>
                    <a:pt x="1989" y="1603"/>
                  </a:cubicBezTo>
                  <a:cubicBezTo>
                    <a:pt x="2009" y="1669"/>
                    <a:pt x="1970" y="1603"/>
                    <a:pt x="1989" y="1682"/>
                  </a:cubicBezTo>
                  <a:lnTo>
                    <a:pt x="1957" y="1577"/>
                  </a:lnTo>
                  <a:cubicBezTo>
                    <a:pt x="1929" y="1600"/>
                    <a:pt x="1924" y="1649"/>
                    <a:pt x="1903" y="1649"/>
                  </a:cubicBezTo>
                  <a:cubicBezTo>
                    <a:pt x="1895" y="1649"/>
                    <a:pt x="1883" y="1640"/>
                    <a:pt x="1865" y="1617"/>
                  </a:cubicBezTo>
                  <a:cubicBezTo>
                    <a:pt x="1861" y="1658"/>
                    <a:pt x="1844" y="1669"/>
                    <a:pt x="1823" y="1669"/>
                  </a:cubicBezTo>
                  <a:cubicBezTo>
                    <a:pt x="1802" y="1669"/>
                    <a:pt x="1777" y="1658"/>
                    <a:pt x="1758" y="1658"/>
                  </a:cubicBezTo>
                  <a:cubicBezTo>
                    <a:pt x="1743" y="1658"/>
                    <a:pt x="1731" y="1664"/>
                    <a:pt x="1728" y="1689"/>
                  </a:cubicBezTo>
                  <a:cubicBezTo>
                    <a:pt x="1721" y="1708"/>
                    <a:pt x="1754" y="1728"/>
                    <a:pt x="1741" y="1741"/>
                  </a:cubicBezTo>
                  <a:cubicBezTo>
                    <a:pt x="1741" y="1741"/>
                    <a:pt x="1715" y="1695"/>
                    <a:pt x="1715" y="1695"/>
                  </a:cubicBezTo>
                  <a:cubicBezTo>
                    <a:pt x="1713" y="1694"/>
                    <a:pt x="1712" y="1694"/>
                    <a:pt x="1711" y="1694"/>
                  </a:cubicBezTo>
                  <a:cubicBezTo>
                    <a:pt x="1702" y="1694"/>
                    <a:pt x="1702" y="1721"/>
                    <a:pt x="1702" y="1721"/>
                  </a:cubicBezTo>
                  <a:cubicBezTo>
                    <a:pt x="1695" y="1721"/>
                    <a:pt x="1649" y="1721"/>
                    <a:pt x="1643" y="1774"/>
                  </a:cubicBezTo>
                  <a:cubicBezTo>
                    <a:pt x="1626" y="1759"/>
                    <a:pt x="1610" y="1753"/>
                    <a:pt x="1595" y="1753"/>
                  </a:cubicBezTo>
                  <a:cubicBezTo>
                    <a:pt x="1563" y="1753"/>
                    <a:pt x="1540" y="1781"/>
                    <a:pt x="1545" y="1813"/>
                  </a:cubicBezTo>
                  <a:cubicBezTo>
                    <a:pt x="1541" y="1796"/>
                    <a:pt x="1520" y="1783"/>
                    <a:pt x="1503" y="1783"/>
                  </a:cubicBezTo>
                  <a:cubicBezTo>
                    <a:pt x="1486" y="1783"/>
                    <a:pt x="1473" y="1796"/>
                    <a:pt x="1486" y="1832"/>
                  </a:cubicBezTo>
                  <a:cubicBezTo>
                    <a:pt x="1464" y="1819"/>
                    <a:pt x="1443" y="1813"/>
                    <a:pt x="1424" y="1813"/>
                  </a:cubicBezTo>
                  <a:cubicBezTo>
                    <a:pt x="1380" y="1813"/>
                    <a:pt x="1343" y="1842"/>
                    <a:pt x="1316" y="1865"/>
                  </a:cubicBezTo>
                  <a:cubicBezTo>
                    <a:pt x="1251" y="1911"/>
                    <a:pt x="1198" y="1969"/>
                    <a:pt x="1146" y="2002"/>
                  </a:cubicBezTo>
                  <a:lnTo>
                    <a:pt x="1146" y="2002"/>
                  </a:lnTo>
                  <a:cubicBezTo>
                    <a:pt x="1147" y="2002"/>
                    <a:pt x="1147" y="2002"/>
                    <a:pt x="1148" y="2002"/>
                  </a:cubicBezTo>
                  <a:cubicBezTo>
                    <a:pt x="1158" y="2002"/>
                    <a:pt x="1191" y="2036"/>
                    <a:pt x="1185" y="2048"/>
                  </a:cubicBezTo>
                  <a:cubicBezTo>
                    <a:pt x="1184" y="2049"/>
                    <a:pt x="1184" y="2049"/>
                    <a:pt x="1184" y="2049"/>
                  </a:cubicBezTo>
                  <a:cubicBezTo>
                    <a:pt x="1175" y="2049"/>
                    <a:pt x="1145" y="1996"/>
                    <a:pt x="1132" y="1996"/>
                  </a:cubicBezTo>
                  <a:cubicBezTo>
                    <a:pt x="1113" y="2042"/>
                    <a:pt x="1080" y="2075"/>
                    <a:pt x="1041" y="2101"/>
                  </a:cubicBezTo>
                  <a:cubicBezTo>
                    <a:pt x="1008" y="2133"/>
                    <a:pt x="969" y="2160"/>
                    <a:pt x="930" y="2192"/>
                  </a:cubicBezTo>
                  <a:cubicBezTo>
                    <a:pt x="930" y="2199"/>
                    <a:pt x="923" y="2199"/>
                    <a:pt x="917" y="2205"/>
                  </a:cubicBezTo>
                  <a:cubicBezTo>
                    <a:pt x="930" y="2160"/>
                    <a:pt x="936" y="2120"/>
                    <a:pt x="975" y="2107"/>
                  </a:cubicBezTo>
                  <a:cubicBezTo>
                    <a:pt x="956" y="2094"/>
                    <a:pt x="923" y="2088"/>
                    <a:pt x="923" y="2075"/>
                  </a:cubicBezTo>
                  <a:lnTo>
                    <a:pt x="923" y="2075"/>
                  </a:lnTo>
                  <a:cubicBezTo>
                    <a:pt x="928" y="2076"/>
                    <a:pt x="934" y="2076"/>
                    <a:pt x="938" y="2076"/>
                  </a:cubicBezTo>
                  <a:cubicBezTo>
                    <a:pt x="991" y="2076"/>
                    <a:pt x="1003" y="2015"/>
                    <a:pt x="949" y="2003"/>
                  </a:cubicBezTo>
                  <a:cubicBezTo>
                    <a:pt x="988" y="2003"/>
                    <a:pt x="952" y="1965"/>
                    <a:pt x="979" y="1965"/>
                  </a:cubicBezTo>
                  <a:cubicBezTo>
                    <a:pt x="984" y="1965"/>
                    <a:pt x="991" y="1967"/>
                    <a:pt x="1002" y="1970"/>
                  </a:cubicBezTo>
                  <a:cubicBezTo>
                    <a:pt x="1008" y="1983"/>
                    <a:pt x="975" y="1976"/>
                    <a:pt x="995" y="1989"/>
                  </a:cubicBezTo>
                  <a:cubicBezTo>
                    <a:pt x="1054" y="1963"/>
                    <a:pt x="1021" y="1970"/>
                    <a:pt x="1028" y="1904"/>
                  </a:cubicBezTo>
                  <a:lnTo>
                    <a:pt x="1028" y="1904"/>
                  </a:lnTo>
                  <a:cubicBezTo>
                    <a:pt x="1044" y="1915"/>
                    <a:pt x="1047" y="1926"/>
                    <a:pt x="1054" y="1926"/>
                  </a:cubicBezTo>
                  <a:cubicBezTo>
                    <a:pt x="1056" y="1926"/>
                    <a:pt x="1058" y="1925"/>
                    <a:pt x="1060" y="1924"/>
                  </a:cubicBezTo>
                  <a:cubicBezTo>
                    <a:pt x="1040" y="1899"/>
                    <a:pt x="1040" y="1850"/>
                    <a:pt x="1061" y="1850"/>
                  </a:cubicBezTo>
                  <a:cubicBezTo>
                    <a:pt x="1068" y="1850"/>
                    <a:pt x="1076" y="1855"/>
                    <a:pt x="1087" y="1865"/>
                  </a:cubicBezTo>
                  <a:cubicBezTo>
                    <a:pt x="1067" y="1819"/>
                    <a:pt x="1113" y="1819"/>
                    <a:pt x="1074" y="1787"/>
                  </a:cubicBezTo>
                  <a:lnTo>
                    <a:pt x="1074" y="1787"/>
                  </a:lnTo>
                  <a:cubicBezTo>
                    <a:pt x="1091" y="1791"/>
                    <a:pt x="1105" y="1792"/>
                    <a:pt x="1117" y="1792"/>
                  </a:cubicBezTo>
                  <a:cubicBezTo>
                    <a:pt x="1200" y="1792"/>
                    <a:pt x="1117" y="1694"/>
                    <a:pt x="1146" y="1636"/>
                  </a:cubicBezTo>
                  <a:cubicBezTo>
                    <a:pt x="1185" y="1551"/>
                    <a:pt x="1368" y="1479"/>
                    <a:pt x="1276" y="1414"/>
                  </a:cubicBezTo>
                  <a:lnTo>
                    <a:pt x="1276" y="1414"/>
                  </a:lnTo>
                  <a:cubicBezTo>
                    <a:pt x="1280" y="1414"/>
                    <a:pt x="1283" y="1415"/>
                    <a:pt x="1285" y="1415"/>
                  </a:cubicBezTo>
                  <a:cubicBezTo>
                    <a:pt x="1326" y="1415"/>
                    <a:pt x="1272" y="1343"/>
                    <a:pt x="1292" y="1343"/>
                  </a:cubicBezTo>
                  <a:cubicBezTo>
                    <a:pt x="1298" y="1343"/>
                    <a:pt x="1309" y="1348"/>
                    <a:pt x="1329" y="1361"/>
                  </a:cubicBezTo>
                  <a:cubicBezTo>
                    <a:pt x="1329" y="1217"/>
                    <a:pt x="1440" y="1126"/>
                    <a:pt x="1420" y="1021"/>
                  </a:cubicBezTo>
                  <a:cubicBezTo>
                    <a:pt x="1505" y="1002"/>
                    <a:pt x="1525" y="930"/>
                    <a:pt x="1525" y="845"/>
                  </a:cubicBezTo>
                  <a:cubicBezTo>
                    <a:pt x="1531" y="760"/>
                    <a:pt x="1512" y="668"/>
                    <a:pt x="1538" y="622"/>
                  </a:cubicBezTo>
                  <a:cubicBezTo>
                    <a:pt x="1571" y="544"/>
                    <a:pt x="1636" y="478"/>
                    <a:pt x="1623" y="406"/>
                  </a:cubicBezTo>
                  <a:cubicBezTo>
                    <a:pt x="1597" y="406"/>
                    <a:pt x="1577" y="406"/>
                    <a:pt x="1564" y="413"/>
                  </a:cubicBezTo>
                  <a:cubicBezTo>
                    <a:pt x="1564" y="400"/>
                    <a:pt x="1558" y="393"/>
                    <a:pt x="1545" y="387"/>
                  </a:cubicBezTo>
                  <a:lnTo>
                    <a:pt x="1545" y="387"/>
                  </a:lnTo>
                  <a:cubicBezTo>
                    <a:pt x="1572" y="391"/>
                    <a:pt x="1588" y="397"/>
                    <a:pt x="1601" y="397"/>
                  </a:cubicBezTo>
                  <a:cubicBezTo>
                    <a:pt x="1609" y="397"/>
                    <a:pt x="1615" y="394"/>
                    <a:pt x="1623" y="387"/>
                  </a:cubicBezTo>
                  <a:cubicBezTo>
                    <a:pt x="1617" y="367"/>
                    <a:pt x="1623" y="341"/>
                    <a:pt x="1623" y="321"/>
                  </a:cubicBezTo>
                  <a:cubicBezTo>
                    <a:pt x="1630" y="308"/>
                    <a:pt x="1630" y="302"/>
                    <a:pt x="1636" y="288"/>
                  </a:cubicBezTo>
                  <a:cubicBezTo>
                    <a:pt x="1636" y="262"/>
                    <a:pt x="1643" y="236"/>
                    <a:pt x="1636" y="210"/>
                  </a:cubicBezTo>
                  <a:cubicBezTo>
                    <a:pt x="1636" y="158"/>
                    <a:pt x="1603" y="105"/>
                    <a:pt x="1571" y="73"/>
                  </a:cubicBezTo>
                  <a:cubicBezTo>
                    <a:pt x="1551" y="57"/>
                    <a:pt x="1531" y="48"/>
                    <a:pt x="1513" y="48"/>
                  </a:cubicBezTo>
                  <a:cubicBezTo>
                    <a:pt x="1501" y="48"/>
                    <a:pt x="1489" y="52"/>
                    <a:pt x="1479" y="59"/>
                  </a:cubicBezTo>
                  <a:cubicBezTo>
                    <a:pt x="1470" y="42"/>
                    <a:pt x="1465" y="13"/>
                    <a:pt x="1452" y="13"/>
                  </a:cubicBezTo>
                  <a:cubicBezTo>
                    <a:pt x="1446" y="13"/>
                    <a:pt x="1438" y="20"/>
                    <a:pt x="1427" y="40"/>
                  </a:cubicBezTo>
                  <a:cubicBezTo>
                    <a:pt x="1433" y="46"/>
                    <a:pt x="1453" y="46"/>
                    <a:pt x="1446" y="66"/>
                  </a:cubicBezTo>
                  <a:cubicBezTo>
                    <a:pt x="1414" y="40"/>
                    <a:pt x="1388" y="20"/>
                    <a:pt x="1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2"/>
          <p:cNvGrpSpPr/>
          <p:nvPr/>
        </p:nvGrpSpPr>
        <p:grpSpPr>
          <a:xfrm>
            <a:off x="327485" y="3003571"/>
            <a:ext cx="1048443" cy="1927153"/>
            <a:chOff x="327485" y="3003571"/>
            <a:chExt cx="1048443" cy="1927153"/>
          </a:xfrm>
        </p:grpSpPr>
        <p:grpSp>
          <p:nvGrpSpPr>
            <p:cNvPr id="67" name="Google Shape;67;p2"/>
            <p:cNvGrpSpPr/>
            <p:nvPr/>
          </p:nvGrpSpPr>
          <p:grpSpPr>
            <a:xfrm>
              <a:off x="327485" y="3003571"/>
              <a:ext cx="1048443" cy="1927153"/>
              <a:chOff x="2669260" y="2499334"/>
              <a:chExt cx="1048443" cy="1927153"/>
            </a:xfrm>
          </p:grpSpPr>
          <p:sp>
            <p:nvSpPr>
              <p:cNvPr id="68" name="Google Shape;68;p2"/>
              <p:cNvSpPr/>
              <p:nvPr/>
            </p:nvSpPr>
            <p:spPr>
              <a:xfrm>
                <a:off x="2669260" y="2531725"/>
                <a:ext cx="939710" cy="1712211"/>
              </a:xfrm>
              <a:custGeom>
                <a:avLst/>
                <a:gdLst/>
                <a:ahLst/>
                <a:cxnLst/>
                <a:rect l="l" t="t" r="r" b="b"/>
                <a:pathLst>
                  <a:path w="9835" h="17920" extrusionOk="0">
                    <a:moveTo>
                      <a:pt x="6955" y="3893"/>
                    </a:moveTo>
                    <a:lnTo>
                      <a:pt x="6955" y="4324"/>
                    </a:lnTo>
                    <a:cubicBezTo>
                      <a:pt x="6949" y="4148"/>
                      <a:pt x="6949" y="4004"/>
                      <a:pt x="6955" y="3893"/>
                    </a:cubicBezTo>
                    <a:close/>
                    <a:moveTo>
                      <a:pt x="6367" y="3683"/>
                    </a:moveTo>
                    <a:cubicBezTo>
                      <a:pt x="6380" y="3925"/>
                      <a:pt x="6386" y="4161"/>
                      <a:pt x="6386" y="4390"/>
                    </a:cubicBezTo>
                    <a:cubicBezTo>
                      <a:pt x="6386" y="4391"/>
                      <a:pt x="6386" y="4391"/>
                      <a:pt x="6386" y="4391"/>
                    </a:cubicBezTo>
                    <a:cubicBezTo>
                      <a:pt x="6383" y="4391"/>
                      <a:pt x="6372" y="4375"/>
                      <a:pt x="6367" y="4364"/>
                    </a:cubicBezTo>
                    <a:lnTo>
                      <a:pt x="6367" y="3683"/>
                    </a:lnTo>
                    <a:close/>
                    <a:moveTo>
                      <a:pt x="6367" y="4599"/>
                    </a:moveTo>
                    <a:cubicBezTo>
                      <a:pt x="6373" y="4625"/>
                      <a:pt x="6380" y="4645"/>
                      <a:pt x="6386" y="4678"/>
                    </a:cubicBezTo>
                    <a:cubicBezTo>
                      <a:pt x="6380" y="4743"/>
                      <a:pt x="6373" y="4809"/>
                      <a:pt x="6367" y="4881"/>
                    </a:cubicBezTo>
                    <a:lnTo>
                      <a:pt x="6367" y="4599"/>
                    </a:lnTo>
                    <a:close/>
                    <a:moveTo>
                      <a:pt x="3619" y="6248"/>
                    </a:moveTo>
                    <a:lnTo>
                      <a:pt x="3599" y="6268"/>
                    </a:lnTo>
                    <a:lnTo>
                      <a:pt x="3593" y="6268"/>
                    </a:lnTo>
                    <a:cubicBezTo>
                      <a:pt x="3586" y="6261"/>
                      <a:pt x="3606" y="6248"/>
                      <a:pt x="3619" y="6248"/>
                    </a:cubicBezTo>
                    <a:close/>
                    <a:moveTo>
                      <a:pt x="3560" y="6294"/>
                    </a:moveTo>
                    <a:cubicBezTo>
                      <a:pt x="3560" y="6300"/>
                      <a:pt x="3560" y="6307"/>
                      <a:pt x="3560" y="6307"/>
                    </a:cubicBezTo>
                    <a:lnTo>
                      <a:pt x="3534" y="6333"/>
                    </a:lnTo>
                    <a:cubicBezTo>
                      <a:pt x="3534" y="6326"/>
                      <a:pt x="3534" y="6326"/>
                      <a:pt x="3534" y="6320"/>
                    </a:cubicBezTo>
                    <a:lnTo>
                      <a:pt x="3560" y="6294"/>
                    </a:lnTo>
                    <a:close/>
                    <a:moveTo>
                      <a:pt x="4921" y="0"/>
                    </a:moveTo>
                    <a:cubicBezTo>
                      <a:pt x="4888" y="7"/>
                      <a:pt x="4855" y="7"/>
                      <a:pt x="4816" y="13"/>
                    </a:cubicBezTo>
                    <a:cubicBezTo>
                      <a:pt x="4783" y="20"/>
                      <a:pt x="4744" y="26"/>
                      <a:pt x="4705" y="33"/>
                    </a:cubicBezTo>
                    <a:cubicBezTo>
                      <a:pt x="4672" y="39"/>
                      <a:pt x="4639" y="52"/>
                      <a:pt x="4607" y="65"/>
                    </a:cubicBezTo>
                    <a:cubicBezTo>
                      <a:pt x="4372" y="134"/>
                      <a:pt x="4217" y="253"/>
                      <a:pt x="4200" y="268"/>
                    </a:cubicBezTo>
                    <a:lnTo>
                      <a:pt x="4200" y="268"/>
                    </a:lnTo>
                    <a:cubicBezTo>
                      <a:pt x="4122" y="282"/>
                      <a:pt x="4018" y="373"/>
                      <a:pt x="3946" y="445"/>
                    </a:cubicBezTo>
                    <a:cubicBezTo>
                      <a:pt x="3905" y="494"/>
                      <a:pt x="3872" y="530"/>
                      <a:pt x="3861" y="530"/>
                    </a:cubicBezTo>
                    <a:cubicBezTo>
                      <a:pt x="3854" y="530"/>
                      <a:pt x="3855" y="516"/>
                      <a:pt x="3867" y="484"/>
                    </a:cubicBezTo>
                    <a:lnTo>
                      <a:pt x="3867" y="484"/>
                    </a:lnTo>
                    <a:cubicBezTo>
                      <a:pt x="3854" y="510"/>
                      <a:pt x="3841" y="530"/>
                      <a:pt x="3828" y="550"/>
                    </a:cubicBezTo>
                    <a:cubicBezTo>
                      <a:pt x="3815" y="569"/>
                      <a:pt x="3802" y="589"/>
                      <a:pt x="3789" y="608"/>
                    </a:cubicBezTo>
                    <a:cubicBezTo>
                      <a:pt x="3763" y="648"/>
                      <a:pt x="3737" y="687"/>
                      <a:pt x="3717" y="726"/>
                    </a:cubicBezTo>
                    <a:cubicBezTo>
                      <a:pt x="3671" y="798"/>
                      <a:pt x="3638" y="877"/>
                      <a:pt x="3632" y="968"/>
                    </a:cubicBezTo>
                    <a:cubicBezTo>
                      <a:pt x="3631" y="968"/>
                      <a:pt x="3631" y="967"/>
                      <a:pt x="3630" y="967"/>
                    </a:cubicBezTo>
                    <a:cubicBezTo>
                      <a:pt x="3613" y="967"/>
                      <a:pt x="3552" y="1088"/>
                      <a:pt x="3521" y="1263"/>
                    </a:cubicBezTo>
                    <a:cubicBezTo>
                      <a:pt x="3508" y="1348"/>
                      <a:pt x="3508" y="1459"/>
                      <a:pt x="3514" y="1557"/>
                    </a:cubicBezTo>
                    <a:cubicBezTo>
                      <a:pt x="3521" y="1655"/>
                      <a:pt x="3527" y="1760"/>
                      <a:pt x="3534" y="1852"/>
                    </a:cubicBezTo>
                    <a:cubicBezTo>
                      <a:pt x="3514" y="1865"/>
                      <a:pt x="3481" y="1845"/>
                      <a:pt x="3481" y="1930"/>
                    </a:cubicBezTo>
                    <a:cubicBezTo>
                      <a:pt x="3573" y="2290"/>
                      <a:pt x="3468" y="2741"/>
                      <a:pt x="3547" y="3068"/>
                    </a:cubicBezTo>
                    <a:cubicBezTo>
                      <a:pt x="3514" y="3533"/>
                      <a:pt x="3540" y="5044"/>
                      <a:pt x="3553" y="6228"/>
                    </a:cubicBezTo>
                    <a:cubicBezTo>
                      <a:pt x="3344" y="6241"/>
                      <a:pt x="3141" y="6248"/>
                      <a:pt x="2945" y="6248"/>
                    </a:cubicBezTo>
                    <a:cubicBezTo>
                      <a:pt x="2945" y="6176"/>
                      <a:pt x="2945" y="6111"/>
                      <a:pt x="2945" y="6032"/>
                    </a:cubicBezTo>
                    <a:cubicBezTo>
                      <a:pt x="2938" y="5986"/>
                      <a:pt x="2938" y="5940"/>
                      <a:pt x="2932" y="5888"/>
                    </a:cubicBezTo>
                    <a:cubicBezTo>
                      <a:pt x="2925" y="5836"/>
                      <a:pt x="2919" y="5790"/>
                      <a:pt x="2906" y="5744"/>
                    </a:cubicBezTo>
                    <a:cubicBezTo>
                      <a:pt x="2860" y="5554"/>
                      <a:pt x="2781" y="5378"/>
                      <a:pt x="2677" y="5240"/>
                    </a:cubicBezTo>
                    <a:cubicBezTo>
                      <a:pt x="2572" y="5096"/>
                      <a:pt x="2448" y="4979"/>
                      <a:pt x="2310" y="4900"/>
                    </a:cubicBezTo>
                    <a:cubicBezTo>
                      <a:pt x="2173" y="4822"/>
                      <a:pt x="2036" y="4776"/>
                      <a:pt x="1905" y="4756"/>
                    </a:cubicBezTo>
                    <a:cubicBezTo>
                      <a:pt x="1931" y="4743"/>
                      <a:pt x="1911" y="4724"/>
                      <a:pt x="1866" y="4704"/>
                    </a:cubicBezTo>
                    <a:cubicBezTo>
                      <a:pt x="1839" y="4697"/>
                      <a:pt x="1813" y="4684"/>
                      <a:pt x="1780" y="4678"/>
                    </a:cubicBezTo>
                    <a:cubicBezTo>
                      <a:pt x="1748" y="4671"/>
                      <a:pt x="1709" y="4665"/>
                      <a:pt x="1669" y="4658"/>
                    </a:cubicBezTo>
                    <a:cubicBezTo>
                      <a:pt x="1637" y="4645"/>
                      <a:pt x="1597" y="4652"/>
                      <a:pt x="1558" y="4645"/>
                    </a:cubicBezTo>
                    <a:cubicBezTo>
                      <a:pt x="1545" y="4645"/>
                      <a:pt x="1525" y="4639"/>
                      <a:pt x="1506" y="4639"/>
                    </a:cubicBezTo>
                    <a:lnTo>
                      <a:pt x="1460" y="4639"/>
                    </a:lnTo>
                    <a:cubicBezTo>
                      <a:pt x="1408" y="4639"/>
                      <a:pt x="1375" y="4625"/>
                      <a:pt x="1381" y="4612"/>
                    </a:cubicBezTo>
                    <a:lnTo>
                      <a:pt x="1381" y="4612"/>
                    </a:lnTo>
                    <a:cubicBezTo>
                      <a:pt x="1355" y="4619"/>
                      <a:pt x="1316" y="4625"/>
                      <a:pt x="1283" y="4639"/>
                    </a:cubicBezTo>
                    <a:cubicBezTo>
                      <a:pt x="1244" y="4652"/>
                      <a:pt x="1205" y="4658"/>
                      <a:pt x="1172" y="4671"/>
                    </a:cubicBezTo>
                    <a:cubicBezTo>
                      <a:pt x="1133" y="4684"/>
                      <a:pt x="1094" y="4697"/>
                      <a:pt x="1054" y="4710"/>
                    </a:cubicBezTo>
                    <a:cubicBezTo>
                      <a:pt x="1015" y="4724"/>
                      <a:pt x="982" y="4743"/>
                      <a:pt x="937" y="4763"/>
                    </a:cubicBezTo>
                    <a:cubicBezTo>
                      <a:pt x="786" y="4835"/>
                      <a:pt x="622" y="4933"/>
                      <a:pt x="472" y="5077"/>
                    </a:cubicBezTo>
                    <a:cubicBezTo>
                      <a:pt x="322" y="5214"/>
                      <a:pt x="197" y="5397"/>
                      <a:pt x="112" y="5620"/>
                    </a:cubicBezTo>
                    <a:cubicBezTo>
                      <a:pt x="86" y="5672"/>
                      <a:pt x="73" y="5731"/>
                      <a:pt x="60" y="5790"/>
                    </a:cubicBezTo>
                    <a:cubicBezTo>
                      <a:pt x="47" y="5849"/>
                      <a:pt x="34" y="5908"/>
                      <a:pt x="27" y="5967"/>
                    </a:cubicBezTo>
                    <a:cubicBezTo>
                      <a:pt x="14" y="6091"/>
                      <a:pt x="14" y="6202"/>
                      <a:pt x="14" y="6326"/>
                    </a:cubicBezTo>
                    <a:cubicBezTo>
                      <a:pt x="1" y="6830"/>
                      <a:pt x="8" y="7340"/>
                      <a:pt x="21" y="7838"/>
                    </a:cubicBezTo>
                    <a:lnTo>
                      <a:pt x="21" y="7851"/>
                    </a:lnTo>
                    <a:lnTo>
                      <a:pt x="21" y="7864"/>
                    </a:lnTo>
                    <a:lnTo>
                      <a:pt x="21" y="7890"/>
                    </a:lnTo>
                    <a:lnTo>
                      <a:pt x="27" y="7936"/>
                    </a:lnTo>
                    <a:lnTo>
                      <a:pt x="27" y="7982"/>
                    </a:lnTo>
                    <a:lnTo>
                      <a:pt x="34" y="8034"/>
                    </a:lnTo>
                    <a:cubicBezTo>
                      <a:pt x="40" y="8067"/>
                      <a:pt x="47" y="8099"/>
                      <a:pt x="53" y="8132"/>
                    </a:cubicBezTo>
                    <a:lnTo>
                      <a:pt x="86" y="8230"/>
                    </a:lnTo>
                    <a:cubicBezTo>
                      <a:pt x="125" y="8348"/>
                      <a:pt x="184" y="8466"/>
                      <a:pt x="256" y="8570"/>
                    </a:cubicBezTo>
                    <a:cubicBezTo>
                      <a:pt x="328" y="8675"/>
                      <a:pt x="413" y="8767"/>
                      <a:pt x="511" y="8839"/>
                    </a:cubicBezTo>
                    <a:cubicBezTo>
                      <a:pt x="603" y="8917"/>
                      <a:pt x="708" y="8976"/>
                      <a:pt x="812" y="9022"/>
                    </a:cubicBezTo>
                    <a:cubicBezTo>
                      <a:pt x="865" y="9048"/>
                      <a:pt x="917" y="9061"/>
                      <a:pt x="963" y="9074"/>
                    </a:cubicBezTo>
                    <a:cubicBezTo>
                      <a:pt x="1015" y="9087"/>
                      <a:pt x="1061" y="9094"/>
                      <a:pt x="1100" y="9100"/>
                    </a:cubicBezTo>
                    <a:cubicBezTo>
                      <a:pt x="1146" y="9107"/>
                      <a:pt x="1185" y="9113"/>
                      <a:pt x="1218" y="9113"/>
                    </a:cubicBezTo>
                    <a:lnTo>
                      <a:pt x="1316" y="9113"/>
                    </a:lnTo>
                    <a:cubicBezTo>
                      <a:pt x="1427" y="9113"/>
                      <a:pt x="1480" y="9113"/>
                      <a:pt x="1466" y="9153"/>
                    </a:cubicBezTo>
                    <a:cubicBezTo>
                      <a:pt x="1610" y="9153"/>
                      <a:pt x="1610" y="9127"/>
                      <a:pt x="1676" y="9113"/>
                    </a:cubicBezTo>
                    <a:cubicBezTo>
                      <a:pt x="2064" y="9156"/>
                      <a:pt x="2502" y="9176"/>
                      <a:pt x="2917" y="9176"/>
                    </a:cubicBezTo>
                    <a:cubicBezTo>
                      <a:pt x="3139" y="9176"/>
                      <a:pt x="3355" y="9171"/>
                      <a:pt x="3553" y="9159"/>
                    </a:cubicBezTo>
                    <a:cubicBezTo>
                      <a:pt x="3560" y="9277"/>
                      <a:pt x="3573" y="9395"/>
                      <a:pt x="3586" y="9499"/>
                    </a:cubicBezTo>
                    <a:cubicBezTo>
                      <a:pt x="3582" y="9500"/>
                      <a:pt x="3578" y="9501"/>
                      <a:pt x="3574" y="9501"/>
                    </a:cubicBezTo>
                    <a:cubicBezTo>
                      <a:pt x="3547" y="9501"/>
                      <a:pt x="3526" y="9480"/>
                      <a:pt x="3514" y="9434"/>
                    </a:cubicBezTo>
                    <a:lnTo>
                      <a:pt x="3514" y="9434"/>
                    </a:lnTo>
                    <a:cubicBezTo>
                      <a:pt x="3514" y="9666"/>
                      <a:pt x="3565" y="10004"/>
                      <a:pt x="3544" y="10004"/>
                    </a:cubicBezTo>
                    <a:cubicBezTo>
                      <a:pt x="3539" y="10004"/>
                      <a:pt x="3529" y="9984"/>
                      <a:pt x="3514" y="9938"/>
                    </a:cubicBezTo>
                    <a:lnTo>
                      <a:pt x="3514" y="9938"/>
                    </a:lnTo>
                    <a:cubicBezTo>
                      <a:pt x="3580" y="11528"/>
                      <a:pt x="3599" y="11789"/>
                      <a:pt x="3567" y="13510"/>
                    </a:cubicBezTo>
                    <a:cubicBezTo>
                      <a:pt x="3586" y="13516"/>
                      <a:pt x="3612" y="13503"/>
                      <a:pt x="3619" y="13536"/>
                    </a:cubicBezTo>
                    <a:lnTo>
                      <a:pt x="3619" y="13660"/>
                    </a:lnTo>
                    <a:cubicBezTo>
                      <a:pt x="3599" y="13974"/>
                      <a:pt x="3573" y="14733"/>
                      <a:pt x="3619" y="14818"/>
                    </a:cubicBezTo>
                    <a:lnTo>
                      <a:pt x="3619" y="15191"/>
                    </a:lnTo>
                    <a:cubicBezTo>
                      <a:pt x="3619" y="15217"/>
                      <a:pt x="3619" y="15244"/>
                      <a:pt x="3619" y="15270"/>
                    </a:cubicBezTo>
                    <a:lnTo>
                      <a:pt x="3619" y="15374"/>
                    </a:lnTo>
                    <a:cubicBezTo>
                      <a:pt x="3560" y="15420"/>
                      <a:pt x="3586" y="15603"/>
                      <a:pt x="3619" y="15643"/>
                    </a:cubicBezTo>
                    <a:lnTo>
                      <a:pt x="3619" y="15702"/>
                    </a:lnTo>
                    <a:cubicBezTo>
                      <a:pt x="3613" y="15750"/>
                      <a:pt x="3608" y="15808"/>
                      <a:pt x="3588" y="15808"/>
                    </a:cubicBezTo>
                    <a:cubicBezTo>
                      <a:pt x="3584" y="15808"/>
                      <a:pt x="3579" y="15805"/>
                      <a:pt x="3573" y="15800"/>
                    </a:cubicBezTo>
                    <a:lnTo>
                      <a:pt x="3573" y="15800"/>
                    </a:lnTo>
                    <a:cubicBezTo>
                      <a:pt x="3586" y="16343"/>
                      <a:pt x="3599" y="17062"/>
                      <a:pt x="3586" y="17841"/>
                    </a:cubicBezTo>
                    <a:lnTo>
                      <a:pt x="3586" y="17874"/>
                    </a:lnTo>
                    <a:lnTo>
                      <a:pt x="3619" y="17874"/>
                    </a:lnTo>
                    <a:cubicBezTo>
                      <a:pt x="4123" y="17880"/>
                      <a:pt x="4646" y="17893"/>
                      <a:pt x="5163" y="17919"/>
                    </a:cubicBezTo>
                    <a:cubicBezTo>
                      <a:pt x="5614" y="17893"/>
                      <a:pt x="6000" y="17874"/>
                      <a:pt x="6367" y="17874"/>
                    </a:cubicBezTo>
                    <a:lnTo>
                      <a:pt x="6393" y="17867"/>
                    </a:lnTo>
                    <a:lnTo>
                      <a:pt x="6393" y="17841"/>
                    </a:lnTo>
                    <a:cubicBezTo>
                      <a:pt x="6380" y="16833"/>
                      <a:pt x="6432" y="16022"/>
                      <a:pt x="6478" y="14746"/>
                    </a:cubicBezTo>
                    <a:cubicBezTo>
                      <a:pt x="6439" y="14465"/>
                      <a:pt x="6511" y="13987"/>
                      <a:pt x="6412" y="13896"/>
                    </a:cubicBezTo>
                    <a:cubicBezTo>
                      <a:pt x="6471" y="13837"/>
                      <a:pt x="6426" y="13248"/>
                      <a:pt x="6426" y="13104"/>
                    </a:cubicBezTo>
                    <a:lnTo>
                      <a:pt x="6426" y="13104"/>
                    </a:lnTo>
                    <a:cubicBezTo>
                      <a:pt x="6425" y="13235"/>
                      <a:pt x="6412" y="13346"/>
                      <a:pt x="6386" y="13392"/>
                    </a:cubicBezTo>
                    <a:cubicBezTo>
                      <a:pt x="6399" y="13170"/>
                      <a:pt x="6386" y="13104"/>
                      <a:pt x="6406" y="13032"/>
                    </a:cubicBezTo>
                    <a:cubicBezTo>
                      <a:pt x="6409" y="13077"/>
                      <a:pt x="6413" y="13091"/>
                      <a:pt x="6417" y="13091"/>
                    </a:cubicBezTo>
                    <a:cubicBezTo>
                      <a:pt x="6424" y="13091"/>
                      <a:pt x="6432" y="13047"/>
                      <a:pt x="6443" y="13047"/>
                    </a:cubicBezTo>
                    <a:cubicBezTo>
                      <a:pt x="6449" y="13047"/>
                      <a:pt x="6456" y="13059"/>
                      <a:pt x="6465" y="13098"/>
                    </a:cubicBezTo>
                    <a:cubicBezTo>
                      <a:pt x="6369" y="12639"/>
                      <a:pt x="6503" y="11958"/>
                      <a:pt x="6402" y="11958"/>
                    </a:cubicBezTo>
                    <a:cubicBezTo>
                      <a:pt x="6399" y="11958"/>
                      <a:pt x="6396" y="11958"/>
                      <a:pt x="6393" y="11959"/>
                    </a:cubicBezTo>
                    <a:cubicBezTo>
                      <a:pt x="6517" y="11600"/>
                      <a:pt x="6432" y="11632"/>
                      <a:pt x="6406" y="11174"/>
                    </a:cubicBezTo>
                    <a:lnTo>
                      <a:pt x="6406" y="11174"/>
                    </a:lnTo>
                    <a:cubicBezTo>
                      <a:pt x="6414" y="11203"/>
                      <a:pt x="6421" y="11216"/>
                      <a:pt x="6426" y="11216"/>
                    </a:cubicBezTo>
                    <a:cubicBezTo>
                      <a:pt x="6462" y="11216"/>
                      <a:pt x="6409" y="10482"/>
                      <a:pt x="6444" y="10482"/>
                    </a:cubicBezTo>
                    <a:cubicBezTo>
                      <a:pt x="6451" y="10482"/>
                      <a:pt x="6462" y="10515"/>
                      <a:pt x="6478" y="10592"/>
                    </a:cubicBezTo>
                    <a:cubicBezTo>
                      <a:pt x="6439" y="9951"/>
                      <a:pt x="6511" y="9872"/>
                      <a:pt x="6504" y="9225"/>
                    </a:cubicBezTo>
                    <a:cubicBezTo>
                      <a:pt x="6501" y="9224"/>
                      <a:pt x="6498" y="9223"/>
                      <a:pt x="6495" y="9223"/>
                    </a:cubicBezTo>
                    <a:cubicBezTo>
                      <a:pt x="6491" y="9223"/>
                      <a:pt x="6487" y="9224"/>
                      <a:pt x="6483" y="9224"/>
                    </a:cubicBezTo>
                    <a:cubicBezTo>
                      <a:pt x="6467" y="9224"/>
                      <a:pt x="6450" y="9218"/>
                      <a:pt x="6445" y="9159"/>
                    </a:cubicBezTo>
                    <a:cubicBezTo>
                      <a:pt x="6484" y="8963"/>
                      <a:pt x="6478" y="8878"/>
                      <a:pt x="6445" y="8878"/>
                    </a:cubicBezTo>
                    <a:cubicBezTo>
                      <a:pt x="6491" y="8669"/>
                      <a:pt x="6491" y="8086"/>
                      <a:pt x="6445" y="7903"/>
                    </a:cubicBezTo>
                    <a:lnTo>
                      <a:pt x="6445" y="7903"/>
                    </a:lnTo>
                    <a:cubicBezTo>
                      <a:pt x="6555" y="7918"/>
                      <a:pt x="6692" y="7923"/>
                      <a:pt x="6839" y="7923"/>
                    </a:cubicBezTo>
                    <a:cubicBezTo>
                      <a:pt x="7027" y="7923"/>
                      <a:pt x="7230" y="7914"/>
                      <a:pt x="7413" y="7903"/>
                    </a:cubicBezTo>
                    <a:cubicBezTo>
                      <a:pt x="7420" y="7903"/>
                      <a:pt x="7433" y="7903"/>
                      <a:pt x="7440" y="7897"/>
                    </a:cubicBezTo>
                    <a:cubicBezTo>
                      <a:pt x="7551" y="7916"/>
                      <a:pt x="7691" y="7923"/>
                      <a:pt x="7828" y="7923"/>
                    </a:cubicBezTo>
                    <a:cubicBezTo>
                      <a:pt x="8108" y="7923"/>
                      <a:pt x="8377" y="7892"/>
                      <a:pt x="8369" y="7870"/>
                    </a:cubicBezTo>
                    <a:lnTo>
                      <a:pt x="8369" y="7870"/>
                    </a:lnTo>
                    <a:cubicBezTo>
                      <a:pt x="8414" y="7877"/>
                      <a:pt x="8447" y="7877"/>
                      <a:pt x="8493" y="7884"/>
                    </a:cubicBezTo>
                    <a:lnTo>
                      <a:pt x="8611" y="7884"/>
                    </a:lnTo>
                    <a:cubicBezTo>
                      <a:pt x="8650" y="7884"/>
                      <a:pt x="8696" y="7877"/>
                      <a:pt x="8735" y="7877"/>
                    </a:cubicBezTo>
                    <a:cubicBezTo>
                      <a:pt x="8781" y="7870"/>
                      <a:pt x="8820" y="7857"/>
                      <a:pt x="8859" y="7851"/>
                    </a:cubicBezTo>
                    <a:cubicBezTo>
                      <a:pt x="9023" y="7812"/>
                      <a:pt x="9167" y="7733"/>
                      <a:pt x="9284" y="7648"/>
                    </a:cubicBezTo>
                    <a:cubicBezTo>
                      <a:pt x="9396" y="7556"/>
                      <a:pt x="9481" y="7458"/>
                      <a:pt x="9533" y="7373"/>
                    </a:cubicBezTo>
                    <a:cubicBezTo>
                      <a:pt x="9559" y="7334"/>
                      <a:pt x="9579" y="7295"/>
                      <a:pt x="9592" y="7255"/>
                    </a:cubicBezTo>
                    <a:cubicBezTo>
                      <a:pt x="9599" y="7223"/>
                      <a:pt x="9605" y="7197"/>
                      <a:pt x="9605" y="7177"/>
                    </a:cubicBezTo>
                    <a:cubicBezTo>
                      <a:pt x="9697" y="7085"/>
                      <a:pt x="9742" y="6954"/>
                      <a:pt x="9762" y="6856"/>
                    </a:cubicBezTo>
                    <a:cubicBezTo>
                      <a:pt x="9775" y="6758"/>
                      <a:pt x="9762" y="6686"/>
                      <a:pt x="9742" y="6680"/>
                    </a:cubicBezTo>
                    <a:cubicBezTo>
                      <a:pt x="9749" y="6647"/>
                      <a:pt x="9756" y="6614"/>
                      <a:pt x="9762" y="6582"/>
                    </a:cubicBezTo>
                    <a:cubicBezTo>
                      <a:pt x="9769" y="6555"/>
                      <a:pt x="9769" y="6523"/>
                      <a:pt x="9775" y="6490"/>
                    </a:cubicBezTo>
                    <a:cubicBezTo>
                      <a:pt x="9782" y="6425"/>
                      <a:pt x="9788" y="6359"/>
                      <a:pt x="9795" y="6287"/>
                    </a:cubicBezTo>
                    <a:cubicBezTo>
                      <a:pt x="9808" y="6150"/>
                      <a:pt x="9814" y="6006"/>
                      <a:pt x="9814" y="5855"/>
                    </a:cubicBezTo>
                    <a:cubicBezTo>
                      <a:pt x="9821" y="5554"/>
                      <a:pt x="9808" y="5247"/>
                      <a:pt x="9769" y="4953"/>
                    </a:cubicBezTo>
                    <a:cubicBezTo>
                      <a:pt x="9834" y="4835"/>
                      <a:pt x="9801" y="4501"/>
                      <a:pt x="9775" y="4128"/>
                    </a:cubicBezTo>
                    <a:cubicBezTo>
                      <a:pt x="9769" y="4037"/>
                      <a:pt x="9762" y="3938"/>
                      <a:pt x="9756" y="3847"/>
                    </a:cubicBezTo>
                    <a:cubicBezTo>
                      <a:pt x="9756" y="3801"/>
                      <a:pt x="9749" y="3755"/>
                      <a:pt x="9749" y="3710"/>
                    </a:cubicBezTo>
                    <a:cubicBezTo>
                      <a:pt x="9749" y="3657"/>
                      <a:pt x="9742" y="3611"/>
                      <a:pt x="9742" y="3566"/>
                    </a:cubicBezTo>
                    <a:cubicBezTo>
                      <a:pt x="9723" y="3376"/>
                      <a:pt x="9684" y="3212"/>
                      <a:pt x="9657" y="3068"/>
                    </a:cubicBezTo>
                    <a:cubicBezTo>
                      <a:pt x="9625" y="3068"/>
                      <a:pt x="9599" y="2983"/>
                      <a:pt x="9540" y="2898"/>
                    </a:cubicBezTo>
                    <a:cubicBezTo>
                      <a:pt x="9513" y="2852"/>
                      <a:pt x="9474" y="2807"/>
                      <a:pt x="9441" y="2767"/>
                    </a:cubicBezTo>
                    <a:cubicBezTo>
                      <a:pt x="9402" y="2728"/>
                      <a:pt x="9356" y="2695"/>
                      <a:pt x="9311" y="2682"/>
                    </a:cubicBezTo>
                    <a:cubicBezTo>
                      <a:pt x="9291" y="2650"/>
                      <a:pt x="9265" y="2617"/>
                      <a:pt x="9226" y="2578"/>
                    </a:cubicBezTo>
                    <a:cubicBezTo>
                      <a:pt x="9180" y="2545"/>
                      <a:pt x="9141" y="2506"/>
                      <a:pt x="9082" y="2473"/>
                    </a:cubicBezTo>
                    <a:cubicBezTo>
                      <a:pt x="8970" y="2401"/>
                      <a:pt x="8827" y="2349"/>
                      <a:pt x="8683" y="2329"/>
                    </a:cubicBezTo>
                    <a:cubicBezTo>
                      <a:pt x="8663" y="2323"/>
                      <a:pt x="8637" y="2309"/>
                      <a:pt x="8617" y="2303"/>
                    </a:cubicBezTo>
                    <a:cubicBezTo>
                      <a:pt x="8591" y="2290"/>
                      <a:pt x="8565" y="2283"/>
                      <a:pt x="8539" y="2277"/>
                    </a:cubicBezTo>
                    <a:cubicBezTo>
                      <a:pt x="8480" y="2264"/>
                      <a:pt x="8421" y="2257"/>
                      <a:pt x="8362" y="2251"/>
                    </a:cubicBezTo>
                    <a:lnTo>
                      <a:pt x="8336" y="2244"/>
                    </a:lnTo>
                    <a:lnTo>
                      <a:pt x="8166" y="2244"/>
                    </a:lnTo>
                    <a:cubicBezTo>
                      <a:pt x="8094" y="2251"/>
                      <a:pt x="8022" y="2264"/>
                      <a:pt x="7950" y="2283"/>
                    </a:cubicBezTo>
                    <a:cubicBezTo>
                      <a:pt x="7806" y="2323"/>
                      <a:pt x="7662" y="2381"/>
                      <a:pt x="7538" y="2473"/>
                    </a:cubicBezTo>
                    <a:cubicBezTo>
                      <a:pt x="7413" y="2558"/>
                      <a:pt x="7302" y="2669"/>
                      <a:pt x="7217" y="2787"/>
                    </a:cubicBezTo>
                    <a:cubicBezTo>
                      <a:pt x="7191" y="2820"/>
                      <a:pt x="7158" y="2846"/>
                      <a:pt x="7132" y="2872"/>
                    </a:cubicBezTo>
                    <a:cubicBezTo>
                      <a:pt x="7112" y="2898"/>
                      <a:pt x="7093" y="2924"/>
                      <a:pt x="7073" y="2951"/>
                    </a:cubicBezTo>
                    <a:cubicBezTo>
                      <a:pt x="7034" y="2996"/>
                      <a:pt x="7014" y="3049"/>
                      <a:pt x="6982" y="3108"/>
                    </a:cubicBezTo>
                    <a:cubicBezTo>
                      <a:pt x="6942" y="3225"/>
                      <a:pt x="6890" y="3382"/>
                      <a:pt x="6897" y="3683"/>
                    </a:cubicBezTo>
                    <a:cubicBezTo>
                      <a:pt x="6903" y="3631"/>
                      <a:pt x="6903" y="3520"/>
                      <a:pt x="6929" y="3441"/>
                    </a:cubicBezTo>
                    <a:cubicBezTo>
                      <a:pt x="6942" y="3390"/>
                      <a:pt x="6958" y="3353"/>
                      <a:pt x="6969" y="3353"/>
                    </a:cubicBezTo>
                    <a:cubicBezTo>
                      <a:pt x="6975" y="3353"/>
                      <a:pt x="6979" y="3364"/>
                      <a:pt x="6982" y="3389"/>
                    </a:cubicBezTo>
                    <a:cubicBezTo>
                      <a:pt x="6949" y="3389"/>
                      <a:pt x="6923" y="3585"/>
                      <a:pt x="6955" y="3598"/>
                    </a:cubicBezTo>
                    <a:cubicBezTo>
                      <a:pt x="6955" y="3552"/>
                      <a:pt x="6962" y="3520"/>
                      <a:pt x="6969" y="3500"/>
                    </a:cubicBezTo>
                    <a:lnTo>
                      <a:pt x="6969" y="3500"/>
                    </a:lnTo>
                    <a:cubicBezTo>
                      <a:pt x="6955" y="3559"/>
                      <a:pt x="6955" y="3618"/>
                      <a:pt x="6955" y="3683"/>
                    </a:cubicBezTo>
                    <a:lnTo>
                      <a:pt x="6955" y="3716"/>
                    </a:lnTo>
                    <a:lnTo>
                      <a:pt x="6772" y="3683"/>
                    </a:lnTo>
                    <a:lnTo>
                      <a:pt x="6772" y="3683"/>
                    </a:lnTo>
                    <a:cubicBezTo>
                      <a:pt x="6772" y="3703"/>
                      <a:pt x="6811" y="3677"/>
                      <a:pt x="6811" y="3749"/>
                    </a:cubicBezTo>
                    <a:cubicBezTo>
                      <a:pt x="6818" y="4024"/>
                      <a:pt x="6805" y="4508"/>
                      <a:pt x="6798" y="4907"/>
                    </a:cubicBezTo>
                    <a:cubicBezTo>
                      <a:pt x="6694" y="4907"/>
                      <a:pt x="6609" y="4913"/>
                      <a:pt x="6543" y="4920"/>
                    </a:cubicBezTo>
                    <a:cubicBezTo>
                      <a:pt x="6537" y="4344"/>
                      <a:pt x="6511" y="3729"/>
                      <a:pt x="6497" y="3108"/>
                    </a:cubicBezTo>
                    <a:cubicBezTo>
                      <a:pt x="6491" y="2774"/>
                      <a:pt x="6491" y="2440"/>
                      <a:pt x="6491" y="2113"/>
                    </a:cubicBezTo>
                    <a:cubicBezTo>
                      <a:pt x="6491" y="1950"/>
                      <a:pt x="6497" y="1786"/>
                      <a:pt x="6504" y="1623"/>
                    </a:cubicBezTo>
                    <a:lnTo>
                      <a:pt x="6504" y="1564"/>
                    </a:lnTo>
                    <a:lnTo>
                      <a:pt x="6504" y="1537"/>
                    </a:lnTo>
                    <a:lnTo>
                      <a:pt x="6504" y="1518"/>
                    </a:lnTo>
                    <a:lnTo>
                      <a:pt x="6511" y="1511"/>
                    </a:lnTo>
                    <a:lnTo>
                      <a:pt x="6511" y="1498"/>
                    </a:lnTo>
                    <a:cubicBezTo>
                      <a:pt x="6511" y="1459"/>
                      <a:pt x="6511" y="1420"/>
                      <a:pt x="6511" y="1380"/>
                    </a:cubicBezTo>
                    <a:cubicBezTo>
                      <a:pt x="6504" y="1289"/>
                      <a:pt x="6491" y="1197"/>
                      <a:pt x="6471" y="1112"/>
                    </a:cubicBezTo>
                    <a:cubicBezTo>
                      <a:pt x="6386" y="968"/>
                      <a:pt x="6295" y="746"/>
                      <a:pt x="6111" y="530"/>
                    </a:cubicBezTo>
                    <a:cubicBezTo>
                      <a:pt x="5941" y="314"/>
                      <a:pt x="5680" y="118"/>
                      <a:pt x="5392" y="46"/>
                    </a:cubicBezTo>
                    <a:cubicBezTo>
                      <a:pt x="5346" y="33"/>
                      <a:pt x="5287" y="20"/>
                      <a:pt x="5228" y="13"/>
                    </a:cubicBezTo>
                    <a:cubicBezTo>
                      <a:pt x="5163" y="0"/>
                      <a:pt x="5097" y="0"/>
                      <a:pt x="5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059381" y="2566695"/>
                <a:ext cx="42614" cy="1669693"/>
              </a:xfrm>
              <a:custGeom>
                <a:avLst/>
                <a:gdLst/>
                <a:ahLst/>
                <a:cxnLst/>
                <a:rect l="l" t="t" r="r" b="b"/>
                <a:pathLst>
                  <a:path w="446" h="17475" extrusionOk="0">
                    <a:moveTo>
                      <a:pt x="288" y="4410"/>
                    </a:moveTo>
                    <a:lnTo>
                      <a:pt x="288" y="4410"/>
                    </a:lnTo>
                    <a:cubicBezTo>
                      <a:pt x="288" y="4412"/>
                      <a:pt x="288" y="4414"/>
                      <a:pt x="288" y="4416"/>
                    </a:cubicBezTo>
                    <a:lnTo>
                      <a:pt x="288" y="4416"/>
                    </a:lnTo>
                    <a:cubicBezTo>
                      <a:pt x="289" y="4414"/>
                      <a:pt x="289" y="4412"/>
                      <a:pt x="288" y="4410"/>
                    </a:cubicBezTo>
                    <a:close/>
                    <a:moveTo>
                      <a:pt x="249" y="9434"/>
                    </a:moveTo>
                    <a:cubicBezTo>
                      <a:pt x="288" y="9474"/>
                      <a:pt x="295" y="9526"/>
                      <a:pt x="275" y="9585"/>
                    </a:cubicBezTo>
                    <a:cubicBezTo>
                      <a:pt x="279" y="9594"/>
                      <a:pt x="280" y="9598"/>
                      <a:pt x="279" y="9598"/>
                    </a:cubicBezTo>
                    <a:cubicBezTo>
                      <a:pt x="275" y="9598"/>
                      <a:pt x="210" y="9473"/>
                      <a:pt x="249" y="9434"/>
                    </a:cubicBezTo>
                    <a:close/>
                    <a:moveTo>
                      <a:pt x="105" y="12751"/>
                    </a:moveTo>
                    <a:cubicBezTo>
                      <a:pt x="106" y="12753"/>
                      <a:pt x="107" y="12754"/>
                      <a:pt x="108" y="12756"/>
                    </a:cubicBezTo>
                    <a:lnTo>
                      <a:pt x="108" y="12756"/>
                    </a:lnTo>
                    <a:cubicBezTo>
                      <a:pt x="107" y="12754"/>
                      <a:pt x="106" y="12753"/>
                      <a:pt x="105" y="12751"/>
                    </a:cubicBezTo>
                    <a:close/>
                    <a:moveTo>
                      <a:pt x="104" y="14676"/>
                    </a:moveTo>
                    <a:cubicBezTo>
                      <a:pt x="104" y="14678"/>
                      <a:pt x="104" y="14679"/>
                      <a:pt x="105" y="14681"/>
                    </a:cubicBezTo>
                    <a:cubicBezTo>
                      <a:pt x="105" y="14679"/>
                      <a:pt x="104" y="14678"/>
                      <a:pt x="104" y="14676"/>
                    </a:cubicBezTo>
                    <a:close/>
                    <a:moveTo>
                      <a:pt x="20" y="0"/>
                    </a:moveTo>
                    <a:cubicBezTo>
                      <a:pt x="20" y="7"/>
                      <a:pt x="59" y="0"/>
                      <a:pt x="59" y="20"/>
                    </a:cubicBezTo>
                    <a:cubicBezTo>
                      <a:pt x="66" y="164"/>
                      <a:pt x="13" y="485"/>
                      <a:pt x="79" y="563"/>
                    </a:cubicBezTo>
                    <a:cubicBezTo>
                      <a:pt x="56" y="563"/>
                      <a:pt x="53" y="584"/>
                      <a:pt x="30" y="584"/>
                    </a:cubicBezTo>
                    <a:cubicBezTo>
                      <a:pt x="27" y="584"/>
                      <a:pt x="24" y="583"/>
                      <a:pt x="20" y="583"/>
                    </a:cubicBezTo>
                    <a:lnTo>
                      <a:pt x="20" y="583"/>
                    </a:lnTo>
                    <a:cubicBezTo>
                      <a:pt x="27" y="956"/>
                      <a:pt x="131" y="1394"/>
                      <a:pt x="40" y="1773"/>
                    </a:cubicBezTo>
                    <a:cubicBezTo>
                      <a:pt x="131" y="1865"/>
                      <a:pt x="53" y="2048"/>
                      <a:pt x="53" y="2205"/>
                    </a:cubicBezTo>
                    <a:cubicBezTo>
                      <a:pt x="46" y="2306"/>
                      <a:pt x="83" y="2553"/>
                      <a:pt x="97" y="2553"/>
                    </a:cubicBezTo>
                    <a:lnTo>
                      <a:pt x="97" y="2553"/>
                    </a:lnTo>
                    <a:cubicBezTo>
                      <a:pt x="50" y="2587"/>
                      <a:pt x="96" y="2674"/>
                      <a:pt x="70" y="2674"/>
                    </a:cubicBezTo>
                    <a:cubicBezTo>
                      <a:pt x="65" y="2674"/>
                      <a:pt x="58" y="2670"/>
                      <a:pt x="46" y="2663"/>
                    </a:cubicBezTo>
                    <a:lnTo>
                      <a:pt x="46" y="2663"/>
                    </a:lnTo>
                    <a:cubicBezTo>
                      <a:pt x="92" y="2715"/>
                      <a:pt x="46" y="2761"/>
                      <a:pt x="105" y="2814"/>
                    </a:cubicBezTo>
                    <a:cubicBezTo>
                      <a:pt x="104" y="2813"/>
                      <a:pt x="103" y="2813"/>
                      <a:pt x="102" y="2813"/>
                    </a:cubicBezTo>
                    <a:cubicBezTo>
                      <a:pt x="60" y="2813"/>
                      <a:pt x="80" y="2960"/>
                      <a:pt x="112" y="3069"/>
                    </a:cubicBezTo>
                    <a:cubicBezTo>
                      <a:pt x="92" y="3075"/>
                      <a:pt x="59" y="3069"/>
                      <a:pt x="59" y="3095"/>
                    </a:cubicBezTo>
                    <a:cubicBezTo>
                      <a:pt x="151" y="3206"/>
                      <a:pt x="46" y="3344"/>
                      <a:pt x="125" y="3442"/>
                    </a:cubicBezTo>
                    <a:cubicBezTo>
                      <a:pt x="92" y="3586"/>
                      <a:pt x="118" y="4070"/>
                      <a:pt x="138" y="4436"/>
                    </a:cubicBezTo>
                    <a:cubicBezTo>
                      <a:pt x="125" y="4436"/>
                      <a:pt x="114" y="4422"/>
                      <a:pt x="107" y="4422"/>
                    </a:cubicBezTo>
                    <a:cubicBezTo>
                      <a:pt x="104" y="4422"/>
                      <a:pt x="101" y="4425"/>
                      <a:pt x="98" y="4436"/>
                    </a:cubicBezTo>
                    <a:cubicBezTo>
                      <a:pt x="157" y="4770"/>
                      <a:pt x="53" y="5051"/>
                      <a:pt x="184" y="5254"/>
                    </a:cubicBezTo>
                    <a:cubicBezTo>
                      <a:pt x="178" y="5252"/>
                      <a:pt x="173" y="5251"/>
                      <a:pt x="168" y="5251"/>
                    </a:cubicBezTo>
                    <a:cubicBezTo>
                      <a:pt x="102" y="5251"/>
                      <a:pt x="150" y="5412"/>
                      <a:pt x="98" y="5412"/>
                    </a:cubicBezTo>
                    <a:cubicBezTo>
                      <a:pt x="96" y="5412"/>
                      <a:pt x="94" y="5411"/>
                      <a:pt x="92" y="5411"/>
                    </a:cubicBezTo>
                    <a:lnTo>
                      <a:pt x="92" y="5411"/>
                    </a:lnTo>
                    <a:cubicBezTo>
                      <a:pt x="190" y="5561"/>
                      <a:pt x="112" y="5817"/>
                      <a:pt x="92" y="6104"/>
                    </a:cubicBezTo>
                    <a:cubicBezTo>
                      <a:pt x="72" y="6412"/>
                      <a:pt x="118" y="6726"/>
                      <a:pt x="138" y="6988"/>
                    </a:cubicBezTo>
                    <a:cubicBezTo>
                      <a:pt x="150" y="7113"/>
                      <a:pt x="193" y="7184"/>
                      <a:pt x="133" y="7184"/>
                    </a:cubicBezTo>
                    <a:cubicBezTo>
                      <a:pt x="130" y="7184"/>
                      <a:pt x="128" y="7184"/>
                      <a:pt x="125" y="7184"/>
                    </a:cubicBezTo>
                    <a:lnTo>
                      <a:pt x="125" y="7184"/>
                    </a:lnTo>
                    <a:cubicBezTo>
                      <a:pt x="118" y="7230"/>
                      <a:pt x="151" y="7230"/>
                      <a:pt x="164" y="7249"/>
                    </a:cubicBezTo>
                    <a:cubicBezTo>
                      <a:pt x="72" y="7485"/>
                      <a:pt x="79" y="7786"/>
                      <a:pt x="170" y="7962"/>
                    </a:cubicBezTo>
                    <a:cubicBezTo>
                      <a:pt x="161" y="7964"/>
                      <a:pt x="152" y="7965"/>
                      <a:pt x="143" y="7965"/>
                    </a:cubicBezTo>
                    <a:cubicBezTo>
                      <a:pt x="119" y="7965"/>
                      <a:pt x="102" y="7957"/>
                      <a:pt x="92" y="7943"/>
                    </a:cubicBezTo>
                    <a:lnTo>
                      <a:pt x="92" y="7943"/>
                    </a:lnTo>
                    <a:cubicBezTo>
                      <a:pt x="97" y="8011"/>
                      <a:pt x="145" y="8113"/>
                      <a:pt x="122" y="8113"/>
                    </a:cubicBezTo>
                    <a:cubicBezTo>
                      <a:pt x="117" y="8113"/>
                      <a:pt x="107" y="8107"/>
                      <a:pt x="92" y="8093"/>
                    </a:cubicBezTo>
                    <a:lnTo>
                      <a:pt x="92" y="8093"/>
                    </a:lnTo>
                    <a:cubicBezTo>
                      <a:pt x="157" y="8577"/>
                      <a:pt x="177" y="8656"/>
                      <a:pt x="144" y="9179"/>
                    </a:cubicBezTo>
                    <a:cubicBezTo>
                      <a:pt x="153" y="9179"/>
                      <a:pt x="162" y="9179"/>
                      <a:pt x="171" y="9179"/>
                    </a:cubicBezTo>
                    <a:cubicBezTo>
                      <a:pt x="189" y="9179"/>
                      <a:pt x="203" y="9181"/>
                      <a:pt x="203" y="9199"/>
                    </a:cubicBezTo>
                    <a:cubicBezTo>
                      <a:pt x="185" y="9264"/>
                      <a:pt x="135" y="9576"/>
                      <a:pt x="209" y="9576"/>
                    </a:cubicBezTo>
                    <a:cubicBezTo>
                      <a:pt x="216" y="9576"/>
                      <a:pt x="225" y="9573"/>
                      <a:pt x="236" y="9565"/>
                    </a:cubicBezTo>
                    <a:lnTo>
                      <a:pt x="236" y="9565"/>
                    </a:lnTo>
                    <a:cubicBezTo>
                      <a:pt x="229" y="9670"/>
                      <a:pt x="157" y="9690"/>
                      <a:pt x="223" y="9735"/>
                    </a:cubicBezTo>
                    <a:cubicBezTo>
                      <a:pt x="122" y="9741"/>
                      <a:pt x="172" y="9823"/>
                      <a:pt x="211" y="9823"/>
                    </a:cubicBezTo>
                    <a:cubicBezTo>
                      <a:pt x="213" y="9823"/>
                      <a:pt x="214" y="9823"/>
                      <a:pt x="215" y="9823"/>
                    </a:cubicBezTo>
                    <a:lnTo>
                      <a:pt x="215" y="9823"/>
                    </a:lnTo>
                    <a:cubicBezTo>
                      <a:pt x="191" y="9834"/>
                      <a:pt x="196" y="9870"/>
                      <a:pt x="169" y="9870"/>
                    </a:cubicBezTo>
                    <a:cubicBezTo>
                      <a:pt x="164" y="9870"/>
                      <a:pt x="158" y="9869"/>
                      <a:pt x="151" y="9866"/>
                    </a:cubicBezTo>
                    <a:lnTo>
                      <a:pt x="151" y="9866"/>
                    </a:lnTo>
                    <a:cubicBezTo>
                      <a:pt x="177" y="10141"/>
                      <a:pt x="184" y="10560"/>
                      <a:pt x="125" y="10952"/>
                    </a:cubicBezTo>
                    <a:cubicBezTo>
                      <a:pt x="223" y="11463"/>
                      <a:pt x="151" y="11724"/>
                      <a:pt x="85" y="12254"/>
                    </a:cubicBezTo>
                    <a:cubicBezTo>
                      <a:pt x="125" y="12339"/>
                      <a:pt x="53" y="12483"/>
                      <a:pt x="151" y="12509"/>
                    </a:cubicBezTo>
                    <a:cubicBezTo>
                      <a:pt x="92" y="12529"/>
                      <a:pt x="138" y="12706"/>
                      <a:pt x="138" y="12751"/>
                    </a:cubicBezTo>
                    <a:cubicBezTo>
                      <a:pt x="144" y="12712"/>
                      <a:pt x="151" y="12679"/>
                      <a:pt x="177" y="12660"/>
                    </a:cubicBezTo>
                    <a:lnTo>
                      <a:pt x="177" y="12660"/>
                    </a:lnTo>
                    <a:cubicBezTo>
                      <a:pt x="164" y="12732"/>
                      <a:pt x="184" y="12751"/>
                      <a:pt x="157" y="12771"/>
                    </a:cubicBezTo>
                    <a:cubicBezTo>
                      <a:pt x="156" y="12759"/>
                      <a:pt x="153" y="12755"/>
                      <a:pt x="150" y="12755"/>
                    </a:cubicBezTo>
                    <a:cubicBezTo>
                      <a:pt x="143" y="12755"/>
                      <a:pt x="135" y="12767"/>
                      <a:pt x="124" y="12767"/>
                    </a:cubicBezTo>
                    <a:cubicBezTo>
                      <a:pt x="119" y="12767"/>
                      <a:pt x="114" y="12764"/>
                      <a:pt x="108" y="12756"/>
                    </a:cubicBezTo>
                    <a:lnTo>
                      <a:pt x="108" y="12756"/>
                    </a:lnTo>
                    <a:cubicBezTo>
                      <a:pt x="193" y="12897"/>
                      <a:pt x="64" y="13098"/>
                      <a:pt x="166" y="13098"/>
                    </a:cubicBezTo>
                    <a:cubicBezTo>
                      <a:pt x="167" y="13098"/>
                      <a:pt x="169" y="13098"/>
                      <a:pt x="170" y="13098"/>
                    </a:cubicBezTo>
                    <a:lnTo>
                      <a:pt x="170" y="13098"/>
                    </a:lnTo>
                    <a:cubicBezTo>
                      <a:pt x="46" y="13203"/>
                      <a:pt x="131" y="13196"/>
                      <a:pt x="157" y="13334"/>
                    </a:cubicBezTo>
                    <a:cubicBezTo>
                      <a:pt x="149" y="13324"/>
                      <a:pt x="142" y="13320"/>
                      <a:pt x="137" y="13320"/>
                    </a:cubicBezTo>
                    <a:cubicBezTo>
                      <a:pt x="101" y="13320"/>
                      <a:pt x="154" y="13543"/>
                      <a:pt x="120" y="13543"/>
                    </a:cubicBezTo>
                    <a:cubicBezTo>
                      <a:pt x="113" y="13543"/>
                      <a:pt x="102" y="13534"/>
                      <a:pt x="85" y="13510"/>
                    </a:cubicBezTo>
                    <a:lnTo>
                      <a:pt x="85" y="13510"/>
                    </a:lnTo>
                    <a:cubicBezTo>
                      <a:pt x="125" y="13707"/>
                      <a:pt x="53" y="13726"/>
                      <a:pt x="59" y="13922"/>
                    </a:cubicBezTo>
                    <a:cubicBezTo>
                      <a:pt x="68" y="13922"/>
                      <a:pt x="77" y="13922"/>
                      <a:pt x="86" y="13922"/>
                    </a:cubicBezTo>
                    <a:cubicBezTo>
                      <a:pt x="104" y="13922"/>
                      <a:pt x="118" y="13925"/>
                      <a:pt x="118" y="13942"/>
                    </a:cubicBezTo>
                    <a:cubicBezTo>
                      <a:pt x="79" y="14001"/>
                      <a:pt x="85" y="14027"/>
                      <a:pt x="125" y="14027"/>
                    </a:cubicBezTo>
                    <a:cubicBezTo>
                      <a:pt x="72" y="14093"/>
                      <a:pt x="72" y="14289"/>
                      <a:pt x="131" y="14328"/>
                    </a:cubicBezTo>
                    <a:cubicBezTo>
                      <a:pt x="60" y="14399"/>
                      <a:pt x="72" y="14552"/>
                      <a:pt x="104" y="14676"/>
                    </a:cubicBezTo>
                    <a:lnTo>
                      <a:pt x="104" y="14676"/>
                    </a:lnTo>
                    <a:cubicBezTo>
                      <a:pt x="98" y="14648"/>
                      <a:pt x="117" y="14615"/>
                      <a:pt x="129" y="14615"/>
                    </a:cubicBezTo>
                    <a:cubicBezTo>
                      <a:pt x="134" y="14615"/>
                      <a:pt x="138" y="14621"/>
                      <a:pt x="138" y="14636"/>
                    </a:cubicBezTo>
                    <a:cubicBezTo>
                      <a:pt x="125" y="14642"/>
                      <a:pt x="112" y="14662"/>
                      <a:pt x="105" y="14681"/>
                    </a:cubicBezTo>
                    <a:cubicBezTo>
                      <a:pt x="54" y="14778"/>
                      <a:pt x="97" y="14956"/>
                      <a:pt x="129" y="14956"/>
                    </a:cubicBezTo>
                    <a:cubicBezTo>
                      <a:pt x="130" y="14956"/>
                      <a:pt x="131" y="14956"/>
                      <a:pt x="131" y="14956"/>
                    </a:cubicBezTo>
                    <a:lnTo>
                      <a:pt x="131" y="14956"/>
                    </a:lnTo>
                    <a:cubicBezTo>
                      <a:pt x="66" y="15146"/>
                      <a:pt x="59" y="15355"/>
                      <a:pt x="144" y="15394"/>
                    </a:cubicBezTo>
                    <a:cubicBezTo>
                      <a:pt x="72" y="15466"/>
                      <a:pt x="112" y="15538"/>
                      <a:pt x="151" y="15545"/>
                    </a:cubicBezTo>
                    <a:cubicBezTo>
                      <a:pt x="72" y="15689"/>
                      <a:pt x="59" y="15885"/>
                      <a:pt x="125" y="16062"/>
                    </a:cubicBezTo>
                    <a:cubicBezTo>
                      <a:pt x="0" y="16134"/>
                      <a:pt x="249" y="16467"/>
                      <a:pt x="105" y="16631"/>
                    </a:cubicBezTo>
                    <a:cubicBezTo>
                      <a:pt x="164" y="16637"/>
                      <a:pt x="85" y="16729"/>
                      <a:pt x="170" y="16775"/>
                    </a:cubicBezTo>
                    <a:cubicBezTo>
                      <a:pt x="138" y="16821"/>
                      <a:pt x="138" y="16906"/>
                      <a:pt x="177" y="16991"/>
                    </a:cubicBezTo>
                    <a:cubicBezTo>
                      <a:pt x="134" y="17058"/>
                      <a:pt x="119" y="17155"/>
                      <a:pt x="122" y="17259"/>
                    </a:cubicBezTo>
                    <a:lnTo>
                      <a:pt x="118" y="17259"/>
                    </a:lnTo>
                    <a:lnTo>
                      <a:pt x="118" y="17266"/>
                    </a:lnTo>
                    <a:cubicBezTo>
                      <a:pt x="118" y="17272"/>
                      <a:pt x="118" y="17279"/>
                      <a:pt x="118" y="17285"/>
                    </a:cubicBezTo>
                    <a:cubicBezTo>
                      <a:pt x="118" y="17311"/>
                      <a:pt x="118" y="17331"/>
                      <a:pt x="118" y="17351"/>
                    </a:cubicBezTo>
                    <a:cubicBezTo>
                      <a:pt x="118" y="17382"/>
                      <a:pt x="130" y="17413"/>
                      <a:pt x="148" y="17455"/>
                    </a:cubicBezTo>
                    <a:lnTo>
                      <a:pt x="148" y="17455"/>
                    </a:lnTo>
                    <a:cubicBezTo>
                      <a:pt x="148" y="17456"/>
                      <a:pt x="148" y="17457"/>
                      <a:pt x="149" y="17458"/>
                    </a:cubicBezTo>
                    <a:lnTo>
                      <a:pt x="149" y="17458"/>
                    </a:lnTo>
                    <a:cubicBezTo>
                      <a:pt x="142" y="17449"/>
                      <a:pt x="137" y="17445"/>
                      <a:pt x="132" y="17445"/>
                    </a:cubicBezTo>
                    <a:cubicBezTo>
                      <a:pt x="122" y="17445"/>
                      <a:pt x="116" y="17458"/>
                      <a:pt x="112" y="17475"/>
                    </a:cubicBezTo>
                    <a:lnTo>
                      <a:pt x="288" y="17475"/>
                    </a:lnTo>
                    <a:cubicBezTo>
                      <a:pt x="294" y="17451"/>
                      <a:pt x="295" y="17422"/>
                      <a:pt x="285" y="17422"/>
                    </a:cubicBezTo>
                    <a:cubicBezTo>
                      <a:pt x="284" y="17422"/>
                      <a:pt x="283" y="17422"/>
                      <a:pt x="282" y="17423"/>
                    </a:cubicBezTo>
                    <a:cubicBezTo>
                      <a:pt x="282" y="17429"/>
                      <a:pt x="276" y="17437"/>
                      <a:pt x="268" y="17445"/>
                    </a:cubicBezTo>
                    <a:lnTo>
                      <a:pt x="268" y="17445"/>
                    </a:lnTo>
                    <a:cubicBezTo>
                      <a:pt x="283" y="17418"/>
                      <a:pt x="286" y="17397"/>
                      <a:pt x="283" y="17371"/>
                    </a:cubicBezTo>
                    <a:lnTo>
                      <a:pt x="283" y="17371"/>
                    </a:lnTo>
                    <a:cubicBezTo>
                      <a:pt x="288" y="17372"/>
                      <a:pt x="294" y="17374"/>
                      <a:pt x="301" y="17377"/>
                    </a:cubicBezTo>
                    <a:cubicBezTo>
                      <a:pt x="327" y="17194"/>
                      <a:pt x="288" y="16925"/>
                      <a:pt x="282" y="16709"/>
                    </a:cubicBezTo>
                    <a:cubicBezTo>
                      <a:pt x="275" y="16559"/>
                      <a:pt x="341" y="16238"/>
                      <a:pt x="262" y="16186"/>
                    </a:cubicBezTo>
                    <a:lnTo>
                      <a:pt x="262" y="16186"/>
                    </a:lnTo>
                    <a:cubicBezTo>
                      <a:pt x="267" y="16191"/>
                      <a:pt x="246" y="16228"/>
                      <a:pt x="236" y="16228"/>
                    </a:cubicBezTo>
                    <a:cubicBezTo>
                      <a:pt x="232" y="16228"/>
                      <a:pt x="229" y="16224"/>
                      <a:pt x="229" y="16212"/>
                    </a:cubicBezTo>
                    <a:cubicBezTo>
                      <a:pt x="229" y="16206"/>
                      <a:pt x="282" y="16173"/>
                      <a:pt x="282" y="16166"/>
                    </a:cubicBezTo>
                    <a:cubicBezTo>
                      <a:pt x="367" y="15905"/>
                      <a:pt x="223" y="15486"/>
                      <a:pt x="295" y="15277"/>
                    </a:cubicBezTo>
                    <a:cubicBezTo>
                      <a:pt x="286" y="15277"/>
                      <a:pt x="277" y="15277"/>
                      <a:pt x="269" y="15277"/>
                    </a:cubicBezTo>
                    <a:cubicBezTo>
                      <a:pt x="253" y="15277"/>
                      <a:pt x="240" y="15274"/>
                      <a:pt x="236" y="15257"/>
                    </a:cubicBezTo>
                    <a:cubicBezTo>
                      <a:pt x="297" y="15214"/>
                      <a:pt x="290" y="15018"/>
                      <a:pt x="241" y="15018"/>
                    </a:cubicBezTo>
                    <a:cubicBezTo>
                      <a:pt x="237" y="15018"/>
                      <a:pt x="233" y="15019"/>
                      <a:pt x="229" y="15022"/>
                    </a:cubicBezTo>
                    <a:cubicBezTo>
                      <a:pt x="269" y="14969"/>
                      <a:pt x="197" y="14904"/>
                      <a:pt x="262" y="14865"/>
                    </a:cubicBezTo>
                    <a:lnTo>
                      <a:pt x="262" y="14865"/>
                    </a:lnTo>
                    <a:cubicBezTo>
                      <a:pt x="269" y="14904"/>
                      <a:pt x="236" y="14923"/>
                      <a:pt x="262" y="14930"/>
                    </a:cubicBezTo>
                    <a:cubicBezTo>
                      <a:pt x="301" y="14786"/>
                      <a:pt x="275" y="14838"/>
                      <a:pt x="256" y="14675"/>
                    </a:cubicBezTo>
                    <a:cubicBezTo>
                      <a:pt x="257" y="14674"/>
                      <a:pt x="259" y="14674"/>
                      <a:pt x="261" y="14674"/>
                    </a:cubicBezTo>
                    <a:cubicBezTo>
                      <a:pt x="271" y="14674"/>
                      <a:pt x="279" y="14683"/>
                      <a:pt x="286" y="14683"/>
                    </a:cubicBezTo>
                    <a:cubicBezTo>
                      <a:pt x="289" y="14683"/>
                      <a:pt x="293" y="14680"/>
                      <a:pt x="295" y="14668"/>
                    </a:cubicBezTo>
                    <a:cubicBezTo>
                      <a:pt x="260" y="14628"/>
                      <a:pt x="241" y="14468"/>
                      <a:pt x="272" y="14468"/>
                    </a:cubicBezTo>
                    <a:cubicBezTo>
                      <a:pt x="276" y="14468"/>
                      <a:pt x="282" y="14471"/>
                      <a:pt x="288" y="14479"/>
                    </a:cubicBezTo>
                    <a:cubicBezTo>
                      <a:pt x="256" y="14380"/>
                      <a:pt x="295" y="14335"/>
                      <a:pt x="242" y="14282"/>
                    </a:cubicBezTo>
                    <a:cubicBezTo>
                      <a:pt x="399" y="14191"/>
                      <a:pt x="249" y="14007"/>
                      <a:pt x="249" y="13785"/>
                    </a:cubicBezTo>
                    <a:cubicBezTo>
                      <a:pt x="249" y="13504"/>
                      <a:pt x="393" y="13098"/>
                      <a:pt x="282" y="13026"/>
                    </a:cubicBezTo>
                    <a:cubicBezTo>
                      <a:pt x="350" y="12992"/>
                      <a:pt x="236" y="12816"/>
                      <a:pt x="281" y="12816"/>
                    </a:cubicBezTo>
                    <a:cubicBezTo>
                      <a:pt x="288" y="12816"/>
                      <a:pt x="299" y="12820"/>
                      <a:pt x="314" y="12830"/>
                    </a:cubicBezTo>
                    <a:cubicBezTo>
                      <a:pt x="262" y="12418"/>
                      <a:pt x="334" y="12064"/>
                      <a:pt x="282" y="11790"/>
                    </a:cubicBezTo>
                    <a:cubicBezTo>
                      <a:pt x="445" y="11554"/>
                      <a:pt x="275" y="10893"/>
                      <a:pt x="301" y="10579"/>
                    </a:cubicBezTo>
                    <a:cubicBezTo>
                      <a:pt x="327" y="10337"/>
                      <a:pt x="386" y="10134"/>
                      <a:pt x="360" y="9945"/>
                    </a:cubicBezTo>
                    <a:cubicBezTo>
                      <a:pt x="334" y="9945"/>
                      <a:pt x="321" y="9958"/>
                      <a:pt x="308" y="9971"/>
                    </a:cubicBezTo>
                    <a:cubicBezTo>
                      <a:pt x="308" y="9945"/>
                      <a:pt x="295" y="9925"/>
                      <a:pt x="282" y="9905"/>
                    </a:cubicBezTo>
                    <a:cubicBezTo>
                      <a:pt x="312" y="9905"/>
                      <a:pt x="329" y="9918"/>
                      <a:pt x="340" y="9918"/>
                    </a:cubicBezTo>
                    <a:cubicBezTo>
                      <a:pt x="349" y="9918"/>
                      <a:pt x="355" y="9911"/>
                      <a:pt x="360" y="9886"/>
                    </a:cubicBezTo>
                    <a:cubicBezTo>
                      <a:pt x="334" y="9690"/>
                      <a:pt x="439" y="9264"/>
                      <a:pt x="321" y="9192"/>
                    </a:cubicBezTo>
                    <a:cubicBezTo>
                      <a:pt x="334" y="9153"/>
                      <a:pt x="380" y="9120"/>
                      <a:pt x="314" y="9107"/>
                    </a:cubicBezTo>
                    <a:lnTo>
                      <a:pt x="314" y="9107"/>
                    </a:lnTo>
                    <a:cubicBezTo>
                      <a:pt x="314" y="9120"/>
                      <a:pt x="321" y="9147"/>
                      <a:pt x="301" y="9147"/>
                    </a:cubicBezTo>
                    <a:cubicBezTo>
                      <a:pt x="306" y="9104"/>
                      <a:pt x="313" y="9072"/>
                      <a:pt x="326" y="9072"/>
                    </a:cubicBezTo>
                    <a:cubicBezTo>
                      <a:pt x="334" y="9072"/>
                      <a:pt x="342" y="9081"/>
                      <a:pt x="354" y="9101"/>
                    </a:cubicBezTo>
                    <a:cubicBezTo>
                      <a:pt x="314" y="9003"/>
                      <a:pt x="347" y="8950"/>
                      <a:pt x="288" y="8891"/>
                    </a:cubicBezTo>
                    <a:cubicBezTo>
                      <a:pt x="334" y="8833"/>
                      <a:pt x="354" y="8564"/>
                      <a:pt x="262" y="8499"/>
                    </a:cubicBezTo>
                    <a:cubicBezTo>
                      <a:pt x="373" y="8473"/>
                      <a:pt x="236" y="8401"/>
                      <a:pt x="314" y="8368"/>
                    </a:cubicBezTo>
                    <a:cubicBezTo>
                      <a:pt x="249" y="8342"/>
                      <a:pt x="262" y="8224"/>
                      <a:pt x="275" y="8159"/>
                    </a:cubicBezTo>
                    <a:lnTo>
                      <a:pt x="275" y="8159"/>
                    </a:lnTo>
                    <a:cubicBezTo>
                      <a:pt x="270" y="8166"/>
                      <a:pt x="264" y="8169"/>
                      <a:pt x="258" y="8169"/>
                    </a:cubicBezTo>
                    <a:cubicBezTo>
                      <a:pt x="246" y="8169"/>
                      <a:pt x="234" y="8158"/>
                      <a:pt x="229" y="8132"/>
                    </a:cubicBezTo>
                    <a:cubicBezTo>
                      <a:pt x="295" y="8126"/>
                      <a:pt x="367" y="7989"/>
                      <a:pt x="282" y="7956"/>
                    </a:cubicBezTo>
                    <a:lnTo>
                      <a:pt x="282" y="7956"/>
                    </a:lnTo>
                    <a:cubicBezTo>
                      <a:pt x="275" y="7995"/>
                      <a:pt x="314" y="8015"/>
                      <a:pt x="282" y="8021"/>
                    </a:cubicBezTo>
                    <a:cubicBezTo>
                      <a:pt x="216" y="8008"/>
                      <a:pt x="288" y="7956"/>
                      <a:pt x="203" y="7943"/>
                    </a:cubicBezTo>
                    <a:lnTo>
                      <a:pt x="321" y="7936"/>
                    </a:lnTo>
                    <a:cubicBezTo>
                      <a:pt x="295" y="7753"/>
                      <a:pt x="216" y="7661"/>
                      <a:pt x="308" y="7544"/>
                    </a:cubicBezTo>
                    <a:cubicBezTo>
                      <a:pt x="197" y="7360"/>
                      <a:pt x="360" y="7132"/>
                      <a:pt x="288" y="6961"/>
                    </a:cubicBezTo>
                    <a:cubicBezTo>
                      <a:pt x="284" y="6949"/>
                      <a:pt x="279" y="6945"/>
                      <a:pt x="273" y="6945"/>
                    </a:cubicBezTo>
                    <a:cubicBezTo>
                      <a:pt x="261" y="6945"/>
                      <a:pt x="249" y="6965"/>
                      <a:pt x="240" y="6965"/>
                    </a:cubicBezTo>
                    <a:cubicBezTo>
                      <a:pt x="235" y="6965"/>
                      <a:pt x="231" y="6959"/>
                      <a:pt x="229" y="6942"/>
                    </a:cubicBezTo>
                    <a:cubicBezTo>
                      <a:pt x="229" y="6935"/>
                      <a:pt x="288" y="6903"/>
                      <a:pt x="288" y="6896"/>
                    </a:cubicBezTo>
                    <a:cubicBezTo>
                      <a:pt x="301" y="6863"/>
                      <a:pt x="269" y="6817"/>
                      <a:pt x="269" y="6811"/>
                    </a:cubicBezTo>
                    <a:cubicBezTo>
                      <a:pt x="269" y="6798"/>
                      <a:pt x="282" y="6621"/>
                      <a:pt x="236" y="6530"/>
                    </a:cubicBezTo>
                    <a:cubicBezTo>
                      <a:pt x="301" y="6425"/>
                      <a:pt x="288" y="6176"/>
                      <a:pt x="242" y="6117"/>
                    </a:cubicBezTo>
                    <a:lnTo>
                      <a:pt x="242" y="6117"/>
                    </a:lnTo>
                    <a:cubicBezTo>
                      <a:pt x="245" y="6120"/>
                      <a:pt x="248" y="6122"/>
                      <a:pt x="252" y="6122"/>
                    </a:cubicBezTo>
                    <a:cubicBezTo>
                      <a:pt x="289" y="6122"/>
                      <a:pt x="328" y="5916"/>
                      <a:pt x="256" y="5856"/>
                    </a:cubicBezTo>
                    <a:cubicBezTo>
                      <a:pt x="327" y="5718"/>
                      <a:pt x="314" y="5431"/>
                      <a:pt x="314" y="5228"/>
                    </a:cubicBezTo>
                    <a:cubicBezTo>
                      <a:pt x="308" y="4942"/>
                      <a:pt x="295" y="4651"/>
                      <a:pt x="288" y="4416"/>
                    </a:cubicBezTo>
                    <a:lnTo>
                      <a:pt x="288" y="4416"/>
                    </a:lnTo>
                    <a:cubicBezTo>
                      <a:pt x="286" y="4431"/>
                      <a:pt x="264" y="4452"/>
                      <a:pt x="247" y="4452"/>
                    </a:cubicBezTo>
                    <a:cubicBezTo>
                      <a:pt x="239" y="4452"/>
                      <a:pt x="231" y="4446"/>
                      <a:pt x="229" y="4430"/>
                    </a:cubicBezTo>
                    <a:cubicBezTo>
                      <a:pt x="236" y="4390"/>
                      <a:pt x="295" y="4416"/>
                      <a:pt x="308" y="4384"/>
                    </a:cubicBezTo>
                    <a:cubicBezTo>
                      <a:pt x="216" y="3703"/>
                      <a:pt x="354" y="2925"/>
                      <a:pt x="203" y="2159"/>
                    </a:cubicBezTo>
                    <a:cubicBezTo>
                      <a:pt x="275" y="1970"/>
                      <a:pt x="249" y="1571"/>
                      <a:pt x="256" y="1486"/>
                    </a:cubicBezTo>
                    <a:cubicBezTo>
                      <a:pt x="288" y="1263"/>
                      <a:pt x="170" y="1021"/>
                      <a:pt x="177" y="792"/>
                    </a:cubicBezTo>
                    <a:lnTo>
                      <a:pt x="177" y="792"/>
                    </a:lnTo>
                    <a:cubicBezTo>
                      <a:pt x="177" y="792"/>
                      <a:pt x="216" y="812"/>
                      <a:pt x="216" y="812"/>
                    </a:cubicBezTo>
                    <a:cubicBezTo>
                      <a:pt x="197" y="740"/>
                      <a:pt x="223" y="746"/>
                      <a:pt x="177" y="707"/>
                    </a:cubicBezTo>
                    <a:cubicBezTo>
                      <a:pt x="288" y="445"/>
                      <a:pt x="131" y="53"/>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085656" y="3343688"/>
                <a:ext cx="1338" cy="2580"/>
              </a:xfrm>
              <a:custGeom>
                <a:avLst/>
                <a:gdLst/>
                <a:ahLst/>
                <a:cxnLst/>
                <a:rect l="l" t="t" r="r" b="b"/>
                <a:pathLst>
                  <a:path w="14" h="27" extrusionOk="0">
                    <a:moveTo>
                      <a:pt x="13" y="0"/>
                    </a:moveTo>
                    <a:cubicBezTo>
                      <a:pt x="7" y="7"/>
                      <a:pt x="7" y="14"/>
                      <a:pt x="0" y="27"/>
                    </a:cubicBezTo>
                    <a:cubicBezTo>
                      <a:pt x="7" y="20"/>
                      <a:pt x="13" y="14"/>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124353" y="2542904"/>
                <a:ext cx="42614" cy="1689184"/>
              </a:xfrm>
              <a:custGeom>
                <a:avLst/>
                <a:gdLst/>
                <a:ahLst/>
                <a:cxnLst/>
                <a:rect l="l" t="t" r="r" b="b"/>
                <a:pathLst>
                  <a:path w="446" h="17679" extrusionOk="0">
                    <a:moveTo>
                      <a:pt x="216" y="817"/>
                    </a:moveTo>
                    <a:cubicBezTo>
                      <a:pt x="216" y="818"/>
                      <a:pt x="217" y="818"/>
                      <a:pt x="217" y="819"/>
                    </a:cubicBezTo>
                    <a:cubicBezTo>
                      <a:pt x="217" y="818"/>
                      <a:pt x="217" y="818"/>
                      <a:pt x="216" y="817"/>
                    </a:cubicBezTo>
                    <a:close/>
                    <a:moveTo>
                      <a:pt x="289" y="4391"/>
                    </a:moveTo>
                    <a:cubicBezTo>
                      <a:pt x="289" y="4394"/>
                      <a:pt x="289" y="4397"/>
                      <a:pt x="289" y="4400"/>
                    </a:cubicBezTo>
                    <a:lnTo>
                      <a:pt x="289" y="4400"/>
                    </a:lnTo>
                    <a:cubicBezTo>
                      <a:pt x="289" y="4397"/>
                      <a:pt x="289" y="4393"/>
                      <a:pt x="289" y="4391"/>
                    </a:cubicBezTo>
                    <a:close/>
                    <a:moveTo>
                      <a:pt x="249" y="9396"/>
                    </a:moveTo>
                    <a:lnTo>
                      <a:pt x="249" y="9396"/>
                    </a:lnTo>
                    <a:cubicBezTo>
                      <a:pt x="289" y="9435"/>
                      <a:pt x="289" y="9487"/>
                      <a:pt x="276" y="9546"/>
                    </a:cubicBezTo>
                    <a:cubicBezTo>
                      <a:pt x="279" y="9555"/>
                      <a:pt x="281" y="9559"/>
                      <a:pt x="280" y="9559"/>
                    </a:cubicBezTo>
                    <a:cubicBezTo>
                      <a:pt x="276" y="9559"/>
                      <a:pt x="210" y="9434"/>
                      <a:pt x="249" y="9396"/>
                    </a:cubicBezTo>
                    <a:close/>
                    <a:moveTo>
                      <a:pt x="101" y="14600"/>
                    </a:moveTo>
                    <a:lnTo>
                      <a:pt x="101" y="14600"/>
                    </a:lnTo>
                    <a:cubicBezTo>
                      <a:pt x="101" y="14606"/>
                      <a:pt x="102" y="14611"/>
                      <a:pt x="105" y="14616"/>
                    </a:cubicBezTo>
                    <a:cubicBezTo>
                      <a:pt x="104" y="14611"/>
                      <a:pt x="102" y="14605"/>
                      <a:pt x="101" y="14600"/>
                    </a:cubicBezTo>
                    <a:close/>
                    <a:moveTo>
                      <a:pt x="20" y="7"/>
                    </a:moveTo>
                    <a:cubicBezTo>
                      <a:pt x="20" y="14"/>
                      <a:pt x="60" y="1"/>
                      <a:pt x="60" y="27"/>
                    </a:cubicBezTo>
                    <a:cubicBezTo>
                      <a:pt x="66" y="164"/>
                      <a:pt x="14" y="491"/>
                      <a:pt x="73" y="563"/>
                    </a:cubicBezTo>
                    <a:cubicBezTo>
                      <a:pt x="53" y="563"/>
                      <a:pt x="53" y="590"/>
                      <a:pt x="20" y="590"/>
                    </a:cubicBezTo>
                    <a:cubicBezTo>
                      <a:pt x="27" y="963"/>
                      <a:pt x="132" y="1394"/>
                      <a:pt x="33" y="1774"/>
                    </a:cubicBezTo>
                    <a:cubicBezTo>
                      <a:pt x="132" y="1859"/>
                      <a:pt x="53" y="2042"/>
                      <a:pt x="47" y="2206"/>
                    </a:cubicBezTo>
                    <a:cubicBezTo>
                      <a:pt x="47" y="2306"/>
                      <a:pt x="83" y="2547"/>
                      <a:pt x="97" y="2547"/>
                    </a:cubicBezTo>
                    <a:cubicBezTo>
                      <a:pt x="97" y="2547"/>
                      <a:pt x="98" y="2547"/>
                      <a:pt x="98" y="2547"/>
                    </a:cubicBezTo>
                    <a:lnTo>
                      <a:pt x="98" y="2547"/>
                    </a:lnTo>
                    <a:cubicBezTo>
                      <a:pt x="50" y="2585"/>
                      <a:pt x="92" y="2668"/>
                      <a:pt x="69" y="2668"/>
                    </a:cubicBezTo>
                    <a:cubicBezTo>
                      <a:pt x="64" y="2668"/>
                      <a:pt x="57" y="2665"/>
                      <a:pt x="47" y="2657"/>
                    </a:cubicBezTo>
                    <a:lnTo>
                      <a:pt x="47" y="2657"/>
                    </a:lnTo>
                    <a:cubicBezTo>
                      <a:pt x="92" y="2709"/>
                      <a:pt x="40" y="2755"/>
                      <a:pt x="105" y="2807"/>
                    </a:cubicBezTo>
                    <a:cubicBezTo>
                      <a:pt x="104" y="2807"/>
                      <a:pt x="104" y="2807"/>
                      <a:pt x="103" y="2807"/>
                    </a:cubicBezTo>
                    <a:cubicBezTo>
                      <a:pt x="60" y="2807"/>
                      <a:pt x="80" y="2954"/>
                      <a:pt x="112" y="3063"/>
                    </a:cubicBezTo>
                    <a:cubicBezTo>
                      <a:pt x="92" y="3069"/>
                      <a:pt x="60" y="3063"/>
                      <a:pt x="60" y="3089"/>
                    </a:cubicBezTo>
                    <a:cubicBezTo>
                      <a:pt x="151" y="3200"/>
                      <a:pt x="47" y="3331"/>
                      <a:pt x="125" y="3429"/>
                    </a:cubicBezTo>
                    <a:cubicBezTo>
                      <a:pt x="86" y="3573"/>
                      <a:pt x="119" y="4057"/>
                      <a:pt x="138" y="4423"/>
                    </a:cubicBezTo>
                    <a:cubicBezTo>
                      <a:pt x="121" y="4423"/>
                      <a:pt x="112" y="4409"/>
                      <a:pt x="106" y="4409"/>
                    </a:cubicBezTo>
                    <a:cubicBezTo>
                      <a:pt x="103" y="4409"/>
                      <a:pt x="101" y="4412"/>
                      <a:pt x="99" y="4423"/>
                    </a:cubicBezTo>
                    <a:cubicBezTo>
                      <a:pt x="158" y="4757"/>
                      <a:pt x="53" y="5038"/>
                      <a:pt x="177" y="5241"/>
                    </a:cubicBezTo>
                    <a:cubicBezTo>
                      <a:pt x="171" y="5239"/>
                      <a:pt x="165" y="5237"/>
                      <a:pt x="160" y="5237"/>
                    </a:cubicBezTo>
                    <a:cubicBezTo>
                      <a:pt x="104" y="5237"/>
                      <a:pt x="149" y="5392"/>
                      <a:pt x="98" y="5392"/>
                    </a:cubicBezTo>
                    <a:cubicBezTo>
                      <a:pt x="96" y="5392"/>
                      <a:pt x="94" y="5392"/>
                      <a:pt x="92" y="5392"/>
                    </a:cubicBezTo>
                    <a:lnTo>
                      <a:pt x="92" y="5392"/>
                    </a:lnTo>
                    <a:cubicBezTo>
                      <a:pt x="190" y="5542"/>
                      <a:pt x="112" y="5797"/>
                      <a:pt x="92" y="6085"/>
                    </a:cubicBezTo>
                    <a:cubicBezTo>
                      <a:pt x="73" y="6386"/>
                      <a:pt x="119" y="6700"/>
                      <a:pt x="138" y="6962"/>
                    </a:cubicBezTo>
                    <a:cubicBezTo>
                      <a:pt x="144" y="7087"/>
                      <a:pt x="187" y="7158"/>
                      <a:pt x="133" y="7158"/>
                    </a:cubicBezTo>
                    <a:cubicBezTo>
                      <a:pt x="130" y="7158"/>
                      <a:pt x="128" y="7158"/>
                      <a:pt x="125" y="7158"/>
                    </a:cubicBezTo>
                    <a:lnTo>
                      <a:pt x="125" y="7158"/>
                    </a:lnTo>
                    <a:cubicBezTo>
                      <a:pt x="119" y="7204"/>
                      <a:pt x="151" y="7204"/>
                      <a:pt x="164" y="7223"/>
                    </a:cubicBezTo>
                    <a:cubicBezTo>
                      <a:pt x="73" y="7459"/>
                      <a:pt x="79" y="7753"/>
                      <a:pt x="164" y="7937"/>
                    </a:cubicBezTo>
                    <a:cubicBezTo>
                      <a:pt x="132" y="7937"/>
                      <a:pt x="105" y="7930"/>
                      <a:pt x="92" y="7917"/>
                    </a:cubicBezTo>
                    <a:lnTo>
                      <a:pt x="92" y="7917"/>
                    </a:lnTo>
                    <a:cubicBezTo>
                      <a:pt x="92" y="7985"/>
                      <a:pt x="143" y="8088"/>
                      <a:pt x="122" y="8088"/>
                    </a:cubicBezTo>
                    <a:cubicBezTo>
                      <a:pt x="117" y="8088"/>
                      <a:pt x="108" y="8082"/>
                      <a:pt x="92" y="8067"/>
                    </a:cubicBezTo>
                    <a:lnTo>
                      <a:pt x="92" y="8067"/>
                    </a:lnTo>
                    <a:cubicBezTo>
                      <a:pt x="158" y="8545"/>
                      <a:pt x="177" y="8624"/>
                      <a:pt x="145" y="9140"/>
                    </a:cubicBezTo>
                    <a:cubicBezTo>
                      <a:pt x="171" y="9147"/>
                      <a:pt x="204" y="9134"/>
                      <a:pt x="204" y="9160"/>
                    </a:cubicBezTo>
                    <a:cubicBezTo>
                      <a:pt x="186" y="9231"/>
                      <a:pt x="136" y="9537"/>
                      <a:pt x="209" y="9537"/>
                    </a:cubicBezTo>
                    <a:cubicBezTo>
                      <a:pt x="217" y="9537"/>
                      <a:pt x="226" y="9534"/>
                      <a:pt x="236" y="9526"/>
                    </a:cubicBezTo>
                    <a:lnTo>
                      <a:pt x="236" y="9526"/>
                    </a:lnTo>
                    <a:cubicBezTo>
                      <a:pt x="230" y="9631"/>
                      <a:pt x="158" y="9651"/>
                      <a:pt x="223" y="9696"/>
                    </a:cubicBezTo>
                    <a:cubicBezTo>
                      <a:pt x="120" y="9709"/>
                      <a:pt x="174" y="9788"/>
                      <a:pt x="214" y="9789"/>
                    </a:cubicBezTo>
                    <a:lnTo>
                      <a:pt x="214" y="9789"/>
                    </a:lnTo>
                    <a:cubicBezTo>
                      <a:pt x="190" y="9797"/>
                      <a:pt x="197" y="9836"/>
                      <a:pt x="165" y="9836"/>
                    </a:cubicBezTo>
                    <a:cubicBezTo>
                      <a:pt x="161" y="9836"/>
                      <a:pt x="156" y="9835"/>
                      <a:pt x="151" y="9834"/>
                    </a:cubicBezTo>
                    <a:lnTo>
                      <a:pt x="151" y="9834"/>
                    </a:lnTo>
                    <a:cubicBezTo>
                      <a:pt x="177" y="10102"/>
                      <a:pt x="177" y="10521"/>
                      <a:pt x="125" y="10913"/>
                    </a:cubicBezTo>
                    <a:cubicBezTo>
                      <a:pt x="223" y="11417"/>
                      <a:pt x="151" y="11679"/>
                      <a:pt x="86" y="12202"/>
                    </a:cubicBezTo>
                    <a:cubicBezTo>
                      <a:pt x="125" y="12287"/>
                      <a:pt x="53" y="12431"/>
                      <a:pt x="151" y="12464"/>
                    </a:cubicBezTo>
                    <a:cubicBezTo>
                      <a:pt x="92" y="12477"/>
                      <a:pt x="138" y="12654"/>
                      <a:pt x="138" y="12699"/>
                    </a:cubicBezTo>
                    <a:cubicBezTo>
                      <a:pt x="145" y="12660"/>
                      <a:pt x="151" y="12627"/>
                      <a:pt x="177" y="12614"/>
                    </a:cubicBezTo>
                    <a:lnTo>
                      <a:pt x="177" y="12614"/>
                    </a:lnTo>
                    <a:cubicBezTo>
                      <a:pt x="164" y="12680"/>
                      <a:pt x="184" y="12699"/>
                      <a:pt x="158" y="12719"/>
                    </a:cubicBezTo>
                    <a:cubicBezTo>
                      <a:pt x="154" y="12707"/>
                      <a:pt x="151" y="12703"/>
                      <a:pt x="147" y="12703"/>
                    </a:cubicBezTo>
                    <a:cubicBezTo>
                      <a:pt x="140" y="12703"/>
                      <a:pt x="132" y="12715"/>
                      <a:pt x="121" y="12715"/>
                    </a:cubicBezTo>
                    <a:cubicBezTo>
                      <a:pt x="115" y="12715"/>
                      <a:pt x="108" y="12712"/>
                      <a:pt x="99" y="12699"/>
                    </a:cubicBezTo>
                    <a:lnTo>
                      <a:pt x="99" y="12699"/>
                    </a:lnTo>
                    <a:cubicBezTo>
                      <a:pt x="194" y="12839"/>
                      <a:pt x="68" y="13040"/>
                      <a:pt x="162" y="13040"/>
                    </a:cubicBezTo>
                    <a:cubicBezTo>
                      <a:pt x="164" y="13040"/>
                      <a:pt x="168" y="13040"/>
                      <a:pt x="171" y="13040"/>
                    </a:cubicBezTo>
                    <a:lnTo>
                      <a:pt x="171" y="13040"/>
                    </a:lnTo>
                    <a:cubicBezTo>
                      <a:pt x="47" y="13151"/>
                      <a:pt x="132" y="13144"/>
                      <a:pt x="158" y="13282"/>
                    </a:cubicBezTo>
                    <a:cubicBezTo>
                      <a:pt x="149" y="13272"/>
                      <a:pt x="143" y="13268"/>
                      <a:pt x="138" y="13268"/>
                    </a:cubicBezTo>
                    <a:cubicBezTo>
                      <a:pt x="102" y="13268"/>
                      <a:pt x="155" y="13489"/>
                      <a:pt x="120" y="13489"/>
                    </a:cubicBezTo>
                    <a:cubicBezTo>
                      <a:pt x="112" y="13489"/>
                      <a:pt x="102" y="13480"/>
                      <a:pt x="86" y="13458"/>
                    </a:cubicBezTo>
                    <a:lnTo>
                      <a:pt x="86" y="13458"/>
                    </a:lnTo>
                    <a:cubicBezTo>
                      <a:pt x="125" y="13648"/>
                      <a:pt x="53" y="13674"/>
                      <a:pt x="60" y="13864"/>
                    </a:cubicBezTo>
                    <a:cubicBezTo>
                      <a:pt x="86" y="13870"/>
                      <a:pt x="119" y="13857"/>
                      <a:pt x="119" y="13884"/>
                    </a:cubicBezTo>
                    <a:cubicBezTo>
                      <a:pt x="79" y="13942"/>
                      <a:pt x="86" y="13969"/>
                      <a:pt x="125" y="13969"/>
                    </a:cubicBezTo>
                    <a:cubicBezTo>
                      <a:pt x="73" y="14034"/>
                      <a:pt x="73" y="14230"/>
                      <a:pt x="132" y="14276"/>
                    </a:cubicBezTo>
                    <a:cubicBezTo>
                      <a:pt x="63" y="14338"/>
                      <a:pt x="72" y="14484"/>
                      <a:pt x="101" y="14600"/>
                    </a:cubicBezTo>
                    <a:lnTo>
                      <a:pt x="101" y="14600"/>
                    </a:lnTo>
                    <a:cubicBezTo>
                      <a:pt x="101" y="14579"/>
                      <a:pt x="117" y="14556"/>
                      <a:pt x="128" y="14556"/>
                    </a:cubicBezTo>
                    <a:cubicBezTo>
                      <a:pt x="134" y="14556"/>
                      <a:pt x="138" y="14562"/>
                      <a:pt x="138" y="14577"/>
                    </a:cubicBezTo>
                    <a:cubicBezTo>
                      <a:pt x="125" y="14584"/>
                      <a:pt x="112" y="14603"/>
                      <a:pt x="105" y="14616"/>
                    </a:cubicBezTo>
                    <a:cubicBezTo>
                      <a:pt x="48" y="14719"/>
                      <a:pt x="91" y="14898"/>
                      <a:pt x="130" y="14898"/>
                    </a:cubicBezTo>
                    <a:cubicBezTo>
                      <a:pt x="130" y="14898"/>
                      <a:pt x="131" y="14898"/>
                      <a:pt x="132" y="14898"/>
                    </a:cubicBezTo>
                    <a:lnTo>
                      <a:pt x="132" y="14898"/>
                    </a:lnTo>
                    <a:cubicBezTo>
                      <a:pt x="66" y="15081"/>
                      <a:pt x="60" y="15290"/>
                      <a:pt x="145" y="15329"/>
                    </a:cubicBezTo>
                    <a:cubicBezTo>
                      <a:pt x="73" y="15401"/>
                      <a:pt x="112" y="15473"/>
                      <a:pt x="151" y="15480"/>
                    </a:cubicBezTo>
                    <a:cubicBezTo>
                      <a:pt x="73" y="15624"/>
                      <a:pt x="60" y="15820"/>
                      <a:pt x="125" y="15997"/>
                    </a:cubicBezTo>
                    <a:cubicBezTo>
                      <a:pt x="1" y="16069"/>
                      <a:pt x="249" y="16402"/>
                      <a:pt x="105" y="16559"/>
                    </a:cubicBezTo>
                    <a:cubicBezTo>
                      <a:pt x="164" y="16566"/>
                      <a:pt x="79" y="16657"/>
                      <a:pt x="164" y="16710"/>
                    </a:cubicBezTo>
                    <a:cubicBezTo>
                      <a:pt x="138" y="16749"/>
                      <a:pt x="138" y="16841"/>
                      <a:pt x="171" y="16926"/>
                    </a:cubicBezTo>
                    <a:cubicBezTo>
                      <a:pt x="105" y="17037"/>
                      <a:pt x="112" y="17227"/>
                      <a:pt x="151" y="17397"/>
                    </a:cubicBezTo>
                    <a:cubicBezTo>
                      <a:pt x="86" y="17501"/>
                      <a:pt x="119" y="17508"/>
                      <a:pt x="138" y="17678"/>
                    </a:cubicBezTo>
                    <a:cubicBezTo>
                      <a:pt x="144" y="17656"/>
                      <a:pt x="149" y="17584"/>
                      <a:pt x="178" y="17584"/>
                    </a:cubicBezTo>
                    <a:cubicBezTo>
                      <a:pt x="183" y="17584"/>
                      <a:pt x="190" y="17587"/>
                      <a:pt x="197" y="17593"/>
                    </a:cubicBezTo>
                    <a:cubicBezTo>
                      <a:pt x="171" y="17593"/>
                      <a:pt x="171" y="17652"/>
                      <a:pt x="197" y="17658"/>
                    </a:cubicBezTo>
                    <a:cubicBezTo>
                      <a:pt x="199" y="17625"/>
                      <a:pt x="200" y="17614"/>
                      <a:pt x="202" y="17614"/>
                    </a:cubicBezTo>
                    <a:cubicBezTo>
                      <a:pt x="206" y="17614"/>
                      <a:pt x="213" y="17678"/>
                      <a:pt x="236" y="17678"/>
                    </a:cubicBezTo>
                    <a:cubicBezTo>
                      <a:pt x="236" y="17665"/>
                      <a:pt x="241" y="17660"/>
                      <a:pt x="249" y="17660"/>
                    </a:cubicBezTo>
                    <a:cubicBezTo>
                      <a:pt x="256" y="17660"/>
                      <a:pt x="266" y="17665"/>
                      <a:pt x="276" y="17672"/>
                    </a:cubicBezTo>
                    <a:cubicBezTo>
                      <a:pt x="282" y="17547"/>
                      <a:pt x="289" y="17508"/>
                      <a:pt x="249" y="17416"/>
                    </a:cubicBezTo>
                    <a:lnTo>
                      <a:pt x="249" y="17416"/>
                    </a:lnTo>
                    <a:cubicBezTo>
                      <a:pt x="256" y="17429"/>
                      <a:pt x="262" y="17434"/>
                      <a:pt x="267" y="17434"/>
                    </a:cubicBezTo>
                    <a:cubicBezTo>
                      <a:pt x="290" y="17434"/>
                      <a:pt x="302" y="17351"/>
                      <a:pt x="284" y="17351"/>
                    </a:cubicBezTo>
                    <a:cubicBezTo>
                      <a:pt x="283" y="17351"/>
                      <a:pt x="283" y="17351"/>
                      <a:pt x="282" y="17351"/>
                    </a:cubicBezTo>
                    <a:cubicBezTo>
                      <a:pt x="282" y="17365"/>
                      <a:pt x="252" y="17393"/>
                      <a:pt x="235" y="17393"/>
                    </a:cubicBezTo>
                    <a:cubicBezTo>
                      <a:pt x="228" y="17393"/>
                      <a:pt x="223" y="17388"/>
                      <a:pt x="223" y="17377"/>
                    </a:cubicBezTo>
                    <a:cubicBezTo>
                      <a:pt x="257" y="17366"/>
                      <a:pt x="233" y="17298"/>
                      <a:pt x="274" y="17298"/>
                    </a:cubicBezTo>
                    <a:cubicBezTo>
                      <a:pt x="281" y="17298"/>
                      <a:pt x="290" y="17300"/>
                      <a:pt x="302" y="17305"/>
                    </a:cubicBezTo>
                    <a:cubicBezTo>
                      <a:pt x="328" y="17122"/>
                      <a:pt x="289" y="16854"/>
                      <a:pt x="282" y="16638"/>
                    </a:cubicBezTo>
                    <a:cubicBezTo>
                      <a:pt x="276" y="16487"/>
                      <a:pt x="341" y="16173"/>
                      <a:pt x="262" y="16121"/>
                    </a:cubicBezTo>
                    <a:lnTo>
                      <a:pt x="262" y="16121"/>
                    </a:lnTo>
                    <a:cubicBezTo>
                      <a:pt x="267" y="16126"/>
                      <a:pt x="243" y="16163"/>
                      <a:pt x="231" y="16163"/>
                    </a:cubicBezTo>
                    <a:cubicBezTo>
                      <a:pt x="226" y="16163"/>
                      <a:pt x="223" y="16159"/>
                      <a:pt x="223" y="16147"/>
                    </a:cubicBezTo>
                    <a:cubicBezTo>
                      <a:pt x="230" y="16141"/>
                      <a:pt x="282" y="16108"/>
                      <a:pt x="282" y="16101"/>
                    </a:cubicBezTo>
                    <a:cubicBezTo>
                      <a:pt x="367" y="15840"/>
                      <a:pt x="223" y="15421"/>
                      <a:pt x="295" y="15218"/>
                    </a:cubicBezTo>
                    <a:cubicBezTo>
                      <a:pt x="269" y="15212"/>
                      <a:pt x="243" y="15218"/>
                      <a:pt x="236" y="15199"/>
                    </a:cubicBezTo>
                    <a:cubicBezTo>
                      <a:pt x="292" y="15155"/>
                      <a:pt x="289" y="14954"/>
                      <a:pt x="239" y="14954"/>
                    </a:cubicBezTo>
                    <a:cubicBezTo>
                      <a:pt x="236" y="14954"/>
                      <a:pt x="233" y="14955"/>
                      <a:pt x="230" y="14956"/>
                    </a:cubicBezTo>
                    <a:cubicBezTo>
                      <a:pt x="269" y="14911"/>
                      <a:pt x="197" y="14845"/>
                      <a:pt x="262" y="14806"/>
                    </a:cubicBezTo>
                    <a:lnTo>
                      <a:pt x="262" y="14806"/>
                    </a:lnTo>
                    <a:cubicBezTo>
                      <a:pt x="269" y="14845"/>
                      <a:pt x="236" y="14865"/>
                      <a:pt x="262" y="14871"/>
                    </a:cubicBezTo>
                    <a:cubicBezTo>
                      <a:pt x="302" y="14728"/>
                      <a:pt x="276" y="14780"/>
                      <a:pt x="256" y="14616"/>
                    </a:cubicBezTo>
                    <a:cubicBezTo>
                      <a:pt x="258" y="14616"/>
                      <a:pt x="260" y="14615"/>
                      <a:pt x="261" y="14615"/>
                    </a:cubicBezTo>
                    <a:cubicBezTo>
                      <a:pt x="272" y="14615"/>
                      <a:pt x="280" y="14625"/>
                      <a:pt x="286" y="14625"/>
                    </a:cubicBezTo>
                    <a:cubicBezTo>
                      <a:pt x="290" y="14625"/>
                      <a:pt x="293" y="14621"/>
                      <a:pt x="295" y="14610"/>
                    </a:cubicBezTo>
                    <a:cubicBezTo>
                      <a:pt x="261" y="14570"/>
                      <a:pt x="241" y="14409"/>
                      <a:pt x="272" y="14409"/>
                    </a:cubicBezTo>
                    <a:cubicBezTo>
                      <a:pt x="277" y="14409"/>
                      <a:pt x="282" y="14413"/>
                      <a:pt x="289" y="14420"/>
                    </a:cubicBezTo>
                    <a:cubicBezTo>
                      <a:pt x="256" y="14322"/>
                      <a:pt x="295" y="14276"/>
                      <a:pt x="243" y="14224"/>
                    </a:cubicBezTo>
                    <a:cubicBezTo>
                      <a:pt x="400" y="14132"/>
                      <a:pt x="249" y="13949"/>
                      <a:pt x="249" y="13727"/>
                    </a:cubicBezTo>
                    <a:cubicBezTo>
                      <a:pt x="249" y="13445"/>
                      <a:pt x="393" y="13046"/>
                      <a:pt x="282" y="12974"/>
                    </a:cubicBezTo>
                    <a:cubicBezTo>
                      <a:pt x="344" y="12940"/>
                      <a:pt x="235" y="12764"/>
                      <a:pt x="281" y="12764"/>
                    </a:cubicBezTo>
                    <a:cubicBezTo>
                      <a:pt x="288" y="12764"/>
                      <a:pt x="299" y="12768"/>
                      <a:pt x="315" y="12778"/>
                    </a:cubicBezTo>
                    <a:cubicBezTo>
                      <a:pt x="262" y="12372"/>
                      <a:pt x="334" y="12019"/>
                      <a:pt x="282" y="11744"/>
                    </a:cubicBezTo>
                    <a:cubicBezTo>
                      <a:pt x="446" y="11509"/>
                      <a:pt x="276" y="10848"/>
                      <a:pt x="302" y="10534"/>
                    </a:cubicBezTo>
                    <a:cubicBezTo>
                      <a:pt x="328" y="10292"/>
                      <a:pt x="387" y="10096"/>
                      <a:pt x="361" y="9912"/>
                    </a:cubicBezTo>
                    <a:cubicBezTo>
                      <a:pt x="334" y="9912"/>
                      <a:pt x="321" y="9919"/>
                      <a:pt x="302" y="9932"/>
                    </a:cubicBezTo>
                    <a:cubicBezTo>
                      <a:pt x="302" y="9906"/>
                      <a:pt x="295" y="9886"/>
                      <a:pt x="282" y="9867"/>
                    </a:cubicBezTo>
                    <a:lnTo>
                      <a:pt x="282" y="9867"/>
                    </a:lnTo>
                    <a:cubicBezTo>
                      <a:pt x="311" y="9870"/>
                      <a:pt x="328" y="9882"/>
                      <a:pt x="339" y="9882"/>
                    </a:cubicBezTo>
                    <a:cubicBezTo>
                      <a:pt x="349" y="9882"/>
                      <a:pt x="355" y="9874"/>
                      <a:pt x="361" y="9847"/>
                    </a:cubicBezTo>
                    <a:cubicBezTo>
                      <a:pt x="334" y="9657"/>
                      <a:pt x="439" y="9232"/>
                      <a:pt x="321" y="9153"/>
                    </a:cubicBezTo>
                    <a:cubicBezTo>
                      <a:pt x="334" y="9121"/>
                      <a:pt x="380" y="9088"/>
                      <a:pt x="315" y="9068"/>
                    </a:cubicBezTo>
                    <a:cubicBezTo>
                      <a:pt x="315" y="9088"/>
                      <a:pt x="315" y="9114"/>
                      <a:pt x="302" y="9114"/>
                    </a:cubicBezTo>
                    <a:cubicBezTo>
                      <a:pt x="306" y="9068"/>
                      <a:pt x="313" y="9038"/>
                      <a:pt x="326" y="9038"/>
                    </a:cubicBezTo>
                    <a:cubicBezTo>
                      <a:pt x="333" y="9038"/>
                      <a:pt x="342" y="9047"/>
                      <a:pt x="354" y="9068"/>
                    </a:cubicBezTo>
                    <a:cubicBezTo>
                      <a:pt x="315" y="8970"/>
                      <a:pt x="348" y="8918"/>
                      <a:pt x="289" y="8853"/>
                    </a:cubicBezTo>
                    <a:cubicBezTo>
                      <a:pt x="334" y="8794"/>
                      <a:pt x="354" y="8532"/>
                      <a:pt x="262" y="8467"/>
                    </a:cubicBezTo>
                    <a:cubicBezTo>
                      <a:pt x="374" y="8440"/>
                      <a:pt x="236" y="8368"/>
                      <a:pt x="315" y="8336"/>
                    </a:cubicBezTo>
                    <a:cubicBezTo>
                      <a:pt x="249" y="8316"/>
                      <a:pt x="262" y="8192"/>
                      <a:pt x="276" y="8126"/>
                    </a:cubicBezTo>
                    <a:lnTo>
                      <a:pt x="276" y="8126"/>
                    </a:lnTo>
                    <a:cubicBezTo>
                      <a:pt x="271" y="8136"/>
                      <a:pt x="264" y="8140"/>
                      <a:pt x="257" y="8140"/>
                    </a:cubicBezTo>
                    <a:cubicBezTo>
                      <a:pt x="246" y="8140"/>
                      <a:pt x="234" y="8127"/>
                      <a:pt x="230" y="8107"/>
                    </a:cubicBezTo>
                    <a:cubicBezTo>
                      <a:pt x="295" y="8100"/>
                      <a:pt x="361" y="7956"/>
                      <a:pt x="282" y="7930"/>
                    </a:cubicBezTo>
                    <a:lnTo>
                      <a:pt x="282" y="7930"/>
                    </a:lnTo>
                    <a:cubicBezTo>
                      <a:pt x="276" y="7969"/>
                      <a:pt x="315" y="7982"/>
                      <a:pt x="282" y="7995"/>
                    </a:cubicBezTo>
                    <a:cubicBezTo>
                      <a:pt x="210" y="7982"/>
                      <a:pt x="282" y="7924"/>
                      <a:pt x="204" y="7910"/>
                    </a:cubicBezTo>
                    <a:cubicBezTo>
                      <a:pt x="243" y="7910"/>
                      <a:pt x="282" y="7910"/>
                      <a:pt x="321" y="7904"/>
                    </a:cubicBezTo>
                    <a:cubicBezTo>
                      <a:pt x="295" y="7727"/>
                      <a:pt x="217" y="7636"/>
                      <a:pt x="308" y="7518"/>
                    </a:cubicBezTo>
                    <a:cubicBezTo>
                      <a:pt x="197" y="7335"/>
                      <a:pt x="361" y="7106"/>
                      <a:pt x="289" y="6936"/>
                    </a:cubicBezTo>
                    <a:cubicBezTo>
                      <a:pt x="284" y="6924"/>
                      <a:pt x="279" y="6920"/>
                      <a:pt x="274" y="6920"/>
                    </a:cubicBezTo>
                    <a:cubicBezTo>
                      <a:pt x="262" y="6920"/>
                      <a:pt x="249" y="6939"/>
                      <a:pt x="240" y="6939"/>
                    </a:cubicBezTo>
                    <a:cubicBezTo>
                      <a:pt x="235" y="6939"/>
                      <a:pt x="232" y="6934"/>
                      <a:pt x="230" y="6916"/>
                    </a:cubicBezTo>
                    <a:cubicBezTo>
                      <a:pt x="230" y="6916"/>
                      <a:pt x="289" y="6883"/>
                      <a:pt x="289" y="6870"/>
                    </a:cubicBezTo>
                    <a:cubicBezTo>
                      <a:pt x="295" y="6837"/>
                      <a:pt x="262" y="6792"/>
                      <a:pt x="269" y="6785"/>
                    </a:cubicBezTo>
                    <a:cubicBezTo>
                      <a:pt x="269" y="6772"/>
                      <a:pt x="282" y="6595"/>
                      <a:pt x="236" y="6510"/>
                    </a:cubicBezTo>
                    <a:cubicBezTo>
                      <a:pt x="302" y="6399"/>
                      <a:pt x="289" y="6157"/>
                      <a:pt x="243" y="6098"/>
                    </a:cubicBezTo>
                    <a:lnTo>
                      <a:pt x="243" y="6098"/>
                    </a:lnTo>
                    <a:cubicBezTo>
                      <a:pt x="246" y="6101"/>
                      <a:pt x="249" y="6103"/>
                      <a:pt x="252" y="6103"/>
                    </a:cubicBezTo>
                    <a:cubicBezTo>
                      <a:pt x="288" y="6103"/>
                      <a:pt x="322" y="5897"/>
                      <a:pt x="256" y="5837"/>
                    </a:cubicBezTo>
                    <a:cubicBezTo>
                      <a:pt x="328" y="5699"/>
                      <a:pt x="315" y="5411"/>
                      <a:pt x="315" y="5208"/>
                    </a:cubicBezTo>
                    <a:cubicBezTo>
                      <a:pt x="308" y="4924"/>
                      <a:pt x="289" y="4634"/>
                      <a:pt x="289" y="4400"/>
                    </a:cubicBezTo>
                    <a:lnTo>
                      <a:pt x="289" y="4400"/>
                    </a:lnTo>
                    <a:cubicBezTo>
                      <a:pt x="285" y="4417"/>
                      <a:pt x="264" y="4439"/>
                      <a:pt x="247" y="4439"/>
                    </a:cubicBezTo>
                    <a:cubicBezTo>
                      <a:pt x="239" y="4439"/>
                      <a:pt x="232" y="4433"/>
                      <a:pt x="230" y="4417"/>
                    </a:cubicBezTo>
                    <a:cubicBezTo>
                      <a:pt x="236" y="4378"/>
                      <a:pt x="295" y="4404"/>
                      <a:pt x="308" y="4371"/>
                    </a:cubicBezTo>
                    <a:cubicBezTo>
                      <a:pt x="217" y="3697"/>
                      <a:pt x="354" y="2912"/>
                      <a:pt x="204" y="2153"/>
                    </a:cubicBezTo>
                    <a:cubicBezTo>
                      <a:pt x="276" y="1963"/>
                      <a:pt x="249" y="1564"/>
                      <a:pt x="256" y="1486"/>
                    </a:cubicBezTo>
                    <a:cubicBezTo>
                      <a:pt x="289" y="1263"/>
                      <a:pt x="171" y="1021"/>
                      <a:pt x="177" y="799"/>
                    </a:cubicBezTo>
                    <a:cubicBezTo>
                      <a:pt x="177" y="798"/>
                      <a:pt x="178" y="798"/>
                      <a:pt x="179" y="798"/>
                    </a:cubicBezTo>
                    <a:cubicBezTo>
                      <a:pt x="187" y="798"/>
                      <a:pt x="213" y="811"/>
                      <a:pt x="216" y="817"/>
                    </a:cubicBezTo>
                    <a:lnTo>
                      <a:pt x="216" y="817"/>
                    </a:lnTo>
                    <a:cubicBezTo>
                      <a:pt x="197" y="747"/>
                      <a:pt x="223" y="753"/>
                      <a:pt x="177" y="714"/>
                    </a:cubicBezTo>
                    <a:cubicBezTo>
                      <a:pt x="289" y="446"/>
                      <a:pt x="132" y="60"/>
                      <a:pt x="230" y="20"/>
                    </a:cubicBezTo>
                    <a:lnTo>
                      <a:pt x="20" y="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150629" y="3316839"/>
                <a:ext cx="1338" cy="2580"/>
              </a:xfrm>
              <a:custGeom>
                <a:avLst/>
                <a:gdLst/>
                <a:ahLst/>
                <a:cxnLst/>
                <a:rect l="l" t="t" r="r" b="b"/>
                <a:pathLst>
                  <a:path w="14" h="27" extrusionOk="0">
                    <a:moveTo>
                      <a:pt x="14" y="0"/>
                    </a:moveTo>
                    <a:cubicBezTo>
                      <a:pt x="7" y="7"/>
                      <a:pt x="7" y="20"/>
                      <a:pt x="1" y="26"/>
                    </a:cubicBezTo>
                    <a:cubicBezTo>
                      <a:pt x="7" y="20"/>
                      <a:pt x="14" y="13"/>
                      <a:pt x="14"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03180" y="2594213"/>
                <a:ext cx="42519" cy="1637875"/>
              </a:xfrm>
              <a:custGeom>
                <a:avLst/>
                <a:gdLst/>
                <a:ahLst/>
                <a:cxnLst/>
                <a:rect l="l" t="t" r="r" b="b"/>
                <a:pathLst>
                  <a:path w="445" h="17142" extrusionOk="0">
                    <a:moveTo>
                      <a:pt x="216" y="791"/>
                    </a:moveTo>
                    <a:cubicBezTo>
                      <a:pt x="216" y="791"/>
                      <a:pt x="216" y="792"/>
                      <a:pt x="216" y="792"/>
                    </a:cubicBezTo>
                    <a:cubicBezTo>
                      <a:pt x="216" y="792"/>
                      <a:pt x="216" y="791"/>
                      <a:pt x="216" y="791"/>
                    </a:cubicBezTo>
                    <a:close/>
                    <a:moveTo>
                      <a:pt x="288" y="4259"/>
                    </a:moveTo>
                    <a:lnTo>
                      <a:pt x="288" y="4259"/>
                    </a:lnTo>
                    <a:cubicBezTo>
                      <a:pt x="288" y="4262"/>
                      <a:pt x="288" y="4264"/>
                      <a:pt x="288" y="4267"/>
                    </a:cubicBezTo>
                    <a:lnTo>
                      <a:pt x="288" y="4267"/>
                    </a:lnTo>
                    <a:cubicBezTo>
                      <a:pt x="289" y="4264"/>
                      <a:pt x="289" y="4262"/>
                      <a:pt x="288" y="4259"/>
                    </a:cubicBezTo>
                    <a:close/>
                    <a:moveTo>
                      <a:pt x="249" y="9107"/>
                    </a:moveTo>
                    <a:lnTo>
                      <a:pt x="249" y="9107"/>
                    </a:lnTo>
                    <a:cubicBezTo>
                      <a:pt x="288" y="9146"/>
                      <a:pt x="294" y="9199"/>
                      <a:pt x="275" y="9258"/>
                    </a:cubicBezTo>
                    <a:cubicBezTo>
                      <a:pt x="279" y="9265"/>
                      <a:pt x="280" y="9268"/>
                      <a:pt x="280" y="9268"/>
                    </a:cubicBezTo>
                    <a:cubicBezTo>
                      <a:pt x="278" y="9268"/>
                      <a:pt x="215" y="9147"/>
                      <a:pt x="249" y="9107"/>
                    </a:cubicBezTo>
                    <a:close/>
                    <a:moveTo>
                      <a:pt x="105" y="12313"/>
                    </a:moveTo>
                    <a:lnTo>
                      <a:pt x="105" y="12313"/>
                    </a:lnTo>
                    <a:cubicBezTo>
                      <a:pt x="106" y="12315"/>
                      <a:pt x="107" y="12317"/>
                      <a:pt x="108" y="12319"/>
                    </a:cubicBezTo>
                    <a:lnTo>
                      <a:pt x="108" y="12319"/>
                    </a:lnTo>
                    <a:cubicBezTo>
                      <a:pt x="107" y="12317"/>
                      <a:pt x="106" y="12315"/>
                      <a:pt x="105" y="12313"/>
                    </a:cubicBezTo>
                    <a:close/>
                    <a:moveTo>
                      <a:pt x="103" y="14164"/>
                    </a:moveTo>
                    <a:lnTo>
                      <a:pt x="103" y="14164"/>
                    </a:lnTo>
                    <a:cubicBezTo>
                      <a:pt x="103" y="14166"/>
                      <a:pt x="104" y="14169"/>
                      <a:pt x="105" y="14171"/>
                    </a:cubicBezTo>
                    <a:cubicBezTo>
                      <a:pt x="104" y="14169"/>
                      <a:pt x="104" y="14166"/>
                      <a:pt x="103" y="14164"/>
                    </a:cubicBezTo>
                    <a:close/>
                    <a:moveTo>
                      <a:pt x="20" y="0"/>
                    </a:moveTo>
                    <a:cubicBezTo>
                      <a:pt x="20" y="7"/>
                      <a:pt x="59" y="0"/>
                      <a:pt x="59" y="20"/>
                    </a:cubicBezTo>
                    <a:cubicBezTo>
                      <a:pt x="66" y="157"/>
                      <a:pt x="13" y="471"/>
                      <a:pt x="79" y="543"/>
                    </a:cubicBezTo>
                    <a:cubicBezTo>
                      <a:pt x="52" y="543"/>
                      <a:pt x="52" y="569"/>
                      <a:pt x="20" y="569"/>
                    </a:cubicBezTo>
                    <a:cubicBezTo>
                      <a:pt x="26" y="929"/>
                      <a:pt x="131" y="1348"/>
                      <a:pt x="39" y="1714"/>
                    </a:cubicBezTo>
                    <a:cubicBezTo>
                      <a:pt x="137" y="1799"/>
                      <a:pt x="52" y="1983"/>
                      <a:pt x="52" y="2133"/>
                    </a:cubicBezTo>
                    <a:cubicBezTo>
                      <a:pt x="46" y="2234"/>
                      <a:pt x="82" y="2468"/>
                      <a:pt x="97" y="2468"/>
                    </a:cubicBezTo>
                    <a:cubicBezTo>
                      <a:pt x="97" y="2468"/>
                      <a:pt x="97" y="2468"/>
                      <a:pt x="97" y="2468"/>
                    </a:cubicBezTo>
                    <a:lnTo>
                      <a:pt x="97" y="2468"/>
                    </a:lnTo>
                    <a:cubicBezTo>
                      <a:pt x="50" y="2501"/>
                      <a:pt x="95" y="2582"/>
                      <a:pt x="71" y="2582"/>
                    </a:cubicBezTo>
                    <a:cubicBezTo>
                      <a:pt x="66" y="2582"/>
                      <a:pt x="58" y="2579"/>
                      <a:pt x="46" y="2571"/>
                    </a:cubicBezTo>
                    <a:lnTo>
                      <a:pt x="46" y="2571"/>
                    </a:lnTo>
                    <a:cubicBezTo>
                      <a:pt x="92" y="2624"/>
                      <a:pt x="46" y="2670"/>
                      <a:pt x="105" y="2715"/>
                    </a:cubicBezTo>
                    <a:cubicBezTo>
                      <a:pt x="66" y="2715"/>
                      <a:pt x="79" y="2859"/>
                      <a:pt x="111" y="2970"/>
                    </a:cubicBezTo>
                    <a:cubicBezTo>
                      <a:pt x="105" y="2970"/>
                      <a:pt x="97" y="2970"/>
                      <a:pt x="89" y="2970"/>
                    </a:cubicBezTo>
                    <a:cubicBezTo>
                      <a:pt x="74" y="2970"/>
                      <a:pt x="59" y="2973"/>
                      <a:pt x="59" y="2990"/>
                    </a:cubicBezTo>
                    <a:cubicBezTo>
                      <a:pt x="151" y="3095"/>
                      <a:pt x="46" y="3226"/>
                      <a:pt x="124" y="3324"/>
                    </a:cubicBezTo>
                    <a:cubicBezTo>
                      <a:pt x="92" y="3461"/>
                      <a:pt x="118" y="3932"/>
                      <a:pt x="137" y="4285"/>
                    </a:cubicBezTo>
                    <a:cubicBezTo>
                      <a:pt x="124" y="4285"/>
                      <a:pt x="114" y="4271"/>
                      <a:pt x="107" y="4271"/>
                    </a:cubicBezTo>
                    <a:cubicBezTo>
                      <a:pt x="103" y="4271"/>
                      <a:pt x="100" y="4275"/>
                      <a:pt x="98" y="4285"/>
                    </a:cubicBezTo>
                    <a:cubicBezTo>
                      <a:pt x="157" y="4613"/>
                      <a:pt x="52" y="4881"/>
                      <a:pt x="183" y="5077"/>
                    </a:cubicBezTo>
                    <a:cubicBezTo>
                      <a:pt x="177" y="5075"/>
                      <a:pt x="172" y="5075"/>
                      <a:pt x="167" y="5075"/>
                    </a:cubicBezTo>
                    <a:cubicBezTo>
                      <a:pt x="102" y="5075"/>
                      <a:pt x="149" y="5228"/>
                      <a:pt x="98" y="5228"/>
                    </a:cubicBezTo>
                    <a:cubicBezTo>
                      <a:pt x="96" y="5228"/>
                      <a:pt x="94" y="5228"/>
                      <a:pt x="92" y="5228"/>
                    </a:cubicBezTo>
                    <a:lnTo>
                      <a:pt x="92" y="5228"/>
                    </a:lnTo>
                    <a:cubicBezTo>
                      <a:pt x="190" y="5378"/>
                      <a:pt x="111" y="5620"/>
                      <a:pt x="92" y="5895"/>
                    </a:cubicBezTo>
                    <a:cubicBezTo>
                      <a:pt x="72" y="6189"/>
                      <a:pt x="118" y="6497"/>
                      <a:pt x="137" y="6752"/>
                    </a:cubicBezTo>
                    <a:cubicBezTo>
                      <a:pt x="150" y="6871"/>
                      <a:pt x="193" y="6942"/>
                      <a:pt x="133" y="6942"/>
                    </a:cubicBezTo>
                    <a:cubicBezTo>
                      <a:pt x="130" y="6942"/>
                      <a:pt x="127" y="6942"/>
                      <a:pt x="124" y="6942"/>
                    </a:cubicBezTo>
                    <a:lnTo>
                      <a:pt x="124" y="6942"/>
                    </a:lnTo>
                    <a:cubicBezTo>
                      <a:pt x="118" y="6981"/>
                      <a:pt x="151" y="6981"/>
                      <a:pt x="164" y="7001"/>
                    </a:cubicBezTo>
                    <a:cubicBezTo>
                      <a:pt x="72" y="7230"/>
                      <a:pt x="79" y="7517"/>
                      <a:pt x="170" y="7694"/>
                    </a:cubicBezTo>
                    <a:cubicBezTo>
                      <a:pt x="131" y="7694"/>
                      <a:pt x="105" y="7687"/>
                      <a:pt x="92" y="7674"/>
                    </a:cubicBezTo>
                    <a:lnTo>
                      <a:pt x="92" y="7674"/>
                    </a:lnTo>
                    <a:cubicBezTo>
                      <a:pt x="97" y="7737"/>
                      <a:pt x="144" y="7839"/>
                      <a:pt x="122" y="7839"/>
                    </a:cubicBezTo>
                    <a:cubicBezTo>
                      <a:pt x="117" y="7839"/>
                      <a:pt x="107" y="7832"/>
                      <a:pt x="92" y="7818"/>
                    </a:cubicBezTo>
                    <a:lnTo>
                      <a:pt x="92" y="7818"/>
                    </a:lnTo>
                    <a:cubicBezTo>
                      <a:pt x="157" y="8283"/>
                      <a:pt x="177" y="8361"/>
                      <a:pt x="144" y="8865"/>
                    </a:cubicBezTo>
                    <a:cubicBezTo>
                      <a:pt x="154" y="8865"/>
                      <a:pt x="166" y="8864"/>
                      <a:pt x="176" y="8864"/>
                    </a:cubicBezTo>
                    <a:cubicBezTo>
                      <a:pt x="191" y="8864"/>
                      <a:pt x="203" y="8866"/>
                      <a:pt x="203" y="8878"/>
                    </a:cubicBezTo>
                    <a:cubicBezTo>
                      <a:pt x="185" y="8949"/>
                      <a:pt x="135" y="9248"/>
                      <a:pt x="209" y="9248"/>
                    </a:cubicBezTo>
                    <a:cubicBezTo>
                      <a:pt x="217" y="9248"/>
                      <a:pt x="225" y="9245"/>
                      <a:pt x="236" y="9238"/>
                    </a:cubicBezTo>
                    <a:lnTo>
                      <a:pt x="236" y="9238"/>
                    </a:lnTo>
                    <a:cubicBezTo>
                      <a:pt x="229" y="9336"/>
                      <a:pt x="164" y="9356"/>
                      <a:pt x="223" y="9402"/>
                    </a:cubicBezTo>
                    <a:cubicBezTo>
                      <a:pt x="122" y="9407"/>
                      <a:pt x="171" y="9488"/>
                      <a:pt x="210" y="9489"/>
                    </a:cubicBezTo>
                    <a:lnTo>
                      <a:pt x="210" y="9489"/>
                    </a:lnTo>
                    <a:cubicBezTo>
                      <a:pt x="190" y="9499"/>
                      <a:pt x="195" y="9534"/>
                      <a:pt x="164" y="9534"/>
                    </a:cubicBezTo>
                    <a:cubicBezTo>
                      <a:pt x="160" y="9534"/>
                      <a:pt x="156" y="9534"/>
                      <a:pt x="151" y="9532"/>
                    </a:cubicBezTo>
                    <a:lnTo>
                      <a:pt x="151" y="9532"/>
                    </a:lnTo>
                    <a:cubicBezTo>
                      <a:pt x="177" y="9794"/>
                      <a:pt x="183" y="10200"/>
                      <a:pt x="124" y="10579"/>
                    </a:cubicBezTo>
                    <a:cubicBezTo>
                      <a:pt x="223" y="11070"/>
                      <a:pt x="151" y="11325"/>
                      <a:pt x="85" y="11835"/>
                    </a:cubicBezTo>
                    <a:cubicBezTo>
                      <a:pt x="124" y="11914"/>
                      <a:pt x="52" y="12058"/>
                      <a:pt x="151" y="12084"/>
                    </a:cubicBezTo>
                    <a:cubicBezTo>
                      <a:pt x="92" y="12097"/>
                      <a:pt x="137" y="12274"/>
                      <a:pt x="137" y="12313"/>
                    </a:cubicBezTo>
                    <a:cubicBezTo>
                      <a:pt x="144" y="12274"/>
                      <a:pt x="151" y="12241"/>
                      <a:pt x="177" y="12228"/>
                    </a:cubicBezTo>
                    <a:lnTo>
                      <a:pt x="177" y="12228"/>
                    </a:lnTo>
                    <a:cubicBezTo>
                      <a:pt x="164" y="12293"/>
                      <a:pt x="183" y="12313"/>
                      <a:pt x="164" y="12333"/>
                    </a:cubicBezTo>
                    <a:cubicBezTo>
                      <a:pt x="160" y="12320"/>
                      <a:pt x="156" y="12317"/>
                      <a:pt x="152" y="12317"/>
                    </a:cubicBezTo>
                    <a:cubicBezTo>
                      <a:pt x="144" y="12317"/>
                      <a:pt x="135" y="12329"/>
                      <a:pt x="124" y="12329"/>
                    </a:cubicBezTo>
                    <a:cubicBezTo>
                      <a:pt x="119" y="12329"/>
                      <a:pt x="114" y="12326"/>
                      <a:pt x="108" y="12319"/>
                    </a:cubicBezTo>
                    <a:lnTo>
                      <a:pt x="108" y="12319"/>
                    </a:lnTo>
                    <a:cubicBezTo>
                      <a:pt x="190" y="12452"/>
                      <a:pt x="68" y="12647"/>
                      <a:pt x="161" y="12647"/>
                    </a:cubicBezTo>
                    <a:cubicBezTo>
                      <a:pt x="164" y="12647"/>
                      <a:pt x="167" y="12647"/>
                      <a:pt x="170" y="12647"/>
                    </a:cubicBezTo>
                    <a:lnTo>
                      <a:pt x="170" y="12647"/>
                    </a:lnTo>
                    <a:cubicBezTo>
                      <a:pt x="46" y="12751"/>
                      <a:pt x="137" y="12745"/>
                      <a:pt x="157" y="12876"/>
                    </a:cubicBezTo>
                    <a:cubicBezTo>
                      <a:pt x="149" y="12867"/>
                      <a:pt x="142" y="12863"/>
                      <a:pt x="138" y="12863"/>
                    </a:cubicBezTo>
                    <a:cubicBezTo>
                      <a:pt x="101" y="12863"/>
                      <a:pt x="154" y="13077"/>
                      <a:pt x="119" y="13077"/>
                    </a:cubicBezTo>
                    <a:cubicBezTo>
                      <a:pt x="112" y="13077"/>
                      <a:pt x="101" y="13068"/>
                      <a:pt x="85" y="13046"/>
                    </a:cubicBezTo>
                    <a:lnTo>
                      <a:pt x="85" y="13046"/>
                    </a:lnTo>
                    <a:cubicBezTo>
                      <a:pt x="124" y="13235"/>
                      <a:pt x="52" y="13255"/>
                      <a:pt x="59" y="13445"/>
                    </a:cubicBezTo>
                    <a:cubicBezTo>
                      <a:pt x="68" y="13445"/>
                      <a:pt x="77" y="13444"/>
                      <a:pt x="86" y="13444"/>
                    </a:cubicBezTo>
                    <a:cubicBezTo>
                      <a:pt x="103" y="13444"/>
                      <a:pt x="118" y="13447"/>
                      <a:pt x="118" y="13464"/>
                    </a:cubicBezTo>
                    <a:cubicBezTo>
                      <a:pt x="79" y="13523"/>
                      <a:pt x="85" y="13543"/>
                      <a:pt x="124" y="13549"/>
                    </a:cubicBezTo>
                    <a:cubicBezTo>
                      <a:pt x="72" y="13608"/>
                      <a:pt x="72" y="13798"/>
                      <a:pt x="131" y="13837"/>
                    </a:cubicBezTo>
                    <a:cubicBezTo>
                      <a:pt x="60" y="13901"/>
                      <a:pt x="72" y="14047"/>
                      <a:pt x="103" y="14164"/>
                    </a:cubicBezTo>
                    <a:lnTo>
                      <a:pt x="103" y="14164"/>
                    </a:lnTo>
                    <a:cubicBezTo>
                      <a:pt x="99" y="14141"/>
                      <a:pt x="118" y="14114"/>
                      <a:pt x="129" y="14114"/>
                    </a:cubicBezTo>
                    <a:cubicBezTo>
                      <a:pt x="134" y="14114"/>
                      <a:pt x="137" y="14119"/>
                      <a:pt x="137" y="14132"/>
                    </a:cubicBezTo>
                    <a:cubicBezTo>
                      <a:pt x="124" y="14145"/>
                      <a:pt x="111" y="14158"/>
                      <a:pt x="105" y="14171"/>
                    </a:cubicBezTo>
                    <a:cubicBezTo>
                      <a:pt x="53" y="14267"/>
                      <a:pt x="97" y="14446"/>
                      <a:pt x="129" y="14446"/>
                    </a:cubicBezTo>
                    <a:cubicBezTo>
                      <a:pt x="130" y="14446"/>
                      <a:pt x="130" y="14446"/>
                      <a:pt x="131" y="14446"/>
                    </a:cubicBezTo>
                    <a:lnTo>
                      <a:pt x="131" y="14446"/>
                    </a:lnTo>
                    <a:cubicBezTo>
                      <a:pt x="66" y="14622"/>
                      <a:pt x="59" y="14825"/>
                      <a:pt x="144" y="14864"/>
                    </a:cubicBezTo>
                    <a:cubicBezTo>
                      <a:pt x="72" y="14930"/>
                      <a:pt x="111" y="15008"/>
                      <a:pt x="151" y="15008"/>
                    </a:cubicBezTo>
                    <a:cubicBezTo>
                      <a:pt x="72" y="15146"/>
                      <a:pt x="59" y="15342"/>
                      <a:pt x="124" y="15512"/>
                    </a:cubicBezTo>
                    <a:cubicBezTo>
                      <a:pt x="0" y="15584"/>
                      <a:pt x="249" y="15905"/>
                      <a:pt x="105" y="16055"/>
                    </a:cubicBezTo>
                    <a:cubicBezTo>
                      <a:pt x="164" y="16062"/>
                      <a:pt x="85" y="16153"/>
                      <a:pt x="170" y="16199"/>
                    </a:cubicBezTo>
                    <a:cubicBezTo>
                      <a:pt x="137" y="16238"/>
                      <a:pt x="137" y="16330"/>
                      <a:pt x="177" y="16408"/>
                    </a:cubicBezTo>
                    <a:cubicBezTo>
                      <a:pt x="111" y="16520"/>
                      <a:pt x="111" y="16703"/>
                      <a:pt x="151" y="16873"/>
                    </a:cubicBezTo>
                    <a:cubicBezTo>
                      <a:pt x="85" y="16964"/>
                      <a:pt x="118" y="16978"/>
                      <a:pt x="137" y="17141"/>
                    </a:cubicBezTo>
                    <a:cubicBezTo>
                      <a:pt x="148" y="17119"/>
                      <a:pt x="150" y="17047"/>
                      <a:pt x="177" y="17047"/>
                    </a:cubicBezTo>
                    <a:cubicBezTo>
                      <a:pt x="183" y="17047"/>
                      <a:pt x="189" y="17050"/>
                      <a:pt x="196" y="17056"/>
                    </a:cubicBezTo>
                    <a:cubicBezTo>
                      <a:pt x="170" y="17056"/>
                      <a:pt x="170" y="17115"/>
                      <a:pt x="196" y="17121"/>
                    </a:cubicBezTo>
                    <a:cubicBezTo>
                      <a:pt x="198" y="17090"/>
                      <a:pt x="200" y="17080"/>
                      <a:pt x="203" y="17080"/>
                    </a:cubicBezTo>
                    <a:cubicBezTo>
                      <a:pt x="209" y="17080"/>
                      <a:pt x="217" y="17141"/>
                      <a:pt x="236" y="17141"/>
                    </a:cubicBezTo>
                    <a:cubicBezTo>
                      <a:pt x="236" y="17129"/>
                      <a:pt x="240" y="17125"/>
                      <a:pt x="246" y="17125"/>
                    </a:cubicBezTo>
                    <a:cubicBezTo>
                      <a:pt x="253" y="17125"/>
                      <a:pt x="264" y="17131"/>
                      <a:pt x="275" y="17135"/>
                    </a:cubicBezTo>
                    <a:cubicBezTo>
                      <a:pt x="281" y="17017"/>
                      <a:pt x="288" y="16978"/>
                      <a:pt x="249" y="16886"/>
                    </a:cubicBezTo>
                    <a:lnTo>
                      <a:pt x="249" y="16886"/>
                    </a:lnTo>
                    <a:cubicBezTo>
                      <a:pt x="255" y="16899"/>
                      <a:pt x="261" y="16904"/>
                      <a:pt x="267" y="16904"/>
                    </a:cubicBezTo>
                    <a:cubicBezTo>
                      <a:pt x="291" y="16904"/>
                      <a:pt x="307" y="16820"/>
                      <a:pt x="284" y="16820"/>
                    </a:cubicBezTo>
                    <a:cubicBezTo>
                      <a:pt x="283" y="16820"/>
                      <a:pt x="282" y="16820"/>
                      <a:pt x="281" y="16821"/>
                    </a:cubicBezTo>
                    <a:cubicBezTo>
                      <a:pt x="281" y="16835"/>
                      <a:pt x="251" y="16862"/>
                      <a:pt x="236" y="16862"/>
                    </a:cubicBezTo>
                    <a:cubicBezTo>
                      <a:pt x="231" y="16862"/>
                      <a:pt x="227" y="16858"/>
                      <a:pt x="229" y="16847"/>
                    </a:cubicBezTo>
                    <a:cubicBezTo>
                      <a:pt x="257" y="16836"/>
                      <a:pt x="233" y="16774"/>
                      <a:pt x="272" y="16774"/>
                    </a:cubicBezTo>
                    <a:cubicBezTo>
                      <a:pt x="279" y="16774"/>
                      <a:pt x="289" y="16776"/>
                      <a:pt x="301" y="16781"/>
                    </a:cubicBezTo>
                    <a:cubicBezTo>
                      <a:pt x="327" y="16598"/>
                      <a:pt x="288" y="16343"/>
                      <a:pt x="281" y="16134"/>
                    </a:cubicBezTo>
                    <a:cubicBezTo>
                      <a:pt x="275" y="15990"/>
                      <a:pt x="347" y="15682"/>
                      <a:pt x="262" y="15630"/>
                    </a:cubicBezTo>
                    <a:lnTo>
                      <a:pt x="262" y="15630"/>
                    </a:lnTo>
                    <a:cubicBezTo>
                      <a:pt x="267" y="15635"/>
                      <a:pt x="246" y="15669"/>
                      <a:pt x="235" y="15669"/>
                    </a:cubicBezTo>
                    <a:cubicBezTo>
                      <a:pt x="231" y="15669"/>
                      <a:pt x="229" y="15666"/>
                      <a:pt x="229" y="15656"/>
                    </a:cubicBezTo>
                    <a:cubicBezTo>
                      <a:pt x="229" y="15649"/>
                      <a:pt x="281" y="15617"/>
                      <a:pt x="281" y="15610"/>
                    </a:cubicBezTo>
                    <a:cubicBezTo>
                      <a:pt x="366" y="15362"/>
                      <a:pt x="223" y="14956"/>
                      <a:pt x="294" y="14753"/>
                    </a:cubicBezTo>
                    <a:cubicBezTo>
                      <a:pt x="286" y="14753"/>
                      <a:pt x="277" y="14754"/>
                      <a:pt x="269" y="14754"/>
                    </a:cubicBezTo>
                    <a:cubicBezTo>
                      <a:pt x="253" y="14754"/>
                      <a:pt x="240" y="14751"/>
                      <a:pt x="236" y="14734"/>
                    </a:cubicBezTo>
                    <a:cubicBezTo>
                      <a:pt x="296" y="14691"/>
                      <a:pt x="289" y="14501"/>
                      <a:pt x="241" y="14501"/>
                    </a:cubicBezTo>
                    <a:cubicBezTo>
                      <a:pt x="237" y="14501"/>
                      <a:pt x="233" y="14502"/>
                      <a:pt x="229" y="14505"/>
                    </a:cubicBezTo>
                    <a:cubicBezTo>
                      <a:pt x="268" y="14459"/>
                      <a:pt x="196" y="14393"/>
                      <a:pt x="262" y="14354"/>
                    </a:cubicBezTo>
                    <a:lnTo>
                      <a:pt x="262" y="14354"/>
                    </a:lnTo>
                    <a:cubicBezTo>
                      <a:pt x="268" y="14393"/>
                      <a:pt x="236" y="14413"/>
                      <a:pt x="262" y="14419"/>
                    </a:cubicBezTo>
                    <a:cubicBezTo>
                      <a:pt x="308" y="14282"/>
                      <a:pt x="275" y="14328"/>
                      <a:pt x="255" y="14171"/>
                    </a:cubicBezTo>
                    <a:cubicBezTo>
                      <a:pt x="257" y="14170"/>
                      <a:pt x="259" y="14170"/>
                      <a:pt x="261" y="14170"/>
                    </a:cubicBezTo>
                    <a:cubicBezTo>
                      <a:pt x="271" y="14170"/>
                      <a:pt x="279" y="14179"/>
                      <a:pt x="285" y="14179"/>
                    </a:cubicBezTo>
                    <a:cubicBezTo>
                      <a:pt x="289" y="14179"/>
                      <a:pt x="292" y="14176"/>
                      <a:pt x="294" y="14164"/>
                    </a:cubicBezTo>
                    <a:cubicBezTo>
                      <a:pt x="260" y="14124"/>
                      <a:pt x="241" y="13970"/>
                      <a:pt x="271" y="13970"/>
                    </a:cubicBezTo>
                    <a:cubicBezTo>
                      <a:pt x="276" y="13970"/>
                      <a:pt x="281" y="13974"/>
                      <a:pt x="288" y="13981"/>
                    </a:cubicBezTo>
                    <a:cubicBezTo>
                      <a:pt x="262" y="13890"/>
                      <a:pt x="294" y="13844"/>
                      <a:pt x="242" y="13791"/>
                    </a:cubicBezTo>
                    <a:cubicBezTo>
                      <a:pt x="399" y="13700"/>
                      <a:pt x="249" y="13530"/>
                      <a:pt x="249" y="13314"/>
                    </a:cubicBezTo>
                    <a:cubicBezTo>
                      <a:pt x="249" y="13039"/>
                      <a:pt x="393" y="12647"/>
                      <a:pt x="281" y="12581"/>
                    </a:cubicBezTo>
                    <a:cubicBezTo>
                      <a:pt x="349" y="12547"/>
                      <a:pt x="237" y="12377"/>
                      <a:pt x="280" y="12377"/>
                    </a:cubicBezTo>
                    <a:cubicBezTo>
                      <a:pt x="287" y="12377"/>
                      <a:pt x="298" y="12381"/>
                      <a:pt x="314" y="12391"/>
                    </a:cubicBezTo>
                    <a:cubicBezTo>
                      <a:pt x="262" y="11992"/>
                      <a:pt x="334" y="11652"/>
                      <a:pt x="281" y="11390"/>
                    </a:cubicBezTo>
                    <a:cubicBezTo>
                      <a:pt x="445" y="11161"/>
                      <a:pt x="275" y="10520"/>
                      <a:pt x="308" y="10213"/>
                    </a:cubicBezTo>
                    <a:cubicBezTo>
                      <a:pt x="327" y="9984"/>
                      <a:pt x="386" y="9788"/>
                      <a:pt x="360" y="9604"/>
                    </a:cubicBezTo>
                    <a:cubicBezTo>
                      <a:pt x="334" y="9604"/>
                      <a:pt x="321" y="9617"/>
                      <a:pt x="308" y="9631"/>
                    </a:cubicBezTo>
                    <a:cubicBezTo>
                      <a:pt x="308" y="9604"/>
                      <a:pt x="294" y="9585"/>
                      <a:pt x="281" y="9565"/>
                    </a:cubicBezTo>
                    <a:lnTo>
                      <a:pt x="281" y="9565"/>
                    </a:lnTo>
                    <a:cubicBezTo>
                      <a:pt x="310" y="9569"/>
                      <a:pt x="327" y="9580"/>
                      <a:pt x="338" y="9580"/>
                    </a:cubicBezTo>
                    <a:cubicBezTo>
                      <a:pt x="348" y="9580"/>
                      <a:pt x="354" y="9572"/>
                      <a:pt x="360" y="9545"/>
                    </a:cubicBezTo>
                    <a:cubicBezTo>
                      <a:pt x="334" y="9362"/>
                      <a:pt x="438" y="8950"/>
                      <a:pt x="321" y="8878"/>
                    </a:cubicBezTo>
                    <a:cubicBezTo>
                      <a:pt x="334" y="8839"/>
                      <a:pt x="380" y="8813"/>
                      <a:pt x="314" y="8793"/>
                    </a:cubicBezTo>
                    <a:lnTo>
                      <a:pt x="314" y="8793"/>
                    </a:lnTo>
                    <a:cubicBezTo>
                      <a:pt x="314" y="8813"/>
                      <a:pt x="321" y="8832"/>
                      <a:pt x="301" y="8839"/>
                    </a:cubicBezTo>
                    <a:cubicBezTo>
                      <a:pt x="305" y="8793"/>
                      <a:pt x="312" y="8763"/>
                      <a:pt x="325" y="8763"/>
                    </a:cubicBezTo>
                    <a:cubicBezTo>
                      <a:pt x="332" y="8763"/>
                      <a:pt x="342" y="8772"/>
                      <a:pt x="353" y="8793"/>
                    </a:cubicBezTo>
                    <a:cubicBezTo>
                      <a:pt x="314" y="8695"/>
                      <a:pt x="353" y="8643"/>
                      <a:pt x="294" y="8584"/>
                    </a:cubicBezTo>
                    <a:cubicBezTo>
                      <a:pt x="334" y="8531"/>
                      <a:pt x="353" y="8270"/>
                      <a:pt x="262" y="8211"/>
                    </a:cubicBezTo>
                    <a:cubicBezTo>
                      <a:pt x="373" y="8185"/>
                      <a:pt x="236" y="8113"/>
                      <a:pt x="314" y="8080"/>
                    </a:cubicBezTo>
                    <a:cubicBezTo>
                      <a:pt x="249" y="8060"/>
                      <a:pt x="262" y="7943"/>
                      <a:pt x="281" y="7877"/>
                    </a:cubicBezTo>
                    <a:lnTo>
                      <a:pt x="281" y="7877"/>
                    </a:lnTo>
                    <a:cubicBezTo>
                      <a:pt x="274" y="7887"/>
                      <a:pt x="266" y="7891"/>
                      <a:pt x="258" y="7891"/>
                    </a:cubicBezTo>
                    <a:cubicBezTo>
                      <a:pt x="245" y="7891"/>
                      <a:pt x="233" y="7878"/>
                      <a:pt x="229" y="7858"/>
                    </a:cubicBezTo>
                    <a:cubicBezTo>
                      <a:pt x="294" y="7851"/>
                      <a:pt x="366" y="7714"/>
                      <a:pt x="281" y="7687"/>
                    </a:cubicBezTo>
                    <a:lnTo>
                      <a:pt x="281" y="7687"/>
                    </a:lnTo>
                    <a:cubicBezTo>
                      <a:pt x="275" y="7720"/>
                      <a:pt x="314" y="7740"/>
                      <a:pt x="281" y="7746"/>
                    </a:cubicBezTo>
                    <a:cubicBezTo>
                      <a:pt x="216" y="7740"/>
                      <a:pt x="288" y="7681"/>
                      <a:pt x="203" y="7668"/>
                    </a:cubicBezTo>
                    <a:cubicBezTo>
                      <a:pt x="242" y="7668"/>
                      <a:pt x="281" y="7668"/>
                      <a:pt x="321" y="7661"/>
                    </a:cubicBezTo>
                    <a:cubicBezTo>
                      <a:pt x="301" y="7491"/>
                      <a:pt x="216" y="7400"/>
                      <a:pt x="308" y="7288"/>
                    </a:cubicBezTo>
                    <a:cubicBezTo>
                      <a:pt x="203" y="7112"/>
                      <a:pt x="360" y="6889"/>
                      <a:pt x="288" y="6726"/>
                    </a:cubicBezTo>
                    <a:cubicBezTo>
                      <a:pt x="283" y="6713"/>
                      <a:pt x="278" y="6709"/>
                      <a:pt x="272" y="6709"/>
                    </a:cubicBezTo>
                    <a:cubicBezTo>
                      <a:pt x="260" y="6709"/>
                      <a:pt x="248" y="6727"/>
                      <a:pt x="239" y="6727"/>
                    </a:cubicBezTo>
                    <a:cubicBezTo>
                      <a:pt x="234" y="6727"/>
                      <a:pt x="231" y="6722"/>
                      <a:pt x="229" y="6706"/>
                    </a:cubicBezTo>
                    <a:cubicBezTo>
                      <a:pt x="229" y="6700"/>
                      <a:pt x="288" y="6667"/>
                      <a:pt x="288" y="6660"/>
                    </a:cubicBezTo>
                    <a:cubicBezTo>
                      <a:pt x="301" y="6628"/>
                      <a:pt x="268" y="6588"/>
                      <a:pt x="268" y="6582"/>
                    </a:cubicBezTo>
                    <a:cubicBezTo>
                      <a:pt x="268" y="6562"/>
                      <a:pt x="281" y="6392"/>
                      <a:pt x="236" y="6307"/>
                    </a:cubicBezTo>
                    <a:cubicBezTo>
                      <a:pt x="301" y="6202"/>
                      <a:pt x="288" y="5967"/>
                      <a:pt x="242" y="5908"/>
                    </a:cubicBezTo>
                    <a:lnTo>
                      <a:pt x="242" y="5908"/>
                    </a:lnTo>
                    <a:cubicBezTo>
                      <a:pt x="245" y="5911"/>
                      <a:pt x="248" y="5912"/>
                      <a:pt x="252" y="5912"/>
                    </a:cubicBezTo>
                    <a:cubicBezTo>
                      <a:pt x="289" y="5912"/>
                      <a:pt x="328" y="5714"/>
                      <a:pt x="255" y="5659"/>
                    </a:cubicBezTo>
                    <a:cubicBezTo>
                      <a:pt x="327" y="5529"/>
                      <a:pt x="314" y="5247"/>
                      <a:pt x="314" y="5051"/>
                    </a:cubicBezTo>
                    <a:cubicBezTo>
                      <a:pt x="308" y="4773"/>
                      <a:pt x="295" y="4495"/>
                      <a:pt x="288" y="4267"/>
                    </a:cubicBezTo>
                    <a:lnTo>
                      <a:pt x="288" y="4267"/>
                    </a:lnTo>
                    <a:cubicBezTo>
                      <a:pt x="286" y="4284"/>
                      <a:pt x="265" y="4303"/>
                      <a:pt x="249" y="4303"/>
                    </a:cubicBezTo>
                    <a:cubicBezTo>
                      <a:pt x="239" y="4303"/>
                      <a:pt x="231" y="4296"/>
                      <a:pt x="229" y="4279"/>
                    </a:cubicBezTo>
                    <a:cubicBezTo>
                      <a:pt x="236" y="4240"/>
                      <a:pt x="294" y="4266"/>
                      <a:pt x="308" y="4233"/>
                    </a:cubicBezTo>
                    <a:cubicBezTo>
                      <a:pt x="216" y="3579"/>
                      <a:pt x="360" y="2827"/>
                      <a:pt x="203" y="2087"/>
                    </a:cubicBezTo>
                    <a:cubicBezTo>
                      <a:pt x="275" y="1904"/>
                      <a:pt x="249" y="1518"/>
                      <a:pt x="255" y="1440"/>
                    </a:cubicBezTo>
                    <a:cubicBezTo>
                      <a:pt x="288" y="1217"/>
                      <a:pt x="170" y="988"/>
                      <a:pt x="177" y="772"/>
                    </a:cubicBezTo>
                    <a:cubicBezTo>
                      <a:pt x="177" y="771"/>
                      <a:pt x="177" y="771"/>
                      <a:pt x="179" y="771"/>
                    </a:cubicBezTo>
                    <a:cubicBezTo>
                      <a:pt x="186" y="771"/>
                      <a:pt x="213" y="784"/>
                      <a:pt x="216" y="791"/>
                    </a:cubicBezTo>
                    <a:lnTo>
                      <a:pt x="216" y="791"/>
                    </a:lnTo>
                    <a:cubicBezTo>
                      <a:pt x="197" y="720"/>
                      <a:pt x="222" y="726"/>
                      <a:pt x="177" y="687"/>
                    </a:cubicBezTo>
                    <a:cubicBezTo>
                      <a:pt x="288" y="432"/>
                      <a:pt x="131" y="59"/>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230029" y="3344357"/>
                <a:ext cx="669" cy="2580"/>
              </a:xfrm>
              <a:custGeom>
                <a:avLst/>
                <a:gdLst/>
                <a:ahLst/>
                <a:cxnLst/>
                <a:rect l="l" t="t" r="r" b="b"/>
                <a:pathLst>
                  <a:path w="7" h="27" extrusionOk="0">
                    <a:moveTo>
                      <a:pt x="7" y="0"/>
                    </a:moveTo>
                    <a:lnTo>
                      <a:pt x="7" y="0"/>
                    </a:lnTo>
                    <a:cubicBezTo>
                      <a:pt x="0" y="7"/>
                      <a:pt x="0" y="20"/>
                      <a:pt x="0" y="26"/>
                    </a:cubicBezTo>
                    <a:cubicBezTo>
                      <a:pt x="0" y="26"/>
                      <a:pt x="7" y="13"/>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276943" y="2884868"/>
                <a:ext cx="18154" cy="453277"/>
              </a:xfrm>
              <a:custGeom>
                <a:avLst/>
                <a:gdLst/>
                <a:ahLst/>
                <a:cxnLst/>
                <a:rect l="l" t="t" r="r" b="b"/>
                <a:pathLst>
                  <a:path w="190" h="4744" extrusionOk="0">
                    <a:moveTo>
                      <a:pt x="160" y="1337"/>
                    </a:moveTo>
                    <a:cubicBezTo>
                      <a:pt x="161" y="1339"/>
                      <a:pt x="162" y="1340"/>
                      <a:pt x="164" y="1342"/>
                    </a:cubicBezTo>
                    <a:cubicBezTo>
                      <a:pt x="163" y="1339"/>
                      <a:pt x="161" y="1338"/>
                      <a:pt x="160" y="1337"/>
                    </a:cubicBezTo>
                    <a:close/>
                    <a:moveTo>
                      <a:pt x="83" y="2183"/>
                    </a:moveTo>
                    <a:lnTo>
                      <a:pt x="83" y="2183"/>
                    </a:lnTo>
                    <a:cubicBezTo>
                      <a:pt x="83" y="2183"/>
                      <a:pt x="114" y="2214"/>
                      <a:pt x="92" y="2225"/>
                    </a:cubicBezTo>
                    <a:cubicBezTo>
                      <a:pt x="72" y="2218"/>
                      <a:pt x="72" y="2205"/>
                      <a:pt x="85" y="2186"/>
                    </a:cubicBezTo>
                    <a:cubicBezTo>
                      <a:pt x="83" y="2184"/>
                      <a:pt x="83" y="2183"/>
                      <a:pt x="83" y="2183"/>
                    </a:cubicBezTo>
                    <a:close/>
                    <a:moveTo>
                      <a:pt x="137" y="0"/>
                    </a:moveTo>
                    <a:cubicBezTo>
                      <a:pt x="137" y="40"/>
                      <a:pt x="131" y="46"/>
                      <a:pt x="131" y="72"/>
                    </a:cubicBezTo>
                    <a:cubicBezTo>
                      <a:pt x="131" y="80"/>
                      <a:pt x="131" y="92"/>
                      <a:pt x="131" y="92"/>
                    </a:cubicBezTo>
                    <a:cubicBezTo>
                      <a:pt x="131" y="88"/>
                      <a:pt x="134" y="80"/>
                      <a:pt x="136" y="80"/>
                    </a:cubicBezTo>
                    <a:cubicBezTo>
                      <a:pt x="137" y="80"/>
                      <a:pt x="137" y="81"/>
                      <a:pt x="137" y="85"/>
                    </a:cubicBezTo>
                    <a:cubicBezTo>
                      <a:pt x="132" y="85"/>
                      <a:pt x="131" y="102"/>
                      <a:pt x="131" y="102"/>
                    </a:cubicBezTo>
                    <a:cubicBezTo>
                      <a:pt x="131" y="102"/>
                      <a:pt x="131" y="101"/>
                      <a:pt x="131" y="99"/>
                    </a:cubicBezTo>
                    <a:cubicBezTo>
                      <a:pt x="124" y="151"/>
                      <a:pt x="124" y="223"/>
                      <a:pt x="124" y="282"/>
                    </a:cubicBezTo>
                    <a:cubicBezTo>
                      <a:pt x="124" y="321"/>
                      <a:pt x="105" y="406"/>
                      <a:pt x="118" y="419"/>
                    </a:cubicBezTo>
                    <a:cubicBezTo>
                      <a:pt x="118" y="419"/>
                      <a:pt x="125" y="408"/>
                      <a:pt x="129" y="408"/>
                    </a:cubicBezTo>
                    <a:cubicBezTo>
                      <a:pt x="130" y="408"/>
                      <a:pt x="131" y="409"/>
                      <a:pt x="131" y="413"/>
                    </a:cubicBezTo>
                    <a:cubicBezTo>
                      <a:pt x="131" y="413"/>
                      <a:pt x="118" y="426"/>
                      <a:pt x="118" y="426"/>
                    </a:cubicBezTo>
                    <a:cubicBezTo>
                      <a:pt x="98" y="498"/>
                      <a:pt x="124" y="609"/>
                      <a:pt x="105" y="661"/>
                    </a:cubicBezTo>
                    <a:cubicBezTo>
                      <a:pt x="111" y="661"/>
                      <a:pt x="118" y="661"/>
                      <a:pt x="118" y="668"/>
                    </a:cubicBezTo>
                    <a:cubicBezTo>
                      <a:pt x="105" y="680"/>
                      <a:pt x="105" y="734"/>
                      <a:pt x="121" y="734"/>
                    </a:cubicBezTo>
                    <a:cubicBezTo>
                      <a:pt x="122" y="734"/>
                      <a:pt x="123" y="734"/>
                      <a:pt x="124" y="733"/>
                    </a:cubicBezTo>
                    <a:lnTo>
                      <a:pt x="124" y="733"/>
                    </a:lnTo>
                    <a:cubicBezTo>
                      <a:pt x="111" y="746"/>
                      <a:pt x="131" y="766"/>
                      <a:pt x="111" y="772"/>
                    </a:cubicBezTo>
                    <a:cubicBezTo>
                      <a:pt x="111" y="766"/>
                      <a:pt x="118" y="759"/>
                      <a:pt x="111" y="753"/>
                    </a:cubicBezTo>
                    <a:cubicBezTo>
                      <a:pt x="98" y="792"/>
                      <a:pt x="105" y="779"/>
                      <a:pt x="111" y="825"/>
                    </a:cubicBezTo>
                    <a:cubicBezTo>
                      <a:pt x="107" y="825"/>
                      <a:pt x="105" y="822"/>
                      <a:pt x="103" y="822"/>
                    </a:cubicBezTo>
                    <a:cubicBezTo>
                      <a:pt x="102" y="822"/>
                      <a:pt x="100" y="823"/>
                      <a:pt x="98" y="825"/>
                    </a:cubicBezTo>
                    <a:cubicBezTo>
                      <a:pt x="110" y="836"/>
                      <a:pt x="116" y="879"/>
                      <a:pt x="104" y="879"/>
                    </a:cubicBezTo>
                    <a:cubicBezTo>
                      <a:pt x="102" y="879"/>
                      <a:pt x="100" y="879"/>
                      <a:pt x="98" y="877"/>
                    </a:cubicBezTo>
                    <a:lnTo>
                      <a:pt x="98" y="877"/>
                    </a:lnTo>
                    <a:cubicBezTo>
                      <a:pt x="111" y="903"/>
                      <a:pt x="98" y="916"/>
                      <a:pt x="111" y="929"/>
                    </a:cubicBezTo>
                    <a:cubicBezTo>
                      <a:pt x="59" y="956"/>
                      <a:pt x="111" y="1001"/>
                      <a:pt x="111" y="1060"/>
                    </a:cubicBezTo>
                    <a:cubicBezTo>
                      <a:pt x="111" y="1139"/>
                      <a:pt x="46" y="1243"/>
                      <a:pt x="92" y="1263"/>
                    </a:cubicBezTo>
                    <a:cubicBezTo>
                      <a:pt x="64" y="1274"/>
                      <a:pt x="108" y="1319"/>
                      <a:pt x="92" y="1319"/>
                    </a:cubicBezTo>
                    <a:cubicBezTo>
                      <a:pt x="89" y="1319"/>
                      <a:pt x="85" y="1318"/>
                      <a:pt x="79" y="1315"/>
                    </a:cubicBezTo>
                    <a:lnTo>
                      <a:pt x="79" y="1315"/>
                    </a:lnTo>
                    <a:cubicBezTo>
                      <a:pt x="98" y="1427"/>
                      <a:pt x="66" y="1525"/>
                      <a:pt x="85" y="1597"/>
                    </a:cubicBezTo>
                    <a:cubicBezTo>
                      <a:pt x="13" y="1656"/>
                      <a:pt x="85" y="1839"/>
                      <a:pt x="72" y="1917"/>
                    </a:cubicBezTo>
                    <a:cubicBezTo>
                      <a:pt x="59" y="1983"/>
                      <a:pt x="26" y="2042"/>
                      <a:pt x="39" y="2087"/>
                    </a:cubicBezTo>
                    <a:cubicBezTo>
                      <a:pt x="52" y="2087"/>
                      <a:pt x="59" y="2087"/>
                      <a:pt x="66" y="2081"/>
                    </a:cubicBezTo>
                    <a:cubicBezTo>
                      <a:pt x="66" y="2087"/>
                      <a:pt x="72" y="2094"/>
                      <a:pt x="79" y="2101"/>
                    </a:cubicBezTo>
                    <a:cubicBezTo>
                      <a:pt x="64" y="2101"/>
                      <a:pt x="55" y="2096"/>
                      <a:pt x="49" y="2096"/>
                    </a:cubicBezTo>
                    <a:cubicBezTo>
                      <a:pt x="45" y="2096"/>
                      <a:pt x="42" y="2099"/>
                      <a:pt x="39" y="2107"/>
                    </a:cubicBezTo>
                    <a:cubicBezTo>
                      <a:pt x="52" y="2159"/>
                      <a:pt x="0" y="2271"/>
                      <a:pt x="59" y="2290"/>
                    </a:cubicBezTo>
                    <a:cubicBezTo>
                      <a:pt x="52" y="2303"/>
                      <a:pt x="26" y="2310"/>
                      <a:pt x="59" y="2316"/>
                    </a:cubicBezTo>
                    <a:cubicBezTo>
                      <a:pt x="59" y="2310"/>
                      <a:pt x="59" y="2303"/>
                      <a:pt x="66" y="2303"/>
                    </a:cubicBezTo>
                    <a:cubicBezTo>
                      <a:pt x="66" y="2316"/>
                      <a:pt x="63" y="2323"/>
                      <a:pt x="56" y="2323"/>
                    </a:cubicBezTo>
                    <a:cubicBezTo>
                      <a:pt x="52" y="2323"/>
                      <a:pt x="46" y="2321"/>
                      <a:pt x="39" y="2316"/>
                    </a:cubicBezTo>
                    <a:lnTo>
                      <a:pt x="39" y="2316"/>
                    </a:lnTo>
                    <a:cubicBezTo>
                      <a:pt x="59" y="2343"/>
                      <a:pt x="39" y="2356"/>
                      <a:pt x="72" y="2375"/>
                    </a:cubicBezTo>
                    <a:cubicBezTo>
                      <a:pt x="46" y="2388"/>
                      <a:pt x="39" y="2460"/>
                      <a:pt x="85" y="2473"/>
                    </a:cubicBezTo>
                    <a:cubicBezTo>
                      <a:pt x="33" y="2487"/>
                      <a:pt x="98" y="2500"/>
                      <a:pt x="59" y="2513"/>
                    </a:cubicBezTo>
                    <a:cubicBezTo>
                      <a:pt x="92" y="2519"/>
                      <a:pt x="85" y="2552"/>
                      <a:pt x="79" y="2565"/>
                    </a:cubicBezTo>
                    <a:cubicBezTo>
                      <a:pt x="85" y="2565"/>
                      <a:pt x="98" y="2565"/>
                      <a:pt x="98" y="2572"/>
                    </a:cubicBezTo>
                    <a:cubicBezTo>
                      <a:pt x="72" y="2578"/>
                      <a:pt x="33" y="2611"/>
                      <a:pt x="72" y="2624"/>
                    </a:cubicBezTo>
                    <a:cubicBezTo>
                      <a:pt x="79" y="2611"/>
                      <a:pt x="59" y="2604"/>
                      <a:pt x="72" y="2604"/>
                    </a:cubicBezTo>
                    <a:cubicBezTo>
                      <a:pt x="111" y="2604"/>
                      <a:pt x="72" y="2624"/>
                      <a:pt x="111" y="2624"/>
                    </a:cubicBezTo>
                    <a:lnTo>
                      <a:pt x="59" y="2630"/>
                    </a:lnTo>
                    <a:cubicBezTo>
                      <a:pt x="66" y="2676"/>
                      <a:pt x="105" y="2702"/>
                      <a:pt x="59" y="2729"/>
                    </a:cubicBezTo>
                    <a:cubicBezTo>
                      <a:pt x="111" y="2781"/>
                      <a:pt x="39" y="2840"/>
                      <a:pt x="72" y="2886"/>
                    </a:cubicBezTo>
                    <a:cubicBezTo>
                      <a:pt x="74" y="2889"/>
                      <a:pt x="77" y="2890"/>
                      <a:pt x="80" y="2890"/>
                    </a:cubicBezTo>
                    <a:cubicBezTo>
                      <a:pt x="85" y="2890"/>
                      <a:pt x="91" y="2887"/>
                      <a:pt x="94" y="2887"/>
                    </a:cubicBezTo>
                    <a:cubicBezTo>
                      <a:pt x="97" y="2887"/>
                      <a:pt x="98" y="2889"/>
                      <a:pt x="98" y="2892"/>
                    </a:cubicBezTo>
                    <a:cubicBezTo>
                      <a:pt x="98" y="2892"/>
                      <a:pt x="72" y="2905"/>
                      <a:pt x="72" y="2905"/>
                    </a:cubicBezTo>
                    <a:cubicBezTo>
                      <a:pt x="66" y="2912"/>
                      <a:pt x="79" y="2925"/>
                      <a:pt x="79" y="2925"/>
                    </a:cubicBezTo>
                    <a:cubicBezTo>
                      <a:pt x="79" y="2931"/>
                      <a:pt x="72" y="2977"/>
                      <a:pt x="92" y="3003"/>
                    </a:cubicBezTo>
                    <a:cubicBezTo>
                      <a:pt x="66" y="3030"/>
                      <a:pt x="72" y="3095"/>
                      <a:pt x="92" y="3115"/>
                    </a:cubicBezTo>
                    <a:cubicBezTo>
                      <a:pt x="90" y="3113"/>
                      <a:pt x="88" y="3113"/>
                      <a:pt x="86" y="3113"/>
                    </a:cubicBezTo>
                    <a:cubicBezTo>
                      <a:pt x="69" y="3113"/>
                      <a:pt x="55" y="3168"/>
                      <a:pt x="85" y="3180"/>
                    </a:cubicBezTo>
                    <a:cubicBezTo>
                      <a:pt x="52" y="3219"/>
                      <a:pt x="59" y="3298"/>
                      <a:pt x="59" y="3350"/>
                    </a:cubicBezTo>
                    <a:cubicBezTo>
                      <a:pt x="66" y="3429"/>
                      <a:pt x="72" y="3507"/>
                      <a:pt x="72" y="3573"/>
                    </a:cubicBezTo>
                    <a:cubicBezTo>
                      <a:pt x="72" y="3568"/>
                      <a:pt x="81" y="3560"/>
                      <a:pt x="89" y="3560"/>
                    </a:cubicBezTo>
                    <a:cubicBezTo>
                      <a:pt x="93" y="3560"/>
                      <a:pt x="96" y="3562"/>
                      <a:pt x="98" y="3566"/>
                    </a:cubicBezTo>
                    <a:cubicBezTo>
                      <a:pt x="98" y="3573"/>
                      <a:pt x="72" y="3566"/>
                      <a:pt x="66" y="3579"/>
                    </a:cubicBezTo>
                    <a:cubicBezTo>
                      <a:pt x="85" y="3671"/>
                      <a:pt x="79" y="3769"/>
                      <a:pt x="79" y="3867"/>
                    </a:cubicBezTo>
                    <a:cubicBezTo>
                      <a:pt x="79" y="3965"/>
                      <a:pt x="85" y="4070"/>
                      <a:pt x="105" y="4174"/>
                    </a:cubicBezTo>
                    <a:cubicBezTo>
                      <a:pt x="85" y="4220"/>
                      <a:pt x="92" y="4331"/>
                      <a:pt x="92" y="4351"/>
                    </a:cubicBezTo>
                    <a:cubicBezTo>
                      <a:pt x="92" y="4410"/>
                      <a:pt x="105" y="4475"/>
                      <a:pt x="105" y="4534"/>
                    </a:cubicBezTo>
                    <a:cubicBezTo>
                      <a:pt x="105" y="4536"/>
                      <a:pt x="104" y="4537"/>
                      <a:pt x="103" y="4537"/>
                    </a:cubicBezTo>
                    <a:cubicBezTo>
                      <a:pt x="101" y="4537"/>
                      <a:pt x="98" y="4534"/>
                      <a:pt x="98" y="4534"/>
                    </a:cubicBezTo>
                    <a:lnTo>
                      <a:pt x="98" y="4534"/>
                    </a:lnTo>
                    <a:cubicBezTo>
                      <a:pt x="105" y="4554"/>
                      <a:pt x="98" y="4547"/>
                      <a:pt x="105" y="4560"/>
                    </a:cubicBezTo>
                    <a:cubicBezTo>
                      <a:pt x="100" y="4615"/>
                      <a:pt x="102" y="4689"/>
                      <a:pt x="101" y="4724"/>
                    </a:cubicBezTo>
                    <a:lnTo>
                      <a:pt x="101" y="4724"/>
                    </a:lnTo>
                    <a:cubicBezTo>
                      <a:pt x="106" y="4681"/>
                      <a:pt x="111" y="4616"/>
                      <a:pt x="111" y="4600"/>
                    </a:cubicBezTo>
                    <a:cubicBezTo>
                      <a:pt x="111" y="4600"/>
                      <a:pt x="111" y="4593"/>
                      <a:pt x="118" y="4593"/>
                    </a:cubicBezTo>
                    <a:cubicBezTo>
                      <a:pt x="124" y="4495"/>
                      <a:pt x="111" y="4377"/>
                      <a:pt x="137" y="4273"/>
                    </a:cubicBezTo>
                    <a:cubicBezTo>
                      <a:pt x="118" y="4253"/>
                      <a:pt x="137" y="4201"/>
                      <a:pt x="137" y="4161"/>
                    </a:cubicBezTo>
                    <a:cubicBezTo>
                      <a:pt x="144" y="4130"/>
                      <a:pt x="138" y="4069"/>
                      <a:pt x="132" y="4069"/>
                    </a:cubicBezTo>
                    <a:cubicBezTo>
                      <a:pt x="132" y="4069"/>
                      <a:pt x="132" y="4069"/>
                      <a:pt x="131" y="4069"/>
                    </a:cubicBezTo>
                    <a:lnTo>
                      <a:pt x="131" y="4069"/>
                    </a:lnTo>
                    <a:cubicBezTo>
                      <a:pt x="147" y="4058"/>
                      <a:pt x="136" y="4034"/>
                      <a:pt x="144" y="4034"/>
                    </a:cubicBezTo>
                    <a:cubicBezTo>
                      <a:pt x="145" y="4034"/>
                      <a:pt x="147" y="4035"/>
                      <a:pt x="151" y="4037"/>
                    </a:cubicBezTo>
                    <a:cubicBezTo>
                      <a:pt x="137" y="4024"/>
                      <a:pt x="151" y="4011"/>
                      <a:pt x="131" y="3998"/>
                    </a:cubicBezTo>
                    <a:cubicBezTo>
                      <a:pt x="144" y="3998"/>
                      <a:pt x="144" y="3959"/>
                      <a:pt x="131" y="3926"/>
                    </a:cubicBezTo>
                    <a:cubicBezTo>
                      <a:pt x="137" y="3926"/>
                      <a:pt x="151" y="3926"/>
                      <a:pt x="151" y="3919"/>
                    </a:cubicBezTo>
                    <a:cubicBezTo>
                      <a:pt x="124" y="3893"/>
                      <a:pt x="157" y="3854"/>
                      <a:pt x="131" y="3828"/>
                    </a:cubicBezTo>
                    <a:cubicBezTo>
                      <a:pt x="144" y="3788"/>
                      <a:pt x="137" y="3658"/>
                      <a:pt x="131" y="3566"/>
                    </a:cubicBezTo>
                    <a:cubicBezTo>
                      <a:pt x="140" y="3566"/>
                      <a:pt x="143" y="3569"/>
                      <a:pt x="145" y="3569"/>
                    </a:cubicBezTo>
                    <a:cubicBezTo>
                      <a:pt x="147" y="3569"/>
                      <a:pt x="148" y="3568"/>
                      <a:pt x="151" y="3566"/>
                    </a:cubicBezTo>
                    <a:cubicBezTo>
                      <a:pt x="124" y="3474"/>
                      <a:pt x="170" y="3396"/>
                      <a:pt x="118" y="3344"/>
                    </a:cubicBezTo>
                    <a:lnTo>
                      <a:pt x="118" y="3344"/>
                    </a:lnTo>
                    <a:cubicBezTo>
                      <a:pt x="120" y="3344"/>
                      <a:pt x="122" y="3344"/>
                      <a:pt x="124" y="3344"/>
                    </a:cubicBezTo>
                    <a:cubicBezTo>
                      <a:pt x="152" y="3344"/>
                      <a:pt x="135" y="3304"/>
                      <a:pt x="153" y="3304"/>
                    </a:cubicBezTo>
                    <a:cubicBezTo>
                      <a:pt x="154" y="3304"/>
                      <a:pt x="156" y="3304"/>
                      <a:pt x="157" y="3304"/>
                    </a:cubicBezTo>
                    <a:cubicBezTo>
                      <a:pt x="118" y="3258"/>
                      <a:pt x="151" y="3193"/>
                      <a:pt x="164" y="3115"/>
                    </a:cubicBezTo>
                    <a:cubicBezTo>
                      <a:pt x="170" y="3036"/>
                      <a:pt x="151" y="2951"/>
                      <a:pt x="144" y="2879"/>
                    </a:cubicBezTo>
                    <a:cubicBezTo>
                      <a:pt x="137" y="2846"/>
                      <a:pt x="118" y="2827"/>
                      <a:pt x="151" y="2827"/>
                    </a:cubicBezTo>
                    <a:cubicBezTo>
                      <a:pt x="151" y="2814"/>
                      <a:pt x="137" y="2814"/>
                      <a:pt x="131" y="2814"/>
                    </a:cubicBezTo>
                    <a:cubicBezTo>
                      <a:pt x="177" y="2748"/>
                      <a:pt x="177" y="2670"/>
                      <a:pt x="131" y="2617"/>
                    </a:cubicBezTo>
                    <a:cubicBezTo>
                      <a:pt x="151" y="2617"/>
                      <a:pt x="164" y="2617"/>
                      <a:pt x="170" y="2624"/>
                    </a:cubicBezTo>
                    <a:cubicBezTo>
                      <a:pt x="170" y="2608"/>
                      <a:pt x="144" y="2579"/>
                      <a:pt x="155" y="2579"/>
                    </a:cubicBezTo>
                    <a:cubicBezTo>
                      <a:pt x="158" y="2579"/>
                      <a:pt x="163" y="2581"/>
                      <a:pt x="170" y="2585"/>
                    </a:cubicBezTo>
                    <a:cubicBezTo>
                      <a:pt x="137" y="2454"/>
                      <a:pt x="131" y="2434"/>
                      <a:pt x="144" y="2297"/>
                    </a:cubicBezTo>
                    <a:cubicBezTo>
                      <a:pt x="131" y="2297"/>
                      <a:pt x="118" y="2297"/>
                      <a:pt x="118" y="2290"/>
                    </a:cubicBezTo>
                    <a:cubicBezTo>
                      <a:pt x="124" y="2272"/>
                      <a:pt x="151" y="2190"/>
                      <a:pt x="112" y="2190"/>
                    </a:cubicBezTo>
                    <a:cubicBezTo>
                      <a:pt x="108" y="2190"/>
                      <a:pt x="104" y="2190"/>
                      <a:pt x="98" y="2192"/>
                    </a:cubicBezTo>
                    <a:cubicBezTo>
                      <a:pt x="105" y="2166"/>
                      <a:pt x="137" y="2159"/>
                      <a:pt x="111" y="2146"/>
                    </a:cubicBezTo>
                    <a:cubicBezTo>
                      <a:pt x="164" y="2146"/>
                      <a:pt x="124" y="2120"/>
                      <a:pt x="105" y="2120"/>
                    </a:cubicBezTo>
                    <a:cubicBezTo>
                      <a:pt x="124" y="2120"/>
                      <a:pt x="118" y="2107"/>
                      <a:pt x="144" y="2107"/>
                    </a:cubicBezTo>
                    <a:cubicBezTo>
                      <a:pt x="131" y="2035"/>
                      <a:pt x="131" y="1924"/>
                      <a:pt x="157" y="1819"/>
                    </a:cubicBezTo>
                    <a:cubicBezTo>
                      <a:pt x="111" y="1682"/>
                      <a:pt x="151" y="1610"/>
                      <a:pt x="177" y="1472"/>
                    </a:cubicBezTo>
                    <a:cubicBezTo>
                      <a:pt x="157" y="1453"/>
                      <a:pt x="190" y="1414"/>
                      <a:pt x="144" y="1400"/>
                    </a:cubicBezTo>
                    <a:cubicBezTo>
                      <a:pt x="170" y="1400"/>
                      <a:pt x="151" y="1348"/>
                      <a:pt x="151" y="1342"/>
                    </a:cubicBezTo>
                    <a:lnTo>
                      <a:pt x="151" y="1342"/>
                    </a:lnTo>
                    <a:cubicBezTo>
                      <a:pt x="151" y="1348"/>
                      <a:pt x="144" y="1361"/>
                      <a:pt x="137" y="1361"/>
                    </a:cubicBezTo>
                    <a:cubicBezTo>
                      <a:pt x="137" y="1342"/>
                      <a:pt x="131" y="1342"/>
                      <a:pt x="144" y="1335"/>
                    </a:cubicBezTo>
                    <a:cubicBezTo>
                      <a:pt x="144" y="1339"/>
                      <a:pt x="145" y="1340"/>
                      <a:pt x="147" y="1340"/>
                    </a:cubicBezTo>
                    <a:cubicBezTo>
                      <a:pt x="149" y="1340"/>
                      <a:pt x="153" y="1337"/>
                      <a:pt x="157" y="1337"/>
                    </a:cubicBezTo>
                    <a:cubicBezTo>
                      <a:pt x="158" y="1337"/>
                      <a:pt x="159" y="1337"/>
                      <a:pt x="160" y="1337"/>
                    </a:cubicBezTo>
                    <a:lnTo>
                      <a:pt x="160" y="1337"/>
                    </a:lnTo>
                    <a:cubicBezTo>
                      <a:pt x="130" y="1300"/>
                      <a:pt x="176" y="1250"/>
                      <a:pt x="144" y="1250"/>
                    </a:cubicBezTo>
                    <a:cubicBezTo>
                      <a:pt x="142" y="1250"/>
                      <a:pt x="140" y="1250"/>
                      <a:pt x="137" y="1250"/>
                    </a:cubicBezTo>
                    <a:cubicBezTo>
                      <a:pt x="190" y="1217"/>
                      <a:pt x="151" y="1217"/>
                      <a:pt x="144" y="1185"/>
                    </a:cubicBezTo>
                    <a:lnTo>
                      <a:pt x="144" y="1185"/>
                    </a:lnTo>
                    <a:cubicBezTo>
                      <a:pt x="147" y="1186"/>
                      <a:pt x="149" y="1187"/>
                      <a:pt x="151" y="1187"/>
                    </a:cubicBezTo>
                    <a:cubicBezTo>
                      <a:pt x="166" y="1187"/>
                      <a:pt x="146" y="1128"/>
                      <a:pt x="157" y="1128"/>
                    </a:cubicBezTo>
                    <a:cubicBezTo>
                      <a:pt x="159" y="1128"/>
                      <a:pt x="163" y="1131"/>
                      <a:pt x="170" y="1139"/>
                    </a:cubicBezTo>
                    <a:cubicBezTo>
                      <a:pt x="157" y="1086"/>
                      <a:pt x="183" y="1080"/>
                      <a:pt x="177" y="1028"/>
                    </a:cubicBezTo>
                    <a:cubicBezTo>
                      <a:pt x="170" y="1028"/>
                      <a:pt x="157" y="1028"/>
                      <a:pt x="157" y="1021"/>
                    </a:cubicBezTo>
                    <a:cubicBezTo>
                      <a:pt x="170" y="1001"/>
                      <a:pt x="170" y="995"/>
                      <a:pt x="157" y="995"/>
                    </a:cubicBezTo>
                    <a:cubicBezTo>
                      <a:pt x="170" y="982"/>
                      <a:pt x="170" y="929"/>
                      <a:pt x="151" y="916"/>
                    </a:cubicBezTo>
                    <a:cubicBezTo>
                      <a:pt x="175" y="898"/>
                      <a:pt x="171" y="861"/>
                      <a:pt x="159" y="829"/>
                    </a:cubicBezTo>
                    <a:lnTo>
                      <a:pt x="159" y="829"/>
                    </a:lnTo>
                    <a:cubicBezTo>
                      <a:pt x="159" y="835"/>
                      <a:pt x="155" y="842"/>
                      <a:pt x="152" y="842"/>
                    </a:cubicBezTo>
                    <a:cubicBezTo>
                      <a:pt x="151" y="842"/>
                      <a:pt x="151" y="841"/>
                      <a:pt x="151" y="838"/>
                    </a:cubicBezTo>
                    <a:cubicBezTo>
                      <a:pt x="151" y="831"/>
                      <a:pt x="157" y="831"/>
                      <a:pt x="157" y="825"/>
                    </a:cubicBezTo>
                    <a:lnTo>
                      <a:pt x="157" y="825"/>
                    </a:lnTo>
                    <a:cubicBezTo>
                      <a:pt x="158" y="826"/>
                      <a:pt x="158" y="828"/>
                      <a:pt x="159" y="829"/>
                    </a:cubicBezTo>
                    <a:lnTo>
                      <a:pt x="159" y="829"/>
                    </a:lnTo>
                    <a:cubicBezTo>
                      <a:pt x="159" y="828"/>
                      <a:pt x="158" y="826"/>
                      <a:pt x="157" y="825"/>
                    </a:cubicBezTo>
                    <a:lnTo>
                      <a:pt x="157" y="825"/>
                    </a:lnTo>
                    <a:cubicBezTo>
                      <a:pt x="157" y="825"/>
                      <a:pt x="157" y="825"/>
                      <a:pt x="157" y="825"/>
                    </a:cubicBezTo>
                    <a:lnTo>
                      <a:pt x="157" y="825"/>
                    </a:lnTo>
                    <a:cubicBezTo>
                      <a:pt x="157" y="825"/>
                      <a:pt x="157" y="825"/>
                      <a:pt x="157" y="825"/>
                    </a:cubicBezTo>
                    <a:cubicBezTo>
                      <a:pt x="177" y="799"/>
                      <a:pt x="157" y="746"/>
                      <a:pt x="151" y="746"/>
                    </a:cubicBezTo>
                    <a:cubicBezTo>
                      <a:pt x="170" y="700"/>
                      <a:pt x="164" y="642"/>
                      <a:pt x="144" y="635"/>
                    </a:cubicBezTo>
                    <a:cubicBezTo>
                      <a:pt x="164" y="615"/>
                      <a:pt x="151" y="596"/>
                      <a:pt x="144" y="589"/>
                    </a:cubicBezTo>
                    <a:cubicBezTo>
                      <a:pt x="164" y="557"/>
                      <a:pt x="164" y="498"/>
                      <a:pt x="144" y="452"/>
                    </a:cubicBezTo>
                    <a:cubicBezTo>
                      <a:pt x="170" y="432"/>
                      <a:pt x="124" y="347"/>
                      <a:pt x="144" y="301"/>
                    </a:cubicBezTo>
                    <a:cubicBezTo>
                      <a:pt x="137" y="301"/>
                      <a:pt x="151" y="275"/>
                      <a:pt x="137" y="262"/>
                    </a:cubicBezTo>
                    <a:cubicBezTo>
                      <a:pt x="144" y="249"/>
                      <a:pt x="137" y="229"/>
                      <a:pt x="137" y="203"/>
                    </a:cubicBezTo>
                    <a:cubicBezTo>
                      <a:pt x="144" y="177"/>
                      <a:pt x="137" y="125"/>
                      <a:pt x="137" y="79"/>
                    </a:cubicBezTo>
                    <a:cubicBezTo>
                      <a:pt x="137" y="53"/>
                      <a:pt x="137" y="46"/>
                      <a:pt x="137" y="0"/>
                    </a:cubicBezTo>
                    <a:close/>
                    <a:moveTo>
                      <a:pt x="101" y="4724"/>
                    </a:moveTo>
                    <a:lnTo>
                      <a:pt x="101" y="4724"/>
                    </a:lnTo>
                    <a:cubicBezTo>
                      <a:pt x="100" y="4731"/>
                      <a:pt x="99" y="4738"/>
                      <a:pt x="98" y="4744"/>
                    </a:cubicBezTo>
                    <a:cubicBezTo>
                      <a:pt x="100" y="4742"/>
                      <a:pt x="101" y="4735"/>
                      <a:pt x="101" y="47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283822" y="3129948"/>
                <a:ext cx="669" cy="669"/>
              </a:xfrm>
              <a:custGeom>
                <a:avLst/>
                <a:gdLst/>
                <a:ahLst/>
                <a:cxnLst/>
                <a:rect l="l" t="t" r="r" b="b"/>
                <a:pathLst>
                  <a:path w="7" h="7" extrusionOk="0">
                    <a:moveTo>
                      <a:pt x="7" y="0"/>
                    </a:moveTo>
                    <a:cubicBezTo>
                      <a:pt x="0" y="7"/>
                      <a:pt x="0" y="7"/>
                      <a:pt x="0" y="7"/>
                    </a:cubicBezTo>
                    <a:cubicBezTo>
                      <a:pt x="0"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998708" y="3101761"/>
                <a:ext cx="17581" cy="480222"/>
              </a:xfrm>
              <a:custGeom>
                <a:avLst/>
                <a:gdLst/>
                <a:ahLst/>
                <a:cxnLst/>
                <a:rect l="l" t="t" r="r" b="b"/>
                <a:pathLst>
                  <a:path w="184" h="5026" extrusionOk="0">
                    <a:moveTo>
                      <a:pt x="118" y="434"/>
                    </a:moveTo>
                    <a:cubicBezTo>
                      <a:pt x="118" y="434"/>
                      <a:pt x="119" y="436"/>
                      <a:pt x="119" y="439"/>
                    </a:cubicBezTo>
                    <a:cubicBezTo>
                      <a:pt x="119" y="439"/>
                      <a:pt x="116" y="440"/>
                      <a:pt x="113" y="442"/>
                    </a:cubicBezTo>
                    <a:lnTo>
                      <a:pt x="113" y="442"/>
                    </a:lnTo>
                    <a:cubicBezTo>
                      <a:pt x="114" y="439"/>
                      <a:pt x="116" y="434"/>
                      <a:pt x="118" y="434"/>
                    </a:cubicBezTo>
                    <a:close/>
                    <a:moveTo>
                      <a:pt x="151" y="871"/>
                    </a:moveTo>
                    <a:cubicBezTo>
                      <a:pt x="152" y="872"/>
                      <a:pt x="152" y="873"/>
                      <a:pt x="152" y="874"/>
                    </a:cubicBezTo>
                    <a:lnTo>
                      <a:pt x="152" y="874"/>
                    </a:lnTo>
                    <a:cubicBezTo>
                      <a:pt x="152" y="873"/>
                      <a:pt x="152" y="872"/>
                      <a:pt x="151" y="871"/>
                    </a:cubicBezTo>
                    <a:close/>
                    <a:moveTo>
                      <a:pt x="84" y="2312"/>
                    </a:moveTo>
                    <a:cubicBezTo>
                      <a:pt x="87" y="2312"/>
                      <a:pt x="115" y="2345"/>
                      <a:pt x="99" y="2356"/>
                    </a:cubicBezTo>
                    <a:cubicBezTo>
                      <a:pt x="79" y="2349"/>
                      <a:pt x="79" y="2330"/>
                      <a:pt x="86" y="2317"/>
                    </a:cubicBezTo>
                    <a:cubicBezTo>
                      <a:pt x="84" y="2313"/>
                      <a:pt x="83" y="2312"/>
                      <a:pt x="84" y="2312"/>
                    </a:cubicBezTo>
                    <a:close/>
                    <a:moveTo>
                      <a:pt x="125" y="1"/>
                    </a:moveTo>
                    <a:cubicBezTo>
                      <a:pt x="119" y="40"/>
                      <a:pt x="119" y="53"/>
                      <a:pt x="119" y="79"/>
                    </a:cubicBezTo>
                    <a:cubicBezTo>
                      <a:pt x="119" y="85"/>
                      <a:pt x="119" y="93"/>
                      <a:pt x="119" y="93"/>
                    </a:cubicBezTo>
                    <a:cubicBezTo>
                      <a:pt x="119" y="97"/>
                      <a:pt x="119" y="102"/>
                      <a:pt x="119" y="105"/>
                    </a:cubicBezTo>
                    <a:cubicBezTo>
                      <a:pt x="112" y="158"/>
                      <a:pt x="112" y="236"/>
                      <a:pt x="112" y="295"/>
                    </a:cubicBezTo>
                    <a:cubicBezTo>
                      <a:pt x="112" y="339"/>
                      <a:pt x="100" y="427"/>
                      <a:pt x="111" y="444"/>
                    </a:cubicBezTo>
                    <a:lnTo>
                      <a:pt x="111" y="444"/>
                    </a:lnTo>
                    <a:cubicBezTo>
                      <a:pt x="108" y="446"/>
                      <a:pt x="105" y="449"/>
                      <a:pt x="105" y="452"/>
                    </a:cubicBezTo>
                    <a:cubicBezTo>
                      <a:pt x="86" y="524"/>
                      <a:pt x="112" y="642"/>
                      <a:pt x="99" y="701"/>
                    </a:cubicBezTo>
                    <a:cubicBezTo>
                      <a:pt x="105" y="701"/>
                      <a:pt x="112" y="701"/>
                      <a:pt x="112" y="707"/>
                    </a:cubicBezTo>
                    <a:cubicBezTo>
                      <a:pt x="100" y="719"/>
                      <a:pt x="99" y="774"/>
                      <a:pt x="109" y="774"/>
                    </a:cubicBezTo>
                    <a:cubicBezTo>
                      <a:pt x="110" y="774"/>
                      <a:pt x="111" y="774"/>
                      <a:pt x="112" y="773"/>
                    </a:cubicBezTo>
                    <a:lnTo>
                      <a:pt x="112" y="773"/>
                    </a:lnTo>
                    <a:cubicBezTo>
                      <a:pt x="105" y="786"/>
                      <a:pt x="125" y="805"/>
                      <a:pt x="105" y="818"/>
                    </a:cubicBezTo>
                    <a:cubicBezTo>
                      <a:pt x="99" y="805"/>
                      <a:pt x="112" y="805"/>
                      <a:pt x="105" y="799"/>
                    </a:cubicBezTo>
                    <a:lnTo>
                      <a:pt x="105" y="799"/>
                    </a:lnTo>
                    <a:cubicBezTo>
                      <a:pt x="92" y="838"/>
                      <a:pt x="99" y="825"/>
                      <a:pt x="105" y="871"/>
                    </a:cubicBezTo>
                    <a:cubicBezTo>
                      <a:pt x="104" y="872"/>
                      <a:pt x="103" y="873"/>
                      <a:pt x="101" y="873"/>
                    </a:cubicBezTo>
                    <a:cubicBezTo>
                      <a:pt x="98" y="873"/>
                      <a:pt x="95" y="869"/>
                      <a:pt x="93" y="869"/>
                    </a:cubicBezTo>
                    <a:cubicBezTo>
                      <a:pt x="93" y="869"/>
                      <a:pt x="92" y="869"/>
                      <a:pt x="92" y="871"/>
                    </a:cubicBezTo>
                    <a:cubicBezTo>
                      <a:pt x="104" y="888"/>
                      <a:pt x="110" y="932"/>
                      <a:pt x="98" y="932"/>
                    </a:cubicBezTo>
                    <a:cubicBezTo>
                      <a:pt x="96" y="932"/>
                      <a:pt x="94" y="931"/>
                      <a:pt x="92" y="930"/>
                    </a:cubicBezTo>
                    <a:lnTo>
                      <a:pt x="92" y="930"/>
                    </a:lnTo>
                    <a:cubicBezTo>
                      <a:pt x="105" y="956"/>
                      <a:pt x="92" y="969"/>
                      <a:pt x="105" y="982"/>
                    </a:cubicBezTo>
                    <a:cubicBezTo>
                      <a:pt x="53" y="1008"/>
                      <a:pt x="105" y="1060"/>
                      <a:pt x="105" y="1126"/>
                    </a:cubicBezTo>
                    <a:cubicBezTo>
                      <a:pt x="105" y="1204"/>
                      <a:pt x="47" y="1322"/>
                      <a:pt x="86" y="1342"/>
                    </a:cubicBezTo>
                    <a:cubicBezTo>
                      <a:pt x="63" y="1347"/>
                      <a:pt x="110" y="1398"/>
                      <a:pt x="88" y="1398"/>
                    </a:cubicBezTo>
                    <a:cubicBezTo>
                      <a:pt x="84" y="1398"/>
                      <a:pt x="80" y="1397"/>
                      <a:pt x="73" y="1394"/>
                    </a:cubicBezTo>
                    <a:lnTo>
                      <a:pt x="73" y="1394"/>
                    </a:lnTo>
                    <a:cubicBezTo>
                      <a:pt x="92" y="1512"/>
                      <a:pt x="60" y="1610"/>
                      <a:pt x="86" y="1689"/>
                    </a:cubicBezTo>
                    <a:cubicBezTo>
                      <a:pt x="7" y="1754"/>
                      <a:pt x="86" y="1944"/>
                      <a:pt x="73" y="2035"/>
                    </a:cubicBezTo>
                    <a:cubicBezTo>
                      <a:pt x="60" y="2101"/>
                      <a:pt x="33" y="2160"/>
                      <a:pt x="40" y="2212"/>
                    </a:cubicBezTo>
                    <a:cubicBezTo>
                      <a:pt x="53" y="2212"/>
                      <a:pt x="60" y="2205"/>
                      <a:pt x="73" y="2205"/>
                    </a:cubicBezTo>
                    <a:cubicBezTo>
                      <a:pt x="73" y="2212"/>
                      <a:pt x="73" y="2218"/>
                      <a:pt x="79" y="2225"/>
                    </a:cubicBezTo>
                    <a:cubicBezTo>
                      <a:pt x="68" y="2225"/>
                      <a:pt x="61" y="2221"/>
                      <a:pt x="55" y="2221"/>
                    </a:cubicBezTo>
                    <a:cubicBezTo>
                      <a:pt x="50" y="2221"/>
                      <a:pt x="46" y="2223"/>
                      <a:pt x="40" y="2232"/>
                    </a:cubicBezTo>
                    <a:cubicBezTo>
                      <a:pt x="53" y="2284"/>
                      <a:pt x="1" y="2402"/>
                      <a:pt x="60" y="2428"/>
                    </a:cubicBezTo>
                    <a:cubicBezTo>
                      <a:pt x="53" y="2434"/>
                      <a:pt x="33" y="2447"/>
                      <a:pt x="66" y="2447"/>
                    </a:cubicBezTo>
                    <a:cubicBezTo>
                      <a:pt x="66" y="2447"/>
                      <a:pt x="66" y="2441"/>
                      <a:pt x="73" y="2434"/>
                    </a:cubicBezTo>
                    <a:lnTo>
                      <a:pt x="73" y="2434"/>
                    </a:lnTo>
                    <a:cubicBezTo>
                      <a:pt x="68" y="2447"/>
                      <a:pt x="64" y="2457"/>
                      <a:pt x="58" y="2457"/>
                    </a:cubicBezTo>
                    <a:cubicBezTo>
                      <a:pt x="55" y="2457"/>
                      <a:pt x="51" y="2454"/>
                      <a:pt x="47" y="2447"/>
                    </a:cubicBezTo>
                    <a:lnTo>
                      <a:pt x="47" y="2447"/>
                    </a:lnTo>
                    <a:cubicBezTo>
                      <a:pt x="66" y="2480"/>
                      <a:pt x="47" y="2493"/>
                      <a:pt x="79" y="2513"/>
                    </a:cubicBezTo>
                    <a:cubicBezTo>
                      <a:pt x="53" y="2526"/>
                      <a:pt x="47" y="2604"/>
                      <a:pt x="92" y="2624"/>
                    </a:cubicBezTo>
                    <a:cubicBezTo>
                      <a:pt x="33" y="2631"/>
                      <a:pt x="105" y="2650"/>
                      <a:pt x="66" y="2657"/>
                    </a:cubicBezTo>
                    <a:cubicBezTo>
                      <a:pt x="99" y="2663"/>
                      <a:pt x="92" y="2703"/>
                      <a:pt x="86" y="2716"/>
                    </a:cubicBezTo>
                    <a:cubicBezTo>
                      <a:pt x="88" y="2714"/>
                      <a:pt x="90" y="2713"/>
                      <a:pt x="93" y="2713"/>
                    </a:cubicBezTo>
                    <a:cubicBezTo>
                      <a:pt x="99" y="2713"/>
                      <a:pt x="105" y="2718"/>
                      <a:pt x="105" y="2722"/>
                    </a:cubicBezTo>
                    <a:cubicBezTo>
                      <a:pt x="73" y="2729"/>
                      <a:pt x="40" y="2768"/>
                      <a:pt x="79" y="2775"/>
                    </a:cubicBezTo>
                    <a:cubicBezTo>
                      <a:pt x="86" y="2761"/>
                      <a:pt x="66" y="2761"/>
                      <a:pt x="79" y="2755"/>
                    </a:cubicBezTo>
                    <a:lnTo>
                      <a:pt x="79" y="2755"/>
                    </a:lnTo>
                    <a:cubicBezTo>
                      <a:pt x="119" y="2761"/>
                      <a:pt x="79" y="2775"/>
                      <a:pt x="119" y="2781"/>
                    </a:cubicBezTo>
                    <a:lnTo>
                      <a:pt x="60" y="2781"/>
                    </a:lnTo>
                    <a:cubicBezTo>
                      <a:pt x="73" y="2833"/>
                      <a:pt x="112" y="2860"/>
                      <a:pt x="66" y="2892"/>
                    </a:cubicBezTo>
                    <a:cubicBezTo>
                      <a:pt x="125" y="2945"/>
                      <a:pt x="47" y="3010"/>
                      <a:pt x="79" y="3056"/>
                    </a:cubicBezTo>
                    <a:cubicBezTo>
                      <a:pt x="82" y="3059"/>
                      <a:pt x="85" y="3060"/>
                      <a:pt x="88" y="3060"/>
                    </a:cubicBezTo>
                    <a:cubicBezTo>
                      <a:pt x="94" y="3060"/>
                      <a:pt x="99" y="3055"/>
                      <a:pt x="102" y="3055"/>
                    </a:cubicBezTo>
                    <a:cubicBezTo>
                      <a:pt x="104" y="3055"/>
                      <a:pt x="105" y="3057"/>
                      <a:pt x="105" y="3062"/>
                    </a:cubicBezTo>
                    <a:cubicBezTo>
                      <a:pt x="105" y="3062"/>
                      <a:pt x="79" y="3075"/>
                      <a:pt x="79" y="3075"/>
                    </a:cubicBezTo>
                    <a:cubicBezTo>
                      <a:pt x="73" y="3082"/>
                      <a:pt x="92" y="3095"/>
                      <a:pt x="92" y="3102"/>
                    </a:cubicBezTo>
                    <a:cubicBezTo>
                      <a:pt x="92" y="3102"/>
                      <a:pt x="79" y="3154"/>
                      <a:pt x="105" y="3180"/>
                    </a:cubicBezTo>
                    <a:cubicBezTo>
                      <a:pt x="73" y="3206"/>
                      <a:pt x="79" y="3278"/>
                      <a:pt x="99" y="3298"/>
                    </a:cubicBezTo>
                    <a:cubicBezTo>
                      <a:pt x="98" y="3297"/>
                      <a:pt x="96" y="3296"/>
                      <a:pt x="95" y="3296"/>
                    </a:cubicBezTo>
                    <a:cubicBezTo>
                      <a:pt x="82" y="3296"/>
                      <a:pt x="63" y="3352"/>
                      <a:pt x="99" y="3370"/>
                    </a:cubicBezTo>
                    <a:cubicBezTo>
                      <a:pt x="66" y="3409"/>
                      <a:pt x="73" y="3488"/>
                      <a:pt x="73" y="3547"/>
                    </a:cubicBezTo>
                    <a:cubicBezTo>
                      <a:pt x="79" y="3632"/>
                      <a:pt x="86" y="3717"/>
                      <a:pt x="86" y="3782"/>
                    </a:cubicBezTo>
                    <a:cubicBezTo>
                      <a:pt x="86" y="3778"/>
                      <a:pt x="95" y="3767"/>
                      <a:pt x="103" y="3767"/>
                    </a:cubicBezTo>
                    <a:cubicBezTo>
                      <a:pt x="107" y="3767"/>
                      <a:pt x="110" y="3769"/>
                      <a:pt x="112" y="3776"/>
                    </a:cubicBezTo>
                    <a:cubicBezTo>
                      <a:pt x="112" y="3782"/>
                      <a:pt x="86" y="3776"/>
                      <a:pt x="79" y="3789"/>
                    </a:cubicBezTo>
                    <a:cubicBezTo>
                      <a:pt x="99" y="3880"/>
                      <a:pt x="99" y="3985"/>
                      <a:pt x="99" y="4096"/>
                    </a:cubicBezTo>
                    <a:cubicBezTo>
                      <a:pt x="99" y="4201"/>
                      <a:pt x="105" y="4312"/>
                      <a:pt x="125" y="4417"/>
                    </a:cubicBezTo>
                    <a:cubicBezTo>
                      <a:pt x="105" y="4469"/>
                      <a:pt x="112" y="4587"/>
                      <a:pt x="112" y="4606"/>
                    </a:cubicBezTo>
                    <a:cubicBezTo>
                      <a:pt x="112" y="4672"/>
                      <a:pt x="125" y="4737"/>
                      <a:pt x="125" y="4803"/>
                    </a:cubicBezTo>
                    <a:cubicBezTo>
                      <a:pt x="125" y="4803"/>
                      <a:pt x="119" y="4796"/>
                      <a:pt x="119" y="4796"/>
                    </a:cubicBezTo>
                    <a:lnTo>
                      <a:pt x="119" y="4796"/>
                    </a:lnTo>
                    <a:cubicBezTo>
                      <a:pt x="125" y="4816"/>
                      <a:pt x="119" y="4816"/>
                      <a:pt x="125" y="4829"/>
                    </a:cubicBezTo>
                    <a:cubicBezTo>
                      <a:pt x="119" y="4901"/>
                      <a:pt x="125" y="5012"/>
                      <a:pt x="125" y="5025"/>
                    </a:cubicBezTo>
                    <a:cubicBezTo>
                      <a:pt x="125" y="4986"/>
                      <a:pt x="132" y="4888"/>
                      <a:pt x="132" y="4868"/>
                    </a:cubicBezTo>
                    <a:cubicBezTo>
                      <a:pt x="132" y="4868"/>
                      <a:pt x="132" y="4862"/>
                      <a:pt x="138" y="4862"/>
                    </a:cubicBezTo>
                    <a:cubicBezTo>
                      <a:pt x="145" y="4757"/>
                      <a:pt x="132" y="4633"/>
                      <a:pt x="158" y="4528"/>
                    </a:cubicBezTo>
                    <a:cubicBezTo>
                      <a:pt x="138" y="4502"/>
                      <a:pt x="158" y="4449"/>
                      <a:pt x="158" y="4404"/>
                    </a:cubicBezTo>
                    <a:cubicBezTo>
                      <a:pt x="158" y="4373"/>
                      <a:pt x="152" y="4310"/>
                      <a:pt x="151" y="4305"/>
                    </a:cubicBezTo>
                    <a:lnTo>
                      <a:pt x="151" y="4305"/>
                    </a:lnTo>
                    <a:cubicBezTo>
                      <a:pt x="162" y="4294"/>
                      <a:pt x="150" y="4270"/>
                      <a:pt x="158" y="4270"/>
                    </a:cubicBezTo>
                    <a:cubicBezTo>
                      <a:pt x="159" y="4270"/>
                      <a:pt x="161" y="4271"/>
                      <a:pt x="164" y="4273"/>
                    </a:cubicBezTo>
                    <a:cubicBezTo>
                      <a:pt x="151" y="4260"/>
                      <a:pt x="164" y="4247"/>
                      <a:pt x="151" y="4233"/>
                    </a:cubicBezTo>
                    <a:cubicBezTo>
                      <a:pt x="164" y="4233"/>
                      <a:pt x="158" y="4188"/>
                      <a:pt x="151" y="4162"/>
                    </a:cubicBezTo>
                    <a:cubicBezTo>
                      <a:pt x="155" y="4158"/>
                      <a:pt x="158" y="4158"/>
                      <a:pt x="160" y="4158"/>
                    </a:cubicBezTo>
                    <a:cubicBezTo>
                      <a:pt x="163" y="4158"/>
                      <a:pt x="164" y="4158"/>
                      <a:pt x="164" y="4155"/>
                    </a:cubicBezTo>
                    <a:cubicBezTo>
                      <a:pt x="138" y="4122"/>
                      <a:pt x="171" y="4083"/>
                      <a:pt x="145" y="4057"/>
                    </a:cubicBezTo>
                    <a:cubicBezTo>
                      <a:pt x="158" y="4011"/>
                      <a:pt x="151" y="3874"/>
                      <a:pt x="145" y="3776"/>
                    </a:cubicBezTo>
                    <a:cubicBezTo>
                      <a:pt x="147" y="3774"/>
                      <a:pt x="150" y="3774"/>
                      <a:pt x="151" y="3774"/>
                    </a:cubicBezTo>
                    <a:cubicBezTo>
                      <a:pt x="156" y="3774"/>
                      <a:pt x="158" y="3777"/>
                      <a:pt x="161" y="3777"/>
                    </a:cubicBezTo>
                    <a:cubicBezTo>
                      <a:pt x="162" y="3777"/>
                      <a:pt x="163" y="3777"/>
                      <a:pt x="164" y="3776"/>
                    </a:cubicBezTo>
                    <a:cubicBezTo>
                      <a:pt x="138" y="3677"/>
                      <a:pt x="184" y="3599"/>
                      <a:pt x="132" y="3540"/>
                    </a:cubicBezTo>
                    <a:lnTo>
                      <a:pt x="132" y="3540"/>
                    </a:lnTo>
                    <a:cubicBezTo>
                      <a:pt x="134" y="3540"/>
                      <a:pt x="136" y="3541"/>
                      <a:pt x="138" y="3541"/>
                    </a:cubicBezTo>
                    <a:cubicBezTo>
                      <a:pt x="167" y="3541"/>
                      <a:pt x="140" y="3494"/>
                      <a:pt x="171" y="3494"/>
                    </a:cubicBezTo>
                    <a:cubicBezTo>
                      <a:pt x="125" y="3455"/>
                      <a:pt x="164" y="3383"/>
                      <a:pt x="171" y="3298"/>
                    </a:cubicBezTo>
                    <a:cubicBezTo>
                      <a:pt x="184" y="3213"/>
                      <a:pt x="164" y="3121"/>
                      <a:pt x="151" y="3049"/>
                    </a:cubicBezTo>
                    <a:cubicBezTo>
                      <a:pt x="146" y="3015"/>
                      <a:pt x="130" y="2996"/>
                      <a:pt x="148" y="2996"/>
                    </a:cubicBezTo>
                    <a:cubicBezTo>
                      <a:pt x="150" y="2996"/>
                      <a:pt x="154" y="2996"/>
                      <a:pt x="158" y="2997"/>
                    </a:cubicBezTo>
                    <a:cubicBezTo>
                      <a:pt x="158" y="2984"/>
                      <a:pt x="145" y="2984"/>
                      <a:pt x="138" y="2977"/>
                    </a:cubicBezTo>
                    <a:cubicBezTo>
                      <a:pt x="184" y="2912"/>
                      <a:pt x="184" y="2827"/>
                      <a:pt x="138" y="2775"/>
                    </a:cubicBezTo>
                    <a:cubicBezTo>
                      <a:pt x="158" y="2775"/>
                      <a:pt x="171" y="2775"/>
                      <a:pt x="177" y="2781"/>
                    </a:cubicBezTo>
                    <a:cubicBezTo>
                      <a:pt x="172" y="2760"/>
                      <a:pt x="150" y="2730"/>
                      <a:pt x="162" y="2730"/>
                    </a:cubicBezTo>
                    <a:cubicBezTo>
                      <a:pt x="165" y="2730"/>
                      <a:pt x="170" y="2732"/>
                      <a:pt x="177" y="2735"/>
                    </a:cubicBezTo>
                    <a:cubicBezTo>
                      <a:pt x="145" y="2598"/>
                      <a:pt x="132" y="2578"/>
                      <a:pt x="151" y="2428"/>
                    </a:cubicBezTo>
                    <a:cubicBezTo>
                      <a:pt x="145" y="2428"/>
                      <a:pt x="137" y="2429"/>
                      <a:pt x="130" y="2429"/>
                    </a:cubicBezTo>
                    <a:cubicBezTo>
                      <a:pt x="123" y="2429"/>
                      <a:pt x="119" y="2428"/>
                      <a:pt x="119" y="2421"/>
                    </a:cubicBezTo>
                    <a:cubicBezTo>
                      <a:pt x="130" y="2404"/>
                      <a:pt x="152" y="2319"/>
                      <a:pt x="120" y="2319"/>
                    </a:cubicBezTo>
                    <a:cubicBezTo>
                      <a:pt x="116" y="2319"/>
                      <a:pt x="111" y="2320"/>
                      <a:pt x="105" y="2323"/>
                    </a:cubicBezTo>
                    <a:cubicBezTo>
                      <a:pt x="105" y="2290"/>
                      <a:pt x="145" y="2284"/>
                      <a:pt x="112" y="2271"/>
                    </a:cubicBezTo>
                    <a:cubicBezTo>
                      <a:pt x="164" y="2271"/>
                      <a:pt x="132" y="2245"/>
                      <a:pt x="112" y="2245"/>
                    </a:cubicBezTo>
                    <a:cubicBezTo>
                      <a:pt x="132" y="2245"/>
                      <a:pt x="119" y="2232"/>
                      <a:pt x="145" y="2232"/>
                    </a:cubicBezTo>
                    <a:cubicBezTo>
                      <a:pt x="132" y="2160"/>
                      <a:pt x="132" y="2035"/>
                      <a:pt x="158" y="1924"/>
                    </a:cubicBezTo>
                    <a:cubicBezTo>
                      <a:pt x="112" y="1780"/>
                      <a:pt x="145" y="1708"/>
                      <a:pt x="171" y="1558"/>
                    </a:cubicBezTo>
                    <a:cubicBezTo>
                      <a:pt x="158" y="1532"/>
                      <a:pt x="184" y="1492"/>
                      <a:pt x="145" y="1486"/>
                    </a:cubicBezTo>
                    <a:cubicBezTo>
                      <a:pt x="171" y="1479"/>
                      <a:pt x="145" y="1433"/>
                      <a:pt x="145" y="1420"/>
                    </a:cubicBezTo>
                    <a:cubicBezTo>
                      <a:pt x="145" y="1427"/>
                      <a:pt x="145" y="1440"/>
                      <a:pt x="132" y="1440"/>
                    </a:cubicBezTo>
                    <a:cubicBezTo>
                      <a:pt x="138" y="1420"/>
                      <a:pt x="132" y="1420"/>
                      <a:pt x="138" y="1414"/>
                    </a:cubicBezTo>
                    <a:cubicBezTo>
                      <a:pt x="140" y="1417"/>
                      <a:pt x="142" y="1418"/>
                      <a:pt x="144" y="1418"/>
                    </a:cubicBezTo>
                    <a:cubicBezTo>
                      <a:pt x="147" y="1418"/>
                      <a:pt x="150" y="1416"/>
                      <a:pt x="155" y="1416"/>
                    </a:cubicBezTo>
                    <a:cubicBezTo>
                      <a:pt x="158" y="1416"/>
                      <a:pt x="161" y="1417"/>
                      <a:pt x="164" y="1420"/>
                    </a:cubicBezTo>
                    <a:cubicBezTo>
                      <a:pt x="127" y="1377"/>
                      <a:pt x="172" y="1322"/>
                      <a:pt x="138" y="1322"/>
                    </a:cubicBezTo>
                    <a:cubicBezTo>
                      <a:pt x="136" y="1322"/>
                      <a:pt x="134" y="1322"/>
                      <a:pt x="132" y="1322"/>
                    </a:cubicBezTo>
                    <a:cubicBezTo>
                      <a:pt x="184" y="1289"/>
                      <a:pt x="151" y="1289"/>
                      <a:pt x="138" y="1250"/>
                    </a:cubicBezTo>
                    <a:lnTo>
                      <a:pt x="138" y="1250"/>
                    </a:lnTo>
                    <a:cubicBezTo>
                      <a:pt x="141" y="1253"/>
                      <a:pt x="144" y="1254"/>
                      <a:pt x="146" y="1254"/>
                    </a:cubicBezTo>
                    <a:cubicBezTo>
                      <a:pt x="159" y="1254"/>
                      <a:pt x="140" y="1194"/>
                      <a:pt x="151" y="1194"/>
                    </a:cubicBezTo>
                    <a:cubicBezTo>
                      <a:pt x="154" y="1194"/>
                      <a:pt x="158" y="1197"/>
                      <a:pt x="164" y="1204"/>
                    </a:cubicBezTo>
                    <a:cubicBezTo>
                      <a:pt x="151" y="1146"/>
                      <a:pt x="177" y="1139"/>
                      <a:pt x="171" y="1087"/>
                    </a:cubicBezTo>
                    <a:cubicBezTo>
                      <a:pt x="164" y="1087"/>
                      <a:pt x="151" y="1087"/>
                      <a:pt x="151" y="1080"/>
                    </a:cubicBezTo>
                    <a:cubicBezTo>
                      <a:pt x="164" y="1060"/>
                      <a:pt x="164" y="1054"/>
                      <a:pt x="151" y="1054"/>
                    </a:cubicBezTo>
                    <a:cubicBezTo>
                      <a:pt x="164" y="1034"/>
                      <a:pt x="164" y="982"/>
                      <a:pt x="145" y="969"/>
                    </a:cubicBezTo>
                    <a:cubicBezTo>
                      <a:pt x="170" y="950"/>
                      <a:pt x="165" y="906"/>
                      <a:pt x="152" y="874"/>
                    </a:cubicBezTo>
                    <a:lnTo>
                      <a:pt x="152" y="874"/>
                    </a:lnTo>
                    <a:cubicBezTo>
                      <a:pt x="155" y="882"/>
                      <a:pt x="150" y="889"/>
                      <a:pt x="145" y="889"/>
                    </a:cubicBezTo>
                    <a:cubicBezTo>
                      <a:pt x="143" y="889"/>
                      <a:pt x="140" y="888"/>
                      <a:pt x="138" y="884"/>
                    </a:cubicBezTo>
                    <a:cubicBezTo>
                      <a:pt x="145" y="884"/>
                      <a:pt x="151" y="877"/>
                      <a:pt x="151" y="871"/>
                    </a:cubicBezTo>
                    <a:lnTo>
                      <a:pt x="151" y="871"/>
                    </a:lnTo>
                    <a:cubicBezTo>
                      <a:pt x="151" y="871"/>
                      <a:pt x="151" y="871"/>
                      <a:pt x="151" y="871"/>
                    </a:cubicBezTo>
                    <a:cubicBezTo>
                      <a:pt x="171" y="845"/>
                      <a:pt x="151" y="792"/>
                      <a:pt x="145" y="792"/>
                    </a:cubicBezTo>
                    <a:cubicBezTo>
                      <a:pt x="158" y="740"/>
                      <a:pt x="158" y="681"/>
                      <a:pt x="138" y="668"/>
                    </a:cubicBezTo>
                    <a:cubicBezTo>
                      <a:pt x="151" y="648"/>
                      <a:pt x="145" y="629"/>
                      <a:pt x="132" y="629"/>
                    </a:cubicBezTo>
                    <a:cubicBezTo>
                      <a:pt x="151" y="589"/>
                      <a:pt x="151" y="531"/>
                      <a:pt x="138" y="478"/>
                    </a:cubicBezTo>
                    <a:cubicBezTo>
                      <a:pt x="158" y="459"/>
                      <a:pt x="112" y="367"/>
                      <a:pt x="138" y="321"/>
                    </a:cubicBezTo>
                    <a:cubicBezTo>
                      <a:pt x="125" y="315"/>
                      <a:pt x="138" y="288"/>
                      <a:pt x="125" y="275"/>
                    </a:cubicBezTo>
                    <a:cubicBezTo>
                      <a:pt x="132" y="269"/>
                      <a:pt x="132" y="243"/>
                      <a:pt x="125" y="217"/>
                    </a:cubicBezTo>
                    <a:cubicBezTo>
                      <a:pt x="132" y="184"/>
                      <a:pt x="125" y="131"/>
                      <a:pt x="125" y="79"/>
                    </a:cubicBezTo>
                    <a:cubicBezTo>
                      <a:pt x="125" y="53"/>
                      <a:pt x="125" y="46"/>
                      <a:pt x="1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006256" y="3361173"/>
                <a:ext cx="669" cy="1338"/>
              </a:xfrm>
              <a:custGeom>
                <a:avLst/>
                <a:gdLst/>
                <a:ahLst/>
                <a:cxnLst/>
                <a:rect l="l" t="t" r="r" b="b"/>
                <a:pathLst>
                  <a:path w="7" h="14" extrusionOk="0">
                    <a:moveTo>
                      <a:pt x="7" y="1"/>
                    </a:moveTo>
                    <a:cubicBezTo>
                      <a:pt x="0" y="7"/>
                      <a:pt x="0" y="7"/>
                      <a:pt x="0" y="14"/>
                    </a:cubicBezTo>
                    <a:cubicBezTo>
                      <a:pt x="0" y="7"/>
                      <a:pt x="0" y="7"/>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289364" y="2799258"/>
                <a:ext cx="118861" cy="291420"/>
              </a:xfrm>
              <a:custGeom>
                <a:avLst/>
                <a:gdLst/>
                <a:ahLst/>
                <a:cxnLst/>
                <a:rect l="l" t="t" r="r" b="b"/>
                <a:pathLst>
                  <a:path w="1244" h="3050" extrusionOk="0">
                    <a:moveTo>
                      <a:pt x="982" y="294"/>
                    </a:moveTo>
                    <a:lnTo>
                      <a:pt x="982" y="294"/>
                    </a:lnTo>
                    <a:cubicBezTo>
                      <a:pt x="982" y="294"/>
                      <a:pt x="982" y="295"/>
                      <a:pt x="982" y="295"/>
                    </a:cubicBezTo>
                    <a:cubicBezTo>
                      <a:pt x="982" y="294"/>
                      <a:pt x="982" y="294"/>
                      <a:pt x="982" y="294"/>
                    </a:cubicBezTo>
                    <a:close/>
                    <a:moveTo>
                      <a:pt x="1126" y="589"/>
                    </a:moveTo>
                    <a:lnTo>
                      <a:pt x="1126" y="589"/>
                    </a:lnTo>
                    <a:cubicBezTo>
                      <a:pt x="1127" y="590"/>
                      <a:pt x="1128" y="590"/>
                      <a:pt x="1128" y="591"/>
                    </a:cubicBezTo>
                    <a:lnTo>
                      <a:pt x="1128" y="591"/>
                    </a:lnTo>
                    <a:cubicBezTo>
                      <a:pt x="1128" y="590"/>
                      <a:pt x="1128" y="590"/>
                      <a:pt x="1126" y="589"/>
                    </a:cubicBezTo>
                    <a:close/>
                    <a:moveTo>
                      <a:pt x="1086" y="952"/>
                    </a:moveTo>
                    <a:lnTo>
                      <a:pt x="1086" y="952"/>
                    </a:lnTo>
                    <a:cubicBezTo>
                      <a:pt x="1088" y="953"/>
                      <a:pt x="1091" y="954"/>
                      <a:pt x="1093" y="955"/>
                    </a:cubicBezTo>
                    <a:cubicBezTo>
                      <a:pt x="1091" y="954"/>
                      <a:pt x="1088" y="953"/>
                      <a:pt x="1086" y="952"/>
                    </a:cubicBezTo>
                    <a:close/>
                    <a:moveTo>
                      <a:pt x="860" y="1535"/>
                    </a:moveTo>
                    <a:lnTo>
                      <a:pt x="860" y="1535"/>
                    </a:lnTo>
                    <a:cubicBezTo>
                      <a:pt x="861" y="1535"/>
                      <a:pt x="923" y="1565"/>
                      <a:pt x="884" y="1570"/>
                    </a:cubicBezTo>
                    <a:cubicBezTo>
                      <a:pt x="845" y="1557"/>
                      <a:pt x="845" y="1544"/>
                      <a:pt x="865" y="1538"/>
                    </a:cubicBezTo>
                    <a:cubicBezTo>
                      <a:pt x="861" y="1536"/>
                      <a:pt x="859" y="1535"/>
                      <a:pt x="860" y="1535"/>
                    </a:cubicBezTo>
                    <a:close/>
                    <a:moveTo>
                      <a:pt x="656" y="2459"/>
                    </a:moveTo>
                    <a:cubicBezTo>
                      <a:pt x="655" y="2459"/>
                      <a:pt x="655" y="2460"/>
                      <a:pt x="655" y="2460"/>
                    </a:cubicBezTo>
                    <a:cubicBezTo>
                      <a:pt x="655" y="2460"/>
                      <a:pt x="655" y="2460"/>
                      <a:pt x="656" y="2459"/>
                    </a:cubicBezTo>
                    <a:close/>
                    <a:moveTo>
                      <a:pt x="4" y="3007"/>
                    </a:moveTo>
                    <a:cubicBezTo>
                      <a:pt x="2" y="3012"/>
                      <a:pt x="1" y="3016"/>
                      <a:pt x="1" y="3016"/>
                    </a:cubicBezTo>
                    <a:lnTo>
                      <a:pt x="4" y="3007"/>
                    </a:lnTo>
                    <a:close/>
                    <a:moveTo>
                      <a:pt x="1022" y="0"/>
                    </a:moveTo>
                    <a:cubicBezTo>
                      <a:pt x="1018" y="3"/>
                      <a:pt x="1013" y="5"/>
                      <a:pt x="1007" y="5"/>
                    </a:cubicBezTo>
                    <a:cubicBezTo>
                      <a:pt x="1000" y="5"/>
                      <a:pt x="992" y="3"/>
                      <a:pt x="982" y="0"/>
                    </a:cubicBezTo>
                    <a:lnTo>
                      <a:pt x="982" y="0"/>
                    </a:lnTo>
                    <a:cubicBezTo>
                      <a:pt x="969" y="26"/>
                      <a:pt x="963" y="33"/>
                      <a:pt x="1008" y="52"/>
                    </a:cubicBezTo>
                    <a:cubicBezTo>
                      <a:pt x="1000" y="50"/>
                      <a:pt x="993" y="49"/>
                      <a:pt x="986" y="49"/>
                    </a:cubicBezTo>
                    <a:cubicBezTo>
                      <a:pt x="964" y="49"/>
                      <a:pt x="952" y="60"/>
                      <a:pt x="962" y="60"/>
                    </a:cubicBezTo>
                    <a:cubicBezTo>
                      <a:pt x="964" y="60"/>
                      <a:pt x="966" y="60"/>
                      <a:pt x="969" y="59"/>
                    </a:cubicBezTo>
                    <a:cubicBezTo>
                      <a:pt x="974" y="59"/>
                      <a:pt x="1001" y="56"/>
                      <a:pt x="1017" y="56"/>
                    </a:cubicBezTo>
                    <a:cubicBezTo>
                      <a:pt x="1025" y="56"/>
                      <a:pt x="1030" y="57"/>
                      <a:pt x="1028" y="59"/>
                    </a:cubicBezTo>
                    <a:cubicBezTo>
                      <a:pt x="994" y="59"/>
                      <a:pt x="1018" y="73"/>
                      <a:pt x="981" y="73"/>
                    </a:cubicBezTo>
                    <a:cubicBezTo>
                      <a:pt x="974" y="73"/>
                      <a:pt x="966" y="73"/>
                      <a:pt x="956" y="72"/>
                    </a:cubicBezTo>
                    <a:lnTo>
                      <a:pt x="956" y="72"/>
                    </a:lnTo>
                    <a:cubicBezTo>
                      <a:pt x="923" y="105"/>
                      <a:pt x="963" y="157"/>
                      <a:pt x="969" y="196"/>
                    </a:cubicBezTo>
                    <a:cubicBezTo>
                      <a:pt x="969" y="222"/>
                      <a:pt x="904" y="281"/>
                      <a:pt x="982" y="294"/>
                    </a:cubicBezTo>
                    <a:lnTo>
                      <a:pt x="982" y="294"/>
                    </a:lnTo>
                    <a:cubicBezTo>
                      <a:pt x="981" y="294"/>
                      <a:pt x="995" y="289"/>
                      <a:pt x="1005" y="289"/>
                    </a:cubicBezTo>
                    <a:cubicBezTo>
                      <a:pt x="1011" y="289"/>
                      <a:pt x="1015" y="290"/>
                      <a:pt x="1015" y="295"/>
                    </a:cubicBezTo>
                    <a:cubicBezTo>
                      <a:pt x="1015" y="295"/>
                      <a:pt x="963" y="295"/>
                      <a:pt x="963" y="301"/>
                    </a:cubicBezTo>
                    <a:cubicBezTo>
                      <a:pt x="871" y="340"/>
                      <a:pt x="1008" y="432"/>
                      <a:pt x="943" y="465"/>
                    </a:cubicBezTo>
                    <a:cubicBezTo>
                      <a:pt x="963" y="465"/>
                      <a:pt x="995" y="465"/>
                      <a:pt x="995" y="471"/>
                    </a:cubicBezTo>
                    <a:cubicBezTo>
                      <a:pt x="936" y="478"/>
                      <a:pt x="943" y="517"/>
                      <a:pt x="1002" y="517"/>
                    </a:cubicBezTo>
                    <a:cubicBezTo>
                      <a:pt x="963" y="524"/>
                      <a:pt x="1035" y="543"/>
                      <a:pt x="969" y="543"/>
                    </a:cubicBezTo>
                    <a:cubicBezTo>
                      <a:pt x="956" y="537"/>
                      <a:pt x="995" y="537"/>
                      <a:pt x="969" y="530"/>
                    </a:cubicBezTo>
                    <a:lnTo>
                      <a:pt x="969" y="530"/>
                    </a:lnTo>
                    <a:cubicBezTo>
                      <a:pt x="923" y="556"/>
                      <a:pt x="950" y="550"/>
                      <a:pt x="969" y="582"/>
                    </a:cubicBezTo>
                    <a:cubicBezTo>
                      <a:pt x="956" y="582"/>
                      <a:pt x="949" y="579"/>
                      <a:pt x="942" y="579"/>
                    </a:cubicBezTo>
                    <a:cubicBezTo>
                      <a:pt x="938" y="579"/>
                      <a:pt x="934" y="580"/>
                      <a:pt x="930" y="582"/>
                    </a:cubicBezTo>
                    <a:cubicBezTo>
                      <a:pt x="969" y="588"/>
                      <a:pt x="984" y="618"/>
                      <a:pt x="955" y="618"/>
                    </a:cubicBezTo>
                    <a:cubicBezTo>
                      <a:pt x="950" y="618"/>
                      <a:pt x="944" y="617"/>
                      <a:pt x="936" y="615"/>
                    </a:cubicBezTo>
                    <a:lnTo>
                      <a:pt x="936" y="615"/>
                    </a:lnTo>
                    <a:cubicBezTo>
                      <a:pt x="963" y="635"/>
                      <a:pt x="930" y="641"/>
                      <a:pt x="976" y="654"/>
                    </a:cubicBezTo>
                    <a:cubicBezTo>
                      <a:pt x="825" y="661"/>
                      <a:pt x="969" y="707"/>
                      <a:pt x="969" y="752"/>
                    </a:cubicBezTo>
                    <a:cubicBezTo>
                      <a:pt x="963" y="805"/>
                      <a:pt x="812" y="864"/>
                      <a:pt x="923" y="890"/>
                    </a:cubicBezTo>
                    <a:cubicBezTo>
                      <a:pt x="859" y="890"/>
                      <a:pt x="953" y="929"/>
                      <a:pt x="924" y="929"/>
                    </a:cubicBezTo>
                    <a:cubicBezTo>
                      <a:pt x="918" y="929"/>
                      <a:pt x="906" y="927"/>
                      <a:pt x="884" y="923"/>
                    </a:cubicBezTo>
                    <a:lnTo>
                      <a:pt x="884" y="923"/>
                    </a:lnTo>
                    <a:cubicBezTo>
                      <a:pt x="930" y="1008"/>
                      <a:pt x="851" y="1067"/>
                      <a:pt x="897" y="1119"/>
                    </a:cubicBezTo>
                    <a:cubicBezTo>
                      <a:pt x="734" y="1152"/>
                      <a:pt x="891" y="1289"/>
                      <a:pt x="858" y="1348"/>
                    </a:cubicBezTo>
                    <a:cubicBezTo>
                      <a:pt x="825" y="1387"/>
                      <a:pt x="766" y="1420"/>
                      <a:pt x="786" y="1459"/>
                    </a:cubicBezTo>
                    <a:lnTo>
                      <a:pt x="838" y="1459"/>
                    </a:lnTo>
                    <a:cubicBezTo>
                      <a:pt x="838" y="1464"/>
                      <a:pt x="847" y="1470"/>
                      <a:pt x="854" y="1472"/>
                    </a:cubicBezTo>
                    <a:lnTo>
                      <a:pt x="854" y="1472"/>
                    </a:lnTo>
                    <a:cubicBezTo>
                      <a:pt x="830" y="1468"/>
                      <a:pt x="815" y="1465"/>
                      <a:pt x="805" y="1465"/>
                    </a:cubicBezTo>
                    <a:cubicBezTo>
                      <a:pt x="797" y="1465"/>
                      <a:pt x="792" y="1467"/>
                      <a:pt x="786" y="1472"/>
                    </a:cubicBezTo>
                    <a:cubicBezTo>
                      <a:pt x="806" y="1511"/>
                      <a:pt x="694" y="1577"/>
                      <a:pt x="812" y="1603"/>
                    </a:cubicBezTo>
                    <a:cubicBezTo>
                      <a:pt x="793" y="1610"/>
                      <a:pt x="747" y="1610"/>
                      <a:pt x="812" y="1623"/>
                    </a:cubicBezTo>
                    <a:cubicBezTo>
                      <a:pt x="812" y="1618"/>
                      <a:pt x="812" y="1613"/>
                      <a:pt x="817" y="1613"/>
                    </a:cubicBezTo>
                    <a:cubicBezTo>
                      <a:pt x="819" y="1613"/>
                      <a:pt x="821" y="1614"/>
                      <a:pt x="825" y="1616"/>
                    </a:cubicBezTo>
                    <a:cubicBezTo>
                      <a:pt x="822" y="1623"/>
                      <a:pt x="817" y="1626"/>
                      <a:pt x="809" y="1626"/>
                    </a:cubicBezTo>
                    <a:cubicBezTo>
                      <a:pt x="801" y="1626"/>
                      <a:pt x="789" y="1623"/>
                      <a:pt x="773" y="1616"/>
                    </a:cubicBezTo>
                    <a:lnTo>
                      <a:pt x="773" y="1616"/>
                    </a:lnTo>
                    <a:cubicBezTo>
                      <a:pt x="806" y="1642"/>
                      <a:pt x="773" y="1642"/>
                      <a:pt x="832" y="1662"/>
                    </a:cubicBezTo>
                    <a:cubicBezTo>
                      <a:pt x="786" y="1668"/>
                      <a:pt x="760" y="1714"/>
                      <a:pt x="851" y="1740"/>
                    </a:cubicBezTo>
                    <a:cubicBezTo>
                      <a:pt x="839" y="1740"/>
                      <a:pt x="830" y="1739"/>
                      <a:pt x="823" y="1739"/>
                    </a:cubicBezTo>
                    <a:cubicBezTo>
                      <a:pt x="768" y="1739"/>
                      <a:pt x="868" y="1760"/>
                      <a:pt x="793" y="1760"/>
                    </a:cubicBezTo>
                    <a:cubicBezTo>
                      <a:pt x="858" y="1773"/>
                      <a:pt x="845" y="1793"/>
                      <a:pt x="825" y="1799"/>
                    </a:cubicBezTo>
                    <a:cubicBezTo>
                      <a:pt x="838" y="1799"/>
                      <a:pt x="865" y="1806"/>
                      <a:pt x="871" y="1812"/>
                    </a:cubicBezTo>
                    <a:cubicBezTo>
                      <a:pt x="861" y="1811"/>
                      <a:pt x="850" y="1811"/>
                      <a:pt x="839" y="1811"/>
                    </a:cubicBezTo>
                    <a:cubicBezTo>
                      <a:pt x="789" y="1811"/>
                      <a:pt x="749" y="1822"/>
                      <a:pt x="819" y="1839"/>
                    </a:cubicBezTo>
                    <a:cubicBezTo>
                      <a:pt x="825" y="1832"/>
                      <a:pt x="786" y="1825"/>
                      <a:pt x="819" y="1825"/>
                    </a:cubicBezTo>
                    <a:cubicBezTo>
                      <a:pt x="884" y="1839"/>
                      <a:pt x="812" y="1839"/>
                      <a:pt x="891" y="1852"/>
                    </a:cubicBezTo>
                    <a:lnTo>
                      <a:pt x="779" y="1839"/>
                    </a:lnTo>
                    <a:lnTo>
                      <a:pt x="779" y="1839"/>
                    </a:lnTo>
                    <a:cubicBezTo>
                      <a:pt x="793" y="1878"/>
                      <a:pt x="871" y="1904"/>
                      <a:pt x="779" y="1910"/>
                    </a:cubicBezTo>
                    <a:cubicBezTo>
                      <a:pt x="884" y="1963"/>
                      <a:pt x="721" y="1982"/>
                      <a:pt x="779" y="2022"/>
                    </a:cubicBezTo>
                    <a:cubicBezTo>
                      <a:pt x="789" y="2028"/>
                      <a:pt x="802" y="2028"/>
                      <a:pt x="814" y="2028"/>
                    </a:cubicBezTo>
                    <a:cubicBezTo>
                      <a:pt x="825" y="2028"/>
                      <a:pt x="835" y="2028"/>
                      <a:pt x="838" y="2035"/>
                    </a:cubicBezTo>
                    <a:lnTo>
                      <a:pt x="779" y="2035"/>
                    </a:lnTo>
                    <a:cubicBezTo>
                      <a:pt x="766" y="2041"/>
                      <a:pt x="799" y="2054"/>
                      <a:pt x="799" y="2054"/>
                    </a:cubicBezTo>
                    <a:cubicBezTo>
                      <a:pt x="799" y="2054"/>
                      <a:pt x="773" y="2087"/>
                      <a:pt x="819" y="2113"/>
                    </a:cubicBezTo>
                    <a:cubicBezTo>
                      <a:pt x="747" y="2120"/>
                      <a:pt x="753" y="2166"/>
                      <a:pt x="799" y="2185"/>
                    </a:cubicBezTo>
                    <a:cubicBezTo>
                      <a:pt x="792" y="2183"/>
                      <a:pt x="785" y="2182"/>
                      <a:pt x="777" y="2182"/>
                    </a:cubicBezTo>
                    <a:cubicBezTo>
                      <a:pt x="745" y="2182"/>
                      <a:pt x="719" y="2204"/>
                      <a:pt x="773" y="2231"/>
                    </a:cubicBezTo>
                    <a:cubicBezTo>
                      <a:pt x="694" y="2238"/>
                      <a:pt x="694" y="2290"/>
                      <a:pt x="688" y="2323"/>
                    </a:cubicBezTo>
                    <a:cubicBezTo>
                      <a:pt x="675" y="2368"/>
                      <a:pt x="675" y="2420"/>
                      <a:pt x="656" y="2459"/>
                    </a:cubicBezTo>
                    <a:lnTo>
                      <a:pt x="656" y="2459"/>
                    </a:lnTo>
                    <a:cubicBezTo>
                      <a:pt x="656" y="2459"/>
                      <a:pt x="657" y="2459"/>
                      <a:pt x="658" y="2459"/>
                    </a:cubicBezTo>
                    <a:cubicBezTo>
                      <a:pt x="670" y="2459"/>
                      <a:pt x="713" y="2475"/>
                      <a:pt x="707" y="2486"/>
                    </a:cubicBezTo>
                    <a:cubicBezTo>
                      <a:pt x="707" y="2486"/>
                      <a:pt x="649" y="2460"/>
                      <a:pt x="642" y="2453"/>
                    </a:cubicBezTo>
                    <a:lnTo>
                      <a:pt x="642" y="2453"/>
                    </a:lnTo>
                    <a:cubicBezTo>
                      <a:pt x="655" y="2525"/>
                      <a:pt x="609" y="2578"/>
                      <a:pt x="564" y="2624"/>
                    </a:cubicBezTo>
                    <a:cubicBezTo>
                      <a:pt x="518" y="2663"/>
                      <a:pt x="479" y="2702"/>
                      <a:pt x="452" y="2807"/>
                    </a:cubicBezTo>
                    <a:cubicBezTo>
                      <a:pt x="430" y="2789"/>
                      <a:pt x="409" y="2783"/>
                      <a:pt x="391" y="2783"/>
                    </a:cubicBezTo>
                    <a:cubicBezTo>
                      <a:pt x="359" y="2783"/>
                      <a:pt x="335" y="2801"/>
                      <a:pt x="324" y="2801"/>
                    </a:cubicBezTo>
                    <a:cubicBezTo>
                      <a:pt x="323" y="2801"/>
                      <a:pt x="322" y="2801"/>
                      <a:pt x="321" y="2800"/>
                    </a:cubicBezTo>
                    <a:cubicBezTo>
                      <a:pt x="318" y="2799"/>
                      <a:pt x="315" y="2799"/>
                      <a:pt x="312" y="2799"/>
                    </a:cubicBezTo>
                    <a:cubicBezTo>
                      <a:pt x="292" y="2799"/>
                      <a:pt x="281" y="2818"/>
                      <a:pt x="269" y="2846"/>
                    </a:cubicBezTo>
                    <a:cubicBezTo>
                      <a:pt x="252" y="2869"/>
                      <a:pt x="234" y="2893"/>
                      <a:pt x="212" y="2893"/>
                    </a:cubicBezTo>
                    <a:cubicBezTo>
                      <a:pt x="209" y="2893"/>
                      <a:pt x="207" y="2893"/>
                      <a:pt x="204" y="2892"/>
                    </a:cubicBezTo>
                    <a:cubicBezTo>
                      <a:pt x="204" y="2892"/>
                      <a:pt x="210" y="2853"/>
                      <a:pt x="210" y="2853"/>
                    </a:cubicBezTo>
                    <a:lnTo>
                      <a:pt x="210" y="2853"/>
                    </a:lnTo>
                    <a:cubicBezTo>
                      <a:pt x="197" y="2879"/>
                      <a:pt x="197" y="2846"/>
                      <a:pt x="191" y="2898"/>
                    </a:cubicBezTo>
                    <a:cubicBezTo>
                      <a:pt x="173" y="2858"/>
                      <a:pt x="155" y="2848"/>
                      <a:pt x="137" y="2848"/>
                    </a:cubicBezTo>
                    <a:cubicBezTo>
                      <a:pt x="129" y="2848"/>
                      <a:pt x="120" y="2851"/>
                      <a:pt x="112" y="2853"/>
                    </a:cubicBezTo>
                    <a:cubicBezTo>
                      <a:pt x="101" y="2855"/>
                      <a:pt x="92" y="2857"/>
                      <a:pt x="85" y="2857"/>
                    </a:cubicBezTo>
                    <a:cubicBezTo>
                      <a:pt x="70" y="2857"/>
                      <a:pt x="64" y="2848"/>
                      <a:pt x="73" y="2813"/>
                    </a:cubicBezTo>
                    <a:lnTo>
                      <a:pt x="73" y="2813"/>
                    </a:lnTo>
                    <a:lnTo>
                      <a:pt x="4" y="3007"/>
                    </a:lnTo>
                    <a:lnTo>
                      <a:pt x="4" y="3007"/>
                    </a:lnTo>
                    <a:cubicBezTo>
                      <a:pt x="8" y="2996"/>
                      <a:pt x="16" y="2977"/>
                      <a:pt x="21" y="2977"/>
                    </a:cubicBezTo>
                    <a:cubicBezTo>
                      <a:pt x="27" y="2977"/>
                      <a:pt x="34" y="2983"/>
                      <a:pt x="40" y="2990"/>
                    </a:cubicBezTo>
                    <a:cubicBezTo>
                      <a:pt x="47" y="2990"/>
                      <a:pt x="47" y="2997"/>
                      <a:pt x="53" y="2997"/>
                    </a:cubicBezTo>
                    <a:cubicBezTo>
                      <a:pt x="60" y="3003"/>
                      <a:pt x="66" y="3010"/>
                      <a:pt x="79" y="3010"/>
                    </a:cubicBezTo>
                    <a:cubicBezTo>
                      <a:pt x="89" y="3014"/>
                      <a:pt x="98" y="3019"/>
                      <a:pt x="107" y="3019"/>
                    </a:cubicBezTo>
                    <a:cubicBezTo>
                      <a:pt x="111" y="3019"/>
                      <a:pt x="115" y="3018"/>
                      <a:pt x="119" y="3016"/>
                    </a:cubicBezTo>
                    <a:cubicBezTo>
                      <a:pt x="132" y="3016"/>
                      <a:pt x="138" y="3010"/>
                      <a:pt x="145" y="2997"/>
                    </a:cubicBezTo>
                    <a:cubicBezTo>
                      <a:pt x="145" y="3016"/>
                      <a:pt x="151" y="3023"/>
                      <a:pt x="145" y="3049"/>
                    </a:cubicBezTo>
                    <a:cubicBezTo>
                      <a:pt x="149" y="3049"/>
                      <a:pt x="154" y="3050"/>
                      <a:pt x="159" y="3050"/>
                    </a:cubicBezTo>
                    <a:cubicBezTo>
                      <a:pt x="206" y="3050"/>
                      <a:pt x="254" y="3021"/>
                      <a:pt x="295" y="3003"/>
                    </a:cubicBezTo>
                    <a:cubicBezTo>
                      <a:pt x="328" y="2987"/>
                      <a:pt x="355" y="2976"/>
                      <a:pt x="385" y="2976"/>
                    </a:cubicBezTo>
                    <a:cubicBezTo>
                      <a:pt x="404" y="2976"/>
                      <a:pt x="423" y="2980"/>
                      <a:pt x="446" y="2990"/>
                    </a:cubicBezTo>
                    <a:cubicBezTo>
                      <a:pt x="436" y="2941"/>
                      <a:pt x="449" y="2931"/>
                      <a:pt x="469" y="2931"/>
                    </a:cubicBezTo>
                    <a:cubicBezTo>
                      <a:pt x="482" y="2931"/>
                      <a:pt x="498" y="2935"/>
                      <a:pt x="512" y="2935"/>
                    </a:cubicBezTo>
                    <a:cubicBezTo>
                      <a:pt x="519" y="2935"/>
                      <a:pt x="525" y="2934"/>
                      <a:pt x="531" y="2931"/>
                    </a:cubicBezTo>
                    <a:cubicBezTo>
                      <a:pt x="557" y="2925"/>
                      <a:pt x="583" y="2859"/>
                      <a:pt x="577" y="2853"/>
                    </a:cubicBezTo>
                    <a:lnTo>
                      <a:pt x="577" y="2853"/>
                    </a:lnTo>
                    <a:cubicBezTo>
                      <a:pt x="586" y="2862"/>
                      <a:pt x="592" y="2865"/>
                      <a:pt x="595" y="2865"/>
                    </a:cubicBezTo>
                    <a:cubicBezTo>
                      <a:pt x="602" y="2865"/>
                      <a:pt x="602" y="2854"/>
                      <a:pt x="605" y="2854"/>
                    </a:cubicBezTo>
                    <a:cubicBezTo>
                      <a:pt x="608" y="2854"/>
                      <a:pt x="612" y="2860"/>
                      <a:pt x="622" y="2879"/>
                    </a:cubicBezTo>
                    <a:cubicBezTo>
                      <a:pt x="603" y="2833"/>
                      <a:pt x="649" y="2866"/>
                      <a:pt x="616" y="2813"/>
                    </a:cubicBezTo>
                    <a:lnTo>
                      <a:pt x="616" y="2813"/>
                    </a:lnTo>
                    <a:cubicBezTo>
                      <a:pt x="623" y="2823"/>
                      <a:pt x="630" y="2827"/>
                      <a:pt x="636" y="2827"/>
                    </a:cubicBezTo>
                    <a:cubicBezTo>
                      <a:pt x="651" y="2827"/>
                      <a:pt x="658" y="2800"/>
                      <a:pt x="649" y="2768"/>
                    </a:cubicBezTo>
                    <a:lnTo>
                      <a:pt x="649" y="2768"/>
                    </a:lnTo>
                    <a:cubicBezTo>
                      <a:pt x="668" y="2781"/>
                      <a:pt x="688" y="2807"/>
                      <a:pt x="694" y="2807"/>
                    </a:cubicBezTo>
                    <a:cubicBezTo>
                      <a:pt x="642" y="2722"/>
                      <a:pt x="740" y="2774"/>
                      <a:pt x="694" y="2702"/>
                    </a:cubicBezTo>
                    <a:cubicBezTo>
                      <a:pt x="747" y="2702"/>
                      <a:pt x="786" y="2597"/>
                      <a:pt x="799" y="2525"/>
                    </a:cubicBezTo>
                    <a:cubicBezTo>
                      <a:pt x="815" y="2531"/>
                      <a:pt x="818" y="2540"/>
                      <a:pt x="826" y="2540"/>
                    </a:cubicBezTo>
                    <a:cubicBezTo>
                      <a:pt x="827" y="2540"/>
                      <a:pt x="829" y="2540"/>
                      <a:pt x="832" y="2539"/>
                    </a:cubicBezTo>
                    <a:cubicBezTo>
                      <a:pt x="806" y="2453"/>
                      <a:pt x="923" y="2440"/>
                      <a:pt x="819" y="2355"/>
                    </a:cubicBezTo>
                    <a:lnTo>
                      <a:pt x="819" y="2355"/>
                    </a:lnTo>
                    <a:cubicBezTo>
                      <a:pt x="838" y="2364"/>
                      <a:pt x="850" y="2366"/>
                      <a:pt x="857" y="2366"/>
                    </a:cubicBezTo>
                    <a:cubicBezTo>
                      <a:pt x="874" y="2366"/>
                      <a:pt x="867" y="2351"/>
                      <a:pt x="886" y="2351"/>
                    </a:cubicBezTo>
                    <a:cubicBezTo>
                      <a:pt x="892" y="2351"/>
                      <a:pt x="899" y="2352"/>
                      <a:pt x="910" y="2355"/>
                    </a:cubicBezTo>
                    <a:cubicBezTo>
                      <a:pt x="825" y="2296"/>
                      <a:pt x="917" y="2277"/>
                      <a:pt x="943" y="2218"/>
                    </a:cubicBezTo>
                    <a:cubicBezTo>
                      <a:pt x="976" y="2166"/>
                      <a:pt x="943" y="2094"/>
                      <a:pt x="930" y="2041"/>
                    </a:cubicBezTo>
                    <a:cubicBezTo>
                      <a:pt x="925" y="2021"/>
                      <a:pt x="900" y="2004"/>
                      <a:pt x="920" y="2004"/>
                    </a:cubicBezTo>
                    <a:cubicBezTo>
                      <a:pt x="926" y="2004"/>
                      <a:pt x="935" y="2006"/>
                      <a:pt x="950" y="2009"/>
                    </a:cubicBezTo>
                    <a:cubicBezTo>
                      <a:pt x="956" y="2002"/>
                      <a:pt x="923" y="1996"/>
                      <a:pt x="910" y="1989"/>
                    </a:cubicBezTo>
                    <a:cubicBezTo>
                      <a:pt x="1008" y="1956"/>
                      <a:pt x="1015" y="1897"/>
                      <a:pt x="930" y="1852"/>
                    </a:cubicBezTo>
                    <a:lnTo>
                      <a:pt x="930" y="1852"/>
                    </a:lnTo>
                    <a:cubicBezTo>
                      <a:pt x="963" y="1858"/>
                      <a:pt x="989" y="1865"/>
                      <a:pt x="1002" y="1871"/>
                    </a:cubicBezTo>
                    <a:cubicBezTo>
                      <a:pt x="1002" y="1856"/>
                      <a:pt x="960" y="1830"/>
                      <a:pt x="972" y="1830"/>
                    </a:cubicBezTo>
                    <a:cubicBezTo>
                      <a:pt x="976" y="1830"/>
                      <a:pt x="985" y="1832"/>
                      <a:pt x="1002" y="1839"/>
                    </a:cubicBezTo>
                    <a:cubicBezTo>
                      <a:pt x="956" y="1740"/>
                      <a:pt x="936" y="1721"/>
                      <a:pt x="982" y="1629"/>
                    </a:cubicBezTo>
                    <a:cubicBezTo>
                      <a:pt x="956" y="1623"/>
                      <a:pt x="923" y="1623"/>
                      <a:pt x="923" y="1616"/>
                    </a:cubicBezTo>
                    <a:cubicBezTo>
                      <a:pt x="943" y="1603"/>
                      <a:pt x="1008" y="1544"/>
                      <a:pt x="904" y="1544"/>
                    </a:cubicBezTo>
                    <a:cubicBezTo>
                      <a:pt x="910" y="1524"/>
                      <a:pt x="976" y="1531"/>
                      <a:pt x="917" y="1511"/>
                    </a:cubicBezTo>
                    <a:lnTo>
                      <a:pt x="917" y="1511"/>
                    </a:lnTo>
                    <a:cubicBezTo>
                      <a:pt x="939" y="1514"/>
                      <a:pt x="954" y="1515"/>
                      <a:pt x="963" y="1515"/>
                    </a:cubicBezTo>
                    <a:cubicBezTo>
                      <a:pt x="993" y="1515"/>
                      <a:pt x="966" y="1505"/>
                      <a:pt x="938" y="1500"/>
                    </a:cubicBezTo>
                    <a:lnTo>
                      <a:pt x="938" y="1500"/>
                    </a:lnTo>
                    <a:cubicBezTo>
                      <a:pt x="949" y="1500"/>
                      <a:pt x="954" y="1496"/>
                      <a:pt x="970" y="1496"/>
                    </a:cubicBezTo>
                    <a:cubicBezTo>
                      <a:pt x="976" y="1496"/>
                      <a:pt x="984" y="1497"/>
                      <a:pt x="995" y="1498"/>
                    </a:cubicBezTo>
                    <a:cubicBezTo>
                      <a:pt x="969" y="1446"/>
                      <a:pt x="976" y="1361"/>
                      <a:pt x="1041" y="1296"/>
                    </a:cubicBezTo>
                    <a:cubicBezTo>
                      <a:pt x="950" y="1191"/>
                      <a:pt x="1028" y="1145"/>
                      <a:pt x="1100" y="1053"/>
                    </a:cubicBezTo>
                    <a:cubicBezTo>
                      <a:pt x="1067" y="1034"/>
                      <a:pt x="1139" y="1014"/>
                      <a:pt x="1041" y="1001"/>
                    </a:cubicBezTo>
                    <a:cubicBezTo>
                      <a:pt x="1100" y="1001"/>
                      <a:pt x="1061" y="962"/>
                      <a:pt x="1061" y="955"/>
                    </a:cubicBezTo>
                    <a:lnTo>
                      <a:pt x="1061" y="955"/>
                    </a:lnTo>
                    <a:cubicBezTo>
                      <a:pt x="1054" y="962"/>
                      <a:pt x="1048" y="968"/>
                      <a:pt x="1022" y="968"/>
                    </a:cubicBezTo>
                    <a:cubicBezTo>
                      <a:pt x="1035" y="955"/>
                      <a:pt x="1015" y="949"/>
                      <a:pt x="1041" y="949"/>
                    </a:cubicBezTo>
                    <a:cubicBezTo>
                      <a:pt x="1043" y="950"/>
                      <a:pt x="1045" y="951"/>
                      <a:pt x="1048" y="951"/>
                    </a:cubicBezTo>
                    <a:cubicBezTo>
                      <a:pt x="1052" y="951"/>
                      <a:pt x="1059" y="949"/>
                      <a:pt x="1067" y="949"/>
                    </a:cubicBezTo>
                    <a:cubicBezTo>
                      <a:pt x="1073" y="949"/>
                      <a:pt x="1079" y="950"/>
                      <a:pt x="1086" y="952"/>
                    </a:cubicBezTo>
                    <a:lnTo>
                      <a:pt x="1086" y="952"/>
                    </a:lnTo>
                    <a:cubicBezTo>
                      <a:pt x="1017" y="921"/>
                      <a:pt x="1142" y="896"/>
                      <a:pt x="1035" y="883"/>
                    </a:cubicBezTo>
                    <a:cubicBezTo>
                      <a:pt x="1159" y="877"/>
                      <a:pt x="1074" y="870"/>
                      <a:pt x="1048" y="844"/>
                    </a:cubicBezTo>
                    <a:lnTo>
                      <a:pt x="1048" y="844"/>
                    </a:lnTo>
                    <a:cubicBezTo>
                      <a:pt x="1057" y="846"/>
                      <a:pt x="1063" y="847"/>
                      <a:pt x="1069" y="847"/>
                    </a:cubicBezTo>
                    <a:cubicBezTo>
                      <a:pt x="1104" y="847"/>
                      <a:pt x="1058" y="804"/>
                      <a:pt x="1090" y="804"/>
                    </a:cubicBezTo>
                    <a:cubicBezTo>
                      <a:pt x="1098" y="804"/>
                      <a:pt x="1109" y="806"/>
                      <a:pt x="1126" y="811"/>
                    </a:cubicBezTo>
                    <a:cubicBezTo>
                      <a:pt x="1087" y="772"/>
                      <a:pt x="1159" y="772"/>
                      <a:pt x="1152" y="739"/>
                    </a:cubicBezTo>
                    <a:cubicBezTo>
                      <a:pt x="1133" y="733"/>
                      <a:pt x="1100" y="733"/>
                      <a:pt x="1100" y="726"/>
                    </a:cubicBezTo>
                    <a:cubicBezTo>
                      <a:pt x="1139" y="720"/>
                      <a:pt x="1133" y="713"/>
                      <a:pt x="1093" y="713"/>
                    </a:cubicBezTo>
                    <a:cubicBezTo>
                      <a:pt x="1146" y="707"/>
                      <a:pt x="1146" y="667"/>
                      <a:pt x="1093" y="654"/>
                    </a:cubicBezTo>
                    <a:cubicBezTo>
                      <a:pt x="1164" y="648"/>
                      <a:pt x="1153" y="617"/>
                      <a:pt x="1128" y="591"/>
                    </a:cubicBezTo>
                    <a:lnTo>
                      <a:pt x="1128" y="591"/>
                    </a:lnTo>
                    <a:cubicBezTo>
                      <a:pt x="1129" y="596"/>
                      <a:pt x="1111" y="601"/>
                      <a:pt x="1099" y="601"/>
                    </a:cubicBezTo>
                    <a:cubicBezTo>
                      <a:pt x="1092" y="601"/>
                      <a:pt x="1087" y="600"/>
                      <a:pt x="1087" y="595"/>
                    </a:cubicBezTo>
                    <a:cubicBezTo>
                      <a:pt x="1100" y="595"/>
                      <a:pt x="1113" y="595"/>
                      <a:pt x="1126" y="589"/>
                    </a:cubicBezTo>
                    <a:lnTo>
                      <a:pt x="1126" y="589"/>
                    </a:lnTo>
                    <a:cubicBezTo>
                      <a:pt x="1126" y="589"/>
                      <a:pt x="1126" y="589"/>
                      <a:pt x="1126" y="589"/>
                    </a:cubicBezTo>
                    <a:cubicBezTo>
                      <a:pt x="1179" y="576"/>
                      <a:pt x="1133" y="537"/>
                      <a:pt x="1100" y="537"/>
                    </a:cubicBezTo>
                    <a:cubicBezTo>
                      <a:pt x="1165" y="504"/>
                      <a:pt x="1172" y="465"/>
                      <a:pt x="1093" y="452"/>
                    </a:cubicBezTo>
                    <a:cubicBezTo>
                      <a:pt x="1165" y="445"/>
                      <a:pt x="1126" y="425"/>
                      <a:pt x="1087" y="425"/>
                    </a:cubicBezTo>
                    <a:cubicBezTo>
                      <a:pt x="1165" y="399"/>
                      <a:pt x="1185" y="360"/>
                      <a:pt x="1113" y="327"/>
                    </a:cubicBezTo>
                    <a:cubicBezTo>
                      <a:pt x="1244" y="321"/>
                      <a:pt x="995" y="242"/>
                      <a:pt x="1139" y="223"/>
                    </a:cubicBezTo>
                    <a:cubicBezTo>
                      <a:pt x="1087" y="216"/>
                      <a:pt x="1165" y="203"/>
                      <a:pt x="1080" y="190"/>
                    </a:cubicBezTo>
                    <a:cubicBezTo>
                      <a:pt x="1113" y="183"/>
                      <a:pt x="1113" y="164"/>
                      <a:pt x="1074" y="144"/>
                    </a:cubicBezTo>
                    <a:cubicBezTo>
                      <a:pt x="1146" y="131"/>
                      <a:pt x="1139" y="92"/>
                      <a:pt x="1107" y="59"/>
                    </a:cubicBezTo>
                    <a:cubicBezTo>
                      <a:pt x="1165" y="39"/>
                      <a:pt x="1133" y="39"/>
                      <a:pt x="1113" y="7"/>
                    </a:cubicBezTo>
                    <a:lnTo>
                      <a:pt x="1113" y="7"/>
                    </a:lnTo>
                    <a:cubicBezTo>
                      <a:pt x="1108" y="7"/>
                      <a:pt x="1107" y="21"/>
                      <a:pt x="1078" y="21"/>
                    </a:cubicBezTo>
                    <a:cubicBezTo>
                      <a:pt x="1073" y="21"/>
                      <a:pt x="1067" y="21"/>
                      <a:pt x="1061" y="20"/>
                    </a:cubicBezTo>
                    <a:cubicBezTo>
                      <a:pt x="1087" y="20"/>
                      <a:pt x="1087" y="7"/>
                      <a:pt x="1061" y="7"/>
                    </a:cubicBezTo>
                    <a:cubicBezTo>
                      <a:pt x="1059" y="12"/>
                      <a:pt x="1057" y="14"/>
                      <a:pt x="1055" y="14"/>
                    </a:cubicBezTo>
                    <a:cubicBezTo>
                      <a:pt x="1049" y="14"/>
                      <a:pt x="1041" y="0"/>
                      <a:pt x="1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66948" y="2971148"/>
                <a:ext cx="1338" cy="669"/>
              </a:xfrm>
              <a:custGeom>
                <a:avLst/>
                <a:gdLst/>
                <a:ahLst/>
                <a:cxnLst/>
                <a:rect l="l" t="t" r="r" b="b"/>
                <a:pathLst>
                  <a:path w="14" h="7" extrusionOk="0">
                    <a:moveTo>
                      <a:pt x="13" y="0"/>
                    </a:moveTo>
                    <a:cubicBezTo>
                      <a:pt x="7" y="7"/>
                      <a:pt x="7" y="7"/>
                      <a:pt x="0" y="7"/>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296243" y="2761708"/>
                <a:ext cx="183260" cy="425186"/>
              </a:xfrm>
              <a:custGeom>
                <a:avLst/>
                <a:gdLst/>
                <a:ahLst/>
                <a:cxnLst/>
                <a:rect l="l" t="t" r="r" b="b"/>
                <a:pathLst>
                  <a:path w="1918" h="4450" extrusionOk="0">
                    <a:moveTo>
                      <a:pt x="1646" y="475"/>
                    </a:moveTo>
                    <a:cubicBezTo>
                      <a:pt x="1648" y="475"/>
                      <a:pt x="1650" y="476"/>
                      <a:pt x="1650" y="478"/>
                    </a:cubicBezTo>
                    <a:cubicBezTo>
                      <a:pt x="1650" y="478"/>
                      <a:pt x="1631" y="485"/>
                      <a:pt x="1616" y="491"/>
                    </a:cubicBezTo>
                    <a:lnTo>
                      <a:pt x="1616" y="491"/>
                    </a:lnTo>
                    <a:cubicBezTo>
                      <a:pt x="1617" y="488"/>
                      <a:pt x="1637" y="475"/>
                      <a:pt x="1646" y="475"/>
                    </a:cubicBezTo>
                    <a:close/>
                    <a:moveTo>
                      <a:pt x="1617" y="491"/>
                    </a:moveTo>
                    <a:cubicBezTo>
                      <a:pt x="1617" y="491"/>
                      <a:pt x="1617" y="491"/>
                      <a:pt x="1617" y="491"/>
                    </a:cubicBezTo>
                    <a:cubicBezTo>
                      <a:pt x="1617" y="491"/>
                      <a:pt x="1617" y="491"/>
                      <a:pt x="1617" y="491"/>
                    </a:cubicBezTo>
                    <a:close/>
                    <a:moveTo>
                      <a:pt x="1820" y="936"/>
                    </a:moveTo>
                    <a:lnTo>
                      <a:pt x="1820" y="936"/>
                    </a:lnTo>
                    <a:cubicBezTo>
                      <a:pt x="1821" y="937"/>
                      <a:pt x="1823" y="939"/>
                      <a:pt x="1824" y="940"/>
                    </a:cubicBezTo>
                    <a:lnTo>
                      <a:pt x="1824" y="940"/>
                    </a:lnTo>
                    <a:cubicBezTo>
                      <a:pt x="1824" y="938"/>
                      <a:pt x="1822" y="937"/>
                      <a:pt x="1820" y="936"/>
                    </a:cubicBezTo>
                    <a:close/>
                    <a:moveTo>
                      <a:pt x="1697" y="2496"/>
                    </a:moveTo>
                    <a:lnTo>
                      <a:pt x="1697" y="2496"/>
                    </a:lnTo>
                    <a:cubicBezTo>
                      <a:pt x="1699" y="2496"/>
                      <a:pt x="1761" y="2540"/>
                      <a:pt x="1722" y="2546"/>
                    </a:cubicBezTo>
                    <a:cubicBezTo>
                      <a:pt x="1682" y="2532"/>
                      <a:pt x="1682" y="2519"/>
                      <a:pt x="1702" y="2500"/>
                    </a:cubicBezTo>
                    <a:cubicBezTo>
                      <a:pt x="1698" y="2497"/>
                      <a:pt x="1697" y="2496"/>
                      <a:pt x="1697" y="2496"/>
                    </a:cubicBezTo>
                    <a:close/>
                    <a:moveTo>
                      <a:pt x="3" y="4415"/>
                    </a:moveTo>
                    <a:cubicBezTo>
                      <a:pt x="1" y="4427"/>
                      <a:pt x="1" y="4443"/>
                      <a:pt x="1" y="4443"/>
                    </a:cubicBezTo>
                    <a:lnTo>
                      <a:pt x="3" y="4415"/>
                    </a:lnTo>
                    <a:close/>
                    <a:moveTo>
                      <a:pt x="1682" y="1"/>
                    </a:moveTo>
                    <a:cubicBezTo>
                      <a:pt x="1676" y="7"/>
                      <a:pt x="1676" y="34"/>
                      <a:pt x="1646" y="34"/>
                    </a:cubicBezTo>
                    <a:cubicBezTo>
                      <a:pt x="1643" y="34"/>
                      <a:pt x="1640" y="34"/>
                      <a:pt x="1636" y="33"/>
                    </a:cubicBezTo>
                    <a:cubicBezTo>
                      <a:pt x="1656" y="27"/>
                      <a:pt x="1656" y="14"/>
                      <a:pt x="1630" y="14"/>
                    </a:cubicBezTo>
                    <a:cubicBezTo>
                      <a:pt x="1628" y="24"/>
                      <a:pt x="1626" y="27"/>
                      <a:pt x="1623" y="27"/>
                    </a:cubicBezTo>
                    <a:cubicBezTo>
                      <a:pt x="1618" y="27"/>
                      <a:pt x="1611" y="13"/>
                      <a:pt x="1597" y="13"/>
                    </a:cubicBezTo>
                    <a:cubicBezTo>
                      <a:pt x="1595" y="13"/>
                      <a:pt x="1593" y="13"/>
                      <a:pt x="1591" y="14"/>
                    </a:cubicBezTo>
                    <a:cubicBezTo>
                      <a:pt x="1591" y="17"/>
                      <a:pt x="1586" y="19"/>
                      <a:pt x="1578" y="19"/>
                    </a:cubicBezTo>
                    <a:cubicBezTo>
                      <a:pt x="1571" y="19"/>
                      <a:pt x="1561" y="17"/>
                      <a:pt x="1551" y="14"/>
                    </a:cubicBezTo>
                    <a:lnTo>
                      <a:pt x="1551" y="14"/>
                    </a:lnTo>
                    <a:cubicBezTo>
                      <a:pt x="1545" y="53"/>
                      <a:pt x="1538" y="66"/>
                      <a:pt x="1591" y="92"/>
                    </a:cubicBezTo>
                    <a:cubicBezTo>
                      <a:pt x="1585" y="90"/>
                      <a:pt x="1580" y="90"/>
                      <a:pt x="1575" y="90"/>
                    </a:cubicBezTo>
                    <a:cubicBezTo>
                      <a:pt x="1545" y="90"/>
                      <a:pt x="1529" y="118"/>
                      <a:pt x="1551" y="118"/>
                    </a:cubicBezTo>
                    <a:cubicBezTo>
                      <a:pt x="1556" y="114"/>
                      <a:pt x="1586" y="98"/>
                      <a:pt x="1601" y="98"/>
                    </a:cubicBezTo>
                    <a:cubicBezTo>
                      <a:pt x="1607" y="98"/>
                      <a:pt x="1610" y="100"/>
                      <a:pt x="1610" y="105"/>
                    </a:cubicBezTo>
                    <a:cubicBezTo>
                      <a:pt x="1571" y="112"/>
                      <a:pt x="1617" y="131"/>
                      <a:pt x="1538" y="131"/>
                    </a:cubicBezTo>
                    <a:cubicBezTo>
                      <a:pt x="1512" y="190"/>
                      <a:pt x="1564" y="269"/>
                      <a:pt x="1584" y="334"/>
                    </a:cubicBezTo>
                    <a:cubicBezTo>
                      <a:pt x="1591" y="380"/>
                      <a:pt x="1533" y="483"/>
                      <a:pt x="1615" y="491"/>
                    </a:cubicBezTo>
                    <a:lnTo>
                      <a:pt x="1615" y="491"/>
                    </a:lnTo>
                    <a:cubicBezTo>
                      <a:pt x="1605" y="495"/>
                      <a:pt x="1597" y="498"/>
                      <a:pt x="1597" y="498"/>
                    </a:cubicBezTo>
                    <a:cubicBezTo>
                      <a:pt x="1519" y="589"/>
                      <a:pt x="1676" y="701"/>
                      <a:pt x="1617" y="773"/>
                    </a:cubicBezTo>
                    <a:cubicBezTo>
                      <a:pt x="1627" y="769"/>
                      <a:pt x="1640" y="768"/>
                      <a:pt x="1651" y="768"/>
                    </a:cubicBezTo>
                    <a:cubicBezTo>
                      <a:pt x="1663" y="768"/>
                      <a:pt x="1672" y="769"/>
                      <a:pt x="1676" y="773"/>
                    </a:cubicBezTo>
                    <a:cubicBezTo>
                      <a:pt x="1616" y="790"/>
                      <a:pt x="1627" y="846"/>
                      <a:pt x="1674" y="846"/>
                    </a:cubicBezTo>
                    <a:cubicBezTo>
                      <a:pt x="1679" y="846"/>
                      <a:pt x="1684" y="846"/>
                      <a:pt x="1689" y="845"/>
                    </a:cubicBezTo>
                    <a:lnTo>
                      <a:pt x="1689" y="845"/>
                    </a:lnTo>
                    <a:cubicBezTo>
                      <a:pt x="1650" y="858"/>
                      <a:pt x="1722" y="877"/>
                      <a:pt x="1656" y="890"/>
                    </a:cubicBezTo>
                    <a:cubicBezTo>
                      <a:pt x="1650" y="884"/>
                      <a:pt x="1682" y="871"/>
                      <a:pt x="1656" y="871"/>
                    </a:cubicBezTo>
                    <a:cubicBezTo>
                      <a:pt x="1617" y="923"/>
                      <a:pt x="1643" y="903"/>
                      <a:pt x="1669" y="949"/>
                    </a:cubicBezTo>
                    <a:cubicBezTo>
                      <a:pt x="1665" y="951"/>
                      <a:pt x="1661" y="951"/>
                      <a:pt x="1657" y="951"/>
                    </a:cubicBezTo>
                    <a:cubicBezTo>
                      <a:pt x="1650" y="951"/>
                      <a:pt x="1644" y="950"/>
                      <a:pt x="1640" y="950"/>
                    </a:cubicBezTo>
                    <a:cubicBezTo>
                      <a:pt x="1636" y="950"/>
                      <a:pt x="1632" y="951"/>
                      <a:pt x="1630" y="956"/>
                    </a:cubicBezTo>
                    <a:cubicBezTo>
                      <a:pt x="1671" y="968"/>
                      <a:pt x="1691" y="1017"/>
                      <a:pt x="1656" y="1017"/>
                    </a:cubicBezTo>
                    <a:cubicBezTo>
                      <a:pt x="1653" y="1017"/>
                      <a:pt x="1648" y="1016"/>
                      <a:pt x="1643" y="1015"/>
                    </a:cubicBezTo>
                    <a:lnTo>
                      <a:pt x="1643" y="1015"/>
                    </a:lnTo>
                    <a:cubicBezTo>
                      <a:pt x="1676" y="1041"/>
                      <a:pt x="1636" y="1054"/>
                      <a:pt x="1689" y="1067"/>
                    </a:cubicBezTo>
                    <a:cubicBezTo>
                      <a:pt x="1538" y="1113"/>
                      <a:pt x="1695" y="1152"/>
                      <a:pt x="1702" y="1217"/>
                    </a:cubicBezTo>
                    <a:cubicBezTo>
                      <a:pt x="1702" y="1309"/>
                      <a:pt x="1571" y="1440"/>
                      <a:pt x="1682" y="1453"/>
                    </a:cubicBezTo>
                    <a:cubicBezTo>
                      <a:pt x="1617" y="1471"/>
                      <a:pt x="1744" y="1520"/>
                      <a:pt x="1683" y="1520"/>
                    </a:cubicBezTo>
                    <a:cubicBezTo>
                      <a:pt x="1677" y="1520"/>
                      <a:pt x="1668" y="1520"/>
                      <a:pt x="1656" y="1518"/>
                    </a:cubicBezTo>
                    <a:lnTo>
                      <a:pt x="1656" y="1518"/>
                    </a:lnTo>
                    <a:cubicBezTo>
                      <a:pt x="1715" y="1636"/>
                      <a:pt x="1643" y="1747"/>
                      <a:pt x="1695" y="1832"/>
                    </a:cubicBezTo>
                    <a:cubicBezTo>
                      <a:pt x="1538" y="1904"/>
                      <a:pt x="1708" y="2101"/>
                      <a:pt x="1682" y="2199"/>
                    </a:cubicBezTo>
                    <a:cubicBezTo>
                      <a:pt x="1656" y="2271"/>
                      <a:pt x="1597" y="2330"/>
                      <a:pt x="1617" y="2389"/>
                    </a:cubicBezTo>
                    <a:cubicBezTo>
                      <a:pt x="1643" y="2389"/>
                      <a:pt x="1663" y="2389"/>
                      <a:pt x="1676" y="2382"/>
                    </a:cubicBezTo>
                    <a:cubicBezTo>
                      <a:pt x="1676" y="2389"/>
                      <a:pt x="1682" y="2395"/>
                      <a:pt x="1695" y="2402"/>
                    </a:cubicBezTo>
                    <a:cubicBezTo>
                      <a:pt x="1669" y="2402"/>
                      <a:pt x="1654" y="2397"/>
                      <a:pt x="1642" y="2397"/>
                    </a:cubicBezTo>
                    <a:cubicBezTo>
                      <a:pt x="1632" y="2397"/>
                      <a:pt x="1625" y="2400"/>
                      <a:pt x="1617" y="2408"/>
                    </a:cubicBezTo>
                    <a:cubicBezTo>
                      <a:pt x="1643" y="2467"/>
                      <a:pt x="1532" y="2585"/>
                      <a:pt x="1650" y="2618"/>
                    </a:cubicBezTo>
                    <a:cubicBezTo>
                      <a:pt x="1630" y="2624"/>
                      <a:pt x="1584" y="2631"/>
                      <a:pt x="1650" y="2644"/>
                    </a:cubicBezTo>
                    <a:cubicBezTo>
                      <a:pt x="1656" y="2637"/>
                      <a:pt x="1650" y="2631"/>
                      <a:pt x="1669" y="2631"/>
                    </a:cubicBezTo>
                    <a:cubicBezTo>
                      <a:pt x="1665" y="2642"/>
                      <a:pt x="1657" y="2652"/>
                      <a:pt x="1643" y="2652"/>
                    </a:cubicBezTo>
                    <a:cubicBezTo>
                      <a:pt x="1634" y="2652"/>
                      <a:pt x="1623" y="2648"/>
                      <a:pt x="1610" y="2637"/>
                    </a:cubicBezTo>
                    <a:lnTo>
                      <a:pt x="1610" y="2637"/>
                    </a:lnTo>
                    <a:cubicBezTo>
                      <a:pt x="1650" y="2670"/>
                      <a:pt x="1610" y="2683"/>
                      <a:pt x="1669" y="2709"/>
                    </a:cubicBezTo>
                    <a:cubicBezTo>
                      <a:pt x="1623" y="2722"/>
                      <a:pt x="1604" y="2801"/>
                      <a:pt x="1689" y="2827"/>
                    </a:cubicBezTo>
                    <a:cubicBezTo>
                      <a:pt x="1578" y="2827"/>
                      <a:pt x="1715" y="2860"/>
                      <a:pt x="1630" y="2866"/>
                    </a:cubicBezTo>
                    <a:cubicBezTo>
                      <a:pt x="1695" y="2879"/>
                      <a:pt x="1682" y="2912"/>
                      <a:pt x="1663" y="2932"/>
                    </a:cubicBezTo>
                    <a:cubicBezTo>
                      <a:pt x="1666" y="2930"/>
                      <a:pt x="1671" y="2929"/>
                      <a:pt x="1675" y="2929"/>
                    </a:cubicBezTo>
                    <a:cubicBezTo>
                      <a:pt x="1688" y="2929"/>
                      <a:pt x="1704" y="2935"/>
                      <a:pt x="1708" y="2945"/>
                    </a:cubicBezTo>
                    <a:cubicBezTo>
                      <a:pt x="1643" y="2945"/>
                      <a:pt x="1571" y="2971"/>
                      <a:pt x="1650" y="2990"/>
                    </a:cubicBezTo>
                    <a:cubicBezTo>
                      <a:pt x="1656" y="2984"/>
                      <a:pt x="1623" y="2971"/>
                      <a:pt x="1650" y="2971"/>
                    </a:cubicBezTo>
                    <a:cubicBezTo>
                      <a:pt x="1722" y="2984"/>
                      <a:pt x="1650" y="2990"/>
                      <a:pt x="1728" y="3004"/>
                    </a:cubicBezTo>
                    <a:lnTo>
                      <a:pt x="1610" y="2990"/>
                    </a:lnTo>
                    <a:lnTo>
                      <a:pt x="1610" y="2990"/>
                    </a:lnTo>
                    <a:cubicBezTo>
                      <a:pt x="1630" y="3049"/>
                      <a:pt x="1702" y="3089"/>
                      <a:pt x="1610" y="3108"/>
                    </a:cubicBezTo>
                    <a:cubicBezTo>
                      <a:pt x="1708" y="3180"/>
                      <a:pt x="1538" y="3219"/>
                      <a:pt x="1591" y="3285"/>
                    </a:cubicBezTo>
                    <a:cubicBezTo>
                      <a:pt x="1598" y="3292"/>
                      <a:pt x="1609" y="3294"/>
                      <a:pt x="1619" y="3294"/>
                    </a:cubicBezTo>
                    <a:cubicBezTo>
                      <a:pt x="1627" y="3294"/>
                      <a:pt x="1635" y="3293"/>
                      <a:pt x="1641" y="3293"/>
                    </a:cubicBezTo>
                    <a:cubicBezTo>
                      <a:pt x="1646" y="3293"/>
                      <a:pt x="1650" y="3294"/>
                      <a:pt x="1650" y="3298"/>
                    </a:cubicBezTo>
                    <a:cubicBezTo>
                      <a:pt x="1650" y="3300"/>
                      <a:pt x="1643" y="3301"/>
                      <a:pt x="1634" y="3301"/>
                    </a:cubicBezTo>
                    <a:cubicBezTo>
                      <a:pt x="1617" y="3301"/>
                      <a:pt x="1591" y="3298"/>
                      <a:pt x="1591" y="3298"/>
                    </a:cubicBezTo>
                    <a:lnTo>
                      <a:pt x="1591" y="3298"/>
                    </a:lnTo>
                    <a:cubicBezTo>
                      <a:pt x="1578" y="3311"/>
                      <a:pt x="1604" y="3331"/>
                      <a:pt x="1604" y="3331"/>
                    </a:cubicBezTo>
                    <a:cubicBezTo>
                      <a:pt x="1604" y="3337"/>
                      <a:pt x="1571" y="3376"/>
                      <a:pt x="1610" y="3416"/>
                    </a:cubicBezTo>
                    <a:cubicBezTo>
                      <a:pt x="1538" y="3429"/>
                      <a:pt x="1525" y="3494"/>
                      <a:pt x="1558" y="3533"/>
                    </a:cubicBezTo>
                    <a:cubicBezTo>
                      <a:pt x="1552" y="3528"/>
                      <a:pt x="1544" y="3525"/>
                      <a:pt x="1536" y="3525"/>
                    </a:cubicBezTo>
                    <a:cubicBezTo>
                      <a:pt x="1507" y="3525"/>
                      <a:pt x="1473" y="3558"/>
                      <a:pt x="1519" y="3599"/>
                    </a:cubicBezTo>
                    <a:cubicBezTo>
                      <a:pt x="1479" y="3599"/>
                      <a:pt x="1453" y="3618"/>
                      <a:pt x="1427" y="3645"/>
                    </a:cubicBezTo>
                    <a:cubicBezTo>
                      <a:pt x="1421" y="3651"/>
                      <a:pt x="1414" y="3664"/>
                      <a:pt x="1401" y="3677"/>
                    </a:cubicBezTo>
                    <a:cubicBezTo>
                      <a:pt x="1394" y="3690"/>
                      <a:pt x="1388" y="3710"/>
                      <a:pt x="1375" y="3723"/>
                    </a:cubicBezTo>
                    <a:cubicBezTo>
                      <a:pt x="1336" y="3781"/>
                      <a:pt x="1291" y="3852"/>
                      <a:pt x="1240" y="3898"/>
                    </a:cubicBezTo>
                    <a:lnTo>
                      <a:pt x="1240" y="3898"/>
                    </a:lnTo>
                    <a:cubicBezTo>
                      <a:pt x="1241" y="3897"/>
                      <a:pt x="1241" y="3897"/>
                      <a:pt x="1242" y="3897"/>
                    </a:cubicBezTo>
                    <a:cubicBezTo>
                      <a:pt x="1256" y="3897"/>
                      <a:pt x="1289" y="3928"/>
                      <a:pt x="1283" y="3939"/>
                    </a:cubicBezTo>
                    <a:cubicBezTo>
                      <a:pt x="1282" y="3939"/>
                      <a:pt x="1282" y="3940"/>
                      <a:pt x="1281" y="3940"/>
                    </a:cubicBezTo>
                    <a:cubicBezTo>
                      <a:pt x="1270" y="3940"/>
                      <a:pt x="1252" y="3915"/>
                      <a:pt x="1238" y="3899"/>
                    </a:cubicBezTo>
                    <a:lnTo>
                      <a:pt x="1238" y="3899"/>
                    </a:lnTo>
                    <a:cubicBezTo>
                      <a:pt x="1238" y="3900"/>
                      <a:pt x="1238" y="3900"/>
                      <a:pt x="1237" y="3900"/>
                    </a:cubicBezTo>
                    <a:cubicBezTo>
                      <a:pt x="1237" y="3900"/>
                      <a:pt x="1238" y="3899"/>
                      <a:pt x="1238" y="3899"/>
                    </a:cubicBezTo>
                    <a:lnTo>
                      <a:pt x="1238" y="3899"/>
                    </a:lnTo>
                    <a:cubicBezTo>
                      <a:pt x="1238" y="3899"/>
                      <a:pt x="1238" y="3899"/>
                      <a:pt x="1238" y="3899"/>
                    </a:cubicBezTo>
                    <a:lnTo>
                      <a:pt x="1238" y="3899"/>
                    </a:lnTo>
                    <a:cubicBezTo>
                      <a:pt x="1239" y="3899"/>
                      <a:pt x="1239" y="3898"/>
                      <a:pt x="1240" y="3898"/>
                    </a:cubicBezTo>
                    <a:lnTo>
                      <a:pt x="1240" y="3898"/>
                    </a:lnTo>
                    <a:cubicBezTo>
                      <a:pt x="1239" y="3898"/>
                      <a:pt x="1238" y="3898"/>
                      <a:pt x="1238" y="3899"/>
                    </a:cubicBezTo>
                    <a:lnTo>
                      <a:pt x="1238" y="3899"/>
                    </a:lnTo>
                    <a:cubicBezTo>
                      <a:pt x="1232" y="3893"/>
                      <a:pt x="1228" y="3888"/>
                      <a:pt x="1224" y="3887"/>
                    </a:cubicBezTo>
                    <a:cubicBezTo>
                      <a:pt x="1179" y="3985"/>
                      <a:pt x="1074" y="4031"/>
                      <a:pt x="976" y="4070"/>
                    </a:cubicBezTo>
                    <a:cubicBezTo>
                      <a:pt x="871" y="4109"/>
                      <a:pt x="773" y="4142"/>
                      <a:pt x="668" y="4240"/>
                    </a:cubicBezTo>
                    <a:cubicBezTo>
                      <a:pt x="639" y="4211"/>
                      <a:pt x="601" y="4204"/>
                      <a:pt x="564" y="4204"/>
                    </a:cubicBezTo>
                    <a:cubicBezTo>
                      <a:pt x="530" y="4204"/>
                      <a:pt x="498" y="4210"/>
                      <a:pt x="477" y="4210"/>
                    </a:cubicBezTo>
                    <a:cubicBezTo>
                      <a:pt x="469" y="4210"/>
                      <a:pt x="463" y="4209"/>
                      <a:pt x="459" y="4207"/>
                    </a:cubicBezTo>
                    <a:cubicBezTo>
                      <a:pt x="454" y="4206"/>
                      <a:pt x="449" y="4205"/>
                      <a:pt x="444" y="4205"/>
                    </a:cubicBezTo>
                    <a:cubicBezTo>
                      <a:pt x="387" y="4205"/>
                      <a:pt x="329" y="4293"/>
                      <a:pt x="267" y="4293"/>
                    </a:cubicBezTo>
                    <a:cubicBezTo>
                      <a:pt x="264" y="4293"/>
                      <a:pt x="260" y="4293"/>
                      <a:pt x="256" y="4292"/>
                    </a:cubicBezTo>
                    <a:cubicBezTo>
                      <a:pt x="256" y="4292"/>
                      <a:pt x="263" y="4253"/>
                      <a:pt x="263" y="4253"/>
                    </a:cubicBezTo>
                    <a:lnTo>
                      <a:pt x="263" y="4253"/>
                    </a:lnTo>
                    <a:cubicBezTo>
                      <a:pt x="236" y="4279"/>
                      <a:pt x="243" y="4247"/>
                      <a:pt x="230" y="4299"/>
                    </a:cubicBezTo>
                    <a:cubicBezTo>
                      <a:pt x="206" y="4265"/>
                      <a:pt x="178" y="4255"/>
                      <a:pt x="150" y="4255"/>
                    </a:cubicBezTo>
                    <a:cubicBezTo>
                      <a:pt x="113" y="4255"/>
                      <a:pt x="76" y="4273"/>
                      <a:pt x="50" y="4273"/>
                    </a:cubicBezTo>
                    <a:cubicBezTo>
                      <a:pt x="31" y="4273"/>
                      <a:pt x="18" y="4264"/>
                      <a:pt x="14" y="4233"/>
                    </a:cubicBezTo>
                    <a:lnTo>
                      <a:pt x="3" y="4415"/>
                    </a:lnTo>
                    <a:lnTo>
                      <a:pt x="3" y="4415"/>
                    </a:lnTo>
                    <a:cubicBezTo>
                      <a:pt x="4" y="4409"/>
                      <a:pt x="5" y="4404"/>
                      <a:pt x="7" y="4404"/>
                    </a:cubicBezTo>
                    <a:cubicBezTo>
                      <a:pt x="10" y="4403"/>
                      <a:pt x="12" y="4403"/>
                      <a:pt x="14" y="4403"/>
                    </a:cubicBezTo>
                    <a:cubicBezTo>
                      <a:pt x="42" y="4403"/>
                      <a:pt x="91" y="4423"/>
                      <a:pt x="129" y="4423"/>
                    </a:cubicBezTo>
                    <a:cubicBezTo>
                      <a:pt x="151" y="4423"/>
                      <a:pt x="169" y="4417"/>
                      <a:pt x="178" y="4397"/>
                    </a:cubicBezTo>
                    <a:cubicBezTo>
                      <a:pt x="178" y="4423"/>
                      <a:pt x="184" y="4423"/>
                      <a:pt x="184" y="4449"/>
                    </a:cubicBezTo>
                    <a:cubicBezTo>
                      <a:pt x="274" y="4449"/>
                      <a:pt x="368" y="4394"/>
                      <a:pt x="466" y="4394"/>
                    </a:cubicBezTo>
                    <a:cubicBezTo>
                      <a:pt x="502" y="4394"/>
                      <a:pt x="539" y="4402"/>
                      <a:pt x="577" y="4423"/>
                    </a:cubicBezTo>
                    <a:cubicBezTo>
                      <a:pt x="582" y="4380"/>
                      <a:pt x="598" y="4368"/>
                      <a:pt x="618" y="4368"/>
                    </a:cubicBezTo>
                    <a:cubicBezTo>
                      <a:pt x="642" y="4368"/>
                      <a:pt x="673" y="4385"/>
                      <a:pt x="701" y="4385"/>
                    </a:cubicBezTo>
                    <a:cubicBezTo>
                      <a:pt x="705" y="4385"/>
                      <a:pt x="710" y="4385"/>
                      <a:pt x="714" y="4384"/>
                    </a:cubicBezTo>
                    <a:cubicBezTo>
                      <a:pt x="745" y="4384"/>
                      <a:pt x="817" y="4332"/>
                      <a:pt x="814" y="4315"/>
                    </a:cubicBezTo>
                    <a:lnTo>
                      <a:pt x="814" y="4315"/>
                    </a:lnTo>
                    <a:cubicBezTo>
                      <a:pt x="820" y="4326"/>
                      <a:pt x="826" y="4332"/>
                      <a:pt x="832" y="4332"/>
                    </a:cubicBezTo>
                    <a:cubicBezTo>
                      <a:pt x="845" y="4332"/>
                      <a:pt x="845" y="4332"/>
                      <a:pt x="851" y="4325"/>
                    </a:cubicBezTo>
                    <a:cubicBezTo>
                      <a:pt x="853" y="4325"/>
                      <a:pt x="854" y="4325"/>
                      <a:pt x="855" y="4325"/>
                    </a:cubicBezTo>
                    <a:cubicBezTo>
                      <a:pt x="858" y="4325"/>
                      <a:pt x="860" y="4328"/>
                      <a:pt x="864" y="4358"/>
                    </a:cubicBezTo>
                    <a:cubicBezTo>
                      <a:pt x="864" y="4305"/>
                      <a:pt x="891" y="4351"/>
                      <a:pt x="891" y="4286"/>
                    </a:cubicBezTo>
                    <a:cubicBezTo>
                      <a:pt x="895" y="4299"/>
                      <a:pt x="903" y="4305"/>
                      <a:pt x="912" y="4305"/>
                    </a:cubicBezTo>
                    <a:cubicBezTo>
                      <a:pt x="931" y="4305"/>
                      <a:pt x="956" y="4281"/>
                      <a:pt x="969" y="4247"/>
                    </a:cubicBezTo>
                    <a:cubicBezTo>
                      <a:pt x="982" y="4266"/>
                      <a:pt x="989" y="4299"/>
                      <a:pt x="995" y="4299"/>
                    </a:cubicBezTo>
                    <a:cubicBezTo>
                      <a:pt x="995" y="4201"/>
                      <a:pt x="1080" y="4279"/>
                      <a:pt x="1074" y="4194"/>
                    </a:cubicBezTo>
                    <a:lnTo>
                      <a:pt x="1074" y="4194"/>
                    </a:lnTo>
                    <a:cubicBezTo>
                      <a:pt x="1077" y="4195"/>
                      <a:pt x="1081" y="4195"/>
                      <a:pt x="1085" y="4195"/>
                    </a:cubicBezTo>
                    <a:cubicBezTo>
                      <a:pt x="1148" y="4195"/>
                      <a:pt x="1268" y="4097"/>
                      <a:pt x="1342" y="4011"/>
                    </a:cubicBezTo>
                    <a:cubicBezTo>
                      <a:pt x="1353" y="4022"/>
                      <a:pt x="1355" y="4038"/>
                      <a:pt x="1364" y="4038"/>
                    </a:cubicBezTo>
                    <a:cubicBezTo>
                      <a:pt x="1365" y="4038"/>
                      <a:pt x="1366" y="4038"/>
                      <a:pt x="1368" y="4037"/>
                    </a:cubicBezTo>
                    <a:cubicBezTo>
                      <a:pt x="1394" y="3985"/>
                      <a:pt x="1434" y="3959"/>
                      <a:pt x="1466" y="3926"/>
                    </a:cubicBezTo>
                    <a:cubicBezTo>
                      <a:pt x="1499" y="3893"/>
                      <a:pt x="1525" y="3854"/>
                      <a:pt x="1493" y="3789"/>
                    </a:cubicBezTo>
                    <a:lnTo>
                      <a:pt x="1493" y="3789"/>
                    </a:lnTo>
                    <a:cubicBezTo>
                      <a:pt x="1511" y="3805"/>
                      <a:pt x="1522" y="3810"/>
                      <a:pt x="1530" y="3810"/>
                    </a:cubicBezTo>
                    <a:cubicBezTo>
                      <a:pt x="1546" y="3810"/>
                      <a:pt x="1551" y="3791"/>
                      <a:pt x="1566" y="3791"/>
                    </a:cubicBezTo>
                    <a:cubicBezTo>
                      <a:pt x="1572" y="3791"/>
                      <a:pt x="1580" y="3794"/>
                      <a:pt x="1591" y="3802"/>
                    </a:cubicBezTo>
                    <a:cubicBezTo>
                      <a:pt x="1564" y="3749"/>
                      <a:pt x="1578" y="3723"/>
                      <a:pt x="1604" y="3697"/>
                    </a:cubicBezTo>
                    <a:cubicBezTo>
                      <a:pt x="1630" y="3664"/>
                      <a:pt x="1676" y="3638"/>
                      <a:pt x="1702" y="3592"/>
                    </a:cubicBezTo>
                    <a:cubicBezTo>
                      <a:pt x="1761" y="3507"/>
                      <a:pt x="1748" y="3396"/>
                      <a:pt x="1741" y="3311"/>
                    </a:cubicBezTo>
                    <a:cubicBezTo>
                      <a:pt x="1741" y="3274"/>
                      <a:pt x="1716" y="3246"/>
                      <a:pt x="1739" y="3246"/>
                    </a:cubicBezTo>
                    <a:cubicBezTo>
                      <a:pt x="1745" y="3246"/>
                      <a:pt x="1754" y="3248"/>
                      <a:pt x="1767" y="3252"/>
                    </a:cubicBezTo>
                    <a:cubicBezTo>
                      <a:pt x="1774" y="3239"/>
                      <a:pt x="1748" y="3232"/>
                      <a:pt x="1735" y="3226"/>
                    </a:cubicBezTo>
                    <a:cubicBezTo>
                      <a:pt x="1839" y="3167"/>
                      <a:pt x="1846" y="3069"/>
                      <a:pt x="1767" y="3004"/>
                    </a:cubicBezTo>
                    <a:lnTo>
                      <a:pt x="1767" y="3004"/>
                    </a:lnTo>
                    <a:cubicBezTo>
                      <a:pt x="1800" y="3010"/>
                      <a:pt x="1826" y="3010"/>
                      <a:pt x="1839" y="3017"/>
                    </a:cubicBezTo>
                    <a:cubicBezTo>
                      <a:pt x="1839" y="2996"/>
                      <a:pt x="1796" y="2960"/>
                      <a:pt x="1810" y="2960"/>
                    </a:cubicBezTo>
                    <a:cubicBezTo>
                      <a:pt x="1814" y="2960"/>
                      <a:pt x="1823" y="2963"/>
                      <a:pt x="1839" y="2971"/>
                    </a:cubicBezTo>
                    <a:cubicBezTo>
                      <a:pt x="1800" y="2814"/>
                      <a:pt x="1780" y="2794"/>
                      <a:pt x="1820" y="2631"/>
                    </a:cubicBezTo>
                    <a:cubicBezTo>
                      <a:pt x="1800" y="2631"/>
                      <a:pt x="1767" y="2631"/>
                      <a:pt x="1761" y="2624"/>
                    </a:cubicBezTo>
                    <a:cubicBezTo>
                      <a:pt x="1785" y="2606"/>
                      <a:pt x="1839" y="2505"/>
                      <a:pt x="1757" y="2505"/>
                    </a:cubicBezTo>
                    <a:cubicBezTo>
                      <a:pt x="1752" y="2505"/>
                      <a:pt x="1747" y="2506"/>
                      <a:pt x="1741" y="2506"/>
                    </a:cubicBezTo>
                    <a:cubicBezTo>
                      <a:pt x="1748" y="2480"/>
                      <a:pt x="1813" y="2474"/>
                      <a:pt x="1754" y="2454"/>
                    </a:cubicBezTo>
                    <a:lnTo>
                      <a:pt x="1754" y="2454"/>
                    </a:lnTo>
                    <a:cubicBezTo>
                      <a:pt x="1764" y="2455"/>
                      <a:pt x="1773" y="2455"/>
                      <a:pt x="1780" y="2455"/>
                    </a:cubicBezTo>
                    <a:cubicBezTo>
                      <a:pt x="1843" y="2455"/>
                      <a:pt x="1804" y="2435"/>
                      <a:pt x="1770" y="2429"/>
                    </a:cubicBezTo>
                    <a:lnTo>
                      <a:pt x="1770" y="2429"/>
                    </a:lnTo>
                    <a:cubicBezTo>
                      <a:pt x="1787" y="2429"/>
                      <a:pt x="1789" y="2420"/>
                      <a:pt x="1814" y="2420"/>
                    </a:cubicBezTo>
                    <a:cubicBezTo>
                      <a:pt x="1819" y="2420"/>
                      <a:pt x="1825" y="2420"/>
                      <a:pt x="1833" y="2421"/>
                    </a:cubicBezTo>
                    <a:cubicBezTo>
                      <a:pt x="1800" y="2336"/>
                      <a:pt x="1807" y="2205"/>
                      <a:pt x="1859" y="2088"/>
                    </a:cubicBezTo>
                    <a:cubicBezTo>
                      <a:pt x="1761" y="1931"/>
                      <a:pt x="1833" y="1846"/>
                      <a:pt x="1892" y="1682"/>
                    </a:cubicBezTo>
                    <a:cubicBezTo>
                      <a:pt x="1852" y="1656"/>
                      <a:pt x="1918" y="1610"/>
                      <a:pt x="1820" y="1603"/>
                    </a:cubicBezTo>
                    <a:cubicBezTo>
                      <a:pt x="1879" y="1597"/>
                      <a:pt x="1833" y="1545"/>
                      <a:pt x="1826" y="1531"/>
                    </a:cubicBezTo>
                    <a:lnTo>
                      <a:pt x="1826" y="1531"/>
                    </a:lnTo>
                    <a:cubicBezTo>
                      <a:pt x="1826" y="1545"/>
                      <a:pt x="1820" y="1551"/>
                      <a:pt x="1793" y="1558"/>
                    </a:cubicBezTo>
                    <a:cubicBezTo>
                      <a:pt x="1807" y="1538"/>
                      <a:pt x="1787" y="1531"/>
                      <a:pt x="1807" y="1525"/>
                    </a:cubicBezTo>
                    <a:cubicBezTo>
                      <a:pt x="1810" y="1528"/>
                      <a:pt x="1814" y="1530"/>
                      <a:pt x="1818" y="1530"/>
                    </a:cubicBezTo>
                    <a:cubicBezTo>
                      <a:pt x="1828" y="1530"/>
                      <a:pt x="1840" y="1524"/>
                      <a:pt x="1854" y="1524"/>
                    </a:cubicBezTo>
                    <a:cubicBezTo>
                      <a:pt x="1858" y="1524"/>
                      <a:pt x="1862" y="1524"/>
                      <a:pt x="1865" y="1525"/>
                    </a:cubicBezTo>
                    <a:cubicBezTo>
                      <a:pt x="1781" y="1495"/>
                      <a:pt x="1886" y="1425"/>
                      <a:pt x="1815" y="1425"/>
                    </a:cubicBezTo>
                    <a:cubicBezTo>
                      <a:pt x="1809" y="1425"/>
                      <a:pt x="1802" y="1426"/>
                      <a:pt x="1793" y="1427"/>
                    </a:cubicBezTo>
                    <a:cubicBezTo>
                      <a:pt x="1918" y="1388"/>
                      <a:pt x="1826" y="1394"/>
                      <a:pt x="1800" y="1355"/>
                    </a:cubicBezTo>
                    <a:lnTo>
                      <a:pt x="1800" y="1355"/>
                    </a:lnTo>
                    <a:cubicBezTo>
                      <a:pt x="1807" y="1356"/>
                      <a:pt x="1812" y="1357"/>
                      <a:pt x="1816" y="1357"/>
                    </a:cubicBezTo>
                    <a:cubicBezTo>
                      <a:pt x="1859" y="1357"/>
                      <a:pt x="1796" y="1288"/>
                      <a:pt x="1833" y="1288"/>
                    </a:cubicBezTo>
                    <a:cubicBezTo>
                      <a:pt x="1840" y="1288"/>
                      <a:pt x="1850" y="1290"/>
                      <a:pt x="1865" y="1296"/>
                    </a:cubicBezTo>
                    <a:cubicBezTo>
                      <a:pt x="1826" y="1237"/>
                      <a:pt x="1898" y="1224"/>
                      <a:pt x="1885" y="1165"/>
                    </a:cubicBezTo>
                    <a:cubicBezTo>
                      <a:pt x="1868" y="1165"/>
                      <a:pt x="1850" y="1168"/>
                      <a:pt x="1839" y="1168"/>
                    </a:cubicBezTo>
                    <a:cubicBezTo>
                      <a:pt x="1833" y="1168"/>
                      <a:pt x="1828" y="1167"/>
                      <a:pt x="1826" y="1165"/>
                    </a:cubicBezTo>
                    <a:cubicBezTo>
                      <a:pt x="1856" y="1145"/>
                      <a:pt x="1859" y="1137"/>
                      <a:pt x="1842" y="1137"/>
                    </a:cubicBezTo>
                    <a:cubicBezTo>
                      <a:pt x="1836" y="1137"/>
                      <a:pt x="1829" y="1137"/>
                      <a:pt x="1820" y="1139"/>
                    </a:cubicBezTo>
                    <a:cubicBezTo>
                      <a:pt x="1865" y="1113"/>
                      <a:pt x="1859" y="1054"/>
                      <a:pt x="1807" y="1041"/>
                    </a:cubicBezTo>
                    <a:cubicBezTo>
                      <a:pt x="1876" y="1016"/>
                      <a:pt x="1860" y="972"/>
                      <a:pt x="1824" y="940"/>
                    </a:cubicBezTo>
                    <a:lnTo>
                      <a:pt x="1824" y="940"/>
                    </a:lnTo>
                    <a:cubicBezTo>
                      <a:pt x="1825" y="946"/>
                      <a:pt x="1807" y="956"/>
                      <a:pt x="1796" y="956"/>
                    </a:cubicBezTo>
                    <a:cubicBezTo>
                      <a:pt x="1791" y="956"/>
                      <a:pt x="1787" y="954"/>
                      <a:pt x="1787" y="949"/>
                    </a:cubicBezTo>
                    <a:cubicBezTo>
                      <a:pt x="1800" y="949"/>
                      <a:pt x="1813" y="943"/>
                      <a:pt x="1820" y="936"/>
                    </a:cubicBezTo>
                    <a:lnTo>
                      <a:pt x="1820" y="936"/>
                    </a:lnTo>
                    <a:cubicBezTo>
                      <a:pt x="1820" y="936"/>
                      <a:pt x="1820" y="936"/>
                      <a:pt x="1820" y="936"/>
                    </a:cubicBezTo>
                    <a:cubicBezTo>
                      <a:pt x="1869" y="899"/>
                      <a:pt x="1825" y="851"/>
                      <a:pt x="1793" y="851"/>
                    </a:cubicBezTo>
                    <a:cubicBezTo>
                      <a:pt x="1791" y="851"/>
                      <a:pt x="1789" y="851"/>
                      <a:pt x="1787" y="851"/>
                    </a:cubicBezTo>
                    <a:cubicBezTo>
                      <a:pt x="1846" y="786"/>
                      <a:pt x="1846" y="727"/>
                      <a:pt x="1761" y="720"/>
                    </a:cubicBezTo>
                    <a:cubicBezTo>
                      <a:pt x="1826" y="694"/>
                      <a:pt x="1787" y="674"/>
                      <a:pt x="1748" y="674"/>
                    </a:cubicBezTo>
                    <a:cubicBezTo>
                      <a:pt x="1826" y="622"/>
                      <a:pt x="1826" y="557"/>
                      <a:pt x="1754" y="511"/>
                    </a:cubicBezTo>
                    <a:cubicBezTo>
                      <a:pt x="1879" y="478"/>
                      <a:pt x="1623" y="406"/>
                      <a:pt x="1761" y="341"/>
                    </a:cubicBezTo>
                    <a:cubicBezTo>
                      <a:pt x="1702" y="341"/>
                      <a:pt x="1774" y="308"/>
                      <a:pt x="1689" y="302"/>
                    </a:cubicBezTo>
                    <a:cubicBezTo>
                      <a:pt x="1722" y="282"/>
                      <a:pt x="1715" y="256"/>
                      <a:pt x="1676" y="236"/>
                    </a:cubicBezTo>
                    <a:cubicBezTo>
                      <a:pt x="1741" y="190"/>
                      <a:pt x="1728" y="131"/>
                      <a:pt x="1682" y="86"/>
                    </a:cubicBezTo>
                    <a:cubicBezTo>
                      <a:pt x="1741" y="46"/>
                      <a:pt x="1708" y="46"/>
                      <a:pt x="1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453801" y="3041758"/>
                <a:ext cx="1338" cy="764"/>
              </a:xfrm>
              <a:custGeom>
                <a:avLst/>
                <a:gdLst/>
                <a:ahLst/>
                <a:cxnLst/>
                <a:rect l="l" t="t" r="r" b="b"/>
                <a:pathLst>
                  <a:path w="14" h="8" extrusionOk="0">
                    <a:moveTo>
                      <a:pt x="14" y="1"/>
                    </a:moveTo>
                    <a:cubicBezTo>
                      <a:pt x="7" y="1"/>
                      <a:pt x="7" y="7"/>
                      <a:pt x="1" y="7"/>
                    </a:cubicBezTo>
                    <a:cubicBezTo>
                      <a:pt x="7" y="7"/>
                      <a:pt x="7" y="7"/>
                      <a:pt x="14"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296912" y="2805468"/>
                <a:ext cx="297630" cy="447736"/>
              </a:xfrm>
              <a:custGeom>
                <a:avLst/>
                <a:gdLst/>
                <a:ahLst/>
                <a:cxnLst/>
                <a:rect l="l" t="t" r="r" b="b"/>
                <a:pathLst>
                  <a:path w="3115" h="4686" extrusionOk="0">
                    <a:moveTo>
                      <a:pt x="2846" y="583"/>
                    </a:moveTo>
                    <a:lnTo>
                      <a:pt x="2846" y="583"/>
                    </a:lnTo>
                    <a:cubicBezTo>
                      <a:pt x="2846" y="583"/>
                      <a:pt x="2846" y="583"/>
                      <a:pt x="2846" y="583"/>
                    </a:cubicBezTo>
                    <a:cubicBezTo>
                      <a:pt x="2846" y="583"/>
                      <a:pt x="2846" y="583"/>
                      <a:pt x="2846" y="583"/>
                    </a:cubicBezTo>
                    <a:close/>
                    <a:moveTo>
                      <a:pt x="3003" y="1145"/>
                    </a:moveTo>
                    <a:cubicBezTo>
                      <a:pt x="3004" y="1147"/>
                      <a:pt x="3005" y="1148"/>
                      <a:pt x="3005" y="1149"/>
                    </a:cubicBezTo>
                    <a:lnTo>
                      <a:pt x="3005" y="1149"/>
                    </a:lnTo>
                    <a:cubicBezTo>
                      <a:pt x="3005" y="1148"/>
                      <a:pt x="3005" y="1147"/>
                      <a:pt x="3003" y="1145"/>
                    </a:cubicBezTo>
                    <a:close/>
                    <a:moveTo>
                      <a:pt x="2967" y="1856"/>
                    </a:moveTo>
                    <a:cubicBezTo>
                      <a:pt x="2968" y="1857"/>
                      <a:pt x="2969" y="1858"/>
                      <a:pt x="2971" y="1859"/>
                    </a:cubicBezTo>
                    <a:cubicBezTo>
                      <a:pt x="2969" y="1858"/>
                      <a:pt x="2968" y="1857"/>
                      <a:pt x="2967" y="1856"/>
                    </a:cubicBezTo>
                    <a:close/>
                    <a:moveTo>
                      <a:pt x="2700" y="3011"/>
                    </a:moveTo>
                    <a:cubicBezTo>
                      <a:pt x="2706" y="3011"/>
                      <a:pt x="2761" y="3064"/>
                      <a:pt x="2722" y="3075"/>
                    </a:cubicBezTo>
                    <a:cubicBezTo>
                      <a:pt x="2683" y="3056"/>
                      <a:pt x="2683" y="3036"/>
                      <a:pt x="2702" y="3017"/>
                    </a:cubicBezTo>
                    <a:cubicBezTo>
                      <a:pt x="2699" y="3013"/>
                      <a:pt x="2699" y="3011"/>
                      <a:pt x="2700" y="3011"/>
                    </a:cubicBezTo>
                    <a:close/>
                    <a:moveTo>
                      <a:pt x="1611" y="4285"/>
                    </a:moveTo>
                    <a:cubicBezTo>
                      <a:pt x="1611" y="4285"/>
                      <a:pt x="1610" y="4285"/>
                      <a:pt x="1610" y="4286"/>
                    </a:cubicBezTo>
                    <a:cubicBezTo>
                      <a:pt x="1610" y="4286"/>
                      <a:pt x="1611" y="4285"/>
                      <a:pt x="1611" y="4285"/>
                    </a:cubicBezTo>
                    <a:lnTo>
                      <a:pt x="1611" y="4285"/>
                    </a:lnTo>
                    <a:cubicBezTo>
                      <a:pt x="1611" y="4285"/>
                      <a:pt x="1611" y="4285"/>
                      <a:pt x="1611" y="4285"/>
                    </a:cubicBezTo>
                    <a:close/>
                    <a:moveTo>
                      <a:pt x="2964" y="1"/>
                    </a:moveTo>
                    <a:cubicBezTo>
                      <a:pt x="2959" y="11"/>
                      <a:pt x="2958" y="39"/>
                      <a:pt x="2934" y="39"/>
                    </a:cubicBezTo>
                    <a:cubicBezTo>
                      <a:pt x="2928" y="39"/>
                      <a:pt x="2921" y="37"/>
                      <a:pt x="2912" y="33"/>
                    </a:cubicBezTo>
                    <a:cubicBezTo>
                      <a:pt x="2938" y="33"/>
                      <a:pt x="2931" y="14"/>
                      <a:pt x="2912" y="14"/>
                    </a:cubicBezTo>
                    <a:cubicBezTo>
                      <a:pt x="2910" y="25"/>
                      <a:pt x="2908" y="30"/>
                      <a:pt x="2905" y="30"/>
                    </a:cubicBezTo>
                    <a:cubicBezTo>
                      <a:pt x="2900" y="30"/>
                      <a:pt x="2891" y="7"/>
                      <a:pt x="2872" y="7"/>
                    </a:cubicBezTo>
                    <a:cubicBezTo>
                      <a:pt x="2869" y="10"/>
                      <a:pt x="2864" y="12"/>
                      <a:pt x="2858" y="12"/>
                    </a:cubicBezTo>
                    <a:cubicBezTo>
                      <a:pt x="2851" y="12"/>
                      <a:pt x="2843" y="10"/>
                      <a:pt x="2833" y="7"/>
                    </a:cubicBezTo>
                    <a:lnTo>
                      <a:pt x="2833" y="7"/>
                    </a:lnTo>
                    <a:cubicBezTo>
                      <a:pt x="2827" y="53"/>
                      <a:pt x="2814" y="66"/>
                      <a:pt x="2859" y="99"/>
                    </a:cubicBezTo>
                    <a:cubicBezTo>
                      <a:pt x="2854" y="96"/>
                      <a:pt x="2849" y="94"/>
                      <a:pt x="2844" y="94"/>
                    </a:cubicBezTo>
                    <a:cubicBezTo>
                      <a:pt x="2820" y="94"/>
                      <a:pt x="2802" y="125"/>
                      <a:pt x="2822" y="125"/>
                    </a:cubicBezTo>
                    <a:cubicBezTo>
                      <a:pt x="2823" y="125"/>
                      <a:pt x="2825" y="125"/>
                      <a:pt x="2827" y="125"/>
                    </a:cubicBezTo>
                    <a:cubicBezTo>
                      <a:pt x="2827" y="120"/>
                      <a:pt x="2854" y="110"/>
                      <a:pt x="2870" y="110"/>
                    </a:cubicBezTo>
                    <a:cubicBezTo>
                      <a:pt x="2877" y="110"/>
                      <a:pt x="2881" y="112"/>
                      <a:pt x="2879" y="118"/>
                    </a:cubicBezTo>
                    <a:cubicBezTo>
                      <a:pt x="2849" y="118"/>
                      <a:pt x="2879" y="145"/>
                      <a:pt x="2826" y="145"/>
                    </a:cubicBezTo>
                    <a:cubicBezTo>
                      <a:pt x="2820" y="145"/>
                      <a:pt x="2814" y="145"/>
                      <a:pt x="2807" y="144"/>
                    </a:cubicBezTo>
                    <a:lnTo>
                      <a:pt x="2807" y="144"/>
                    </a:lnTo>
                    <a:cubicBezTo>
                      <a:pt x="2781" y="210"/>
                      <a:pt x="2820" y="308"/>
                      <a:pt x="2833" y="393"/>
                    </a:cubicBezTo>
                    <a:cubicBezTo>
                      <a:pt x="2840" y="445"/>
                      <a:pt x="2768" y="563"/>
                      <a:pt x="2846" y="583"/>
                    </a:cubicBezTo>
                    <a:lnTo>
                      <a:pt x="2846" y="583"/>
                    </a:lnTo>
                    <a:cubicBezTo>
                      <a:pt x="2844" y="581"/>
                      <a:pt x="2865" y="569"/>
                      <a:pt x="2877" y="569"/>
                    </a:cubicBezTo>
                    <a:cubicBezTo>
                      <a:pt x="2882" y="569"/>
                      <a:pt x="2886" y="571"/>
                      <a:pt x="2886" y="576"/>
                    </a:cubicBezTo>
                    <a:cubicBezTo>
                      <a:pt x="2886" y="576"/>
                      <a:pt x="2833" y="589"/>
                      <a:pt x="2827" y="589"/>
                    </a:cubicBezTo>
                    <a:cubicBezTo>
                      <a:pt x="2742" y="687"/>
                      <a:pt x="2886" y="845"/>
                      <a:pt x="2814" y="916"/>
                    </a:cubicBezTo>
                    <a:cubicBezTo>
                      <a:pt x="2840" y="916"/>
                      <a:pt x="2866" y="916"/>
                      <a:pt x="2872" y="923"/>
                    </a:cubicBezTo>
                    <a:cubicBezTo>
                      <a:pt x="2812" y="941"/>
                      <a:pt x="2819" y="1016"/>
                      <a:pt x="2867" y="1016"/>
                    </a:cubicBezTo>
                    <a:cubicBezTo>
                      <a:pt x="2871" y="1016"/>
                      <a:pt x="2875" y="1016"/>
                      <a:pt x="2879" y="1015"/>
                    </a:cubicBezTo>
                    <a:lnTo>
                      <a:pt x="2879" y="1015"/>
                    </a:lnTo>
                    <a:cubicBezTo>
                      <a:pt x="2840" y="1034"/>
                      <a:pt x="2912" y="1060"/>
                      <a:pt x="2846" y="1067"/>
                    </a:cubicBezTo>
                    <a:cubicBezTo>
                      <a:pt x="2833" y="1054"/>
                      <a:pt x="2872" y="1047"/>
                      <a:pt x="2840" y="1047"/>
                    </a:cubicBezTo>
                    <a:cubicBezTo>
                      <a:pt x="2801" y="1100"/>
                      <a:pt x="2827" y="1080"/>
                      <a:pt x="2846" y="1145"/>
                    </a:cubicBezTo>
                    <a:cubicBezTo>
                      <a:pt x="2831" y="1145"/>
                      <a:pt x="2823" y="1137"/>
                      <a:pt x="2814" y="1137"/>
                    </a:cubicBezTo>
                    <a:cubicBezTo>
                      <a:pt x="2812" y="1137"/>
                      <a:pt x="2810" y="1138"/>
                      <a:pt x="2807" y="1139"/>
                    </a:cubicBezTo>
                    <a:cubicBezTo>
                      <a:pt x="2846" y="1156"/>
                      <a:pt x="2862" y="1216"/>
                      <a:pt x="2832" y="1216"/>
                    </a:cubicBezTo>
                    <a:cubicBezTo>
                      <a:pt x="2827" y="1216"/>
                      <a:pt x="2821" y="1215"/>
                      <a:pt x="2814" y="1211"/>
                    </a:cubicBezTo>
                    <a:lnTo>
                      <a:pt x="2814" y="1211"/>
                    </a:lnTo>
                    <a:cubicBezTo>
                      <a:pt x="2840" y="1250"/>
                      <a:pt x="2807" y="1263"/>
                      <a:pt x="2853" y="1289"/>
                    </a:cubicBezTo>
                    <a:cubicBezTo>
                      <a:pt x="2702" y="1316"/>
                      <a:pt x="2853" y="1388"/>
                      <a:pt x="2846" y="1473"/>
                    </a:cubicBezTo>
                    <a:cubicBezTo>
                      <a:pt x="2840" y="1577"/>
                      <a:pt x="2689" y="1715"/>
                      <a:pt x="2794" y="1747"/>
                    </a:cubicBezTo>
                    <a:cubicBezTo>
                      <a:pt x="2733" y="1758"/>
                      <a:pt x="2837" y="1826"/>
                      <a:pt x="2797" y="1826"/>
                    </a:cubicBezTo>
                    <a:cubicBezTo>
                      <a:pt x="2790" y="1826"/>
                      <a:pt x="2779" y="1824"/>
                      <a:pt x="2761" y="1819"/>
                    </a:cubicBezTo>
                    <a:lnTo>
                      <a:pt x="2761" y="1819"/>
                    </a:lnTo>
                    <a:cubicBezTo>
                      <a:pt x="2807" y="1976"/>
                      <a:pt x="2722" y="2101"/>
                      <a:pt x="2768" y="2205"/>
                    </a:cubicBezTo>
                    <a:cubicBezTo>
                      <a:pt x="2604" y="2277"/>
                      <a:pt x="2748" y="2532"/>
                      <a:pt x="2709" y="2650"/>
                    </a:cubicBezTo>
                    <a:cubicBezTo>
                      <a:pt x="2683" y="2735"/>
                      <a:pt x="2617" y="2801"/>
                      <a:pt x="2630" y="2873"/>
                    </a:cubicBezTo>
                    <a:lnTo>
                      <a:pt x="2689" y="2873"/>
                    </a:lnTo>
                    <a:cubicBezTo>
                      <a:pt x="2689" y="2879"/>
                      <a:pt x="2696" y="2886"/>
                      <a:pt x="2709" y="2899"/>
                    </a:cubicBezTo>
                    <a:cubicBezTo>
                      <a:pt x="2676" y="2895"/>
                      <a:pt x="2662" y="2886"/>
                      <a:pt x="2650" y="2886"/>
                    </a:cubicBezTo>
                    <a:cubicBezTo>
                      <a:pt x="2643" y="2886"/>
                      <a:pt x="2638" y="2889"/>
                      <a:pt x="2630" y="2899"/>
                    </a:cubicBezTo>
                    <a:cubicBezTo>
                      <a:pt x="2650" y="2971"/>
                      <a:pt x="2526" y="3115"/>
                      <a:pt x="2644" y="3154"/>
                    </a:cubicBezTo>
                    <a:cubicBezTo>
                      <a:pt x="2624" y="3167"/>
                      <a:pt x="2578" y="3174"/>
                      <a:pt x="2644" y="3187"/>
                    </a:cubicBezTo>
                    <a:cubicBezTo>
                      <a:pt x="2644" y="3180"/>
                      <a:pt x="2644" y="3174"/>
                      <a:pt x="2663" y="3174"/>
                    </a:cubicBezTo>
                    <a:cubicBezTo>
                      <a:pt x="2656" y="3188"/>
                      <a:pt x="2646" y="3197"/>
                      <a:pt x="2635" y="3197"/>
                    </a:cubicBezTo>
                    <a:cubicBezTo>
                      <a:pt x="2626" y="3197"/>
                      <a:pt x="2616" y="3192"/>
                      <a:pt x="2604" y="3180"/>
                    </a:cubicBezTo>
                    <a:lnTo>
                      <a:pt x="2604" y="3180"/>
                    </a:lnTo>
                    <a:cubicBezTo>
                      <a:pt x="2637" y="3226"/>
                      <a:pt x="2604" y="3239"/>
                      <a:pt x="2657" y="3265"/>
                    </a:cubicBezTo>
                    <a:cubicBezTo>
                      <a:pt x="2611" y="3285"/>
                      <a:pt x="2578" y="3370"/>
                      <a:pt x="2663" y="3409"/>
                    </a:cubicBezTo>
                    <a:cubicBezTo>
                      <a:pt x="2651" y="3408"/>
                      <a:pt x="2641" y="3407"/>
                      <a:pt x="2634" y="3407"/>
                    </a:cubicBezTo>
                    <a:cubicBezTo>
                      <a:pt x="2582" y="3407"/>
                      <a:pt x="2662" y="3442"/>
                      <a:pt x="2616" y="3442"/>
                    </a:cubicBezTo>
                    <a:cubicBezTo>
                      <a:pt x="2613" y="3442"/>
                      <a:pt x="2609" y="3442"/>
                      <a:pt x="2604" y="3442"/>
                    </a:cubicBezTo>
                    <a:lnTo>
                      <a:pt x="2604" y="3442"/>
                    </a:lnTo>
                    <a:cubicBezTo>
                      <a:pt x="2663" y="3468"/>
                      <a:pt x="2644" y="3507"/>
                      <a:pt x="2617" y="3520"/>
                    </a:cubicBezTo>
                    <a:cubicBezTo>
                      <a:pt x="2621" y="3519"/>
                      <a:pt x="2625" y="3519"/>
                      <a:pt x="2628" y="3519"/>
                    </a:cubicBezTo>
                    <a:cubicBezTo>
                      <a:pt x="2644" y="3519"/>
                      <a:pt x="2658" y="3529"/>
                      <a:pt x="2663" y="3540"/>
                    </a:cubicBezTo>
                    <a:cubicBezTo>
                      <a:pt x="2647" y="3537"/>
                      <a:pt x="2630" y="3535"/>
                      <a:pt x="2616" y="3535"/>
                    </a:cubicBezTo>
                    <a:cubicBezTo>
                      <a:pt x="2601" y="3535"/>
                      <a:pt x="2588" y="3537"/>
                      <a:pt x="2578" y="3540"/>
                    </a:cubicBezTo>
                    <a:cubicBezTo>
                      <a:pt x="2558" y="3546"/>
                      <a:pt x="2558" y="3560"/>
                      <a:pt x="2591" y="3579"/>
                    </a:cubicBezTo>
                    <a:cubicBezTo>
                      <a:pt x="2602" y="3574"/>
                      <a:pt x="2580" y="3558"/>
                      <a:pt x="2590" y="3558"/>
                    </a:cubicBezTo>
                    <a:cubicBezTo>
                      <a:pt x="2592" y="3558"/>
                      <a:pt x="2594" y="3559"/>
                      <a:pt x="2598" y="3560"/>
                    </a:cubicBezTo>
                    <a:cubicBezTo>
                      <a:pt x="2663" y="3592"/>
                      <a:pt x="2585" y="3579"/>
                      <a:pt x="2657" y="3618"/>
                    </a:cubicBezTo>
                    <a:lnTo>
                      <a:pt x="2552" y="3573"/>
                    </a:lnTo>
                    <a:lnTo>
                      <a:pt x="2552" y="3573"/>
                    </a:lnTo>
                    <a:cubicBezTo>
                      <a:pt x="2552" y="3625"/>
                      <a:pt x="2593" y="3687"/>
                      <a:pt x="2534" y="3687"/>
                    </a:cubicBezTo>
                    <a:cubicBezTo>
                      <a:pt x="2527" y="3687"/>
                      <a:pt x="2517" y="3686"/>
                      <a:pt x="2506" y="3684"/>
                    </a:cubicBezTo>
                    <a:lnTo>
                      <a:pt x="2506" y="3684"/>
                    </a:lnTo>
                    <a:cubicBezTo>
                      <a:pt x="2532" y="3743"/>
                      <a:pt x="2500" y="3762"/>
                      <a:pt x="2460" y="3782"/>
                    </a:cubicBezTo>
                    <a:cubicBezTo>
                      <a:pt x="2428" y="3795"/>
                      <a:pt x="2388" y="3802"/>
                      <a:pt x="2388" y="3847"/>
                    </a:cubicBezTo>
                    <a:cubicBezTo>
                      <a:pt x="2395" y="3874"/>
                      <a:pt x="2441" y="3874"/>
                      <a:pt x="2428" y="3893"/>
                    </a:cubicBezTo>
                    <a:cubicBezTo>
                      <a:pt x="2428" y="3893"/>
                      <a:pt x="2382" y="3861"/>
                      <a:pt x="2375" y="3861"/>
                    </a:cubicBezTo>
                    <a:cubicBezTo>
                      <a:pt x="2362" y="3861"/>
                      <a:pt x="2369" y="3900"/>
                      <a:pt x="2369" y="3900"/>
                    </a:cubicBezTo>
                    <a:cubicBezTo>
                      <a:pt x="2362" y="3900"/>
                      <a:pt x="2303" y="3926"/>
                      <a:pt x="2310" y="3985"/>
                    </a:cubicBezTo>
                    <a:cubicBezTo>
                      <a:pt x="2296" y="3980"/>
                      <a:pt x="2284" y="3978"/>
                      <a:pt x="2272" y="3978"/>
                    </a:cubicBezTo>
                    <a:cubicBezTo>
                      <a:pt x="2252" y="3978"/>
                      <a:pt x="2235" y="3985"/>
                      <a:pt x="2218" y="3998"/>
                    </a:cubicBezTo>
                    <a:cubicBezTo>
                      <a:pt x="2192" y="4011"/>
                      <a:pt x="2179" y="4037"/>
                      <a:pt x="2186" y="4063"/>
                    </a:cubicBezTo>
                    <a:cubicBezTo>
                      <a:pt x="2180" y="4048"/>
                      <a:pt x="2163" y="4039"/>
                      <a:pt x="2145" y="4039"/>
                    </a:cubicBezTo>
                    <a:cubicBezTo>
                      <a:pt x="2116" y="4039"/>
                      <a:pt x="2086" y="4059"/>
                      <a:pt x="2094" y="4103"/>
                    </a:cubicBezTo>
                    <a:cubicBezTo>
                      <a:pt x="2076" y="4094"/>
                      <a:pt x="2059" y="4090"/>
                      <a:pt x="2041" y="4090"/>
                    </a:cubicBezTo>
                    <a:cubicBezTo>
                      <a:pt x="2019" y="4090"/>
                      <a:pt x="1998" y="4095"/>
                      <a:pt x="1976" y="4103"/>
                    </a:cubicBezTo>
                    <a:cubicBezTo>
                      <a:pt x="1943" y="4122"/>
                      <a:pt x="1904" y="4142"/>
                      <a:pt x="1872" y="4161"/>
                    </a:cubicBezTo>
                    <a:cubicBezTo>
                      <a:pt x="1781" y="4207"/>
                      <a:pt x="1690" y="4259"/>
                      <a:pt x="1611" y="4285"/>
                    </a:cubicBezTo>
                    <a:lnTo>
                      <a:pt x="1611" y="4285"/>
                    </a:lnTo>
                    <a:cubicBezTo>
                      <a:pt x="1621" y="4286"/>
                      <a:pt x="1648" y="4332"/>
                      <a:pt x="1636" y="4338"/>
                    </a:cubicBezTo>
                    <a:cubicBezTo>
                      <a:pt x="1635" y="4338"/>
                      <a:pt x="1635" y="4339"/>
                      <a:pt x="1634" y="4339"/>
                    </a:cubicBezTo>
                    <a:cubicBezTo>
                      <a:pt x="1622" y="4339"/>
                      <a:pt x="1609" y="4279"/>
                      <a:pt x="1597" y="4273"/>
                    </a:cubicBezTo>
                    <a:cubicBezTo>
                      <a:pt x="1492" y="4351"/>
                      <a:pt x="1361" y="4377"/>
                      <a:pt x="1224" y="4390"/>
                    </a:cubicBezTo>
                    <a:cubicBezTo>
                      <a:pt x="1093" y="4410"/>
                      <a:pt x="956" y="4430"/>
                      <a:pt x="818" y="4515"/>
                    </a:cubicBezTo>
                    <a:cubicBezTo>
                      <a:pt x="746" y="4449"/>
                      <a:pt x="602" y="4475"/>
                      <a:pt x="570" y="4462"/>
                    </a:cubicBezTo>
                    <a:cubicBezTo>
                      <a:pt x="561" y="4460"/>
                      <a:pt x="553" y="4458"/>
                      <a:pt x="544" y="4458"/>
                    </a:cubicBezTo>
                    <a:cubicBezTo>
                      <a:pt x="476" y="4458"/>
                      <a:pt x="401" y="4535"/>
                      <a:pt x="329" y="4535"/>
                    </a:cubicBezTo>
                    <a:cubicBezTo>
                      <a:pt x="324" y="4535"/>
                      <a:pt x="319" y="4535"/>
                      <a:pt x="314" y="4534"/>
                    </a:cubicBezTo>
                    <a:cubicBezTo>
                      <a:pt x="314" y="4534"/>
                      <a:pt x="321" y="4495"/>
                      <a:pt x="321" y="4495"/>
                    </a:cubicBezTo>
                    <a:lnTo>
                      <a:pt x="321" y="4495"/>
                    </a:lnTo>
                    <a:cubicBezTo>
                      <a:pt x="295" y="4515"/>
                      <a:pt x="301" y="4489"/>
                      <a:pt x="282" y="4534"/>
                    </a:cubicBezTo>
                    <a:cubicBezTo>
                      <a:pt x="251" y="4495"/>
                      <a:pt x="213" y="4485"/>
                      <a:pt x="176" y="4485"/>
                    </a:cubicBezTo>
                    <a:cubicBezTo>
                      <a:pt x="136" y="4485"/>
                      <a:pt x="97" y="4497"/>
                      <a:pt x="69" y="4497"/>
                    </a:cubicBezTo>
                    <a:cubicBezTo>
                      <a:pt x="45" y="4497"/>
                      <a:pt x="29" y="4488"/>
                      <a:pt x="27" y="4456"/>
                    </a:cubicBezTo>
                    <a:lnTo>
                      <a:pt x="0" y="4665"/>
                    </a:lnTo>
                    <a:cubicBezTo>
                      <a:pt x="0" y="4665"/>
                      <a:pt x="7" y="4626"/>
                      <a:pt x="14" y="4626"/>
                    </a:cubicBezTo>
                    <a:cubicBezTo>
                      <a:pt x="16" y="4626"/>
                      <a:pt x="18" y="4626"/>
                      <a:pt x="21" y="4626"/>
                    </a:cubicBezTo>
                    <a:cubicBezTo>
                      <a:pt x="59" y="4626"/>
                      <a:pt x="120" y="4656"/>
                      <a:pt x="166" y="4656"/>
                    </a:cubicBezTo>
                    <a:cubicBezTo>
                      <a:pt x="187" y="4656"/>
                      <a:pt x="205" y="4650"/>
                      <a:pt x="216" y="4633"/>
                    </a:cubicBezTo>
                    <a:cubicBezTo>
                      <a:pt x="216" y="4652"/>
                      <a:pt x="223" y="4659"/>
                      <a:pt x="223" y="4685"/>
                    </a:cubicBezTo>
                    <a:cubicBezTo>
                      <a:pt x="228" y="4685"/>
                      <a:pt x="233" y="4685"/>
                      <a:pt x="238" y="4685"/>
                    </a:cubicBezTo>
                    <a:cubicBezTo>
                      <a:pt x="332" y="4685"/>
                      <a:pt x="433" y="4648"/>
                      <a:pt x="533" y="4648"/>
                    </a:cubicBezTo>
                    <a:cubicBezTo>
                      <a:pt x="583" y="4648"/>
                      <a:pt x="633" y="4658"/>
                      <a:pt x="681" y="4685"/>
                    </a:cubicBezTo>
                    <a:cubicBezTo>
                      <a:pt x="693" y="4648"/>
                      <a:pt x="711" y="4637"/>
                      <a:pt x="731" y="4637"/>
                    </a:cubicBezTo>
                    <a:cubicBezTo>
                      <a:pt x="763" y="4637"/>
                      <a:pt x="802" y="4666"/>
                      <a:pt x="838" y="4666"/>
                    </a:cubicBezTo>
                    <a:cubicBezTo>
                      <a:pt x="840" y="4666"/>
                      <a:pt x="842" y="4665"/>
                      <a:pt x="844" y="4665"/>
                    </a:cubicBezTo>
                    <a:cubicBezTo>
                      <a:pt x="883" y="4665"/>
                      <a:pt x="978" y="4621"/>
                      <a:pt x="975" y="4607"/>
                    </a:cubicBezTo>
                    <a:lnTo>
                      <a:pt x="975" y="4607"/>
                    </a:lnTo>
                    <a:cubicBezTo>
                      <a:pt x="982" y="4626"/>
                      <a:pt x="989" y="4630"/>
                      <a:pt x="997" y="4630"/>
                    </a:cubicBezTo>
                    <a:cubicBezTo>
                      <a:pt x="1004" y="4630"/>
                      <a:pt x="1010" y="4626"/>
                      <a:pt x="1015" y="4626"/>
                    </a:cubicBezTo>
                    <a:cubicBezTo>
                      <a:pt x="1020" y="4626"/>
                      <a:pt x="1023" y="4632"/>
                      <a:pt x="1021" y="4659"/>
                    </a:cubicBezTo>
                    <a:cubicBezTo>
                      <a:pt x="1034" y="4606"/>
                      <a:pt x="1060" y="4659"/>
                      <a:pt x="1073" y="4593"/>
                    </a:cubicBezTo>
                    <a:cubicBezTo>
                      <a:pt x="1073" y="4608"/>
                      <a:pt x="1082" y="4614"/>
                      <a:pt x="1093" y="4614"/>
                    </a:cubicBezTo>
                    <a:cubicBezTo>
                      <a:pt x="1114" y="4614"/>
                      <a:pt x="1144" y="4596"/>
                      <a:pt x="1165" y="4567"/>
                    </a:cubicBezTo>
                    <a:cubicBezTo>
                      <a:pt x="1172" y="4593"/>
                      <a:pt x="1172" y="4626"/>
                      <a:pt x="1185" y="4626"/>
                    </a:cubicBezTo>
                    <a:cubicBezTo>
                      <a:pt x="1198" y="4577"/>
                      <a:pt x="1222" y="4575"/>
                      <a:pt x="1246" y="4575"/>
                    </a:cubicBezTo>
                    <a:cubicBezTo>
                      <a:pt x="1248" y="4575"/>
                      <a:pt x="1249" y="4575"/>
                      <a:pt x="1251" y="4575"/>
                    </a:cubicBezTo>
                    <a:cubicBezTo>
                      <a:pt x="1273" y="4575"/>
                      <a:pt x="1293" y="4574"/>
                      <a:pt x="1302" y="4534"/>
                    </a:cubicBezTo>
                    <a:cubicBezTo>
                      <a:pt x="1312" y="4538"/>
                      <a:pt x="1324" y="4540"/>
                      <a:pt x="1337" y="4540"/>
                    </a:cubicBezTo>
                    <a:cubicBezTo>
                      <a:pt x="1418" y="4540"/>
                      <a:pt x="1562" y="4480"/>
                      <a:pt x="1669" y="4430"/>
                    </a:cubicBezTo>
                    <a:lnTo>
                      <a:pt x="1669" y="4430"/>
                    </a:lnTo>
                    <a:cubicBezTo>
                      <a:pt x="1675" y="4449"/>
                      <a:pt x="1662" y="4462"/>
                      <a:pt x="1675" y="4469"/>
                    </a:cubicBezTo>
                    <a:cubicBezTo>
                      <a:pt x="1728" y="4417"/>
                      <a:pt x="1786" y="4410"/>
                      <a:pt x="1839" y="4390"/>
                    </a:cubicBezTo>
                    <a:cubicBezTo>
                      <a:pt x="1891" y="4377"/>
                      <a:pt x="1930" y="4351"/>
                      <a:pt x="1937" y="4273"/>
                    </a:cubicBezTo>
                    <a:cubicBezTo>
                      <a:pt x="1947" y="4304"/>
                      <a:pt x="1958" y="4311"/>
                      <a:pt x="1970" y="4311"/>
                    </a:cubicBezTo>
                    <a:cubicBezTo>
                      <a:pt x="1980" y="4311"/>
                      <a:pt x="1991" y="4306"/>
                      <a:pt x="2001" y="4306"/>
                    </a:cubicBezTo>
                    <a:cubicBezTo>
                      <a:pt x="2011" y="4306"/>
                      <a:pt x="2020" y="4311"/>
                      <a:pt x="2029" y="4332"/>
                    </a:cubicBezTo>
                    <a:cubicBezTo>
                      <a:pt x="2035" y="4273"/>
                      <a:pt x="2068" y="4253"/>
                      <a:pt x="2107" y="4240"/>
                    </a:cubicBezTo>
                    <a:cubicBezTo>
                      <a:pt x="2153" y="4227"/>
                      <a:pt x="2212" y="4220"/>
                      <a:pt x="2264" y="4194"/>
                    </a:cubicBezTo>
                    <a:cubicBezTo>
                      <a:pt x="2375" y="4148"/>
                      <a:pt x="2447" y="4037"/>
                      <a:pt x="2506" y="3946"/>
                    </a:cubicBezTo>
                    <a:cubicBezTo>
                      <a:pt x="2525" y="3917"/>
                      <a:pt x="2523" y="3882"/>
                      <a:pt x="2538" y="3882"/>
                    </a:cubicBezTo>
                    <a:cubicBezTo>
                      <a:pt x="2544" y="3882"/>
                      <a:pt x="2552" y="3887"/>
                      <a:pt x="2565" y="3900"/>
                    </a:cubicBezTo>
                    <a:cubicBezTo>
                      <a:pt x="2578" y="3893"/>
                      <a:pt x="2558" y="3874"/>
                      <a:pt x="2552" y="3854"/>
                    </a:cubicBezTo>
                    <a:cubicBezTo>
                      <a:pt x="2683" y="3847"/>
                      <a:pt x="2755" y="3723"/>
                      <a:pt x="2696" y="3625"/>
                    </a:cubicBezTo>
                    <a:lnTo>
                      <a:pt x="2696" y="3625"/>
                    </a:lnTo>
                    <a:cubicBezTo>
                      <a:pt x="2729" y="3638"/>
                      <a:pt x="2748" y="3651"/>
                      <a:pt x="2761" y="3664"/>
                    </a:cubicBezTo>
                    <a:cubicBezTo>
                      <a:pt x="2771" y="3634"/>
                      <a:pt x="2743" y="3581"/>
                      <a:pt x="2755" y="3581"/>
                    </a:cubicBezTo>
                    <a:cubicBezTo>
                      <a:pt x="2759" y="3581"/>
                      <a:pt x="2767" y="3586"/>
                      <a:pt x="2781" y="3599"/>
                    </a:cubicBezTo>
                    <a:cubicBezTo>
                      <a:pt x="2787" y="3494"/>
                      <a:pt x="2774" y="3442"/>
                      <a:pt x="2774" y="3383"/>
                    </a:cubicBezTo>
                    <a:cubicBezTo>
                      <a:pt x="2774" y="3331"/>
                      <a:pt x="2787" y="3272"/>
                      <a:pt x="2814" y="3180"/>
                    </a:cubicBezTo>
                    <a:cubicBezTo>
                      <a:pt x="2794" y="3174"/>
                      <a:pt x="2761" y="3174"/>
                      <a:pt x="2755" y="3167"/>
                    </a:cubicBezTo>
                    <a:cubicBezTo>
                      <a:pt x="2779" y="3143"/>
                      <a:pt x="2843" y="3028"/>
                      <a:pt x="2762" y="3028"/>
                    </a:cubicBezTo>
                    <a:cubicBezTo>
                      <a:pt x="2756" y="3028"/>
                      <a:pt x="2749" y="3028"/>
                      <a:pt x="2742" y="3030"/>
                    </a:cubicBezTo>
                    <a:cubicBezTo>
                      <a:pt x="2748" y="2990"/>
                      <a:pt x="2820" y="2990"/>
                      <a:pt x="2761" y="2964"/>
                    </a:cubicBezTo>
                    <a:lnTo>
                      <a:pt x="2761" y="2964"/>
                    </a:lnTo>
                    <a:cubicBezTo>
                      <a:pt x="2775" y="2966"/>
                      <a:pt x="2786" y="2967"/>
                      <a:pt x="2795" y="2967"/>
                    </a:cubicBezTo>
                    <a:cubicBezTo>
                      <a:pt x="2849" y="2967"/>
                      <a:pt x="2807" y="2938"/>
                      <a:pt x="2773" y="2933"/>
                    </a:cubicBezTo>
                    <a:lnTo>
                      <a:pt x="2773" y="2933"/>
                    </a:lnTo>
                    <a:cubicBezTo>
                      <a:pt x="2773" y="2933"/>
                      <a:pt x="2773" y="2933"/>
                      <a:pt x="2773" y="2933"/>
                    </a:cubicBezTo>
                    <a:cubicBezTo>
                      <a:pt x="2792" y="2933"/>
                      <a:pt x="2794" y="2921"/>
                      <a:pt x="2815" y="2921"/>
                    </a:cubicBezTo>
                    <a:cubicBezTo>
                      <a:pt x="2821" y="2921"/>
                      <a:pt x="2829" y="2922"/>
                      <a:pt x="2840" y="2925"/>
                    </a:cubicBezTo>
                    <a:cubicBezTo>
                      <a:pt x="2820" y="2820"/>
                      <a:pt x="2833" y="2663"/>
                      <a:pt x="2899" y="2526"/>
                    </a:cubicBezTo>
                    <a:cubicBezTo>
                      <a:pt x="2820" y="2330"/>
                      <a:pt x="2899" y="2238"/>
                      <a:pt x="2977" y="2048"/>
                    </a:cubicBezTo>
                    <a:cubicBezTo>
                      <a:pt x="2938" y="2016"/>
                      <a:pt x="3016" y="1963"/>
                      <a:pt x="2918" y="1944"/>
                    </a:cubicBezTo>
                    <a:cubicBezTo>
                      <a:pt x="2977" y="1944"/>
                      <a:pt x="2931" y="1872"/>
                      <a:pt x="2931" y="1859"/>
                    </a:cubicBezTo>
                    <a:lnTo>
                      <a:pt x="2931" y="1859"/>
                    </a:lnTo>
                    <a:cubicBezTo>
                      <a:pt x="2931" y="1872"/>
                      <a:pt x="2918" y="1885"/>
                      <a:pt x="2899" y="1891"/>
                    </a:cubicBezTo>
                    <a:cubicBezTo>
                      <a:pt x="2905" y="1865"/>
                      <a:pt x="2892" y="1859"/>
                      <a:pt x="2912" y="1852"/>
                    </a:cubicBezTo>
                    <a:cubicBezTo>
                      <a:pt x="2915" y="1857"/>
                      <a:pt x="2919" y="1859"/>
                      <a:pt x="2923" y="1859"/>
                    </a:cubicBezTo>
                    <a:cubicBezTo>
                      <a:pt x="2931" y="1859"/>
                      <a:pt x="2941" y="1852"/>
                      <a:pt x="2952" y="1852"/>
                    </a:cubicBezTo>
                    <a:cubicBezTo>
                      <a:pt x="2957" y="1852"/>
                      <a:pt x="2962" y="1853"/>
                      <a:pt x="2967" y="1856"/>
                    </a:cubicBezTo>
                    <a:lnTo>
                      <a:pt x="2967" y="1856"/>
                    </a:lnTo>
                    <a:cubicBezTo>
                      <a:pt x="2883" y="1798"/>
                      <a:pt x="3021" y="1728"/>
                      <a:pt x="2912" y="1728"/>
                    </a:cubicBezTo>
                    <a:cubicBezTo>
                      <a:pt x="3036" y="1695"/>
                      <a:pt x="2951" y="1695"/>
                      <a:pt x="2925" y="1643"/>
                    </a:cubicBezTo>
                    <a:lnTo>
                      <a:pt x="2925" y="1643"/>
                    </a:lnTo>
                    <a:cubicBezTo>
                      <a:pt x="2933" y="1646"/>
                      <a:pt x="2939" y="1647"/>
                      <a:pt x="2944" y="1647"/>
                    </a:cubicBezTo>
                    <a:cubicBezTo>
                      <a:pt x="2982" y="1647"/>
                      <a:pt x="2934" y="1564"/>
                      <a:pt x="2968" y="1564"/>
                    </a:cubicBezTo>
                    <a:cubicBezTo>
                      <a:pt x="2975" y="1564"/>
                      <a:pt x="2987" y="1568"/>
                      <a:pt x="3003" y="1577"/>
                    </a:cubicBezTo>
                    <a:cubicBezTo>
                      <a:pt x="2964" y="1505"/>
                      <a:pt x="3036" y="1499"/>
                      <a:pt x="3036" y="1427"/>
                    </a:cubicBezTo>
                    <a:cubicBezTo>
                      <a:pt x="3010" y="1427"/>
                      <a:pt x="2977" y="1427"/>
                      <a:pt x="2977" y="1420"/>
                    </a:cubicBezTo>
                    <a:cubicBezTo>
                      <a:pt x="3016" y="1394"/>
                      <a:pt x="3010" y="1388"/>
                      <a:pt x="2977" y="1388"/>
                    </a:cubicBezTo>
                    <a:cubicBezTo>
                      <a:pt x="3023" y="1361"/>
                      <a:pt x="3023" y="1289"/>
                      <a:pt x="2971" y="1270"/>
                    </a:cubicBezTo>
                    <a:cubicBezTo>
                      <a:pt x="3041" y="1251"/>
                      <a:pt x="3030" y="1194"/>
                      <a:pt x="3005" y="1149"/>
                    </a:cubicBezTo>
                    <a:lnTo>
                      <a:pt x="3005" y="1149"/>
                    </a:lnTo>
                    <a:cubicBezTo>
                      <a:pt x="3007" y="1158"/>
                      <a:pt x="2988" y="1167"/>
                      <a:pt x="2975" y="1167"/>
                    </a:cubicBezTo>
                    <a:cubicBezTo>
                      <a:pt x="2969" y="1167"/>
                      <a:pt x="2964" y="1165"/>
                      <a:pt x="2964" y="1159"/>
                    </a:cubicBezTo>
                    <a:cubicBezTo>
                      <a:pt x="2977" y="1159"/>
                      <a:pt x="2990" y="1152"/>
                      <a:pt x="3003" y="1145"/>
                    </a:cubicBezTo>
                    <a:lnTo>
                      <a:pt x="3003" y="1145"/>
                    </a:lnTo>
                    <a:cubicBezTo>
                      <a:pt x="3003" y="1145"/>
                      <a:pt x="3003" y="1145"/>
                      <a:pt x="3003" y="1145"/>
                    </a:cubicBezTo>
                    <a:cubicBezTo>
                      <a:pt x="3056" y="1106"/>
                      <a:pt x="3010" y="1041"/>
                      <a:pt x="2977" y="1041"/>
                    </a:cubicBezTo>
                    <a:cubicBezTo>
                      <a:pt x="3043" y="969"/>
                      <a:pt x="3049" y="897"/>
                      <a:pt x="2964" y="877"/>
                    </a:cubicBezTo>
                    <a:cubicBezTo>
                      <a:pt x="3036" y="851"/>
                      <a:pt x="2997" y="825"/>
                      <a:pt x="2964" y="825"/>
                    </a:cubicBezTo>
                    <a:cubicBezTo>
                      <a:pt x="3043" y="773"/>
                      <a:pt x="3049" y="694"/>
                      <a:pt x="2984" y="629"/>
                    </a:cubicBezTo>
                    <a:cubicBezTo>
                      <a:pt x="3115" y="602"/>
                      <a:pt x="2859" y="478"/>
                      <a:pt x="3003" y="419"/>
                    </a:cubicBezTo>
                    <a:cubicBezTo>
                      <a:pt x="2951" y="419"/>
                      <a:pt x="3030" y="380"/>
                      <a:pt x="2944" y="367"/>
                    </a:cubicBezTo>
                    <a:cubicBezTo>
                      <a:pt x="2971" y="347"/>
                      <a:pt x="2971" y="315"/>
                      <a:pt x="2938" y="282"/>
                    </a:cubicBezTo>
                    <a:cubicBezTo>
                      <a:pt x="3003" y="243"/>
                      <a:pt x="2997" y="171"/>
                      <a:pt x="2958" y="105"/>
                    </a:cubicBezTo>
                    <a:cubicBezTo>
                      <a:pt x="3023" y="66"/>
                      <a:pt x="2984" y="66"/>
                      <a:pt x="29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545718" y="3141796"/>
                <a:ext cx="1338" cy="669"/>
              </a:xfrm>
              <a:custGeom>
                <a:avLst/>
                <a:gdLst/>
                <a:ahLst/>
                <a:cxnLst/>
                <a:rect l="l" t="t" r="r" b="b"/>
                <a:pathLst>
                  <a:path w="14" h="7" extrusionOk="0">
                    <a:moveTo>
                      <a:pt x="13" y="0"/>
                    </a:moveTo>
                    <a:cubicBezTo>
                      <a:pt x="7" y="0"/>
                      <a:pt x="7" y="0"/>
                      <a:pt x="0" y="7"/>
                    </a:cubicBezTo>
                    <a:cubicBezTo>
                      <a:pt x="7" y="7"/>
                      <a:pt x="7" y="0"/>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856820" y="3004303"/>
                <a:ext cx="149532" cy="229887"/>
              </a:xfrm>
              <a:custGeom>
                <a:avLst/>
                <a:gdLst/>
                <a:ahLst/>
                <a:cxnLst/>
                <a:rect l="l" t="t" r="r" b="b"/>
                <a:pathLst>
                  <a:path w="1565" h="2406" extrusionOk="0">
                    <a:moveTo>
                      <a:pt x="27" y="0"/>
                    </a:moveTo>
                    <a:lnTo>
                      <a:pt x="62" y="3"/>
                    </a:lnTo>
                    <a:lnTo>
                      <a:pt x="62" y="3"/>
                    </a:lnTo>
                    <a:cubicBezTo>
                      <a:pt x="53" y="0"/>
                      <a:pt x="32" y="0"/>
                      <a:pt x="27" y="0"/>
                    </a:cubicBezTo>
                    <a:close/>
                    <a:moveTo>
                      <a:pt x="333" y="1689"/>
                    </a:moveTo>
                    <a:cubicBezTo>
                      <a:pt x="347" y="1689"/>
                      <a:pt x="345" y="1698"/>
                      <a:pt x="341" y="1708"/>
                    </a:cubicBezTo>
                    <a:cubicBezTo>
                      <a:pt x="354" y="1708"/>
                      <a:pt x="336" y="1711"/>
                      <a:pt x="320" y="1711"/>
                    </a:cubicBezTo>
                    <a:cubicBezTo>
                      <a:pt x="303" y="1711"/>
                      <a:pt x="289" y="1708"/>
                      <a:pt x="308" y="1694"/>
                    </a:cubicBezTo>
                    <a:cubicBezTo>
                      <a:pt x="320" y="1691"/>
                      <a:pt x="328" y="1689"/>
                      <a:pt x="333" y="1689"/>
                    </a:cubicBezTo>
                    <a:close/>
                    <a:moveTo>
                      <a:pt x="62" y="3"/>
                    </a:moveTo>
                    <a:cubicBezTo>
                      <a:pt x="65" y="4"/>
                      <a:pt x="66" y="5"/>
                      <a:pt x="66" y="7"/>
                    </a:cubicBezTo>
                    <a:cubicBezTo>
                      <a:pt x="73" y="33"/>
                      <a:pt x="14" y="85"/>
                      <a:pt x="79" y="105"/>
                    </a:cubicBezTo>
                    <a:cubicBezTo>
                      <a:pt x="62" y="105"/>
                      <a:pt x="56" y="108"/>
                      <a:pt x="44" y="108"/>
                    </a:cubicBezTo>
                    <a:cubicBezTo>
                      <a:pt x="38" y="108"/>
                      <a:pt x="31" y="107"/>
                      <a:pt x="20" y="105"/>
                    </a:cubicBezTo>
                    <a:lnTo>
                      <a:pt x="20" y="105"/>
                    </a:lnTo>
                    <a:cubicBezTo>
                      <a:pt x="20" y="177"/>
                      <a:pt x="118" y="262"/>
                      <a:pt x="20" y="327"/>
                    </a:cubicBezTo>
                    <a:cubicBezTo>
                      <a:pt x="118" y="347"/>
                      <a:pt x="33" y="373"/>
                      <a:pt x="33" y="406"/>
                    </a:cubicBezTo>
                    <a:cubicBezTo>
                      <a:pt x="27" y="425"/>
                      <a:pt x="66" y="471"/>
                      <a:pt x="73" y="471"/>
                    </a:cubicBezTo>
                    <a:cubicBezTo>
                      <a:pt x="31" y="471"/>
                      <a:pt x="68" y="488"/>
                      <a:pt x="48" y="488"/>
                    </a:cubicBezTo>
                    <a:cubicBezTo>
                      <a:pt x="43" y="488"/>
                      <a:pt x="35" y="487"/>
                      <a:pt x="20" y="484"/>
                    </a:cubicBezTo>
                    <a:lnTo>
                      <a:pt x="20" y="484"/>
                    </a:lnTo>
                    <a:cubicBezTo>
                      <a:pt x="66" y="497"/>
                      <a:pt x="20" y="504"/>
                      <a:pt x="79" y="517"/>
                    </a:cubicBezTo>
                    <a:cubicBezTo>
                      <a:pt x="33" y="517"/>
                      <a:pt x="46" y="543"/>
                      <a:pt x="86" y="563"/>
                    </a:cubicBezTo>
                    <a:cubicBezTo>
                      <a:pt x="60" y="563"/>
                      <a:pt x="33" y="563"/>
                      <a:pt x="27" y="569"/>
                    </a:cubicBezTo>
                    <a:cubicBezTo>
                      <a:pt x="118" y="595"/>
                      <a:pt x="14" y="608"/>
                      <a:pt x="92" y="635"/>
                    </a:cubicBezTo>
                    <a:cubicBezTo>
                      <a:pt x="53" y="654"/>
                      <a:pt x="73" y="746"/>
                      <a:pt x="92" y="818"/>
                    </a:cubicBezTo>
                    <a:cubicBezTo>
                      <a:pt x="66" y="818"/>
                      <a:pt x="60" y="811"/>
                      <a:pt x="53" y="811"/>
                    </a:cubicBezTo>
                    <a:cubicBezTo>
                      <a:pt x="105" y="877"/>
                      <a:pt x="1" y="929"/>
                      <a:pt x="125" y="968"/>
                    </a:cubicBezTo>
                    <a:cubicBezTo>
                      <a:pt x="118" y="968"/>
                      <a:pt x="113" y="968"/>
                      <a:pt x="108" y="968"/>
                    </a:cubicBezTo>
                    <a:cubicBezTo>
                      <a:pt x="54" y="968"/>
                      <a:pt x="92" y="995"/>
                      <a:pt x="48" y="995"/>
                    </a:cubicBezTo>
                    <a:cubicBezTo>
                      <a:pt x="44" y="995"/>
                      <a:pt x="39" y="995"/>
                      <a:pt x="33" y="994"/>
                    </a:cubicBezTo>
                    <a:lnTo>
                      <a:pt x="33" y="994"/>
                    </a:lnTo>
                    <a:cubicBezTo>
                      <a:pt x="132" y="1027"/>
                      <a:pt x="53" y="1073"/>
                      <a:pt x="40" y="1125"/>
                    </a:cubicBezTo>
                    <a:cubicBezTo>
                      <a:pt x="20" y="1184"/>
                      <a:pt x="66" y="1243"/>
                      <a:pt x="92" y="1289"/>
                    </a:cubicBezTo>
                    <a:cubicBezTo>
                      <a:pt x="105" y="1315"/>
                      <a:pt x="151" y="1322"/>
                      <a:pt x="86" y="1328"/>
                    </a:cubicBezTo>
                    <a:cubicBezTo>
                      <a:pt x="79" y="1335"/>
                      <a:pt x="112" y="1335"/>
                      <a:pt x="125" y="1335"/>
                    </a:cubicBezTo>
                    <a:cubicBezTo>
                      <a:pt x="40" y="1387"/>
                      <a:pt x="53" y="1452"/>
                      <a:pt x="151" y="1465"/>
                    </a:cubicBezTo>
                    <a:cubicBezTo>
                      <a:pt x="118" y="1472"/>
                      <a:pt x="92" y="1479"/>
                      <a:pt x="73" y="1479"/>
                    </a:cubicBezTo>
                    <a:cubicBezTo>
                      <a:pt x="79" y="1492"/>
                      <a:pt x="158" y="1505"/>
                      <a:pt x="79" y="1505"/>
                    </a:cubicBezTo>
                    <a:cubicBezTo>
                      <a:pt x="164" y="1583"/>
                      <a:pt x="184" y="1590"/>
                      <a:pt x="190" y="1694"/>
                    </a:cubicBezTo>
                    <a:cubicBezTo>
                      <a:pt x="213" y="1689"/>
                      <a:pt x="235" y="1674"/>
                      <a:pt x="245" y="1674"/>
                    </a:cubicBezTo>
                    <a:cubicBezTo>
                      <a:pt x="247" y="1674"/>
                      <a:pt x="248" y="1674"/>
                      <a:pt x="249" y="1675"/>
                    </a:cubicBezTo>
                    <a:cubicBezTo>
                      <a:pt x="240" y="1689"/>
                      <a:pt x="223" y="1744"/>
                      <a:pt x="252" y="1744"/>
                    </a:cubicBezTo>
                    <a:cubicBezTo>
                      <a:pt x="262" y="1744"/>
                      <a:pt x="278" y="1737"/>
                      <a:pt x="302" y="1721"/>
                    </a:cubicBezTo>
                    <a:lnTo>
                      <a:pt x="302" y="1721"/>
                    </a:lnTo>
                    <a:cubicBezTo>
                      <a:pt x="307" y="1736"/>
                      <a:pt x="272" y="1759"/>
                      <a:pt x="281" y="1759"/>
                    </a:cubicBezTo>
                    <a:cubicBezTo>
                      <a:pt x="284" y="1759"/>
                      <a:pt x="290" y="1758"/>
                      <a:pt x="302" y="1753"/>
                    </a:cubicBezTo>
                    <a:lnTo>
                      <a:pt x="302" y="1753"/>
                    </a:lnTo>
                    <a:cubicBezTo>
                      <a:pt x="254" y="1782"/>
                      <a:pt x="248" y="1792"/>
                      <a:pt x="258" y="1792"/>
                    </a:cubicBezTo>
                    <a:cubicBezTo>
                      <a:pt x="266" y="1792"/>
                      <a:pt x="285" y="1785"/>
                      <a:pt x="301" y="1775"/>
                    </a:cubicBezTo>
                    <a:lnTo>
                      <a:pt x="301" y="1775"/>
                    </a:lnTo>
                    <a:cubicBezTo>
                      <a:pt x="287" y="1787"/>
                      <a:pt x="292" y="1791"/>
                      <a:pt x="249" y="1812"/>
                    </a:cubicBezTo>
                    <a:cubicBezTo>
                      <a:pt x="302" y="1845"/>
                      <a:pt x="347" y="1904"/>
                      <a:pt x="360" y="1995"/>
                    </a:cubicBezTo>
                    <a:cubicBezTo>
                      <a:pt x="491" y="1995"/>
                      <a:pt x="478" y="2080"/>
                      <a:pt x="537" y="2192"/>
                    </a:cubicBezTo>
                    <a:cubicBezTo>
                      <a:pt x="542" y="2188"/>
                      <a:pt x="546" y="2186"/>
                      <a:pt x="550" y="2186"/>
                    </a:cubicBezTo>
                    <a:cubicBezTo>
                      <a:pt x="559" y="2186"/>
                      <a:pt x="563" y="2200"/>
                      <a:pt x="572" y="2200"/>
                    </a:cubicBezTo>
                    <a:cubicBezTo>
                      <a:pt x="579" y="2200"/>
                      <a:pt x="589" y="2191"/>
                      <a:pt x="609" y="2159"/>
                    </a:cubicBezTo>
                    <a:lnTo>
                      <a:pt x="609" y="2159"/>
                    </a:lnTo>
                    <a:cubicBezTo>
                      <a:pt x="595" y="2190"/>
                      <a:pt x="605" y="2197"/>
                      <a:pt x="619" y="2197"/>
                    </a:cubicBezTo>
                    <a:cubicBezTo>
                      <a:pt x="631" y="2197"/>
                      <a:pt x="645" y="2192"/>
                      <a:pt x="648" y="2192"/>
                    </a:cubicBezTo>
                    <a:cubicBezTo>
                      <a:pt x="642" y="2185"/>
                      <a:pt x="642" y="2179"/>
                      <a:pt x="648" y="2152"/>
                    </a:cubicBezTo>
                    <a:cubicBezTo>
                      <a:pt x="655" y="2172"/>
                      <a:pt x="668" y="2159"/>
                      <a:pt x="661" y="2179"/>
                    </a:cubicBezTo>
                    <a:cubicBezTo>
                      <a:pt x="648" y="2185"/>
                      <a:pt x="648" y="2205"/>
                      <a:pt x="629" y="2224"/>
                    </a:cubicBezTo>
                    <a:cubicBezTo>
                      <a:pt x="642" y="2211"/>
                      <a:pt x="652" y="2206"/>
                      <a:pt x="660" y="2206"/>
                    </a:cubicBezTo>
                    <a:cubicBezTo>
                      <a:pt x="678" y="2206"/>
                      <a:pt x="683" y="2233"/>
                      <a:pt x="693" y="2233"/>
                    </a:cubicBezTo>
                    <a:cubicBezTo>
                      <a:pt x="699" y="2233"/>
                      <a:pt x="707" y="2223"/>
                      <a:pt x="720" y="2192"/>
                    </a:cubicBezTo>
                    <a:lnTo>
                      <a:pt x="720" y="2192"/>
                    </a:lnTo>
                    <a:cubicBezTo>
                      <a:pt x="706" y="2245"/>
                      <a:pt x="704" y="2261"/>
                      <a:pt x="709" y="2261"/>
                    </a:cubicBezTo>
                    <a:cubicBezTo>
                      <a:pt x="716" y="2261"/>
                      <a:pt x="734" y="2232"/>
                      <a:pt x="753" y="2224"/>
                    </a:cubicBezTo>
                    <a:lnTo>
                      <a:pt x="753" y="2224"/>
                    </a:lnTo>
                    <a:cubicBezTo>
                      <a:pt x="732" y="2257"/>
                      <a:pt x="745" y="2259"/>
                      <a:pt x="760" y="2259"/>
                    </a:cubicBezTo>
                    <a:cubicBezTo>
                      <a:pt x="761" y="2259"/>
                      <a:pt x="762" y="2259"/>
                      <a:pt x="764" y="2259"/>
                    </a:cubicBezTo>
                    <a:cubicBezTo>
                      <a:pt x="779" y="2259"/>
                      <a:pt x="792" y="2260"/>
                      <a:pt x="760" y="2303"/>
                    </a:cubicBezTo>
                    <a:cubicBezTo>
                      <a:pt x="768" y="2299"/>
                      <a:pt x="774" y="2297"/>
                      <a:pt x="779" y="2297"/>
                    </a:cubicBezTo>
                    <a:cubicBezTo>
                      <a:pt x="807" y="2297"/>
                      <a:pt x="798" y="2349"/>
                      <a:pt x="832" y="2349"/>
                    </a:cubicBezTo>
                    <a:cubicBezTo>
                      <a:pt x="838" y="2329"/>
                      <a:pt x="845" y="2296"/>
                      <a:pt x="851" y="2296"/>
                    </a:cubicBezTo>
                    <a:cubicBezTo>
                      <a:pt x="851" y="2316"/>
                      <a:pt x="853" y="2326"/>
                      <a:pt x="856" y="2326"/>
                    </a:cubicBezTo>
                    <a:cubicBezTo>
                      <a:pt x="859" y="2326"/>
                      <a:pt x="864" y="2316"/>
                      <a:pt x="871" y="2296"/>
                    </a:cubicBezTo>
                    <a:lnTo>
                      <a:pt x="871" y="2296"/>
                    </a:lnTo>
                    <a:cubicBezTo>
                      <a:pt x="867" y="2325"/>
                      <a:pt x="877" y="2342"/>
                      <a:pt x="891" y="2342"/>
                    </a:cubicBezTo>
                    <a:cubicBezTo>
                      <a:pt x="903" y="2342"/>
                      <a:pt x="918" y="2330"/>
                      <a:pt x="930" y="2303"/>
                    </a:cubicBezTo>
                    <a:lnTo>
                      <a:pt x="930" y="2303"/>
                    </a:lnTo>
                    <a:cubicBezTo>
                      <a:pt x="926" y="2350"/>
                      <a:pt x="936" y="2366"/>
                      <a:pt x="950" y="2366"/>
                    </a:cubicBezTo>
                    <a:cubicBezTo>
                      <a:pt x="959" y="2366"/>
                      <a:pt x="970" y="2360"/>
                      <a:pt x="980" y="2351"/>
                    </a:cubicBezTo>
                    <a:lnTo>
                      <a:pt x="980" y="2351"/>
                    </a:lnTo>
                    <a:cubicBezTo>
                      <a:pt x="980" y="2351"/>
                      <a:pt x="980" y="2351"/>
                      <a:pt x="980" y="2351"/>
                    </a:cubicBezTo>
                    <a:cubicBezTo>
                      <a:pt x="981" y="2351"/>
                      <a:pt x="981" y="2350"/>
                      <a:pt x="982" y="2349"/>
                    </a:cubicBezTo>
                    <a:lnTo>
                      <a:pt x="982" y="2349"/>
                    </a:lnTo>
                    <a:cubicBezTo>
                      <a:pt x="981" y="2349"/>
                      <a:pt x="981" y="2350"/>
                      <a:pt x="980" y="2351"/>
                    </a:cubicBezTo>
                    <a:lnTo>
                      <a:pt x="980" y="2351"/>
                    </a:lnTo>
                    <a:cubicBezTo>
                      <a:pt x="976" y="2350"/>
                      <a:pt x="976" y="2309"/>
                      <a:pt x="982" y="2309"/>
                    </a:cubicBezTo>
                    <a:cubicBezTo>
                      <a:pt x="982" y="2323"/>
                      <a:pt x="982" y="2336"/>
                      <a:pt x="982" y="2349"/>
                    </a:cubicBezTo>
                    <a:cubicBezTo>
                      <a:pt x="987" y="2368"/>
                      <a:pt x="995" y="2376"/>
                      <a:pt x="1004" y="2376"/>
                    </a:cubicBezTo>
                    <a:cubicBezTo>
                      <a:pt x="1020" y="2376"/>
                      <a:pt x="1037" y="2354"/>
                      <a:pt x="1041" y="2329"/>
                    </a:cubicBezTo>
                    <a:cubicBezTo>
                      <a:pt x="1055" y="2367"/>
                      <a:pt x="1072" y="2388"/>
                      <a:pt x="1088" y="2388"/>
                    </a:cubicBezTo>
                    <a:cubicBezTo>
                      <a:pt x="1103" y="2388"/>
                      <a:pt x="1117" y="2370"/>
                      <a:pt x="1126" y="2329"/>
                    </a:cubicBezTo>
                    <a:cubicBezTo>
                      <a:pt x="1126" y="2360"/>
                      <a:pt x="1130" y="2372"/>
                      <a:pt x="1134" y="2372"/>
                    </a:cubicBezTo>
                    <a:cubicBezTo>
                      <a:pt x="1140" y="2372"/>
                      <a:pt x="1148" y="2351"/>
                      <a:pt x="1152" y="2329"/>
                    </a:cubicBezTo>
                    <a:cubicBezTo>
                      <a:pt x="1164" y="2379"/>
                      <a:pt x="1180" y="2404"/>
                      <a:pt x="1201" y="2404"/>
                    </a:cubicBezTo>
                    <a:cubicBezTo>
                      <a:pt x="1215" y="2404"/>
                      <a:pt x="1232" y="2392"/>
                      <a:pt x="1250" y="2368"/>
                    </a:cubicBezTo>
                    <a:cubicBezTo>
                      <a:pt x="1250" y="2396"/>
                      <a:pt x="1254" y="2405"/>
                      <a:pt x="1261" y="2405"/>
                    </a:cubicBezTo>
                    <a:cubicBezTo>
                      <a:pt x="1277" y="2405"/>
                      <a:pt x="1307" y="2347"/>
                      <a:pt x="1328" y="2347"/>
                    </a:cubicBezTo>
                    <a:cubicBezTo>
                      <a:pt x="1338" y="2347"/>
                      <a:pt x="1345" y="2359"/>
                      <a:pt x="1348" y="2394"/>
                    </a:cubicBezTo>
                    <a:cubicBezTo>
                      <a:pt x="1350" y="2376"/>
                      <a:pt x="1353" y="2372"/>
                      <a:pt x="1356" y="2372"/>
                    </a:cubicBezTo>
                    <a:cubicBezTo>
                      <a:pt x="1359" y="2372"/>
                      <a:pt x="1362" y="2376"/>
                      <a:pt x="1366" y="2376"/>
                    </a:cubicBezTo>
                    <a:cubicBezTo>
                      <a:pt x="1371" y="2376"/>
                      <a:pt x="1376" y="2369"/>
                      <a:pt x="1381" y="2336"/>
                    </a:cubicBezTo>
                    <a:cubicBezTo>
                      <a:pt x="1384" y="2351"/>
                      <a:pt x="1390" y="2359"/>
                      <a:pt x="1397" y="2359"/>
                    </a:cubicBezTo>
                    <a:cubicBezTo>
                      <a:pt x="1405" y="2359"/>
                      <a:pt x="1414" y="2350"/>
                      <a:pt x="1420" y="2329"/>
                    </a:cubicBezTo>
                    <a:cubicBezTo>
                      <a:pt x="1431" y="2370"/>
                      <a:pt x="1449" y="2385"/>
                      <a:pt x="1468" y="2385"/>
                    </a:cubicBezTo>
                    <a:cubicBezTo>
                      <a:pt x="1482" y="2385"/>
                      <a:pt x="1498" y="2376"/>
                      <a:pt x="1512" y="2362"/>
                    </a:cubicBezTo>
                    <a:cubicBezTo>
                      <a:pt x="1518" y="2388"/>
                      <a:pt x="1522" y="2396"/>
                      <a:pt x="1528" y="2396"/>
                    </a:cubicBezTo>
                    <a:cubicBezTo>
                      <a:pt x="1535" y="2396"/>
                      <a:pt x="1543" y="2382"/>
                      <a:pt x="1558" y="2375"/>
                    </a:cubicBezTo>
                    <a:cubicBezTo>
                      <a:pt x="1558" y="2362"/>
                      <a:pt x="1538" y="2362"/>
                      <a:pt x="1545" y="2316"/>
                    </a:cubicBezTo>
                    <a:lnTo>
                      <a:pt x="1545" y="2316"/>
                    </a:lnTo>
                    <a:cubicBezTo>
                      <a:pt x="1545" y="2329"/>
                      <a:pt x="1548" y="2336"/>
                      <a:pt x="1551" y="2336"/>
                    </a:cubicBezTo>
                    <a:cubicBezTo>
                      <a:pt x="1554" y="2336"/>
                      <a:pt x="1558" y="2329"/>
                      <a:pt x="1558" y="2316"/>
                    </a:cubicBezTo>
                    <a:cubicBezTo>
                      <a:pt x="1538" y="2309"/>
                      <a:pt x="1564" y="2303"/>
                      <a:pt x="1564" y="2277"/>
                    </a:cubicBezTo>
                    <a:cubicBezTo>
                      <a:pt x="1558" y="2270"/>
                      <a:pt x="1558" y="2257"/>
                      <a:pt x="1564" y="2237"/>
                    </a:cubicBezTo>
                    <a:cubicBezTo>
                      <a:pt x="1553" y="2235"/>
                      <a:pt x="1545" y="2231"/>
                      <a:pt x="1539" y="2231"/>
                    </a:cubicBezTo>
                    <a:cubicBezTo>
                      <a:pt x="1532" y="2231"/>
                      <a:pt x="1527" y="2237"/>
                      <a:pt x="1520" y="2259"/>
                    </a:cubicBezTo>
                    <a:lnTo>
                      <a:pt x="1520" y="2259"/>
                    </a:lnTo>
                    <a:cubicBezTo>
                      <a:pt x="1527" y="2233"/>
                      <a:pt x="1517" y="2214"/>
                      <a:pt x="1510" y="2214"/>
                    </a:cubicBezTo>
                    <a:cubicBezTo>
                      <a:pt x="1507" y="2214"/>
                      <a:pt x="1505" y="2217"/>
                      <a:pt x="1505" y="2224"/>
                    </a:cubicBezTo>
                    <a:cubicBezTo>
                      <a:pt x="1505" y="2231"/>
                      <a:pt x="1517" y="2284"/>
                      <a:pt x="1507" y="2284"/>
                    </a:cubicBezTo>
                    <a:cubicBezTo>
                      <a:pt x="1507" y="2284"/>
                      <a:pt x="1506" y="2284"/>
                      <a:pt x="1505" y="2283"/>
                    </a:cubicBezTo>
                    <a:cubicBezTo>
                      <a:pt x="1505" y="2244"/>
                      <a:pt x="1492" y="2283"/>
                      <a:pt x="1499" y="2211"/>
                    </a:cubicBezTo>
                    <a:cubicBezTo>
                      <a:pt x="1489" y="2202"/>
                      <a:pt x="1478" y="2198"/>
                      <a:pt x="1467" y="2198"/>
                    </a:cubicBezTo>
                    <a:cubicBezTo>
                      <a:pt x="1437" y="2198"/>
                      <a:pt x="1403" y="2220"/>
                      <a:pt x="1375" y="2224"/>
                    </a:cubicBezTo>
                    <a:cubicBezTo>
                      <a:pt x="1358" y="2224"/>
                      <a:pt x="1332" y="2194"/>
                      <a:pt x="1312" y="2194"/>
                    </a:cubicBezTo>
                    <a:cubicBezTo>
                      <a:pt x="1300" y="2194"/>
                      <a:pt x="1290" y="2203"/>
                      <a:pt x="1283" y="2230"/>
                    </a:cubicBezTo>
                    <a:lnTo>
                      <a:pt x="1283" y="2230"/>
                    </a:lnTo>
                    <a:cubicBezTo>
                      <a:pt x="1283" y="2230"/>
                      <a:pt x="1283" y="2230"/>
                      <a:pt x="1283" y="2230"/>
                    </a:cubicBezTo>
                    <a:lnTo>
                      <a:pt x="1283" y="2230"/>
                    </a:lnTo>
                    <a:cubicBezTo>
                      <a:pt x="1283" y="2230"/>
                      <a:pt x="1283" y="2230"/>
                      <a:pt x="1283" y="2231"/>
                    </a:cubicBezTo>
                    <a:cubicBezTo>
                      <a:pt x="1283" y="2231"/>
                      <a:pt x="1283" y="2231"/>
                      <a:pt x="1283" y="2230"/>
                    </a:cubicBezTo>
                    <a:lnTo>
                      <a:pt x="1283" y="2230"/>
                    </a:lnTo>
                    <a:cubicBezTo>
                      <a:pt x="1284" y="2232"/>
                      <a:pt x="1289" y="2270"/>
                      <a:pt x="1283" y="2270"/>
                    </a:cubicBezTo>
                    <a:cubicBezTo>
                      <a:pt x="1283" y="2270"/>
                      <a:pt x="1283" y="2218"/>
                      <a:pt x="1283" y="2211"/>
                    </a:cubicBezTo>
                    <a:cubicBezTo>
                      <a:pt x="1272" y="2186"/>
                      <a:pt x="1258" y="2178"/>
                      <a:pt x="1242" y="2178"/>
                    </a:cubicBezTo>
                    <a:cubicBezTo>
                      <a:pt x="1213" y="2178"/>
                      <a:pt x="1180" y="2204"/>
                      <a:pt x="1155" y="2204"/>
                    </a:cubicBezTo>
                    <a:cubicBezTo>
                      <a:pt x="1142" y="2204"/>
                      <a:pt x="1132" y="2198"/>
                      <a:pt x="1126" y="2179"/>
                    </a:cubicBezTo>
                    <a:cubicBezTo>
                      <a:pt x="1126" y="2205"/>
                      <a:pt x="1119" y="2231"/>
                      <a:pt x="1113" y="2237"/>
                    </a:cubicBezTo>
                    <a:cubicBezTo>
                      <a:pt x="1116" y="2206"/>
                      <a:pt x="1108" y="2191"/>
                      <a:pt x="1099" y="2191"/>
                    </a:cubicBezTo>
                    <a:cubicBezTo>
                      <a:pt x="1089" y="2191"/>
                      <a:pt x="1077" y="2207"/>
                      <a:pt x="1074" y="2237"/>
                    </a:cubicBezTo>
                    <a:cubicBezTo>
                      <a:pt x="1074" y="2227"/>
                      <a:pt x="1072" y="2224"/>
                      <a:pt x="1069" y="2224"/>
                    </a:cubicBezTo>
                    <a:cubicBezTo>
                      <a:pt x="1066" y="2224"/>
                      <a:pt x="1061" y="2229"/>
                      <a:pt x="1057" y="2229"/>
                    </a:cubicBezTo>
                    <a:cubicBezTo>
                      <a:pt x="1054" y="2229"/>
                      <a:pt x="1051" y="2223"/>
                      <a:pt x="1054" y="2198"/>
                    </a:cubicBezTo>
                    <a:cubicBezTo>
                      <a:pt x="1055" y="2198"/>
                      <a:pt x="1055" y="2197"/>
                      <a:pt x="1055" y="2197"/>
                    </a:cubicBezTo>
                    <a:cubicBezTo>
                      <a:pt x="1058" y="2197"/>
                      <a:pt x="1057" y="2209"/>
                      <a:pt x="1057" y="2209"/>
                    </a:cubicBezTo>
                    <a:cubicBezTo>
                      <a:pt x="1058" y="2209"/>
                      <a:pt x="1059" y="2206"/>
                      <a:pt x="1061" y="2198"/>
                    </a:cubicBezTo>
                    <a:cubicBezTo>
                      <a:pt x="1055" y="2181"/>
                      <a:pt x="1052" y="2175"/>
                      <a:pt x="1049" y="2175"/>
                    </a:cubicBezTo>
                    <a:cubicBezTo>
                      <a:pt x="1043" y="2175"/>
                      <a:pt x="1035" y="2190"/>
                      <a:pt x="1015" y="2198"/>
                    </a:cubicBezTo>
                    <a:cubicBezTo>
                      <a:pt x="1021" y="2179"/>
                      <a:pt x="1028" y="2172"/>
                      <a:pt x="1021" y="2159"/>
                    </a:cubicBezTo>
                    <a:lnTo>
                      <a:pt x="1021" y="2159"/>
                    </a:lnTo>
                    <a:cubicBezTo>
                      <a:pt x="1014" y="2180"/>
                      <a:pt x="1000" y="2193"/>
                      <a:pt x="991" y="2193"/>
                    </a:cubicBezTo>
                    <a:cubicBezTo>
                      <a:pt x="983" y="2193"/>
                      <a:pt x="979" y="2183"/>
                      <a:pt x="989" y="2159"/>
                    </a:cubicBezTo>
                    <a:lnTo>
                      <a:pt x="989" y="2159"/>
                    </a:lnTo>
                    <a:cubicBezTo>
                      <a:pt x="982" y="2167"/>
                      <a:pt x="978" y="2169"/>
                      <a:pt x="975" y="2169"/>
                    </a:cubicBezTo>
                    <a:cubicBezTo>
                      <a:pt x="972" y="2169"/>
                      <a:pt x="970" y="2168"/>
                      <a:pt x="967" y="2168"/>
                    </a:cubicBezTo>
                    <a:cubicBezTo>
                      <a:pt x="963" y="2168"/>
                      <a:pt x="958" y="2171"/>
                      <a:pt x="949" y="2192"/>
                    </a:cubicBezTo>
                    <a:cubicBezTo>
                      <a:pt x="956" y="2137"/>
                      <a:pt x="952" y="2121"/>
                      <a:pt x="943" y="2121"/>
                    </a:cubicBezTo>
                    <a:cubicBezTo>
                      <a:pt x="926" y="2121"/>
                      <a:pt x="894" y="2166"/>
                      <a:pt x="870" y="2166"/>
                    </a:cubicBezTo>
                    <a:cubicBezTo>
                      <a:pt x="868" y="2166"/>
                      <a:pt x="866" y="2166"/>
                      <a:pt x="864" y="2166"/>
                    </a:cubicBezTo>
                    <a:cubicBezTo>
                      <a:pt x="838" y="2152"/>
                      <a:pt x="825" y="2113"/>
                      <a:pt x="812" y="2080"/>
                    </a:cubicBezTo>
                    <a:cubicBezTo>
                      <a:pt x="801" y="2066"/>
                      <a:pt x="793" y="2054"/>
                      <a:pt x="783" y="2054"/>
                    </a:cubicBezTo>
                    <a:cubicBezTo>
                      <a:pt x="774" y="2054"/>
                      <a:pt x="765" y="2063"/>
                      <a:pt x="753" y="2087"/>
                    </a:cubicBezTo>
                    <a:cubicBezTo>
                      <a:pt x="759" y="2070"/>
                      <a:pt x="758" y="2064"/>
                      <a:pt x="753" y="2064"/>
                    </a:cubicBezTo>
                    <a:cubicBezTo>
                      <a:pt x="745" y="2064"/>
                      <a:pt x="725" y="2084"/>
                      <a:pt x="719" y="2084"/>
                    </a:cubicBezTo>
                    <a:cubicBezTo>
                      <a:pt x="716" y="2084"/>
                      <a:pt x="719" y="2074"/>
                      <a:pt x="740" y="2041"/>
                    </a:cubicBezTo>
                    <a:lnTo>
                      <a:pt x="740" y="2041"/>
                    </a:lnTo>
                    <a:cubicBezTo>
                      <a:pt x="730" y="2044"/>
                      <a:pt x="720" y="2045"/>
                      <a:pt x="712" y="2045"/>
                    </a:cubicBezTo>
                    <a:cubicBezTo>
                      <a:pt x="683" y="2045"/>
                      <a:pt x="664" y="2030"/>
                      <a:pt x="648" y="2015"/>
                    </a:cubicBezTo>
                    <a:cubicBezTo>
                      <a:pt x="631" y="1998"/>
                      <a:pt x="614" y="1981"/>
                      <a:pt x="589" y="1981"/>
                    </a:cubicBezTo>
                    <a:cubicBezTo>
                      <a:pt x="585" y="1981"/>
                      <a:pt x="581" y="1981"/>
                      <a:pt x="576" y="1982"/>
                    </a:cubicBezTo>
                    <a:cubicBezTo>
                      <a:pt x="603" y="1904"/>
                      <a:pt x="589" y="1891"/>
                      <a:pt x="550" y="1884"/>
                    </a:cubicBezTo>
                    <a:cubicBezTo>
                      <a:pt x="531" y="1871"/>
                      <a:pt x="504" y="1865"/>
                      <a:pt x="485" y="1858"/>
                    </a:cubicBezTo>
                    <a:cubicBezTo>
                      <a:pt x="472" y="1858"/>
                      <a:pt x="452" y="1845"/>
                      <a:pt x="452" y="1832"/>
                    </a:cubicBezTo>
                    <a:cubicBezTo>
                      <a:pt x="439" y="1786"/>
                      <a:pt x="478" y="1727"/>
                      <a:pt x="446" y="1714"/>
                    </a:cubicBezTo>
                    <a:lnTo>
                      <a:pt x="446" y="1714"/>
                    </a:lnTo>
                    <a:cubicBezTo>
                      <a:pt x="419" y="1734"/>
                      <a:pt x="406" y="1740"/>
                      <a:pt x="393" y="1747"/>
                    </a:cubicBezTo>
                    <a:cubicBezTo>
                      <a:pt x="393" y="1747"/>
                      <a:pt x="386" y="1747"/>
                      <a:pt x="379" y="1750"/>
                    </a:cubicBezTo>
                    <a:lnTo>
                      <a:pt x="379" y="1750"/>
                    </a:lnTo>
                    <a:cubicBezTo>
                      <a:pt x="414" y="1727"/>
                      <a:pt x="427" y="1726"/>
                      <a:pt x="439" y="1708"/>
                    </a:cubicBezTo>
                    <a:cubicBezTo>
                      <a:pt x="419" y="1701"/>
                      <a:pt x="426" y="1675"/>
                      <a:pt x="426" y="1649"/>
                    </a:cubicBezTo>
                    <a:cubicBezTo>
                      <a:pt x="421" y="1635"/>
                      <a:pt x="416" y="1624"/>
                      <a:pt x="392" y="1624"/>
                    </a:cubicBezTo>
                    <a:cubicBezTo>
                      <a:pt x="383" y="1624"/>
                      <a:pt x="370" y="1625"/>
                      <a:pt x="354" y="1629"/>
                    </a:cubicBezTo>
                    <a:cubicBezTo>
                      <a:pt x="363" y="1620"/>
                      <a:pt x="385" y="1608"/>
                      <a:pt x="377" y="1608"/>
                    </a:cubicBezTo>
                    <a:cubicBezTo>
                      <a:pt x="374" y="1608"/>
                      <a:pt x="365" y="1610"/>
                      <a:pt x="347" y="1616"/>
                    </a:cubicBezTo>
                    <a:cubicBezTo>
                      <a:pt x="341" y="1623"/>
                      <a:pt x="347" y="1623"/>
                      <a:pt x="334" y="1629"/>
                    </a:cubicBezTo>
                    <a:cubicBezTo>
                      <a:pt x="334" y="1616"/>
                      <a:pt x="347" y="1609"/>
                      <a:pt x="380" y="1603"/>
                    </a:cubicBezTo>
                    <a:cubicBezTo>
                      <a:pt x="351" y="1603"/>
                      <a:pt x="358" y="1592"/>
                      <a:pt x="339" y="1592"/>
                    </a:cubicBezTo>
                    <a:cubicBezTo>
                      <a:pt x="332" y="1592"/>
                      <a:pt x="323" y="1593"/>
                      <a:pt x="308" y="1596"/>
                    </a:cubicBezTo>
                    <a:cubicBezTo>
                      <a:pt x="343" y="1573"/>
                      <a:pt x="352" y="1535"/>
                      <a:pt x="291" y="1535"/>
                    </a:cubicBezTo>
                    <a:cubicBezTo>
                      <a:pt x="283" y="1535"/>
                      <a:pt x="273" y="1536"/>
                      <a:pt x="262" y="1537"/>
                    </a:cubicBezTo>
                    <a:cubicBezTo>
                      <a:pt x="367" y="1505"/>
                      <a:pt x="230" y="1531"/>
                      <a:pt x="308" y="1505"/>
                    </a:cubicBezTo>
                    <a:lnTo>
                      <a:pt x="308" y="1505"/>
                    </a:lnTo>
                    <a:cubicBezTo>
                      <a:pt x="296" y="1507"/>
                      <a:pt x="286" y="1508"/>
                      <a:pt x="278" y="1508"/>
                    </a:cubicBezTo>
                    <a:cubicBezTo>
                      <a:pt x="245" y="1508"/>
                      <a:pt x="252" y="1489"/>
                      <a:pt x="262" y="1479"/>
                    </a:cubicBezTo>
                    <a:lnTo>
                      <a:pt x="262" y="1479"/>
                    </a:lnTo>
                    <a:cubicBezTo>
                      <a:pt x="253" y="1483"/>
                      <a:pt x="237" y="1488"/>
                      <a:pt x="227" y="1488"/>
                    </a:cubicBezTo>
                    <a:cubicBezTo>
                      <a:pt x="222" y="1488"/>
                      <a:pt x="218" y="1487"/>
                      <a:pt x="217" y="1485"/>
                    </a:cubicBezTo>
                    <a:cubicBezTo>
                      <a:pt x="267" y="1474"/>
                      <a:pt x="323" y="1443"/>
                      <a:pt x="287" y="1443"/>
                    </a:cubicBezTo>
                    <a:cubicBezTo>
                      <a:pt x="281" y="1443"/>
                      <a:pt x="273" y="1444"/>
                      <a:pt x="262" y="1446"/>
                    </a:cubicBezTo>
                    <a:cubicBezTo>
                      <a:pt x="259" y="1449"/>
                      <a:pt x="266" y="1449"/>
                      <a:pt x="270" y="1449"/>
                    </a:cubicBezTo>
                    <a:cubicBezTo>
                      <a:pt x="274" y="1449"/>
                      <a:pt x="275" y="1449"/>
                      <a:pt x="262" y="1452"/>
                    </a:cubicBezTo>
                    <a:cubicBezTo>
                      <a:pt x="248" y="1455"/>
                      <a:pt x="240" y="1456"/>
                      <a:pt x="235" y="1456"/>
                    </a:cubicBezTo>
                    <a:cubicBezTo>
                      <a:pt x="225" y="1456"/>
                      <a:pt x="231" y="1451"/>
                      <a:pt x="223" y="1451"/>
                    </a:cubicBezTo>
                    <a:cubicBezTo>
                      <a:pt x="219" y="1451"/>
                      <a:pt x="214" y="1452"/>
                      <a:pt x="204" y="1454"/>
                    </a:cubicBezTo>
                    <a:lnTo>
                      <a:pt x="204" y="1454"/>
                    </a:lnTo>
                    <a:lnTo>
                      <a:pt x="295" y="1433"/>
                    </a:lnTo>
                    <a:cubicBezTo>
                      <a:pt x="269" y="1407"/>
                      <a:pt x="184" y="1407"/>
                      <a:pt x="275" y="1367"/>
                    </a:cubicBezTo>
                    <a:cubicBezTo>
                      <a:pt x="164" y="1354"/>
                      <a:pt x="315" y="1295"/>
                      <a:pt x="243" y="1269"/>
                    </a:cubicBezTo>
                    <a:cubicBezTo>
                      <a:pt x="240" y="1268"/>
                      <a:pt x="237" y="1268"/>
                      <a:pt x="233" y="1268"/>
                    </a:cubicBezTo>
                    <a:cubicBezTo>
                      <a:pt x="217" y="1268"/>
                      <a:pt x="198" y="1277"/>
                      <a:pt x="188" y="1277"/>
                    </a:cubicBezTo>
                    <a:cubicBezTo>
                      <a:pt x="186" y="1277"/>
                      <a:pt x="185" y="1277"/>
                      <a:pt x="184" y="1276"/>
                    </a:cubicBezTo>
                    <a:cubicBezTo>
                      <a:pt x="184" y="1276"/>
                      <a:pt x="236" y="1263"/>
                      <a:pt x="243" y="1263"/>
                    </a:cubicBezTo>
                    <a:cubicBezTo>
                      <a:pt x="249" y="1256"/>
                      <a:pt x="217" y="1250"/>
                      <a:pt x="217" y="1250"/>
                    </a:cubicBezTo>
                    <a:cubicBezTo>
                      <a:pt x="217" y="1243"/>
                      <a:pt x="236" y="1210"/>
                      <a:pt x="190" y="1197"/>
                    </a:cubicBezTo>
                    <a:cubicBezTo>
                      <a:pt x="249" y="1178"/>
                      <a:pt x="236" y="1138"/>
                      <a:pt x="190" y="1125"/>
                    </a:cubicBezTo>
                    <a:lnTo>
                      <a:pt x="190" y="1125"/>
                    </a:lnTo>
                    <a:cubicBezTo>
                      <a:pt x="193" y="1126"/>
                      <a:pt x="196" y="1126"/>
                      <a:pt x="199" y="1126"/>
                    </a:cubicBezTo>
                    <a:cubicBezTo>
                      <a:pt x="236" y="1126"/>
                      <a:pt x="270" y="1092"/>
                      <a:pt x="203" y="1079"/>
                    </a:cubicBezTo>
                    <a:cubicBezTo>
                      <a:pt x="275" y="1053"/>
                      <a:pt x="262" y="1001"/>
                      <a:pt x="262" y="968"/>
                    </a:cubicBezTo>
                    <a:cubicBezTo>
                      <a:pt x="256" y="917"/>
                      <a:pt x="243" y="865"/>
                      <a:pt x="243" y="820"/>
                    </a:cubicBezTo>
                    <a:lnTo>
                      <a:pt x="243" y="820"/>
                    </a:lnTo>
                    <a:cubicBezTo>
                      <a:pt x="240" y="823"/>
                      <a:pt x="225" y="825"/>
                      <a:pt x="211" y="825"/>
                    </a:cubicBezTo>
                    <a:cubicBezTo>
                      <a:pt x="199" y="825"/>
                      <a:pt x="187" y="823"/>
                      <a:pt x="184" y="818"/>
                    </a:cubicBezTo>
                    <a:cubicBezTo>
                      <a:pt x="185" y="816"/>
                      <a:pt x="189" y="816"/>
                      <a:pt x="194" y="816"/>
                    </a:cubicBezTo>
                    <a:cubicBezTo>
                      <a:pt x="206" y="816"/>
                      <a:pt x="227" y="819"/>
                      <a:pt x="243" y="820"/>
                    </a:cubicBezTo>
                    <a:lnTo>
                      <a:pt x="243" y="820"/>
                    </a:lnTo>
                    <a:cubicBezTo>
                      <a:pt x="243" y="819"/>
                      <a:pt x="243" y="818"/>
                      <a:pt x="243" y="818"/>
                    </a:cubicBezTo>
                    <a:lnTo>
                      <a:pt x="243" y="818"/>
                    </a:lnTo>
                    <a:cubicBezTo>
                      <a:pt x="243" y="818"/>
                      <a:pt x="243" y="819"/>
                      <a:pt x="243" y="820"/>
                    </a:cubicBezTo>
                    <a:lnTo>
                      <a:pt x="243" y="820"/>
                    </a:lnTo>
                    <a:cubicBezTo>
                      <a:pt x="243" y="820"/>
                      <a:pt x="243" y="820"/>
                      <a:pt x="243" y="820"/>
                    </a:cubicBezTo>
                    <a:lnTo>
                      <a:pt x="243" y="820"/>
                    </a:lnTo>
                    <a:cubicBezTo>
                      <a:pt x="243" y="820"/>
                      <a:pt x="243" y="820"/>
                      <a:pt x="243" y="820"/>
                    </a:cubicBezTo>
                    <a:lnTo>
                      <a:pt x="243" y="820"/>
                    </a:lnTo>
                    <a:cubicBezTo>
                      <a:pt x="243" y="820"/>
                      <a:pt x="243" y="820"/>
                      <a:pt x="243" y="820"/>
                    </a:cubicBezTo>
                    <a:lnTo>
                      <a:pt x="243" y="820"/>
                    </a:lnTo>
                    <a:cubicBezTo>
                      <a:pt x="245" y="820"/>
                      <a:pt x="247" y="820"/>
                      <a:pt x="249" y="820"/>
                    </a:cubicBezTo>
                    <a:cubicBezTo>
                      <a:pt x="255" y="820"/>
                      <a:pt x="260" y="819"/>
                      <a:pt x="262" y="818"/>
                    </a:cubicBezTo>
                    <a:cubicBezTo>
                      <a:pt x="177" y="687"/>
                      <a:pt x="328" y="556"/>
                      <a:pt x="184" y="406"/>
                    </a:cubicBezTo>
                    <a:cubicBezTo>
                      <a:pt x="262" y="373"/>
                      <a:pt x="236" y="301"/>
                      <a:pt x="249" y="288"/>
                    </a:cubicBezTo>
                    <a:cubicBezTo>
                      <a:pt x="282" y="249"/>
                      <a:pt x="164" y="196"/>
                      <a:pt x="177" y="157"/>
                    </a:cubicBezTo>
                    <a:lnTo>
                      <a:pt x="177" y="157"/>
                    </a:lnTo>
                    <a:lnTo>
                      <a:pt x="217" y="164"/>
                    </a:lnTo>
                    <a:cubicBezTo>
                      <a:pt x="197" y="150"/>
                      <a:pt x="223" y="150"/>
                      <a:pt x="177" y="137"/>
                    </a:cubicBezTo>
                    <a:cubicBezTo>
                      <a:pt x="289" y="98"/>
                      <a:pt x="138" y="20"/>
                      <a:pt x="243" y="20"/>
                    </a:cubicBezTo>
                    <a:lnTo>
                      <a:pt x="62" y="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881853" y="3144949"/>
                <a:ext cx="669" cy="669"/>
              </a:xfrm>
              <a:custGeom>
                <a:avLst/>
                <a:gdLst/>
                <a:ahLst/>
                <a:cxnLst/>
                <a:rect l="l" t="t" r="r" b="b"/>
                <a:pathLst>
                  <a:path w="7" h="7" extrusionOk="0">
                    <a:moveTo>
                      <a:pt x="0" y="7"/>
                    </a:moveTo>
                    <a:cubicBezTo>
                      <a:pt x="7" y="7"/>
                      <a:pt x="7" y="0"/>
                      <a:pt x="7" y="0"/>
                    </a:cubicBezTo>
                    <a:cubicBezTo>
                      <a:pt x="7" y="0"/>
                      <a:pt x="7" y="7"/>
                      <a:pt x="0"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762419" y="2976116"/>
                <a:ext cx="245748" cy="356679"/>
              </a:xfrm>
              <a:custGeom>
                <a:avLst/>
                <a:gdLst/>
                <a:ahLst/>
                <a:cxnLst/>
                <a:rect l="l" t="t" r="r" b="b"/>
                <a:pathLst>
                  <a:path w="2572" h="3733" extrusionOk="0">
                    <a:moveTo>
                      <a:pt x="249" y="1361"/>
                    </a:moveTo>
                    <a:lnTo>
                      <a:pt x="249" y="1361"/>
                    </a:lnTo>
                    <a:cubicBezTo>
                      <a:pt x="249" y="1362"/>
                      <a:pt x="249" y="1363"/>
                      <a:pt x="249" y="1364"/>
                    </a:cubicBezTo>
                    <a:lnTo>
                      <a:pt x="249" y="1364"/>
                    </a:lnTo>
                    <a:cubicBezTo>
                      <a:pt x="250" y="1363"/>
                      <a:pt x="250" y="1362"/>
                      <a:pt x="249" y="1361"/>
                    </a:cubicBezTo>
                    <a:close/>
                    <a:moveTo>
                      <a:pt x="262" y="2905"/>
                    </a:moveTo>
                    <a:lnTo>
                      <a:pt x="262" y="2905"/>
                    </a:lnTo>
                    <a:cubicBezTo>
                      <a:pt x="302" y="2912"/>
                      <a:pt x="308" y="2925"/>
                      <a:pt x="295" y="2945"/>
                    </a:cubicBezTo>
                    <a:cubicBezTo>
                      <a:pt x="300" y="2947"/>
                      <a:pt x="301" y="2948"/>
                      <a:pt x="299" y="2948"/>
                    </a:cubicBezTo>
                    <a:cubicBezTo>
                      <a:pt x="290" y="2948"/>
                      <a:pt x="230" y="2927"/>
                      <a:pt x="262" y="2905"/>
                    </a:cubicBezTo>
                    <a:close/>
                    <a:moveTo>
                      <a:pt x="2090" y="3540"/>
                    </a:moveTo>
                    <a:lnTo>
                      <a:pt x="2090" y="3540"/>
                    </a:lnTo>
                    <a:cubicBezTo>
                      <a:pt x="2096" y="3543"/>
                      <a:pt x="2105" y="3573"/>
                      <a:pt x="2097" y="3573"/>
                    </a:cubicBezTo>
                    <a:cubicBezTo>
                      <a:pt x="2096" y="3573"/>
                      <a:pt x="2095" y="3573"/>
                      <a:pt x="2094" y="3573"/>
                    </a:cubicBezTo>
                    <a:cubicBezTo>
                      <a:pt x="2094" y="3573"/>
                      <a:pt x="2092" y="3555"/>
                      <a:pt x="2090" y="3540"/>
                    </a:cubicBezTo>
                    <a:close/>
                    <a:moveTo>
                      <a:pt x="1604" y="3632"/>
                    </a:moveTo>
                    <a:lnTo>
                      <a:pt x="1604" y="3632"/>
                    </a:lnTo>
                    <a:cubicBezTo>
                      <a:pt x="1602" y="3632"/>
                      <a:pt x="1601" y="3633"/>
                      <a:pt x="1600" y="3634"/>
                    </a:cubicBezTo>
                    <a:lnTo>
                      <a:pt x="1600" y="3634"/>
                    </a:lnTo>
                    <a:cubicBezTo>
                      <a:pt x="1601" y="3633"/>
                      <a:pt x="1602" y="3633"/>
                      <a:pt x="1604" y="3632"/>
                    </a:cubicBezTo>
                    <a:close/>
                    <a:moveTo>
                      <a:pt x="433" y="1"/>
                    </a:moveTo>
                    <a:lnTo>
                      <a:pt x="253" y="11"/>
                    </a:lnTo>
                    <a:lnTo>
                      <a:pt x="253" y="11"/>
                    </a:lnTo>
                    <a:cubicBezTo>
                      <a:pt x="251" y="11"/>
                      <a:pt x="249" y="11"/>
                      <a:pt x="246" y="11"/>
                    </a:cubicBezTo>
                    <a:cubicBezTo>
                      <a:pt x="234" y="11"/>
                      <a:pt x="217" y="14"/>
                      <a:pt x="217" y="14"/>
                    </a:cubicBezTo>
                    <a:lnTo>
                      <a:pt x="253" y="11"/>
                    </a:lnTo>
                    <a:lnTo>
                      <a:pt x="253" y="11"/>
                    </a:lnTo>
                    <a:cubicBezTo>
                      <a:pt x="255" y="12"/>
                      <a:pt x="256" y="13"/>
                      <a:pt x="256" y="14"/>
                    </a:cubicBezTo>
                    <a:cubicBezTo>
                      <a:pt x="262" y="27"/>
                      <a:pt x="262" y="40"/>
                      <a:pt x="256" y="59"/>
                    </a:cubicBezTo>
                    <a:cubicBezTo>
                      <a:pt x="256" y="73"/>
                      <a:pt x="249" y="86"/>
                      <a:pt x="249" y="99"/>
                    </a:cubicBezTo>
                    <a:cubicBezTo>
                      <a:pt x="243" y="125"/>
                      <a:pt x="243" y="151"/>
                      <a:pt x="276" y="164"/>
                    </a:cubicBezTo>
                    <a:cubicBezTo>
                      <a:pt x="258" y="164"/>
                      <a:pt x="252" y="167"/>
                      <a:pt x="241" y="167"/>
                    </a:cubicBezTo>
                    <a:cubicBezTo>
                      <a:pt x="235" y="167"/>
                      <a:pt x="228" y="166"/>
                      <a:pt x="217" y="164"/>
                    </a:cubicBezTo>
                    <a:lnTo>
                      <a:pt x="217" y="164"/>
                    </a:lnTo>
                    <a:cubicBezTo>
                      <a:pt x="217" y="262"/>
                      <a:pt x="282" y="413"/>
                      <a:pt x="158" y="504"/>
                    </a:cubicBezTo>
                    <a:cubicBezTo>
                      <a:pt x="249" y="557"/>
                      <a:pt x="151" y="589"/>
                      <a:pt x="138" y="635"/>
                    </a:cubicBezTo>
                    <a:cubicBezTo>
                      <a:pt x="132" y="655"/>
                      <a:pt x="132" y="681"/>
                      <a:pt x="138" y="714"/>
                    </a:cubicBezTo>
                    <a:cubicBezTo>
                      <a:pt x="138" y="729"/>
                      <a:pt x="146" y="749"/>
                      <a:pt x="153" y="753"/>
                    </a:cubicBezTo>
                    <a:lnTo>
                      <a:pt x="153" y="753"/>
                    </a:lnTo>
                    <a:cubicBezTo>
                      <a:pt x="113" y="755"/>
                      <a:pt x="138" y="786"/>
                      <a:pt x="119" y="786"/>
                    </a:cubicBezTo>
                    <a:cubicBezTo>
                      <a:pt x="114" y="786"/>
                      <a:pt x="105" y="784"/>
                      <a:pt x="92" y="779"/>
                    </a:cubicBezTo>
                    <a:lnTo>
                      <a:pt x="92" y="779"/>
                    </a:lnTo>
                    <a:cubicBezTo>
                      <a:pt x="138" y="805"/>
                      <a:pt x="86" y="805"/>
                      <a:pt x="145" y="838"/>
                    </a:cubicBezTo>
                    <a:cubicBezTo>
                      <a:pt x="140" y="837"/>
                      <a:pt x="136" y="836"/>
                      <a:pt x="132" y="836"/>
                    </a:cubicBezTo>
                    <a:cubicBezTo>
                      <a:pt x="101" y="836"/>
                      <a:pt x="108" y="882"/>
                      <a:pt x="132" y="923"/>
                    </a:cubicBezTo>
                    <a:cubicBezTo>
                      <a:pt x="118" y="918"/>
                      <a:pt x="97" y="914"/>
                      <a:pt x="87" y="914"/>
                    </a:cubicBezTo>
                    <a:cubicBezTo>
                      <a:pt x="82" y="914"/>
                      <a:pt x="79" y="915"/>
                      <a:pt x="79" y="917"/>
                    </a:cubicBezTo>
                    <a:cubicBezTo>
                      <a:pt x="158" y="969"/>
                      <a:pt x="47" y="995"/>
                      <a:pt x="125" y="1041"/>
                    </a:cubicBezTo>
                    <a:cubicBezTo>
                      <a:pt x="79" y="1080"/>
                      <a:pt x="86" y="1237"/>
                      <a:pt x="99" y="1355"/>
                    </a:cubicBezTo>
                    <a:cubicBezTo>
                      <a:pt x="81" y="1355"/>
                      <a:pt x="73" y="1349"/>
                      <a:pt x="67" y="1349"/>
                    </a:cubicBezTo>
                    <a:cubicBezTo>
                      <a:pt x="64" y="1349"/>
                      <a:pt x="62" y="1351"/>
                      <a:pt x="60" y="1355"/>
                    </a:cubicBezTo>
                    <a:cubicBezTo>
                      <a:pt x="105" y="1460"/>
                      <a:pt x="1" y="1545"/>
                      <a:pt x="125" y="1617"/>
                    </a:cubicBezTo>
                    <a:cubicBezTo>
                      <a:pt x="117" y="1615"/>
                      <a:pt x="110" y="1615"/>
                      <a:pt x="104" y="1615"/>
                    </a:cubicBezTo>
                    <a:cubicBezTo>
                      <a:pt x="49" y="1615"/>
                      <a:pt x="94" y="1663"/>
                      <a:pt x="43" y="1663"/>
                    </a:cubicBezTo>
                    <a:cubicBezTo>
                      <a:pt x="40" y="1663"/>
                      <a:pt x="37" y="1663"/>
                      <a:pt x="33" y="1662"/>
                    </a:cubicBezTo>
                    <a:lnTo>
                      <a:pt x="33" y="1662"/>
                    </a:lnTo>
                    <a:cubicBezTo>
                      <a:pt x="132" y="1715"/>
                      <a:pt x="53" y="1793"/>
                      <a:pt x="33" y="1885"/>
                    </a:cubicBezTo>
                    <a:cubicBezTo>
                      <a:pt x="14" y="1983"/>
                      <a:pt x="66" y="2081"/>
                      <a:pt x="86" y="2160"/>
                    </a:cubicBezTo>
                    <a:cubicBezTo>
                      <a:pt x="99" y="2199"/>
                      <a:pt x="145" y="2218"/>
                      <a:pt x="79" y="2225"/>
                    </a:cubicBezTo>
                    <a:cubicBezTo>
                      <a:pt x="73" y="2238"/>
                      <a:pt x="105" y="2232"/>
                      <a:pt x="119" y="2238"/>
                    </a:cubicBezTo>
                    <a:cubicBezTo>
                      <a:pt x="33" y="2317"/>
                      <a:pt x="40" y="2415"/>
                      <a:pt x="138" y="2461"/>
                    </a:cubicBezTo>
                    <a:cubicBezTo>
                      <a:pt x="122" y="2464"/>
                      <a:pt x="107" y="2465"/>
                      <a:pt x="94" y="2465"/>
                    </a:cubicBezTo>
                    <a:cubicBezTo>
                      <a:pt x="81" y="2465"/>
                      <a:pt x="69" y="2464"/>
                      <a:pt x="60" y="2461"/>
                    </a:cubicBezTo>
                    <a:lnTo>
                      <a:pt x="60" y="2461"/>
                    </a:lnTo>
                    <a:cubicBezTo>
                      <a:pt x="65" y="2483"/>
                      <a:pt x="125" y="2515"/>
                      <a:pt x="90" y="2515"/>
                    </a:cubicBezTo>
                    <a:cubicBezTo>
                      <a:pt x="85" y="2515"/>
                      <a:pt x="77" y="2515"/>
                      <a:pt x="66" y="2513"/>
                    </a:cubicBezTo>
                    <a:lnTo>
                      <a:pt x="66" y="2513"/>
                    </a:lnTo>
                    <a:cubicBezTo>
                      <a:pt x="138" y="2657"/>
                      <a:pt x="158" y="2676"/>
                      <a:pt x="145" y="2847"/>
                    </a:cubicBezTo>
                    <a:cubicBezTo>
                      <a:pt x="162" y="2847"/>
                      <a:pt x="183" y="2844"/>
                      <a:pt x="194" y="2844"/>
                    </a:cubicBezTo>
                    <a:cubicBezTo>
                      <a:pt x="200" y="2844"/>
                      <a:pt x="204" y="2844"/>
                      <a:pt x="204" y="2847"/>
                    </a:cubicBezTo>
                    <a:cubicBezTo>
                      <a:pt x="187" y="2863"/>
                      <a:pt x="166" y="2963"/>
                      <a:pt x="218" y="2963"/>
                    </a:cubicBezTo>
                    <a:cubicBezTo>
                      <a:pt x="228" y="2963"/>
                      <a:pt x="240" y="2959"/>
                      <a:pt x="256" y="2951"/>
                    </a:cubicBezTo>
                    <a:lnTo>
                      <a:pt x="256" y="2951"/>
                    </a:lnTo>
                    <a:cubicBezTo>
                      <a:pt x="256" y="2975"/>
                      <a:pt x="207" y="3004"/>
                      <a:pt x="243" y="3004"/>
                    </a:cubicBezTo>
                    <a:cubicBezTo>
                      <a:pt x="246" y="3004"/>
                      <a:pt x="251" y="3004"/>
                      <a:pt x="256" y="3004"/>
                    </a:cubicBezTo>
                    <a:lnTo>
                      <a:pt x="256" y="3004"/>
                    </a:lnTo>
                    <a:cubicBezTo>
                      <a:pt x="193" y="3027"/>
                      <a:pt x="199" y="3039"/>
                      <a:pt x="220" y="3039"/>
                    </a:cubicBezTo>
                    <a:cubicBezTo>
                      <a:pt x="232" y="3039"/>
                      <a:pt x="248" y="3035"/>
                      <a:pt x="261" y="3028"/>
                    </a:cubicBezTo>
                    <a:lnTo>
                      <a:pt x="261" y="3028"/>
                    </a:lnTo>
                    <a:cubicBezTo>
                      <a:pt x="239" y="3044"/>
                      <a:pt x="251" y="3051"/>
                      <a:pt x="204" y="3069"/>
                    </a:cubicBezTo>
                    <a:cubicBezTo>
                      <a:pt x="236" y="3108"/>
                      <a:pt x="276" y="3147"/>
                      <a:pt x="315" y="3200"/>
                    </a:cubicBezTo>
                    <a:cubicBezTo>
                      <a:pt x="354" y="3246"/>
                      <a:pt x="400" y="3298"/>
                      <a:pt x="446" y="3350"/>
                    </a:cubicBezTo>
                    <a:cubicBezTo>
                      <a:pt x="463" y="3349"/>
                      <a:pt x="479" y="3349"/>
                      <a:pt x="494" y="3349"/>
                    </a:cubicBezTo>
                    <a:cubicBezTo>
                      <a:pt x="568" y="3349"/>
                      <a:pt x="612" y="3362"/>
                      <a:pt x="662" y="3390"/>
                    </a:cubicBezTo>
                    <a:cubicBezTo>
                      <a:pt x="720" y="3416"/>
                      <a:pt x="773" y="3468"/>
                      <a:pt x="845" y="3514"/>
                    </a:cubicBezTo>
                    <a:cubicBezTo>
                      <a:pt x="851" y="3507"/>
                      <a:pt x="858" y="3505"/>
                      <a:pt x="864" y="3505"/>
                    </a:cubicBezTo>
                    <a:cubicBezTo>
                      <a:pt x="877" y="3505"/>
                      <a:pt x="890" y="3514"/>
                      <a:pt x="902" y="3514"/>
                    </a:cubicBezTo>
                    <a:cubicBezTo>
                      <a:pt x="914" y="3514"/>
                      <a:pt x="926" y="3505"/>
                      <a:pt x="936" y="3468"/>
                    </a:cubicBezTo>
                    <a:lnTo>
                      <a:pt x="936" y="3468"/>
                    </a:lnTo>
                    <a:cubicBezTo>
                      <a:pt x="933" y="3494"/>
                      <a:pt x="945" y="3501"/>
                      <a:pt x="959" y="3501"/>
                    </a:cubicBezTo>
                    <a:cubicBezTo>
                      <a:pt x="975" y="3501"/>
                      <a:pt x="994" y="3493"/>
                      <a:pt x="1004" y="3493"/>
                    </a:cubicBezTo>
                    <a:cubicBezTo>
                      <a:pt x="1006" y="3493"/>
                      <a:pt x="1007" y="3494"/>
                      <a:pt x="1008" y="3494"/>
                    </a:cubicBezTo>
                    <a:cubicBezTo>
                      <a:pt x="995" y="3488"/>
                      <a:pt x="989" y="3475"/>
                      <a:pt x="989" y="3448"/>
                    </a:cubicBezTo>
                    <a:lnTo>
                      <a:pt x="989" y="3448"/>
                    </a:lnTo>
                    <a:cubicBezTo>
                      <a:pt x="1008" y="3468"/>
                      <a:pt x="1021" y="3455"/>
                      <a:pt x="1021" y="3475"/>
                    </a:cubicBezTo>
                    <a:cubicBezTo>
                      <a:pt x="1002" y="3481"/>
                      <a:pt x="1021" y="3501"/>
                      <a:pt x="1002" y="3527"/>
                    </a:cubicBezTo>
                    <a:cubicBezTo>
                      <a:pt x="1017" y="3508"/>
                      <a:pt x="1031" y="3502"/>
                      <a:pt x="1044" y="3502"/>
                    </a:cubicBezTo>
                    <a:cubicBezTo>
                      <a:pt x="1068" y="3502"/>
                      <a:pt x="1087" y="3525"/>
                      <a:pt x="1100" y="3525"/>
                    </a:cubicBezTo>
                    <a:cubicBezTo>
                      <a:pt x="1109" y="3525"/>
                      <a:pt x="1116" y="3515"/>
                      <a:pt x="1120" y="3481"/>
                    </a:cubicBezTo>
                    <a:cubicBezTo>
                      <a:pt x="1125" y="3535"/>
                      <a:pt x="1130" y="3553"/>
                      <a:pt x="1138" y="3553"/>
                    </a:cubicBezTo>
                    <a:cubicBezTo>
                      <a:pt x="1149" y="3553"/>
                      <a:pt x="1165" y="3519"/>
                      <a:pt x="1191" y="3507"/>
                    </a:cubicBezTo>
                    <a:lnTo>
                      <a:pt x="1191" y="3507"/>
                    </a:lnTo>
                    <a:cubicBezTo>
                      <a:pt x="1176" y="3537"/>
                      <a:pt x="1189" y="3542"/>
                      <a:pt x="1207" y="3542"/>
                    </a:cubicBezTo>
                    <a:cubicBezTo>
                      <a:pt x="1216" y="3542"/>
                      <a:pt x="1227" y="3541"/>
                      <a:pt x="1235" y="3541"/>
                    </a:cubicBezTo>
                    <a:cubicBezTo>
                      <a:pt x="1254" y="3541"/>
                      <a:pt x="1265" y="3547"/>
                      <a:pt x="1237" y="3586"/>
                    </a:cubicBezTo>
                    <a:cubicBezTo>
                      <a:pt x="1247" y="3582"/>
                      <a:pt x="1256" y="3580"/>
                      <a:pt x="1263" y="3580"/>
                    </a:cubicBezTo>
                    <a:cubicBezTo>
                      <a:pt x="1302" y="3580"/>
                      <a:pt x="1306" y="3633"/>
                      <a:pt x="1362" y="3638"/>
                    </a:cubicBezTo>
                    <a:cubicBezTo>
                      <a:pt x="1362" y="3612"/>
                      <a:pt x="1368" y="3586"/>
                      <a:pt x="1375" y="3579"/>
                    </a:cubicBezTo>
                    <a:cubicBezTo>
                      <a:pt x="1381" y="3601"/>
                      <a:pt x="1386" y="3611"/>
                      <a:pt x="1390" y="3611"/>
                    </a:cubicBezTo>
                    <a:cubicBezTo>
                      <a:pt x="1394" y="3611"/>
                      <a:pt x="1397" y="3600"/>
                      <a:pt x="1401" y="3579"/>
                    </a:cubicBezTo>
                    <a:cubicBezTo>
                      <a:pt x="1408" y="3608"/>
                      <a:pt x="1429" y="3625"/>
                      <a:pt x="1450" y="3625"/>
                    </a:cubicBezTo>
                    <a:cubicBezTo>
                      <a:pt x="1468" y="3625"/>
                      <a:pt x="1487" y="3613"/>
                      <a:pt x="1499" y="3586"/>
                    </a:cubicBezTo>
                    <a:cubicBezTo>
                      <a:pt x="1503" y="3633"/>
                      <a:pt x="1523" y="3649"/>
                      <a:pt x="1549" y="3649"/>
                    </a:cubicBezTo>
                    <a:cubicBezTo>
                      <a:pt x="1565" y="3649"/>
                      <a:pt x="1583" y="3643"/>
                      <a:pt x="1600" y="3634"/>
                    </a:cubicBezTo>
                    <a:lnTo>
                      <a:pt x="1600" y="3634"/>
                    </a:lnTo>
                    <a:cubicBezTo>
                      <a:pt x="1600" y="3634"/>
                      <a:pt x="1600" y="3634"/>
                      <a:pt x="1599" y="3634"/>
                    </a:cubicBezTo>
                    <a:cubicBezTo>
                      <a:pt x="1588" y="3634"/>
                      <a:pt x="1579" y="3592"/>
                      <a:pt x="1591" y="3592"/>
                    </a:cubicBezTo>
                    <a:lnTo>
                      <a:pt x="1591" y="3592"/>
                    </a:lnTo>
                    <a:cubicBezTo>
                      <a:pt x="1597" y="3612"/>
                      <a:pt x="1597" y="3625"/>
                      <a:pt x="1604" y="3632"/>
                    </a:cubicBezTo>
                    <a:cubicBezTo>
                      <a:pt x="1611" y="3654"/>
                      <a:pt x="1625" y="3662"/>
                      <a:pt x="1640" y="3662"/>
                    </a:cubicBezTo>
                    <a:cubicBezTo>
                      <a:pt x="1664" y="3662"/>
                      <a:pt x="1691" y="3639"/>
                      <a:pt x="1695" y="3619"/>
                    </a:cubicBezTo>
                    <a:cubicBezTo>
                      <a:pt x="1720" y="3657"/>
                      <a:pt x="1750" y="3678"/>
                      <a:pt x="1775" y="3678"/>
                    </a:cubicBezTo>
                    <a:cubicBezTo>
                      <a:pt x="1798" y="3678"/>
                      <a:pt x="1817" y="3662"/>
                      <a:pt x="1826" y="3625"/>
                    </a:cubicBezTo>
                    <a:cubicBezTo>
                      <a:pt x="1832" y="3656"/>
                      <a:pt x="1841" y="3668"/>
                      <a:pt x="1850" y="3668"/>
                    </a:cubicBezTo>
                    <a:cubicBezTo>
                      <a:pt x="1862" y="3668"/>
                      <a:pt x="1875" y="3647"/>
                      <a:pt x="1878" y="3625"/>
                    </a:cubicBezTo>
                    <a:cubicBezTo>
                      <a:pt x="1898" y="3677"/>
                      <a:pt x="1928" y="3705"/>
                      <a:pt x="1963" y="3705"/>
                    </a:cubicBezTo>
                    <a:cubicBezTo>
                      <a:pt x="1986" y="3705"/>
                      <a:pt x="2010" y="3694"/>
                      <a:pt x="2035" y="3671"/>
                    </a:cubicBezTo>
                    <a:cubicBezTo>
                      <a:pt x="2037" y="3701"/>
                      <a:pt x="2045" y="3711"/>
                      <a:pt x="2057" y="3711"/>
                    </a:cubicBezTo>
                    <a:cubicBezTo>
                      <a:pt x="2084" y="3711"/>
                      <a:pt x="2131" y="3659"/>
                      <a:pt x="2168" y="3659"/>
                    </a:cubicBezTo>
                    <a:cubicBezTo>
                      <a:pt x="2186" y="3659"/>
                      <a:pt x="2202" y="3672"/>
                      <a:pt x="2212" y="3710"/>
                    </a:cubicBezTo>
                    <a:cubicBezTo>
                      <a:pt x="2214" y="3692"/>
                      <a:pt x="2217" y="3688"/>
                      <a:pt x="2221" y="3688"/>
                    </a:cubicBezTo>
                    <a:cubicBezTo>
                      <a:pt x="2226" y="3688"/>
                      <a:pt x="2232" y="3693"/>
                      <a:pt x="2239" y="3693"/>
                    </a:cubicBezTo>
                    <a:cubicBezTo>
                      <a:pt x="2246" y="3693"/>
                      <a:pt x="2255" y="3686"/>
                      <a:pt x="2264" y="3658"/>
                    </a:cubicBezTo>
                    <a:cubicBezTo>
                      <a:pt x="2268" y="3671"/>
                      <a:pt x="2277" y="3677"/>
                      <a:pt x="2290" y="3677"/>
                    </a:cubicBezTo>
                    <a:cubicBezTo>
                      <a:pt x="2302" y="3677"/>
                      <a:pt x="2317" y="3671"/>
                      <a:pt x="2330" y="3658"/>
                    </a:cubicBezTo>
                    <a:cubicBezTo>
                      <a:pt x="2345" y="3696"/>
                      <a:pt x="2374" y="3712"/>
                      <a:pt x="2406" y="3712"/>
                    </a:cubicBezTo>
                    <a:cubicBezTo>
                      <a:pt x="2428" y="3712"/>
                      <a:pt x="2452" y="3704"/>
                      <a:pt x="2474" y="3690"/>
                    </a:cubicBezTo>
                    <a:cubicBezTo>
                      <a:pt x="2485" y="3723"/>
                      <a:pt x="2493" y="3733"/>
                      <a:pt x="2504" y="3733"/>
                    </a:cubicBezTo>
                    <a:cubicBezTo>
                      <a:pt x="2516" y="3733"/>
                      <a:pt x="2533" y="3717"/>
                      <a:pt x="2565" y="3710"/>
                    </a:cubicBezTo>
                    <a:cubicBezTo>
                      <a:pt x="2552" y="3704"/>
                      <a:pt x="2526" y="3697"/>
                      <a:pt x="2539" y="3658"/>
                    </a:cubicBezTo>
                    <a:lnTo>
                      <a:pt x="2539" y="3658"/>
                    </a:lnTo>
                    <a:cubicBezTo>
                      <a:pt x="2539" y="3668"/>
                      <a:pt x="2544" y="3672"/>
                      <a:pt x="2549" y="3672"/>
                    </a:cubicBezTo>
                    <a:cubicBezTo>
                      <a:pt x="2554" y="3672"/>
                      <a:pt x="2559" y="3668"/>
                      <a:pt x="2559" y="3658"/>
                    </a:cubicBezTo>
                    <a:cubicBezTo>
                      <a:pt x="2526" y="3645"/>
                      <a:pt x="2572" y="3645"/>
                      <a:pt x="2572" y="3619"/>
                    </a:cubicBezTo>
                    <a:cubicBezTo>
                      <a:pt x="2565" y="3612"/>
                      <a:pt x="2565" y="3592"/>
                      <a:pt x="2572" y="3579"/>
                    </a:cubicBezTo>
                    <a:cubicBezTo>
                      <a:pt x="2555" y="3574"/>
                      <a:pt x="2544" y="3569"/>
                      <a:pt x="2534" y="3569"/>
                    </a:cubicBezTo>
                    <a:cubicBezTo>
                      <a:pt x="2522" y="3569"/>
                      <a:pt x="2512" y="3577"/>
                      <a:pt x="2493" y="3599"/>
                    </a:cubicBezTo>
                    <a:cubicBezTo>
                      <a:pt x="2508" y="3574"/>
                      <a:pt x="2490" y="3550"/>
                      <a:pt x="2480" y="3550"/>
                    </a:cubicBezTo>
                    <a:cubicBezTo>
                      <a:pt x="2476" y="3550"/>
                      <a:pt x="2474" y="3553"/>
                      <a:pt x="2474" y="3560"/>
                    </a:cubicBezTo>
                    <a:cubicBezTo>
                      <a:pt x="2480" y="3560"/>
                      <a:pt x="2486" y="3619"/>
                      <a:pt x="2476" y="3619"/>
                    </a:cubicBezTo>
                    <a:cubicBezTo>
                      <a:pt x="2475" y="3619"/>
                      <a:pt x="2474" y="3619"/>
                      <a:pt x="2474" y="3619"/>
                    </a:cubicBezTo>
                    <a:cubicBezTo>
                      <a:pt x="2474" y="3579"/>
                      <a:pt x="2448" y="3619"/>
                      <a:pt x="2461" y="3540"/>
                    </a:cubicBezTo>
                    <a:cubicBezTo>
                      <a:pt x="2443" y="3529"/>
                      <a:pt x="2422" y="3525"/>
                      <a:pt x="2399" y="3525"/>
                    </a:cubicBezTo>
                    <a:cubicBezTo>
                      <a:pt x="2353" y="3525"/>
                      <a:pt x="2299" y="3540"/>
                      <a:pt x="2251" y="3540"/>
                    </a:cubicBezTo>
                    <a:cubicBezTo>
                      <a:pt x="2221" y="3540"/>
                      <a:pt x="2170" y="3505"/>
                      <a:pt x="2132" y="3505"/>
                    </a:cubicBezTo>
                    <a:cubicBezTo>
                      <a:pt x="2114" y="3505"/>
                      <a:pt x="2099" y="3513"/>
                      <a:pt x="2090" y="3535"/>
                    </a:cubicBezTo>
                    <a:lnTo>
                      <a:pt x="2090" y="3535"/>
                    </a:lnTo>
                    <a:cubicBezTo>
                      <a:pt x="2089" y="3527"/>
                      <a:pt x="2088" y="3520"/>
                      <a:pt x="2088" y="3520"/>
                    </a:cubicBezTo>
                    <a:cubicBezTo>
                      <a:pt x="2065" y="3490"/>
                      <a:pt x="2036" y="3481"/>
                      <a:pt x="2004" y="3481"/>
                    </a:cubicBezTo>
                    <a:cubicBezTo>
                      <a:pt x="1960" y="3481"/>
                      <a:pt x="1911" y="3498"/>
                      <a:pt x="1871" y="3498"/>
                    </a:cubicBezTo>
                    <a:cubicBezTo>
                      <a:pt x="1848" y="3498"/>
                      <a:pt x="1828" y="3493"/>
                      <a:pt x="1813" y="3475"/>
                    </a:cubicBezTo>
                    <a:cubicBezTo>
                      <a:pt x="1813" y="3494"/>
                      <a:pt x="1806" y="3527"/>
                      <a:pt x="1800" y="3527"/>
                    </a:cubicBezTo>
                    <a:cubicBezTo>
                      <a:pt x="1797" y="3495"/>
                      <a:pt x="1778" y="3480"/>
                      <a:pt x="1760" y="3480"/>
                    </a:cubicBezTo>
                    <a:cubicBezTo>
                      <a:pt x="1742" y="3480"/>
                      <a:pt x="1725" y="3497"/>
                      <a:pt x="1728" y="3527"/>
                    </a:cubicBezTo>
                    <a:cubicBezTo>
                      <a:pt x="1724" y="3514"/>
                      <a:pt x="1719" y="3511"/>
                      <a:pt x="1714" y="3511"/>
                    </a:cubicBezTo>
                    <a:cubicBezTo>
                      <a:pt x="1706" y="3511"/>
                      <a:pt x="1698" y="3517"/>
                      <a:pt x="1692" y="3517"/>
                    </a:cubicBezTo>
                    <a:cubicBezTo>
                      <a:pt x="1686" y="3517"/>
                      <a:pt x="1682" y="3511"/>
                      <a:pt x="1682" y="3488"/>
                    </a:cubicBezTo>
                    <a:cubicBezTo>
                      <a:pt x="1684" y="3486"/>
                      <a:pt x="1686" y="3485"/>
                      <a:pt x="1687" y="3485"/>
                    </a:cubicBezTo>
                    <a:cubicBezTo>
                      <a:pt x="1693" y="3485"/>
                      <a:pt x="1695" y="3497"/>
                      <a:pt x="1698" y="3497"/>
                    </a:cubicBezTo>
                    <a:cubicBezTo>
                      <a:pt x="1699" y="3497"/>
                      <a:pt x="1700" y="3494"/>
                      <a:pt x="1702" y="3488"/>
                    </a:cubicBezTo>
                    <a:cubicBezTo>
                      <a:pt x="1685" y="3468"/>
                      <a:pt x="1678" y="3462"/>
                      <a:pt x="1671" y="3462"/>
                    </a:cubicBezTo>
                    <a:cubicBezTo>
                      <a:pt x="1662" y="3462"/>
                      <a:pt x="1653" y="3474"/>
                      <a:pt x="1623" y="3481"/>
                    </a:cubicBezTo>
                    <a:cubicBezTo>
                      <a:pt x="1623" y="3461"/>
                      <a:pt x="1636" y="3455"/>
                      <a:pt x="1630" y="3442"/>
                    </a:cubicBezTo>
                    <a:lnTo>
                      <a:pt x="1630" y="3442"/>
                    </a:lnTo>
                    <a:cubicBezTo>
                      <a:pt x="1616" y="3463"/>
                      <a:pt x="1591" y="3476"/>
                      <a:pt x="1574" y="3476"/>
                    </a:cubicBezTo>
                    <a:cubicBezTo>
                      <a:pt x="1560" y="3476"/>
                      <a:pt x="1552" y="3466"/>
                      <a:pt x="1564" y="3442"/>
                    </a:cubicBezTo>
                    <a:lnTo>
                      <a:pt x="1564" y="3442"/>
                    </a:lnTo>
                    <a:cubicBezTo>
                      <a:pt x="1554" y="3450"/>
                      <a:pt x="1547" y="3452"/>
                      <a:pt x="1540" y="3452"/>
                    </a:cubicBezTo>
                    <a:cubicBezTo>
                      <a:pt x="1535" y="3452"/>
                      <a:pt x="1530" y="3451"/>
                      <a:pt x="1526" y="3451"/>
                    </a:cubicBezTo>
                    <a:cubicBezTo>
                      <a:pt x="1518" y="3451"/>
                      <a:pt x="1511" y="3454"/>
                      <a:pt x="1499" y="3475"/>
                    </a:cubicBezTo>
                    <a:cubicBezTo>
                      <a:pt x="1499" y="3418"/>
                      <a:pt x="1488" y="3400"/>
                      <a:pt x="1470" y="3400"/>
                    </a:cubicBezTo>
                    <a:cubicBezTo>
                      <a:pt x="1443" y="3400"/>
                      <a:pt x="1400" y="3444"/>
                      <a:pt x="1362" y="3444"/>
                    </a:cubicBezTo>
                    <a:cubicBezTo>
                      <a:pt x="1357" y="3444"/>
                      <a:pt x="1353" y="3443"/>
                      <a:pt x="1348" y="3442"/>
                    </a:cubicBezTo>
                    <a:cubicBezTo>
                      <a:pt x="1284" y="3432"/>
                      <a:pt x="1212" y="3335"/>
                      <a:pt x="1161" y="3335"/>
                    </a:cubicBezTo>
                    <a:cubicBezTo>
                      <a:pt x="1145" y="3335"/>
                      <a:pt x="1131" y="3345"/>
                      <a:pt x="1120" y="3370"/>
                    </a:cubicBezTo>
                    <a:cubicBezTo>
                      <a:pt x="1121" y="3351"/>
                      <a:pt x="1117" y="3345"/>
                      <a:pt x="1110" y="3345"/>
                    </a:cubicBezTo>
                    <a:cubicBezTo>
                      <a:pt x="1096" y="3345"/>
                      <a:pt x="1073" y="3368"/>
                      <a:pt x="1063" y="3368"/>
                    </a:cubicBezTo>
                    <a:cubicBezTo>
                      <a:pt x="1056" y="3368"/>
                      <a:pt x="1055" y="3358"/>
                      <a:pt x="1067" y="3324"/>
                    </a:cubicBezTo>
                    <a:lnTo>
                      <a:pt x="1067" y="3324"/>
                    </a:lnTo>
                    <a:cubicBezTo>
                      <a:pt x="1050" y="3327"/>
                      <a:pt x="1034" y="3329"/>
                      <a:pt x="1019" y="3329"/>
                    </a:cubicBezTo>
                    <a:cubicBezTo>
                      <a:pt x="930" y="3329"/>
                      <a:pt x="857" y="3284"/>
                      <a:pt x="790" y="3284"/>
                    </a:cubicBezTo>
                    <a:cubicBezTo>
                      <a:pt x="775" y="3284"/>
                      <a:pt x="761" y="3286"/>
                      <a:pt x="747" y="3291"/>
                    </a:cubicBezTo>
                    <a:cubicBezTo>
                      <a:pt x="734" y="3206"/>
                      <a:pt x="675" y="3193"/>
                      <a:pt x="609" y="3187"/>
                    </a:cubicBezTo>
                    <a:cubicBezTo>
                      <a:pt x="544" y="3180"/>
                      <a:pt x="472" y="3174"/>
                      <a:pt x="452" y="3141"/>
                    </a:cubicBezTo>
                    <a:cubicBezTo>
                      <a:pt x="439" y="3128"/>
                      <a:pt x="439" y="3108"/>
                      <a:pt x="433" y="3095"/>
                    </a:cubicBezTo>
                    <a:cubicBezTo>
                      <a:pt x="433" y="3082"/>
                      <a:pt x="433" y="3069"/>
                      <a:pt x="433" y="3056"/>
                    </a:cubicBezTo>
                    <a:cubicBezTo>
                      <a:pt x="433" y="3049"/>
                      <a:pt x="426" y="3043"/>
                      <a:pt x="426" y="3036"/>
                    </a:cubicBezTo>
                    <a:lnTo>
                      <a:pt x="426" y="3030"/>
                    </a:lnTo>
                    <a:lnTo>
                      <a:pt x="419" y="3023"/>
                    </a:lnTo>
                    <a:cubicBezTo>
                      <a:pt x="419" y="3022"/>
                      <a:pt x="420" y="3021"/>
                      <a:pt x="420" y="3021"/>
                    </a:cubicBezTo>
                    <a:cubicBezTo>
                      <a:pt x="422" y="3021"/>
                      <a:pt x="426" y="3030"/>
                      <a:pt x="426" y="3030"/>
                    </a:cubicBezTo>
                    <a:cubicBezTo>
                      <a:pt x="426" y="3023"/>
                      <a:pt x="426" y="3023"/>
                      <a:pt x="426" y="3023"/>
                    </a:cubicBezTo>
                    <a:cubicBezTo>
                      <a:pt x="419" y="3010"/>
                      <a:pt x="413" y="3004"/>
                      <a:pt x="406" y="2997"/>
                    </a:cubicBezTo>
                    <a:cubicBezTo>
                      <a:pt x="380" y="3010"/>
                      <a:pt x="367" y="3017"/>
                      <a:pt x="361" y="3030"/>
                    </a:cubicBezTo>
                    <a:cubicBezTo>
                      <a:pt x="354" y="3023"/>
                      <a:pt x="341" y="3023"/>
                      <a:pt x="334" y="3023"/>
                    </a:cubicBezTo>
                    <a:cubicBezTo>
                      <a:pt x="374" y="3004"/>
                      <a:pt x="393" y="3004"/>
                      <a:pt x="400" y="2990"/>
                    </a:cubicBezTo>
                    <a:cubicBezTo>
                      <a:pt x="380" y="2971"/>
                      <a:pt x="387" y="2932"/>
                      <a:pt x="387" y="2899"/>
                    </a:cubicBezTo>
                    <a:cubicBezTo>
                      <a:pt x="387" y="2866"/>
                      <a:pt x="380" y="2833"/>
                      <a:pt x="321" y="2827"/>
                    </a:cubicBezTo>
                    <a:cubicBezTo>
                      <a:pt x="334" y="2814"/>
                      <a:pt x="380" y="2801"/>
                      <a:pt x="315" y="2801"/>
                    </a:cubicBezTo>
                    <a:cubicBezTo>
                      <a:pt x="308" y="2807"/>
                      <a:pt x="315" y="2814"/>
                      <a:pt x="295" y="2820"/>
                    </a:cubicBezTo>
                    <a:cubicBezTo>
                      <a:pt x="300" y="2806"/>
                      <a:pt x="308" y="2795"/>
                      <a:pt x="327" y="2795"/>
                    </a:cubicBezTo>
                    <a:cubicBezTo>
                      <a:pt x="334" y="2795"/>
                      <a:pt x="343" y="2797"/>
                      <a:pt x="354" y="2801"/>
                    </a:cubicBezTo>
                    <a:cubicBezTo>
                      <a:pt x="308" y="2775"/>
                      <a:pt x="341" y="2755"/>
                      <a:pt x="282" y="2742"/>
                    </a:cubicBezTo>
                    <a:cubicBezTo>
                      <a:pt x="328" y="2722"/>
                      <a:pt x="334" y="2637"/>
                      <a:pt x="243" y="2624"/>
                    </a:cubicBezTo>
                    <a:cubicBezTo>
                      <a:pt x="354" y="2604"/>
                      <a:pt x="210" y="2598"/>
                      <a:pt x="289" y="2578"/>
                    </a:cubicBezTo>
                    <a:cubicBezTo>
                      <a:pt x="223" y="2578"/>
                      <a:pt x="236" y="2539"/>
                      <a:pt x="249" y="2519"/>
                    </a:cubicBezTo>
                    <a:lnTo>
                      <a:pt x="249" y="2519"/>
                    </a:lnTo>
                    <a:cubicBezTo>
                      <a:pt x="244" y="2522"/>
                      <a:pt x="236" y="2524"/>
                      <a:pt x="229" y="2524"/>
                    </a:cubicBezTo>
                    <a:cubicBezTo>
                      <a:pt x="218" y="2524"/>
                      <a:pt x="207" y="2521"/>
                      <a:pt x="204" y="2513"/>
                    </a:cubicBezTo>
                    <a:cubicBezTo>
                      <a:pt x="262" y="2506"/>
                      <a:pt x="334" y="2461"/>
                      <a:pt x="249" y="2454"/>
                    </a:cubicBezTo>
                    <a:lnTo>
                      <a:pt x="249" y="2454"/>
                    </a:lnTo>
                    <a:cubicBezTo>
                      <a:pt x="243" y="2467"/>
                      <a:pt x="282" y="2467"/>
                      <a:pt x="256" y="2474"/>
                    </a:cubicBezTo>
                    <a:cubicBezTo>
                      <a:pt x="184" y="2474"/>
                      <a:pt x="256" y="2454"/>
                      <a:pt x="171" y="2454"/>
                    </a:cubicBezTo>
                    <a:lnTo>
                      <a:pt x="289" y="2447"/>
                    </a:lnTo>
                    <a:cubicBezTo>
                      <a:pt x="262" y="2389"/>
                      <a:pt x="177" y="2369"/>
                      <a:pt x="269" y="2323"/>
                    </a:cubicBezTo>
                    <a:cubicBezTo>
                      <a:pt x="158" y="2271"/>
                      <a:pt x="308" y="2192"/>
                      <a:pt x="243" y="2146"/>
                    </a:cubicBezTo>
                    <a:cubicBezTo>
                      <a:pt x="236" y="2142"/>
                      <a:pt x="230" y="2140"/>
                      <a:pt x="224" y="2140"/>
                    </a:cubicBezTo>
                    <a:cubicBezTo>
                      <a:pt x="211" y="2140"/>
                      <a:pt x="200" y="2146"/>
                      <a:pt x="192" y="2146"/>
                    </a:cubicBezTo>
                    <a:cubicBezTo>
                      <a:pt x="188" y="2146"/>
                      <a:pt x="186" y="2145"/>
                      <a:pt x="184" y="2140"/>
                    </a:cubicBezTo>
                    <a:cubicBezTo>
                      <a:pt x="184" y="2140"/>
                      <a:pt x="236" y="2127"/>
                      <a:pt x="236" y="2127"/>
                    </a:cubicBezTo>
                    <a:cubicBezTo>
                      <a:pt x="249" y="2114"/>
                      <a:pt x="217" y="2101"/>
                      <a:pt x="217" y="2101"/>
                    </a:cubicBezTo>
                    <a:cubicBezTo>
                      <a:pt x="217" y="2094"/>
                      <a:pt x="230" y="2042"/>
                      <a:pt x="184" y="2016"/>
                    </a:cubicBezTo>
                    <a:cubicBezTo>
                      <a:pt x="249" y="1976"/>
                      <a:pt x="230" y="1904"/>
                      <a:pt x="191" y="1885"/>
                    </a:cubicBezTo>
                    <a:lnTo>
                      <a:pt x="191" y="1885"/>
                    </a:lnTo>
                    <a:cubicBezTo>
                      <a:pt x="193" y="1886"/>
                      <a:pt x="196" y="1886"/>
                      <a:pt x="199" y="1886"/>
                    </a:cubicBezTo>
                    <a:cubicBezTo>
                      <a:pt x="231" y="1886"/>
                      <a:pt x="269" y="1824"/>
                      <a:pt x="197" y="1806"/>
                    </a:cubicBezTo>
                    <a:cubicBezTo>
                      <a:pt x="269" y="1760"/>
                      <a:pt x="262" y="1675"/>
                      <a:pt x="256" y="1610"/>
                    </a:cubicBezTo>
                    <a:cubicBezTo>
                      <a:pt x="256" y="1526"/>
                      <a:pt x="243" y="1435"/>
                      <a:pt x="249" y="1364"/>
                    </a:cubicBezTo>
                    <a:lnTo>
                      <a:pt x="249" y="1364"/>
                    </a:lnTo>
                    <a:cubicBezTo>
                      <a:pt x="246" y="1367"/>
                      <a:pt x="228" y="1372"/>
                      <a:pt x="212" y="1372"/>
                    </a:cubicBezTo>
                    <a:cubicBezTo>
                      <a:pt x="201" y="1372"/>
                      <a:pt x="191" y="1369"/>
                      <a:pt x="191" y="1361"/>
                    </a:cubicBezTo>
                    <a:cubicBezTo>
                      <a:pt x="191" y="1357"/>
                      <a:pt x="199" y="1355"/>
                      <a:pt x="211" y="1355"/>
                    </a:cubicBezTo>
                    <a:cubicBezTo>
                      <a:pt x="224" y="1355"/>
                      <a:pt x="241" y="1357"/>
                      <a:pt x="253" y="1357"/>
                    </a:cubicBezTo>
                    <a:cubicBezTo>
                      <a:pt x="260" y="1357"/>
                      <a:pt x="266" y="1356"/>
                      <a:pt x="269" y="1355"/>
                    </a:cubicBezTo>
                    <a:cubicBezTo>
                      <a:pt x="230" y="1244"/>
                      <a:pt x="256" y="1132"/>
                      <a:pt x="282" y="1021"/>
                    </a:cubicBezTo>
                    <a:cubicBezTo>
                      <a:pt x="308" y="917"/>
                      <a:pt x="328" y="792"/>
                      <a:pt x="289" y="661"/>
                    </a:cubicBezTo>
                    <a:cubicBezTo>
                      <a:pt x="374" y="622"/>
                      <a:pt x="380" y="498"/>
                      <a:pt x="400" y="472"/>
                    </a:cubicBezTo>
                    <a:cubicBezTo>
                      <a:pt x="446" y="413"/>
                      <a:pt x="348" y="308"/>
                      <a:pt x="367" y="243"/>
                    </a:cubicBezTo>
                    <a:lnTo>
                      <a:pt x="367" y="243"/>
                    </a:lnTo>
                    <a:cubicBezTo>
                      <a:pt x="367" y="243"/>
                      <a:pt x="406" y="256"/>
                      <a:pt x="406" y="256"/>
                    </a:cubicBezTo>
                    <a:cubicBezTo>
                      <a:pt x="387" y="230"/>
                      <a:pt x="413" y="236"/>
                      <a:pt x="367" y="217"/>
                    </a:cubicBezTo>
                    <a:cubicBezTo>
                      <a:pt x="426" y="184"/>
                      <a:pt x="419" y="131"/>
                      <a:pt x="406" y="86"/>
                    </a:cubicBezTo>
                    <a:cubicBezTo>
                      <a:pt x="393" y="46"/>
                      <a:pt x="380" y="14"/>
                      <a:pt x="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786210" y="3215559"/>
                <a:ext cx="1338" cy="1338"/>
              </a:xfrm>
              <a:custGeom>
                <a:avLst/>
                <a:gdLst/>
                <a:ahLst/>
                <a:cxnLst/>
                <a:rect l="l" t="t" r="r" b="b"/>
                <a:pathLst>
                  <a:path w="14" h="14" extrusionOk="0">
                    <a:moveTo>
                      <a:pt x="13" y="0"/>
                    </a:moveTo>
                    <a:cubicBezTo>
                      <a:pt x="7" y="0"/>
                      <a:pt x="7" y="7"/>
                      <a:pt x="0" y="13"/>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679292" y="3025514"/>
                <a:ext cx="318938" cy="370151"/>
              </a:xfrm>
              <a:custGeom>
                <a:avLst/>
                <a:gdLst/>
                <a:ahLst/>
                <a:cxnLst/>
                <a:rect l="l" t="t" r="r" b="b"/>
                <a:pathLst>
                  <a:path w="3338" h="3874" extrusionOk="0">
                    <a:moveTo>
                      <a:pt x="243" y="1571"/>
                    </a:moveTo>
                    <a:lnTo>
                      <a:pt x="243" y="1571"/>
                    </a:lnTo>
                    <a:cubicBezTo>
                      <a:pt x="243" y="1571"/>
                      <a:pt x="243" y="1572"/>
                      <a:pt x="243" y="1573"/>
                    </a:cubicBezTo>
                    <a:lnTo>
                      <a:pt x="243" y="1573"/>
                    </a:lnTo>
                    <a:cubicBezTo>
                      <a:pt x="243" y="1572"/>
                      <a:pt x="243" y="1571"/>
                      <a:pt x="243" y="1571"/>
                    </a:cubicBezTo>
                    <a:close/>
                    <a:moveTo>
                      <a:pt x="602" y="3190"/>
                    </a:moveTo>
                    <a:cubicBezTo>
                      <a:pt x="617" y="3190"/>
                      <a:pt x="622" y="3200"/>
                      <a:pt x="622" y="3213"/>
                    </a:cubicBezTo>
                    <a:cubicBezTo>
                      <a:pt x="641" y="3213"/>
                      <a:pt x="615" y="3221"/>
                      <a:pt x="592" y="3221"/>
                    </a:cubicBezTo>
                    <a:cubicBezTo>
                      <a:pt x="576" y="3221"/>
                      <a:pt x="561" y="3216"/>
                      <a:pt x="570" y="3200"/>
                    </a:cubicBezTo>
                    <a:cubicBezTo>
                      <a:pt x="584" y="3193"/>
                      <a:pt x="594" y="3190"/>
                      <a:pt x="602" y="3190"/>
                    </a:cubicBezTo>
                    <a:close/>
                    <a:moveTo>
                      <a:pt x="2251" y="3802"/>
                    </a:moveTo>
                    <a:lnTo>
                      <a:pt x="2251" y="3802"/>
                    </a:lnTo>
                    <a:cubicBezTo>
                      <a:pt x="2250" y="3802"/>
                      <a:pt x="2249" y="3803"/>
                      <a:pt x="2247" y="3804"/>
                    </a:cubicBezTo>
                    <a:lnTo>
                      <a:pt x="2247" y="3804"/>
                    </a:lnTo>
                    <a:cubicBezTo>
                      <a:pt x="2249" y="3803"/>
                      <a:pt x="2250" y="3803"/>
                      <a:pt x="2251" y="3802"/>
                    </a:cubicBezTo>
                    <a:close/>
                    <a:moveTo>
                      <a:pt x="197" y="0"/>
                    </a:moveTo>
                    <a:cubicBezTo>
                      <a:pt x="197" y="1"/>
                      <a:pt x="230" y="14"/>
                      <a:pt x="230" y="20"/>
                    </a:cubicBezTo>
                    <a:cubicBezTo>
                      <a:pt x="230" y="46"/>
                      <a:pt x="203" y="79"/>
                      <a:pt x="184" y="112"/>
                    </a:cubicBezTo>
                    <a:cubicBezTo>
                      <a:pt x="164" y="151"/>
                      <a:pt x="158" y="184"/>
                      <a:pt x="184" y="210"/>
                    </a:cubicBezTo>
                    <a:cubicBezTo>
                      <a:pt x="171" y="207"/>
                      <a:pt x="164" y="207"/>
                      <a:pt x="157" y="207"/>
                    </a:cubicBezTo>
                    <a:cubicBezTo>
                      <a:pt x="149" y="207"/>
                      <a:pt x="141" y="207"/>
                      <a:pt x="125" y="203"/>
                    </a:cubicBezTo>
                    <a:lnTo>
                      <a:pt x="125" y="203"/>
                    </a:lnTo>
                    <a:cubicBezTo>
                      <a:pt x="92" y="341"/>
                      <a:pt x="158" y="511"/>
                      <a:pt x="46" y="635"/>
                    </a:cubicBezTo>
                    <a:cubicBezTo>
                      <a:pt x="138" y="681"/>
                      <a:pt x="46" y="733"/>
                      <a:pt x="40" y="792"/>
                    </a:cubicBezTo>
                    <a:cubicBezTo>
                      <a:pt x="34" y="824"/>
                      <a:pt x="58" y="916"/>
                      <a:pt x="71" y="917"/>
                    </a:cubicBezTo>
                    <a:lnTo>
                      <a:pt x="71" y="917"/>
                    </a:lnTo>
                    <a:cubicBezTo>
                      <a:pt x="25" y="928"/>
                      <a:pt x="65" y="960"/>
                      <a:pt x="40" y="960"/>
                    </a:cubicBezTo>
                    <a:cubicBezTo>
                      <a:pt x="34" y="960"/>
                      <a:pt x="26" y="959"/>
                      <a:pt x="14" y="956"/>
                    </a:cubicBezTo>
                    <a:lnTo>
                      <a:pt x="14" y="956"/>
                    </a:lnTo>
                    <a:cubicBezTo>
                      <a:pt x="66" y="975"/>
                      <a:pt x="14" y="988"/>
                      <a:pt x="73" y="1008"/>
                    </a:cubicBezTo>
                    <a:cubicBezTo>
                      <a:pt x="33" y="1008"/>
                      <a:pt x="40" y="1060"/>
                      <a:pt x="79" y="1100"/>
                    </a:cubicBezTo>
                    <a:cubicBezTo>
                      <a:pt x="53" y="1100"/>
                      <a:pt x="20" y="1100"/>
                      <a:pt x="20" y="1106"/>
                    </a:cubicBezTo>
                    <a:cubicBezTo>
                      <a:pt x="112" y="1152"/>
                      <a:pt x="1" y="1198"/>
                      <a:pt x="86" y="1230"/>
                    </a:cubicBezTo>
                    <a:cubicBezTo>
                      <a:pt x="46" y="1283"/>
                      <a:pt x="73" y="1453"/>
                      <a:pt x="92" y="1584"/>
                    </a:cubicBezTo>
                    <a:cubicBezTo>
                      <a:pt x="79" y="1584"/>
                      <a:pt x="69" y="1578"/>
                      <a:pt x="62" y="1578"/>
                    </a:cubicBezTo>
                    <a:cubicBezTo>
                      <a:pt x="58" y="1578"/>
                      <a:pt x="55" y="1579"/>
                      <a:pt x="53" y="1584"/>
                    </a:cubicBezTo>
                    <a:cubicBezTo>
                      <a:pt x="112" y="1701"/>
                      <a:pt x="14" y="1800"/>
                      <a:pt x="145" y="1865"/>
                    </a:cubicBezTo>
                    <a:cubicBezTo>
                      <a:pt x="140" y="1865"/>
                      <a:pt x="136" y="1865"/>
                      <a:pt x="133" y="1865"/>
                    </a:cubicBezTo>
                    <a:cubicBezTo>
                      <a:pt x="60" y="1865"/>
                      <a:pt x="122" y="1924"/>
                      <a:pt x="53" y="1924"/>
                    </a:cubicBezTo>
                    <a:cubicBezTo>
                      <a:pt x="151" y="1976"/>
                      <a:pt x="73" y="2061"/>
                      <a:pt x="60" y="2166"/>
                    </a:cubicBezTo>
                    <a:cubicBezTo>
                      <a:pt x="46" y="2277"/>
                      <a:pt x="105" y="2388"/>
                      <a:pt x="138" y="2480"/>
                    </a:cubicBezTo>
                    <a:cubicBezTo>
                      <a:pt x="151" y="2519"/>
                      <a:pt x="203" y="2539"/>
                      <a:pt x="138" y="2545"/>
                    </a:cubicBezTo>
                    <a:cubicBezTo>
                      <a:pt x="132" y="2565"/>
                      <a:pt x="164" y="2558"/>
                      <a:pt x="177" y="2565"/>
                    </a:cubicBezTo>
                    <a:cubicBezTo>
                      <a:pt x="105" y="2663"/>
                      <a:pt x="138" y="2774"/>
                      <a:pt x="243" y="2807"/>
                    </a:cubicBezTo>
                    <a:cubicBezTo>
                      <a:pt x="217" y="2820"/>
                      <a:pt x="190" y="2827"/>
                      <a:pt x="171" y="2827"/>
                    </a:cubicBezTo>
                    <a:cubicBezTo>
                      <a:pt x="184" y="2853"/>
                      <a:pt x="275" y="2873"/>
                      <a:pt x="190" y="2879"/>
                    </a:cubicBezTo>
                    <a:cubicBezTo>
                      <a:pt x="256" y="2951"/>
                      <a:pt x="295" y="2984"/>
                      <a:pt x="328" y="3030"/>
                    </a:cubicBezTo>
                    <a:cubicBezTo>
                      <a:pt x="360" y="3069"/>
                      <a:pt x="387" y="3115"/>
                      <a:pt x="432" y="3200"/>
                    </a:cubicBezTo>
                    <a:cubicBezTo>
                      <a:pt x="452" y="3187"/>
                      <a:pt x="472" y="3167"/>
                      <a:pt x="485" y="3167"/>
                    </a:cubicBezTo>
                    <a:cubicBezTo>
                      <a:pt x="480" y="3191"/>
                      <a:pt x="511" y="3274"/>
                      <a:pt x="549" y="3274"/>
                    </a:cubicBezTo>
                    <a:cubicBezTo>
                      <a:pt x="562" y="3274"/>
                      <a:pt x="576" y="3264"/>
                      <a:pt x="589" y="3239"/>
                    </a:cubicBezTo>
                    <a:lnTo>
                      <a:pt x="589" y="3239"/>
                    </a:lnTo>
                    <a:cubicBezTo>
                      <a:pt x="605" y="3260"/>
                      <a:pt x="584" y="3301"/>
                      <a:pt x="600" y="3301"/>
                    </a:cubicBezTo>
                    <a:cubicBezTo>
                      <a:pt x="604" y="3301"/>
                      <a:pt x="611" y="3298"/>
                      <a:pt x="622" y="3291"/>
                    </a:cubicBezTo>
                    <a:lnTo>
                      <a:pt x="622" y="3291"/>
                    </a:lnTo>
                    <a:cubicBezTo>
                      <a:pt x="592" y="3331"/>
                      <a:pt x="591" y="3345"/>
                      <a:pt x="601" y="3345"/>
                    </a:cubicBezTo>
                    <a:cubicBezTo>
                      <a:pt x="611" y="3345"/>
                      <a:pt x="634" y="3328"/>
                      <a:pt x="646" y="3309"/>
                    </a:cubicBezTo>
                    <a:lnTo>
                      <a:pt x="646" y="3309"/>
                    </a:lnTo>
                    <a:cubicBezTo>
                      <a:pt x="631" y="3337"/>
                      <a:pt x="653" y="3339"/>
                      <a:pt x="616" y="3376"/>
                    </a:cubicBezTo>
                    <a:cubicBezTo>
                      <a:pt x="714" y="3409"/>
                      <a:pt x="845" y="3474"/>
                      <a:pt x="962" y="3566"/>
                    </a:cubicBezTo>
                    <a:cubicBezTo>
                      <a:pt x="1004" y="3558"/>
                      <a:pt x="1039" y="3555"/>
                      <a:pt x="1070" y="3555"/>
                    </a:cubicBezTo>
                    <a:cubicBezTo>
                      <a:pt x="1119" y="3555"/>
                      <a:pt x="1158" y="3563"/>
                      <a:pt x="1198" y="3579"/>
                    </a:cubicBezTo>
                    <a:cubicBezTo>
                      <a:pt x="1263" y="3605"/>
                      <a:pt x="1329" y="3651"/>
                      <a:pt x="1414" y="3690"/>
                    </a:cubicBezTo>
                    <a:cubicBezTo>
                      <a:pt x="1419" y="3686"/>
                      <a:pt x="1425" y="3684"/>
                      <a:pt x="1431" y="3684"/>
                    </a:cubicBezTo>
                    <a:cubicBezTo>
                      <a:pt x="1445" y="3684"/>
                      <a:pt x="1460" y="3693"/>
                      <a:pt x="1473" y="3693"/>
                    </a:cubicBezTo>
                    <a:cubicBezTo>
                      <a:pt x="1487" y="3693"/>
                      <a:pt x="1501" y="3683"/>
                      <a:pt x="1512" y="3645"/>
                    </a:cubicBezTo>
                    <a:lnTo>
                      <a:pt x="1512" y="3645"/>
                    </a:lnTo>
                    <a:cubicBezTo>
                      <a:pt x="1509" y="3670"/>
                      <a:pt x="1521" y="3677"/>
                      <a:pt x="1536" y="3677"/>
                    </a:cubicBezTo>
                    <a:cubicBezTo>
                      <a:pt x="1556" y="3677"/>
                      <a:pt x="1583" y="3664"/>
                      <a:pt x="1590" y="3664"/>
                    </a:cubicBezTo>
                    <a:cubicBezTo>
                      <a:pt x="1577" y="3664"/>
                      <a:pt x="1571" y="3651"/>
                      <a:pt x="1564" y="3625"/>
                    </a:cubicBezTo>
                    <a:lnTo>
                      <a:pt x="1564" y="3625"/>
                    </a:lnTo>
                    <a:cubicBezTo>
                      <a:pt x="1590" y="3638"/>
                      <a:pt x="1597" y="3625"/>
                      <a:pt x="1604" y="3651"/>
                    </a:cubicBezTo>
                    <a:cubicBezTo>
                      <a:pt x="1584" y="3658"/>
                      <a:pt x="1604" y="3677"/>
                      <a:pt x="1584" y="3703"/>
                    </a:cubicBezTo>
                    <a:cubicBezTo>
                      <a:pt x="1600" y="3683"/>
                      <a:pt x="1615" y="3676"/>
                      <a:pt x="1629" y="3676"/>
                    </a:cubicBezTo>
                    <a:cubicBezTo>
                      <a:pt x="1655" y="3676"/>
                      <a:pt x="1678" y="3700"/>
                      <a:pt x="1694" y="3700"/>
                    </a:cubicBezTo>
                    <a:cubicBezTo>
                      <a:pt x="1704" y="3700"/>
                      <a:pt x="1711" y="3690"/>
                      <a:pt x="1715" y="3658"/>
                    </a:cubicBezTo>
                    <a:cubicBezTo>
                      <a:pt x="1723" y="3708"/>
                      <a:pt x="1728" y="3724"/>
                      <a:pt x="1736" y="3724"/>
                    </a:cubicBezTo>
                    <a:cubicBezTo>
                      <a:pt x="1747" y="3724"/>
                      <a:pt x="1762" y="3689"/>
                      <a:pt x="1793" y="3677"/>
                    </a:cubicBezTo>
                    <a:lnTo>
                      <a:pt x="1793" y="3677"/>
                    </a:lnTo>
                    <a:cubicBezTo>
                      <a:pt x="1778" y="3707"/>
                      <a:pt x="1792" y="3712"/>
                      <a:pt x="1811" y="3712"/>
                    </a:cubicBezTo>
                    <a:cubicBezTo>
                      <a:pt x="1821" y="3712"/>
                      <a:pt x="1832" y="3711"/>
                      <a:pt x="1841" y="3711"/>
                    </a:cubicBezTo>
                    <a:cubicBezTo>
                      <a:pt x="1861" y="3711"/>
                      <a:pt x="1873" y="3717"/>
                      <a:pt x="1846" y="3756"/>
                    </a:cubicBezTo>
                    <a:cubicBezTo>
                      <a:pt x="1857" y="3752"/>
                      <a:pt x="1866" y="3750"/>
                      <a:pt x="1874" y="3750"/>
                    </a:cubicBezTo>
                    <a:cubicBezTo>
                      <a:pt x="1919" y="3750"/>
                      <a:pt x="1928" y="3803"/>
                      <a:pt x="1983" y="3808"/>
                    </a:cubicBezTo>
                    <a:cubicBezTo>
                      <a:pt x="1990" y="3782"/>
                      <a:pt x="1990" y="3749"/>
                      <a:pt x="1996" y="3749"/>
                    </a:cubicBezTo>
                    <a:cubicBezTo>
                      <a:pt x="2005" y="3771"/>
                      <a:pt x="2012" y="3781"/>
                      <a:pt x="2017" y="3781"/>
                    </a:cubicBezTo>
                    <a:cubicBezTo>
                      <a:pt x="2022" y="3781"/>
                      <a:pt x="2025" y="3770"/>
                      <a:pt x="2029" y="3749"/>
                    </a:cubicBezTo>
                    <a:cubicBezTo>
                      <a:pt x="2036" y="3778"/>
                      <a:pt x="2060" y="3794"/>
                      <a:pt x="2084" y="3794"/>
                    </a:cubicBezTo>
                    <a:cubicBezTo>
                      <a:pt x="2105" y="3794"/>
                      <a:pt x="2124" y="3783"/>
                      <a:pt x="2133" y="3756"/>
                    </a:cubicBezTo>
                    <a:cubicBezTo>
                      <a:pt x="2141" y="3803"/>
                      <a:pt x="2166" y="3819"/>
                      <a:pt x="2194" y="3819"/>
                    </a:cubicBezTo>
                    <a:cubicBezTo>
                      <a:pt x="2211" y="3819"/>
                      <a:pt x="2230" y="3813"/>
                      <a:pt x="2247" y="3804"/>
                    </a:cubicBezTo>
                    <a:lnTo>
                      <a:pt x="2247" y="3804"/>
                    </a:lnTo>
                    <a:cubicBezTo>
                      <a:pt x="2247" y="3804"/>
                      <a:pt x="2247" y="3804"/>
                      <a:pt x="2247" y="3804"/>
                    </a:cubicBezTo>
                    <a:cubicBezTo>
                      <a:pt x="2236" y="3804"/>
                      <a:pt x="2226" y="3762"/>
                      <a:pt x="2238" y="3762"/>
                    </a:cubicBezTo>
                    <a:lnTo>
                      <a:pt x="2238" y="3762"/>
                    </a:lnTo>
                    <a:cubicBezTo>
                      <a:pt x="2245" y="3782"/>
                      <a:pt x="2245" y="3795"/>
                      <a:pt x="2251" y="3802"/>
                    </a:cubicBezTo>
                    <a:cubicBezTo>
                      <a:pt x="2261" y="3825"/>
                      <a:pt x="2279" y="3834"/>
                      <a:pt x="2296" y="3834"/>
                    </a:cubicBezTo>
                    <a:cubicBezTo>
                      <a:pt x="2323" y="3834"/>
                      <a:pt x="2349" y="3812"/>
                      <a:pt x="2349" y="3788"/>
                    </a:cubicBezTo>
                    <a:cubicBezTo>
                      <a:pt x="2381" y="3827"/>
                      <a:pt x="2416" y="3848"/>
                      <a:pt x="2446" y="3848"/>
                    </a:cubicBezTo>
                    <a:cubicBezTo>
                      <a:pt x="2472" y="3848"/>
                      <a:pt x="2494" y="3832"/>
                      <a:pt x="2506" y="3795"/>
                    </a:cubicBezTo>
                    <a:cubicBezTo>
                      <a:pt x="2512" y="3826"/>
                      <a:pt x="2521" y="3838"/>
                      <a:pt x="2531" y="3838"/>
                    </a:cubicBezTo>
                    <a:cubicBezTo>
                      <a:pt x="2543" y="3838"/>
                      <a:pt x="2555" y="3817"/>
                      <a:pt x="2559" y="3795"/>
                    </a:cubicBezTo>
                    <a:cubicBezTo>
                      <a:pt x="2582" y="3846"/>
                      <a:pt x="2617" y="3873"/>
                      <a:pt x="2657" y="3873"/>
                    </a:cubicBezTo>
                    <a:cubicBezTo>
                      <a:pt x="2684" y="3873"/>
                      <a:pt x="2713" y="3861"/>
                      <a:pt x="2742" y="3834"/>
                    </a:cubicBezTo>
                    <a:cubicBezTo>
                      <a:pt x="2745" y="3863"/>
                      <a:pt x="2754" y="3873"/>
                      <a:pt x="2766" y="3873"/>
                    </a:cubicBezTo>
                    <a:cubicBezTo>
                      <a:pt x="2782" y="3873"/>
                      <a:pt x="2805" y="3856"/>
                      <a:pt x="2827" y="3841"/>
                    </a:cubicBezTo>
                    <a:cubicBezTo>
                      <a:pt x="2848" y="3827"/>
                      <a:pt x="2870" y="3811"/>
                      <a:pt x="2891" y="3811"/>
                    </a:cubicBezTo>
                    <a:cubicBezTo>
                      <a:pt x="2909" y="3811"/>
                      <a:pt x="2926" y="3824"/>
                      <a:pt x="2938" y="3860"/>
                    </a:cubicBezTo>
                    <a:cubicBezTo>
                      <a:pt x="2940" y="3840"/>
                      <a:pt x="2946" y="3836"/>
                      <a:pt x="2952" y="3836"/>
                    </a:cubicBezTo>
                    <a:cubicBezTo>
                      <a:pt x="2957" y="3836"/>
                      <a:pt x="2961" y="3838"/>
                      <a:pt x="2966" y="3838"/>
                    </a:cubicBezTo>
                    <a:cubicBezTo>
                      <a:pt x="2976" y="3838"/>
                      <a:pt x="2985" y="3832"/>
                      <a:pt x="2990" y="3795"/>
                    </a:cubicBezTo>
                    <a:cubicBezTo>
                      <a:pt x="2999" y="3807"/>
                      <a:pt x="3011" y="3813"/>
                      <a:pt x="3023" y="3813"/>
                    </a:cubicBezTo>
                    <a:cubicBezTo>
                      <a:pt x="3038" y="3813"/>
                      <a:pt x="3055" y="3804"/>
                      <a:pt x="3069" y="3782"/>
                    </a:cubicBezTo>
                    <a:cubicBezTo>
                      <a:pt x="3088" y="3814"/>
                      <a:pt x="3116" y="3827"/>
                      <a:pt x="3146" y="3827"/>
                    </a:cubicBezTo>
                    <a:cubicBezTo>
                      <a:pt x="3178" y="3827"/>
                      <a:pt x="3212" y="3812"/>
                      <a:pt x="3239" y="3788"/>
                    </a:cubicBezTo>
                    <a:cubicBezTo>
                      <a:pt x="3257" y="3811"/>
                      <a:pt x="3267" y="3819"/>
                      <a:pt x="3277" y="3819"/>
                    </a:cubicBezTo>
                    <a:cubicBezTo>
                      <a:pt x="3293" y="3819"/>
                      <a:pt x="3305" y="3798"/>
                      <a:pt x="3337" y="3782"/>
                    </a:cubicBezTo>
                    <a:cubicBezTo>
                      <a:pt x="3331" y="3775"/>
                      <a:pt x="3291" y="3775"/>
                      <a:pt x="3298" y="3736"/>
                    </a:cubicBezTo>
                    <a:lnTo>
                      <a:pt x="3298" y="3736"/>
                    </a:lnTo>
                    <a:cubicBezTo>
                      <a:pt x="3301" y="3744"/>
                      <a:pt x="3306" y="3748"/>
                      <a:pt x="3310" y="3748"/>
                    </a:cubicBezTo>
                    <a:cubicBezTo>
                      <a:pt x="3316" y="3748"/>
                      <a:pt x="3321" y="3741"/>
                      <a:pt x="3318" y="3730"/>
                    </a:cubicBezTo>
                    <a:cubicBezTo>
                      <a:pt x="3285" y="3730"/>
                      <a:pt x="3324" y="3716"/>
                      <a:pt x="3318" y="3690"/>
                    </a:cubicBezTo>
                    <a:cubicBezTo>
                      <a:pt x="3311" y="3684"/>
                      <a:pt x="3311" y="3671"/>
                      <a:pt x="3311" y="3651"/>
                    </a:cubicBezTo>
                    <a:cubicBezTo>
                      <a:pt x="3301" y="3651"/>
                      <a:pt x="3292" y="3651"/>
                      <a:pt x="3285" y="3651"/>
                    </a:cubicBezTo>
                    <a:cubicBezTo>
                      <a:pt x="3259" y="3651"/>
                      <a:pt x="3248" y="3655"/>
                      <a:pt x="3233" y="3690"/>
                    </a:cubicBezTo>
                    <a:cubicBezTo>
                      <a:pt x="3242" y="3663"/>
                      <a:pt x="3220" y="3646"/>
                      <a:pt x="3207" y="3646"/>
                    </a:cubicBezTo>
                    <a:cubicBezTo>
                      <a:pt x="3202" y="3646"/>
                      <a:pt x="3198" y="3649"/>
                      <a:pt x="3200" y="3658"/>
                    </a:cubicBezTo>
                    <a:cubicBezTo>
                      <a:pt x="3206" y="3658"/>
                      <a:pt x="3233" y="3716"/>
                      <a:pt x="3219" y="3716"/>
                    </a:cubicBezTo>
                    <a:cubicBezTo>
                      <a:pt x="3213" y="3677"/>
                      <a:pt x="3187" y="3723"/>
                      <a:pt x="3187" y="3645"/>
                    </a:cubicBezTo>
                    <a:cubicBezTo>
                      <a:pt x="3175" y="3641"/>
                      <a:pt x="3164" y="3640"/>
                      <a:pt x="3151" y="3640"/>
                    </a:cubicBezTo>
                    <a:cubicBezTo>
                      <a:pt x="3092" y="3640"/>
                      <a:pt x="3024" y="3673"/>
                      <a:pt x="2964" y="3684"/>
                    </a:cubicBezTo>
                    <a:cubicBezTo>
                      <a:pt x="2962" y="3684"/>
                      <a:pt x="2960" y="3684"/>
                      <a:pt x="2957" y="3684"/>
                    </a:cubicBezTo>
                    <a:cubicBezTo>
                      <a:pt x="2923" y="3684"/>
                      <a:pt x="2873" y="3660"/>
                      <a:pt x="2835" y="3660"/>
                    </a:cubicBezTo>
                    <a:cubicBezTo>
                      <a:pt x="2813" y="3660"/>
                      <a:pt x="2795" y="3669"/>
                      <a:pt x="2788" y="3696"/>
                    </a:cubicBezTo>
                    <a:lnTo>
                      <a:pt x="2788" y="3696"/>
                    </a:lnTo>
                    <a:cubicBezTo>
                      <a:pt x="2788" y="3696"/>
                      <a:pt x="2788" y="3696"/>
                      <a:pt x="2788" y="3696"/>
                    </a:cubicBezTo>
                    <a:cubicBezTo>
                      <a:pt x="2791" y="3696"/>
                      <a:pt x="2813" y="3736"/>
                      <a:pt x="2794" y="3736"/>
                    </a:cubicBezTo>
                    <a:cubicBezTo>
                      <a:pt x="2794" y="3736"/>
                      <a:pt x="2791" y="3714"/>
                      <a:pt x="2788" y="3697"/>
                    </a:cubicBezTo>
                    <a:lnTo>
                      <a:pt x="2788" y="3697"/>
                    </a:lnTo>
                    <a:cubicBezTo>
                      <a:pt x="2788" y="3697"/>
                      <a:pt x="2788" y="3697"/>
                      <a:pt x="2788" y="3697"/>
                    </a:cubicBezTo>
                    <a:cubicBezTo>
                      <a:pt x="2788" y="3697"/>
                      <a:pt x="2788" y="3697"/>
                      <a:pt x="2788" y="3697"/>
                    </a:cubicBezTo>
                    <a:lnTo>
                      <a:pt x="2788" y="3697"/>
                    </a:lnTo>
                    <a:cubicBezTo>
                      <a:pt x="2788" y="3697"/>
                      <a:pt x="2788" y="3697"/>
                      <a:pt x="2788" y="3697"/>
                    </a:cubicBezTo>
                    <a:lnTo>
                      <a:pt x="2788" y="3697"/>
                    </a:lnTo>
                    <a:cubicBezTo>
                      <a:pt x="2788" y="3697"/>
                      <a:pt x="2788" y="3696"/>
                      <a:pt x="2788" y="3696"/>
                    </a:cubicBezTo>
                    <a:lnTo>
                      <a:pt x="2788" y="3696"/>
                    </a:lnTo>
                    <a:cubicBezTo>
                      <a:pt x="2788" y="3696"/>
                      <a:pt x="2788" y="3696"/>
                      <a:pt x="2788" y="3697"/>
                    </a:cubicBezTo>
                    <a:lnTo>
                      <a:pt x="2788" y="3697"/>
                    </a:lnTo>
                    <a:cubicBezTo>
                      <a:pt x="2786" y="3687"/>
                      <a:pt x="2783" y="3680"/>
                      <a:pt x="2781" y="3677"/>
                    </a:cubicBezTo>
                    <a:cubicBezTo>
                      <a:pt x="2759" y="3654"/>
                      <a:pt x="2731" y="3646"/>
                      <a:pt x="2701" y="3646"/>
                    </a:cubicBezTo>
                    <a:cubicBezTo>
                      <a:pt x="2649" y="3646"/>
                      <a:pt x="2590" y="3668"/>
                      <a:pt x="2542" y="3668"/>
                    </a:cubicBezTo>
                    <a:cubicBezTo>
                      <a:pt x="2518" y="3668"/>
                      <a:pt x="2496" y="3662"/>
                      <a:pt x="2480" y="3645"/>
                    </a:cubicBezTo>
                    <a:cubicBezTo>
                      <a:pt x="2480" y="3664"/>
                      <a:pt x="2480" y="3697"/>
                      <a:pt x="2467" y="3697"/>
                    </a:cubicBezTo>
                    <a:cubicBezTo>
                      <a:pt x="2464" y="3667"/>
                      <a:pt x="2443" y="3653"/>
                      <a:pt x="2423" y="3653"/>
                    </a:cubicBezTo>
                    <a:cubicBezTo>
                      <a:pt x="2403" y="3653"/>
                      <a:pt x="2385" y="3667"/>
                      <a:pt x="2389" y="3697"/>
                    </a:cubicBezTo>
                    <a:cubicBezTo>
                      <a:pt x="2385" y="3684"/>
                      <a:pt x="2380" y="3680"/>
                      <a:pt x="2374" y="3680"/>
                    </a:cubicBezTo>
                    <a:cubicBezTo>
                      <a:pt x="2367" y="3680"/>
                      <a:pt x="2358" y="3687"/>
                      <a:pt x="2351" y="3687"/>
                    </a:cubicBezTo>
                    <a:cubicBezTo>
                      <a:pt x="2344" y="3687"/>
                      <a:pt x="2339" y="3681"/>
                      <a:pt x="2336" y="3658"/>
                    </a:cubicBezTo>
                    <a:cubicBezTo>
                      <a:pt x="2337" y="3657"/>
                      <a:pt x="2339" y="3657"/>
                      <a:pt x="2340" y="3657"/>
                    </a:cubicBezTo>
                    <a:cubicBezTo>
                      <a:pt x="2347" y="3657"/>
                      <a:pt x="2352" y="3668"/>
                      <a:pt x="2356" y="3668"/>
                    </a:cubicBezTo>
                    <a:cubicBezTo>
                      <a:pt x="2359" y="3668"/>
                      <a:pt x="2360" y="3665"/>
                      <a:pt x="2362" y="3658"/>
                    </a:cubicBezTo>
                    <a:cubicBezTo>
                      <a:pt x="2343" y="3638"/>
                      <a:pt x="2334" y="3632"/>
                      <a:pt x="2326" y="3632"/>
                    </a:cubicBezTo>
                    <a:cubicBezTo>
                      <a:pt x="2315" y="3632"/>
                      <a:pt x="2305" y="3644"/>
                      <a:pt x="2271" y="3651"/>
                    </a:cubicBezTo>
                    <a:cubicBezTo>
                      <a:pt x="2271" y="3631"/>
                      <a:pt x="2284" y="3625"/>
                      <a:pt x="2277" y="3612"/>
                    </a:cubicBezTo>
                    <a:lnTo>
                      <a:pt x="2277" y="3612"/>
                    </a:lnTo>
                    <a:cubicBezTo>
                      <a:pt x="2264" y="3632"/>
                      <a:pt x="2238" y="3644"/>
                      <a:pt x="2220" y="3644"/>
                    </a:cubicBezTo>
                    <a:cubicBezTo>
                      <a:pt x="2203" y="3644"/>
                      <a:pt x="2193" y="3634"/>
                      <a:pt x="2205" y="3612"/>
                    </a:cubicBezTo>
                    <a:lnTo>
                      <a:pt x="2205" y="3612"/>
                    </a:lnTo>
                    <a:cubicBezTo>
                      <a:pt x="2197" y="3619"/>
                      <a:pt x="2189" y="3621"/>
                      <a:pt x="2183" y="3621"/>
                    </a:cubicBezTo>
                    <a:cubicBezTo>
                      <a:pt x="2175" y="3621"/>
                      <a:pt x="2168" y="3618"/>
                      <a:pt x="2162" y="3618"/>
                    </a:cubicBezTo>
                    <a:cubicBezTo>
                      <a:pt x="2153" y="3618"/>
                      <a:pt x="2144" y="3623"/>
                      <a:pt x="2133" y="3645"/>
                    </a:cubicBezTo>
                    <a:cubicBezTo>
                      <a:pt x="2131" y="3586"/>
                      <a:pt x="2118" y="3569"/>
                      <a:pt x="2098" y="3569"/>
                    </a:cubicBezTo>
                    <a:cubicBezTo>
                      <a:pt x="2067" y="3569"/>
                      <a:pt x="2020" y="3613"/>
                      <a:pt x="1974" y="3613"/>
                    </a:cubicBezTo>
                    <a:cubicBezTo>
                      <a:pt x="1971" y="3613"/>
                      <a:pt x="1967" y="3612"/>
                      <a:pt x="1963" y="3612"/>
                    </a:cubicBezTo>
                    <a:cubicBezTo>
                      <a:pt x="1889" y="3602"/>
                      <a:pt x="1803" y="3505"/>
                      <a:pt x="1749" y="3505"/>
                    </a:cubicBezTo>
                    <a:cubicBezTo>
                      <a:pt x="1732" y="3505"/>
                      <a:pt x="1718" y="3515"/>
                      <a:pt x="1708" y="3540"/>
                    </a:cubicBezTo>
                    <a:cubicBezTo>
                      <a:pt x="1707" y="3522"/>
                      <a:pt x="1701" y="3516"/>
                      <a:pt x="1692" y="3516"/>
                    </a:cubicBezTo>
                    <a:cubicBezTo>
                      <a:pt x="1675" y="3516"/>
                      <a:pt x="1648" y="3543"/>
                      <a:pt x="1638" y="3543"/>
                    </a:cubicBezTo>
                    <a:cubicBezTo>
                      <a:pt x="1632" y="3543"/>
                      <a:pt x="1631" y="3533"/>
                      <a:pt x="1643" y="3501"/>
                    </a:cubicBezTo>
                    <a:lnTo>
                      <a:pt x="1643" y="3501"/>
                    </a:lnTo>
                    <a:cubicBezTo>
                      <a:pt x="1624" y="3504"/>
                      <a:pt x="1606" y="3505"/>
                      <a:pt x="1589" y="3505"/>
                    </a:cubicBezTo>
                    <a:cubicBezTo>
                      <a:pt x="1495" y="3505"/>
                      <a:pt x="1415" y="3464"/>
                      <a:pt x="1341" y="3464"/>
                    </a:cubicBezTo>
                    <a:cubicBezTo>
                      <a:pt x="1321" y="3464"/>
                      <a:pt x="1302" y="3467"/>
                      <a:pt x="1283" y="3474"/>
                    </a:cubicBezTo>
                    <a:cubicBezTo>
                      <a:pt x="1257" y="3389"/>
                      <a:pt x="1185" y="3376"/>
                      <a:pt x="1106" y="3376"/>
                    </a:cubicBezTo>
                    <a:cubicBezTo>
                      <a:pt x="1071" y="3376"/>
                      <a:pt x="1035" y="3379"/>
                      <a:pt x="1002" y="3379"/>
                    </a:cubicBezTo>
                    <a:cubicBezTo>
                      <a:pt x="961" y="3379"/>
                      <a:pt x="925" y="3375"/>
                      <a:pt x="903" y="3357"/>
                    </a:cubicBezTo>
                    <a:cubicBezTo>
                      <a:pt x="871" y="3330"/>
                      <a:pt x="845" y="3298"/>
                      <a:pt x="825" y="3272"/>
                    </a:cubicBezTo>
                    <a:cubicBezTo>
                      <a:pt x="818" y="3259"/>
                      <a:pt x="812" y="3245"/>
                      <a:pt x="799" y="3239"/>
                    </a:cubicBezTo>
                    <a:cubicBezTo>
                      <a:pt x="792" y="3232"/>
                      <a:pt x="773" y="3219"/>
                      <a:pt x="760" y="3213"/>
                    </a:cubicBezTo>
                    <a:cubicBezTo>
                      <a:pt x="746" y="3239"/>
                      <a:pt x="740" y="3252"/>
                      <a:pt x="733" y="3265"/>
                    </a:cubicBezTo>
                    <a:lnTo>
                      <a:pt x="720" y="3265"/>
                    </a:lnTo>
                    <a:cubicBezTo>
                      <a:pt x="720" y="3265"/>
                      <a:pt x="714" y="3265"/>
                      <a:pt x="714" y="3272"/>
                    </a:cubicBezTo>
                    <a:lnTo>
                      <a:pt x="707" y="3272"/>
                    </a:lnTo>
                    <a:cubicBezTo>
                      <a:pt x="733" y="3232"/>
                      <a:pt x="753" y="3232"/>
                      <a:pt x="746" y="3206"/>
                    </a:cubicBezTo>
                    <a:cubicBezTo>
                      <a:pt x="714" y="3200"/>
                      <a:pt x="694" y="3160"/>
                      <a:pt x="675" y="3128"/>
                    </a:cubicBezTo>
                    <a:cubicBezTo>
                      <a:pt x="657" y="3101"/>
                      <a:pt x="639" y="3083"/>
                      <a:pt x="612" y="3083"/>
                    </a:cubicBezTo>
                    <a:cubicBezTo>
                      <a:pt x="600" y="3083"/>
                      <a:pt x="586" y="3087"/>
                      <a:pt x="570" y="3095"/>
                    </a:cubicBezTo>
                    <a:cubicBezTo>
                      <a:pt x="574" y="3081"/>
                      <a:pt x="592" y="3061"/>
                      <a:pt x="582" y="3061"/>
                    </a:cubicBezTo>
                    <a:cubicBezTo>
                      <a:pt x="578" y="3061"/>
                      <a:pt x="568" y="3065"/>
                      <a:pt x="550" y="3075"/>
                    </a:cubicBezTo>
                    <a:cubicBezTo>
                      <a:pt x="550" y="3082"/>
                      <a:pt x="563" y="3088"/>
                      <a:pt x="550" y="3095"/>
                    </a:cubicBezTo>
                    <a:cubicBezTo>
                      <a:pt x="537" y="3075"/>
                      <a:pt x="544" y="3056"/>
                      <a:pt x="583" y="3056"/>
                    </a:cubicBezTo>
                    <a:cubicBezTo>
                      <a:pt x="542" y="3051"/>
                      <a:pt x="545" y="3030"/>
                      <a:pt x="521" y="3030"/>
                    </a:cubicBezTo>
                    <a:cubicBezTo>
                      <a:pt x="514" y="3030"/>
                      <a:pt x="505" y="3032"/>
                      <a:pt x="491" y="3036"/>
                    </a:cubicBezTo>
                    <a:cubicBezTo>
                      <a:pt x="514" y="3002"/>
                      <a:pt x="498" y="2939"/>
                      <a:pt x="434" y="2939"/>
                    </a:cubicBezTo>
                    <a:cubicBezTo>
                      <a:pt x="424" y="2939"/>
                      <a:pt x="412" y="2941"/>
                      <a:pt x="400" y="2944"/>
                    </a:cubicBezTo>
                    <a:cubicBezTo>
                      <a:pt x="498" y="2886"/>
                      <a:pt x="367" y="2925"/>
                      <a:pt x="432" y="2879"/>
                    </a:cubicBezTo>
                    <a:lnTo>
                      <a:pt x="432" y="2879"/>
                    </a:lnTo>
                    <a:cubicBezTo>
                      <a:pt x="420" y="2883"/>
                      <a:pt x="410" y="2884"/>
                      <a:pt x="401" y="2884"/>
                    </a:cubicBezTo>
                    <a:cubicBezTo>
                      <a:pt x="365" y="2884"/>
                      <a:pt x="363" y="2855"/>
                      <a:pt x="374" y="2833"/>
                    </a:cubicBezTo>
                    <a:lnTo>
                      <a:pt x="374" y="2833"/>
                    </a:lnTo>
                    <a:cubicBezTo>
                      <a:pt x="365" y="2841"/>
                      <a:pt x="352" y="2847"/>
                      <a:pt x="342" y="2847"/>
                    </a:cubicBezTo>
                    <a:cubicBezTo>
                      <a:pt x="336" y="2847"/>
                      <a:pt x="330" y="2845"/>
                      <a:pt x="328" y="2840"/>
                    </a:cubicBezTo>
                    <a:cubicBezTo>
                      <a:pt x="373" y="2817"/>
                      <a:pt x="419" y="2764"/>
                      <a:pt x="378" y="2764"/>
                    </a:cubicBezTo>
                    <a:cubicBezTo>
                      <a:pt x="372" y="2764"/>
                      <a:pt x="364" y="2765"/>
                      <a:pt x="354" y="2768"/>
                    </a:cubicBezTo>
                    <a:cubicBezTo>
                      <a:pt x="354" y="2781"/>
                      <a:pt x="387" y="2774"/>
                      <a:pt x="360" y="2787"/>
                    </a:cubicBezTo>
                    <a:cubicBezTo>
                      <a:pt x="347" y="2792"/>
                      <a:pt x="338" y="2793"/>
                      <a:pt x="333" y="2793"/>
                    </a:cubicBezTo>
                    <a:cubicBezTo>
                      <a:pt x="319" y="2793"/>
                      <a:pt x="328" y="2782"/>
                      <a:pt x="309" y="2782"/>
                    </a:cubicBezTo>
                    <a:cubicBezTo>
                      <a:pt x="302" y="2782"/>
                      <a:pt x="292" y="2783"/>
                      <a:pt x="275" y="2787"/>
                    </a:cubicBezTo>
                    <a:lnTo>
                      <a:pt x="387" y="2748"/>
                    </a:lnTo>
                    <a:cubicBezTo>
                      <a:pt x="347" y="2702"/>
                      <a:pt x="256" y="2689"/>
                      <a:pt x="341" y="2630"/>
                    </a:cubicBezTo>
                    <a:cubicBezTo>
                      <a:pt x="223" y="2598"/>
                      <a:pt x="360" y="2487"/>
                      <a:pt x="289" y="2447"/>
                    </a:cubicBezTo>
                    <a:cubicBezTo>
                      <a:pt x="284" y="2445"/>
                      <a:pt x="279" y="2444"/>
                      <a:pt x="275" y="2444"/>
                    </a:cubicBezTo>
                    <a:cubicBezTo>
                      <a:pt x="260" y="2444"/>
                      <a:pt x="246" y="2454"/>
                      <a:pt x="238" y="2454"/>
                    </a:cubicBezTo>
                    <a:cubicBezTo>
                      <a:pt x="234" y="2454"/>
                      <a:pt x="231" y="2452"/>
                      <a:pt x="230" y="2447"/>
                    </a:cubicBezTo>
                    <a:cubicBezTo>
                      <a:pt x="230" y="2447"/>
                      <a:pt x="282" y="2428"/>
                      <a:pt x="282" y="2428"/>
                    </a:cubicBezTo>
                    <a:cubicBezTo>
                      <a:pt x="289" y="2415"/>
                      <a:pt x="256" y="2401"/>
                      <a:pt x="256" y="2401"/>
                    </a:cubicBezTo>
                    <a:cubicBezTo>
                      <a:pt x="256" y="2395"/>
                      <a:pt x="269" y="2330"/>
                      <a:pt x="217" y="2303"/>
                    </a:cubicBezTo>
                    <a:cubicBezTo>
                      <a:pt x="282" y="2264"/>
                      <a:pt x="262" y="2186"/>
                      <a:pt x="217" y="2166"/>
                    </a:cubicBezTo>
                    <a:lnTo>
                      <a:pt x="217" y="2166"/>
                    </a:lnTo>
                    <a:cubicBezTo>
                      <a:pt x="219" y="2167"/>
                      <a:pt x="222" y="2167"/>
                      <a:pt x="225" y="2167"/>
                    </a:cubicBezTo>
                    <a:cubicBezTo>
                      <a:pt x="262" y="2167"/>
                      <a:pt x="296" y="2093"/>
                      <a:pt x="223" y="2074"/>
                    </a:cubicBezTo>
                    <a:cubicBezTo>
                      <a:pt x="295" y="2022"/>
                      <a:pt x="282" y="1924"/>
                      <a:pt x="275" y="1852"/>
                    </a:cubicBezTo>
                    <a:cubicBezTo>
                      <a:pt x="269" y="1755"/>
                      <a:pt x="250" y="1651"/>
                      <a:pt x="243" y="1573"/>
                    </a:cubicBezTo>
                    <a:lnTo>
                      <a:pt x="243" y="1573"/>
                    </a:lnTo>
                    <a:cubicBezTo>
                      <a:pt x="240" y="1578"/>
                      <a:pt x="219" y="1586"/>
                      <a:pt x="204" y="1586"/>
                    </a:cubicBezTo>
                    <a:cubicBezTo>
                      <a:pt x="196" y="1586"/>
                      <a:pt x="190" y="1583"/>
                      <a:pt x="190" y="1577"/>
                    </a:cubicBezTo>
                    <a:cubicBezTo>
                      <a:pt x="190" y="1564"/>
                      <a:pt x="249" y="1571"/>
                      <a:pt x="262" y="1564"/>
                    </a:cubicBezTo>
                    <a:cubicBezTo>
                      <a:pt x="217" y="1446"/>
                      <a:pt x="230" y="1315"/>
                      <a:pt x="236" y="1191"/>
                    </a:cubicBezTo>
                    <a:cubicBezTo>
                      <a:pt x="243" y="1060"/>
                      <a:pt x="249" y="929"/>
                      <a:pt x="190" y="792"/>
                    </a:cubicBezTo>
                    <a:cubicBezTo>
                      <a:pt x="269" y="733"/>
                      <a:pt x="262" y="596"/>
                      <a:pt x="282" y="570"/>
                    </a:cubicBezTo>
                    <a:cubicBezTo>
                      <a:pt x="321" y="498"/>
                      <a:pt x="223" y="393"/>
                      <a:pt x="256" y="321"/>
                    </a:cubicBezTo>
                    <a:lnTo>
                      <a:pt x="256" y="321"/>
                    </a:lnTo>
                    <a:cubicBezTo>
                      <a:pt x="256" y="321"/>
                      <a:pt x="295" y="334"/>
                      <a:pt x="295" y="334"/>
                    </a:cubicBezTo>
                    <a:cubicBezTo>
                      <a:pt x="282" y="308"/>
                      <a:pt x="302" y="314"/>
                      <a:pt x="262" y="288"/>
                    </a:cubicBezTo>
                    <a:cubicBezTo>
                      <a:pt x="328" y="262"/>
                      <a:pt x="334" y="203"/>
                      <a:pt x="341" y="157"/>
                    </a:cubicBezTo>
                    <a:cubicBezTo>
                      <a:pt x="341" y="112"/>
                      <a:pt x="341" y="76"/>
                      <a:pt x="375" y="76"/>
                    </a:cubicBezTo>
                    <a:cubicBezTo>
                      <a:pt x="380" y="76"/>
                      <a:pt x="386" y="77"/>
                      <a:pt x="393" y="79"/>
                    </a:cubicBez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714932" y="3294959"/>
                <a:ext cx="764" cy="1338"/>
              </a:xfrm>
              <a:custGeom>
                <a:avLst/>
                <a:gdLst/>
                <a:ahLst/>
                <a:cxnLst/>
                <a:rect l="l" t="t" r="r" b="b"/>
                <a:pathLst>
                  <a:path w="8" h="14" extrusionOk="0">
                    <a:moveTo>
                      <a:pt x="7" y="0"/>
                    </a:moveTo>
                    <a:cubicBezTo>
                      <a:pt x="1" y="0"/>
                      <a:pt x="1" y="7"/>
                      <a:pt x="1" y="13"/>
                    </a:cubicBezTo>
                    <a:cubicBezTo>
                      <a:pt x="1"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191236" y="2779288"/>
                <a:ext cx="65546" cy="56277"/>
              </a:xfrm>
              <a:custGeom>
                <a:avLst/>
                <a:gdLst/>
                <a:ahLst/>
                <a:cxnLst/>
                <a:rect l="l" t="t" r="r" b="b"/>
                <a:pathLst>
                  <a:path w="686" h="589" extrusionOk="0">
                    <a:moveTo>
                      <a:pt x="583" y="51"/>
                    </a:moveTo>
                    <a:cubicBezTo>
                      <a:pt x="585" y="51"/>
                      <a:pt x="596" y="78"/>
                      <a:pt x="596" y="78"/>
                    </a:cubicBezTo>
                    <a:cubicBezTo>
                      <a:pt x="596" y="78"/>
                      <a:pt x="589" y="64"/>
                      <a:pt x="583" y="52"/>
                    </a:cubicBezTo>
                    <a:lnTo>
                      <a:pt x="583" y="52"/>
                    </a:lnTo>
                    <a:cubicBezTo>
                      <a:pt x="583" y="52"/>
                      <a:pt x="583" y="51"/>
                      <a:pt x="583" y="51"/>
                    </a:cubicBezTo>
                    <a:close/>
                    <a:moveTo>
                      <a:pt x="289" y="175"/>
                    </a:moveTo>
                    <a:cubicBezTo>
                      <a:pt x="290" y="175"/>
                      <a:pt x="292" y="176"/>
                      <a:pt x="295" y="183"/>
                    </a:cubicBezTo>
                    <a:cubicBezTo>
                      <a:pt x="292" y="183"/>
                      <a:pt x="289" y="180"/>
                      <a:pt x="286" y="176"/>
                    </a:cubicBezTo>
                    <a:lnTo>
                      <a:pt x="286" y="176"/>
                    </a:lnTo>
                    <a:cubicBezTo>
                      <a:pt x="287" y="175"/>
                      <a:pt x="288" y="175"/>
                      <a:pt x="289" y="175"/>
                    </a:cubicBezTo>
                    <a:close/>
                    <a:moveTo>
                      <a:pt x="472" y="183"/>
                    </a:moveTo>
                    <a:cubicBezTo>
                      <a:pt x="473" y="184"/>
                      <a:pt x="474" y="185"/>
                      <a:pt x="475" y="185"/>
                    </a:cubicBezTo>
                    <a:cubicBezTo>
                      <a:pt x="477" y="185"/>
                      <a:pt x="478" y="183"/>
                      <a:pt x="480" y="183"/>
                    </a:cubicBezTo>
                    <a:cubicBezTo>
                      <a:pt x="481" y="183"/>
                      <a:pt x="483" y="185"/>
                      <a:pt x="485" y="190"/>
                    </a:cubicBezTo>
                    <a:cubicBezTo>
                      <a:pt x="485" y="193"/>
                      <a:pt x="486" y="195"/>
                      <a:pt x="487" y="198"/>
                    </a:cubicBezTo>
                    <a:lnTo>
                      <a:pt x="487" y="198"/>
                    </a:lnTo>
                    <a:cubicBezTo>
                      <a:pt x="484" y="195"/>
                      <a:pt x="479" y="190"/>
                      <a:pt x="472" y="183"/>
                    </a:cubicBezTo>
                    <a:close/>
                    <a:moveTo>
                      <a:pt x="313" y="183"/>
                    </a:moveTo>
                    <a:cubicBezTo>
                      <a:pt x="314" y="183"/>
                      <a:pt x="317" y="185"/>
                      <a:pt x="321" y="190"/>
                    </a:cubicBezTo>
                    <a:cubicBezTo>
                      <a:pt x="320" y="187"/>
                      <a:pt x="320" y="186"/>
                      <a:pt x="320" y="186"/>
                    </a:cubicBezTo>
                    <a:lnTo>
                      <a:pt x="320" y="186"/>
                    </a:lnTo>
                    <a:cubicBezTo>
                      <a:pt x="321" y="186"/>
                      <a:pt x="332" y="215"/>
                      <a:pt x="328" y="215"/>
                    </a:cubicBezTo>
                    <a:cubicBezTo>
                      <a:pt x="327" y="215"/>
                      <a:pt x="325" y="214"/>
                      <a:pt x="321" y="209"/>
                    </a:cubicBezTo>
                    <a:cubicBezTo>
                      <a:pt x="313" y="192"/>
                      <a:pt x="310" y="183"/>
                      <a:pt x="313" y="183"/>
                    </a:cubicBezTo>
                    <a:close/>
                    <a:moveTo>
                      <a:pt x="502" y="223"/>
                    </a:moveTo>
                    <a:cubicBezTo>
                      <a:pt x="503" y="225"/>
                      <a:pt x="504" y="227"/>
                      <a:pt x="505" y="229"/>
                    </a:cubicBezTo>
                    <a:cubicBezTo>
                      <a:pt x="504" y="227"/>
                      <a:pt x="503" y="225"/>
                      <a:pt x="502" y="223"/>
                    </a:cubicBezTo>
                    <a:close/>
                    <a:moveTo>
                      <a:pt x="612" y="0"/>
                    </a:moveTo>
                    <a:cubicBezTo>
                      <a:pt x="602" y="0"/>
                      <a:pt x="601" y="22"/>
                      <a:pt x="596" y="32"/>
                    </a:cubicBezTo>
                    <a:cubicBezTo>
                      <a:pt x="596" y="33"/>
                      <a:pt x="596" y="33"/>
                      <a:pt x="595" y="33"/>
                    </a:cubicBezTo>
                    <a:cubicBezTo>
                      <a:pt x="593" y="33"/>
                      <a:pt x="582" y="24"/>
                      <a:pt x="577" y="24"/>
                    </a:cubicBezTo>
                    <a:cubicBezTo>
                      <a:pt x="573" y="24"/>
                      <a:pt x="572" y="30"/>
                      <a:pt x="583" y="52"/>
                    </a:cubicBezTo>
                    <a:cubicBezTo>
                      <a:pt x="579" y="45"/>
                      <a:pt x="577" y="39"/>
                      <a:pt x="577" y="39"/>
                    </a:cubicBezTo>
                    <a:cubicBezTo>
                      <a:pt x="568" y="28"/>
                      <a:pt x="563" y="24"/>
                      <a:pt x="560" y="24"/>
                    </a:cubicBezTo>
                    <a:cubicBezTo>
                      <a:pt x="551" y="24"/>
                      <a:pt x="558" y="61"/>
                      <a:pt x="549" y="61"/>
                    </a:cubicBezTo>
                    <a:cubicBezTo>
                      <a:pt x="546" y="61"/>
                      <a:pt x="543" y="59"/>
                      <a:pt x="537" y="52"/>
                    </a:cubicBezTo>
                    <a:lnTo>
                      <a:pt x="537" y="52"/>
                    </a:lnTo>
                    <a:cubicBezTo>
                      <a:pt x="544" y="65"/>
                      <a:pt x="557" y="85"/>
                      <a:pt x="557" y="91"/>
                    </a:cubicBezTo>
                    <a:cubicBezTo>
                      <a:pt x="545" y="71"/>
                      <a:pt x="538" y="62"/>
                      <a:pt x="535" y="62"/>
                    </a:cubicBezTo>
                    <a:lnTo>
                      <a:pt x="535" y="62"/>
                    </a:lnTo>
                    <a:cubicBezTo>
                      <a:pt x="531" y="62"/>
                      <a:pt x="536" y="76"/>
                      <a:pt x="550" y="98"/>
                    </a:cubicBezTo>
                    <a:cubicBezTo>
                      <a:pt x="546" y="92"/>
                      <a:pt x="544" y="90"/>
                      <a:pt x="543" y="90"/>
                    </a:cubicBezTo>
                    <a:lnTo>
                      <a:pt x="543" y="90"/>
                    </a:lnTo>
                    <a:cubicBezTo>
                      <a:pt x="541" y="90"/>
                      <a:pt x="544" y="98"/>
                      <a:pt x="543" y="98"/>
                    </a:cubicBezTo>
                    <a:cubicBezTo>
                      <a:pt x="542" y="98"/>
                      <a:pt x="539" y="94"/>
                      <a:pt x="531" y="78"/>
                    </a:cubicBezTo>
                    <a:lnTo>
                      <a:pt x="531" y="78"/>
                    </a:lnTo>
                    <a:cubicBezTo>
                      <a:pt x="534" y="84"/>
                      <a:pt x="536" y="86"/>
                      <a:pt x="536" y="86"/>
                    </a:cubicBezTo>
                    <a:cubicBezTo>
                      <a:pt x="537" y="86"/>
                      <a:pt x="533" y="77"/>
                      <a:pt x="531" y="77"/>
                    </a:cubicBezTo>
                    <a:cubicBezTo>
                      <a:pt x="531" y="77"/>
                      <a:pt x="531" y="78"/>
                      <a:pt x="531" y="78"/>
                    </a:cubicBezTo>
                    <a:cubicBezTo>
                      <a:pt x="524" y="69"/>
                      <a:pt x="521" y="65"/>
                      <a:pt x="520" y="65"/>
                    </a:cubicBezTo>
                    <a:lnTo>
                      <a:pt x="520" y="65"/>
                    </a:lnTo>
                    <a:cubicBezTo>
                      <a:pt x="519" y="65"/>
                      <a:pt x="524" y="76"/>
                      <a:pt x="524" y="85"/>
                    </a:cubicBezTo>
                    <a:cubicBezTo>
                      <a:pt x="518" y="72"/>
                      <a:pt x="518" y="65"/>
                      <a:pt x="511" y="59"/>
                    </a:cubicBezTo>
                    <a:lnTo>
                      <a:pt x="511" y="59"/>
                    </a:lnTo>
                    <a:cubicBezTo>
                      <a:pt x="519" y="78"/>
                      <a:pt x="522" y="91"/>
                      <a:pt x="519" y="91"/>
                    </a:cubicBezTo>
                    <a:cubicBezTo>
                      <a:pt x="517" y="91"/>
                      <a:pt x="512" y="85"/>
                      <a:pt x="505" y="72"/>
                    </a:cubicBezTo>
                    <a:lnTo>
                      <a:pt x="505" y="72"/>
                    </a:lnTo>
                    <a:cubicBezTo>
                      <a:pt x="511" y="91"/>
                      <a:pt x="498" y="65"/>
                      <a:pt x="511" y="104"/>
                    </a:cubicBezTo>
                    <a:cubicBezTo>
                      <a:pt x="494" y="73"/>
                      <a:pt x="488" y="62"/>
                      <a:pt x="486" y="62"/>
                    </a:cubicBezTo>
                    <a:lnTo>
                      <a:pt x="486" y="62"/>
                    </a:lnTo>
                    <a:cubicBezTo>
                      <a:pt x="482" y="62"/>
                      <a:pt x="500" y="111"/>
                      <a:pt x="491" y="111"/>
                    </a:cubicBezTo>
                    <a:cubicBezTo>
                      <a:pt x="491" y="111"/>
                      <a:pt x="490" y="111"/>
                      <a:pt x="490" y="111"/>
                    </a:cubicBezTo>
                    <a:cubicBezTo>
                      <a:pt x="479" y="111"/>
                      <a:pt x="447" y="75"/>
                      <a:pt x="441" y="75"/>
                    </a:cubicBezTo>
                    <a:lnTo>
                      <a:pt x="441" y="75"/>
                    </a:lnTo>
                    <a:cubicBezTo>
                      <a:pt x="438" y="75"/>
                      <a:pt x="440" y="83"/>
                      <a:pt x="452" y="104"/>
                    </a:cubicBezTo>
                    <a:cubicBezTo>
                      <a:pt x="446" y="96"/>
                      <a:pt x="443" y="92"/>
                      <a:pt x="441" y="92"/>
                    </a:cubicBezTo>
                    <a:lnTo>
                      <a:pt x="441" y="92"/>
                    </a:lnTo>
                    <a:cubicBezTo>
                      <a:pt x="438" y="92"/>
                      <a:pt x="448" y="115"/>
                      <a:pt x="448" y="115"/>
                    </a:cubicBezTo>
                    <a:cubicBezTo>
                      <a:pt x="448" y="115"/>
                      <a:pt x="444" y="108"/>
                      <a:pt x="433" y="85"/>
                    </a:cubicBezTo>
                    <a:cubicBezTo>
                      <a:pt x="433" y="131"/>
                      <a:pt x="393" y="91"/>
                      <a:pt x="400" y="131"/>
                    </a:cubicBezTo>
                    <a:cubicBezTo>
                      <a:pt x="381" y="102"/>
                      <a:pt x="370" y="93"/>
                      <a:pt x="364" y="93"/>
                    </a:cubicBezTo>
                    <a:cubicBezTo>
                      <a:pt x="350" y="93"/>
                      <a:pt x="360" y="145"/>
                      <a:pt x="350" y="145"/>
                    </a:cubicBezTo>
                    <a:cubicBezTo>
                      <a:pt x="349" y="145"/>
                      <a:pt x="349" y="144"/>
                      <a:pt x="348" y="144"/>
                    </a:cubicBezTo>
                    <a:cubicBezTo>
                      <a:pt x="332" y="139"/>
                      <a:pt x="309" y="118"/>
                      <a:pt x="303" y="118"/>
                    </a:cubicBezTo>
                    <a:cubicBezTo>
                      <a:pt x="301" y="118"/>
                      <a:pt x="300" y="120"/>
                      <a:pt x="302" y="124"/>
                    </a:cubicBezTo>
                    <a:cubicBezTo>
                      <a:pt x="308" y="144"/>
                      <a:pt x="315" y="150"/>
                      <a:pt x="321" y="157"/>
                    </a:cubicBezTo>
                    <a:cubicBezTo>
                      <a:pt x="321" y="163"/>
                      <a:pt x="328" y="170"/>
                      <a:pt x="328" y="176"/>
                    </a:cubicBezTo>
                    <a:cubicBezTo>
                      <a:pt x="308" y="144"/>
                      <a:pt x="308" y="137"/>
                      <a:pt x="295" y="124"/>
                    </a:cubicBezTo>
                    <a:lnTo>
                      <a:pt x="295" y="124"/>
                    </a:lnTo>
                    <a:cubicBezTo>
                      <a:pt x="297" y="130"/>
                      <a:pt x="295" y="131"/>
                      <a:pt x="292" y="131"/>
                    </a:cubicBezTo>
                    <a:cubicBezTo>
                      <a:pt x="287" y="131"/>
                      <a:pt x="280" y="127"/>
                      <a:pt x="275" y="127"/>
                    </a:cubicBezTo>
                    <a:cubicBezTo>
                      <a:pt x="269" y="127"/>
                      <a:pt x="268" y="135"/>
                      <a:pt x="289" y="170"/>
                    </a:cubicBezTo>
                    <a:cubicBezTo>
                      <a:pt x="285" y="166"/>
                      <a:pt x="276" y="152"/>
                      <a:pt x="274" y="152"/>
                    </a:cubicBezTo>
                    <a:lnTo>
                      <a:pt x="274" y="152"/>
                    </a:lnTo>
                    <a:cubicBezTo>
                      <a:pt x="273" y="152"/>
                      <a:pt x="274" y="155"/>
                      <a:pt x="276" y="160"/>
                    </a:cubicBezTo>
                    <a:lnTo>
                      <a:pt x="276" y="160"/>
                    </a:lnTo>
                    <a:cubicBezTo>
                      <a:pt x="274" y="157"/>
                      <a:pt x="271" y="154"/>
                      <a:pt x="269" y="150"/>
                    </a:cubicBezTo>
                    <a:lnTo>
                      <a:pt x="269" y="150"/>
                    </a:lnTo>
                    <a:cubicBezTo>
                      <a:pt x="282" y="176"/>
                      <a:pt x="262" y="157"/>
                      <a:pt x="289" y="196"/>
                    </a:cubicBezTo>
                    <a:cubicBezTo>
                      <a:pt x="280" y="185"/>
                      <a:pt x="271" y="177"/>
                      <a:pt x="267" y="177"/>
                    </a:cubicBezTo>
                    <a:cubicBezTo>
                      <a:pt x="262" y="177"/>
                      <a:pt x="264" y="189"/>
                      <a:pt x="282" y="222"/>
                    </a:cubicBezTo>
                    <a:cubicBezTo>
                      <a:pt x="268" y="200"/>
                      <a:pt x="264" y="193"/>
                      <a:pt x="264" y="193"/>
                    </a:cubicBezTo>
                    <a:lnTo>
                      <a:pt x="264" y="193"/>
                    </a:lnTo>
                    <a:cubicBezTo>
                      <a:pt x="263" y="193"/>
                      <a:pt x="273" y="210"/>
                      <a:pt x="270" y="210"/>
                    </a:cubicBezTo>
                    <a:cubicBezTo>
                      <a:pt x="268" y="210"/>
                      <a:pt x="265" y="206"/>
                      <a:pt x="256" y="196"/>
                    </a:cubicBezTo>
                    <a:lnTo>
                      <a:pt x="256" y="196"/>
                    </a:lnTo>
                    <a:cubicBezTo>
                      <a:pt x="272" y="220"/>
                      <a:pt x="276" y="227"/>
                      <a:pt x="273" y="227"/>
                    </a:cubicBezTo>
                    <a:cubicBezTo>
                      <a:pt x="271" y="227"/>
                      <a:pt x="267" y="225"/>
                      <a:pt x="262" y="222"/>
                    </a:cubicBezTo>
                    <a:lnTo>
                      <a:pt x="262" y="222"/>
                    </a:lnTo>
                    <a:cubicBezTo>
                      <a:pt x="269" y="229"/>
                      <a:pt x="282" y="248"/>
                      <a:pt x="282" y="255"/>
                    </a:cubicBezTo>
                    <a:cubicBezTo>
                      <a:pt x="264" y="228"/>
                      <a:pt x="244" y="199"/>
                      <a:pt x="242" y="199"/>
                    </a:cubicBezTo>
                    <a:lnTo>
                      <a:pt x="242" y="199"/>
                    </a:lnTo>
                    <a:cubicBezTo>
                      <a:pt x="242" y="199"/>
                      <a:pt x="244" y="203"/>
                      <a:pt x="251" y="215"/>
                    </a:cubicBezTo>
                    <a:lnTo>
                      <a:pt x="251" y="215"/>
                    </a:lnTo>
                    <a:cubicBezTo>
                      <a:pt x="251" y="215"/>
                      <a:pt x="252" y="217"/>
                      <a:pt x="256" y="222"/>
                    </a:cubicBezTo>
                    <a:cubicBezTo>
                      <a:pt x="289" y="268"/>
                      <a:pt x="256" y="222"/>
                      <a:pt x="289" y="275"/>
                    </a:cubicBezTo>
                    <a:lnTo>
                      <a:pt x="236" y="203"/>
                    </a:lnTo>
                    <a:lnTo>
                      <a:pt x="236" y="203"/>
                    </a:lnTo>
                    <a:cubicBezTo>
                      <a:pt x="241" y="211"/>
                      <a:pt x="257" y="241"/>
                      <a:pt x="253" y="241"/>
                    </a:cubicBezTo>
                    <a:cubicBezTo>
                      <a:pt x="251" y="241"/>
                      <a:pt x="245" y="235"/>
                      <a:pt x="230" y="216"/>
                    </a:cubicBezTo>
                    <a:lnTo>
                      <a:pt x="230" y="216"/>
                    </a:lnTo>
                    <a:cubicBezTo>
                      <a:pt x="242" y="238"/>
                      <a:pt x="243" y="244"/>
                      <a:pt x="239" y="244"/>
                    </a:cubicBezTo>
                    <a:cubicBezTo>
                      <a:pt x="233" y="244"/>
                      <a:pt x="217" y="228"/>
                      <a:pt x="212" y="228"/>
                    </a:cubicBezTo>
                    <a:lnTo>
                      <a:pt x="212" y="228"/>
                    </a:lnTo>
                    <a:cubicBezTo>
                      <a:pt x="210" y="228"/>
                      <a:pt x="211" y="232"/>
                      <a:pt x="217" y="242"/>
                    </a:cubicBezTo>
                    <a:cubicBezTo>
                      <a:pt x="223" y="261"/>
                      <a:pt x="243" y="275"/>
                      <a:pt x="243" y="281"/>
                    </a:cubicBezTo>
                    <a:cubicBezTo>
                      <a:pt x="243" y="281"/>
                      <a:pt x="217" y="248"/>
                      <a:pt x="217" y="248"/>
                    </a:cubicBezTo>
                    <a:cubicBezTo>
                      <a:pt x="216" y="247"/>
                      <a:pt x="215" y="247"/>
                      <a:pt x="215" y="247"/>
                    </a:cubicBezTo>
                    <a:lnTo>
                      <a:pt x="215" y="247"/>
                    </a:lnTo>
                    <a:cubicBezTo>
                      <a:pt x="214" y="247"/>
                      <a:pt x="223" y="261"/>
                      <a:pt x="223" y="261"/>
                    </a:cubicBezTo>
                    <a:cubicBezTo>
                      <a:pt x="221" y="261"/>
                      <a:pt x="219" y="261"/>
                      <a:pt x="217" y="261"/>
                    </a:cubicBezTo>
                    <a:cubicBezTo>
                      <a:pt x="212" y="261"/>
                      <a:pt x="209" y="264"/>
                      <a:pt x="223" y="288"/>
                    </a:cubicBezTo>
                    <a:cubicBezTo>
                      <a:pt x="209" y="271"/>
                      <a:pt x="200" y="263"/>
                      <a:pt x="195" y="263"/>
                    </a:cubicBezTo>
                    <a:cubicBezTo>
                      <a:pt x="190" y="263"/>
                      <a:pt x="192" y="273"/>
                      <a:pt x="200" y="288"/>
                    </a:cubicBezTo>
                    <a:lnTo>
                      <a:pt x="200" y="288"/>
                    </a:lnTo>
                    <a:cubicBezTo>
                      <a:pt x="192" y="276"/>
                      <a:pt x="182" y="267"/>
                      <a:pt x="178" y="267"/>
                    </a:cubicBezTo>
                    <a:cubicBezTo>
                      <a:pt x="174" y="267"/>
                      <a:pt x="176" y="274"/>
                      <a:pt x="191" y="294"/>
                    </a:cubicBezTo>
                    <a:cubicBezTo>
                      <a:pt x="169" y="273"/>
                      <a:pt x="158" y="267"/>
                      <a:pt x="152" y="267"/>
                    </a:cubicBezTo>
                    <a:cubicBezTo>
                      <a:pt x="146" y="267"/>
                      <a:pt x="145" y="272"/>
                      <a:pt x="145" y="275"/>
                    </a:cubicBezTo>
                    <a:cubicBezTo>
                      <a:pt x="132" y="288"/>
                      <a:pt x="132" y="307"/>
                      <a:pt x="125" y="314"/>
                    </a:cubicBezTo>
                    <a:cubicBezTo>
                      <a:pt x="125" y="313"/>
                      <a:pt x="124" y="313"/>
                      <a:pt x="124" y="313"/>
                    </a:cubicBezTo>
                    <a:lnTo>
                      <a:pt x="124" y="313"/>
                    </a:lnTo>
                    <a:cubicBezTo>
                      <a:pt x="124" y="313"/>
                      <a:pt x="151" y="341"/>
                      <a:pt x="151" y="347"/>
                    </a:cubicBezTo>
                    <a:cubicBezTo>
                      <a:pt x="145" y="347"/>
                      <a:pt x="119" y="307"/>
                      <a:pt x="112" y="301"/>
                    </a:cubicBezTo>
                    <a:lnTo>
                      <a:pt x="112" y="301"/>
                    </a:lnTo>
                    <a:cubicBezTo>
                      <a:pt x="132" y="373"/>
                      <a:pt x="40" y="314"/>
                      <a:pt x="86" y="425"/>
                    </a:cubicBezTo>
                    <a:cubicBezTo>
                      <a:pt x="68" y="410"/>
                      <a:pt x="58" y="405"/>
                      <a:pt x="52" y="405"/>
                    </a:cubicBezTo>
                    <a:cubicBezTo>
                      <a:pt x="44" y="405"/>
                      <a:pt x="42" y="413"/>
                      <a:pt x="37" y="413"/>
                    </a:cubicBezTo>
                    <a:cubicBezTo>
                      <a:pt x="36" y="413"/>
                      <a:pt x="35" y="413"/>
                      <a:pt x="33" y="412"/>
                    </a:cubicBezTo>
                    <a:cubicBezTo>
                      <a:pt x="33" y="412"/>
                      <a:pt x="32" y="412"/>
                      <a:pt x="31" y="412"/>
                    </a:cubicBezTo>
                    <a:cubicBezTo>
                      <a:pt x="18" y="412"/>
                      <a:pt x="66" y="477"/>
                      <a:pt x="53" y="477"/>
                    </a:cubicBezTo>
                    <a:lnTo>
                      <a:pt x="33" y="458"/>
                    </a:lnTo>
                    <a:lnTo>
                      <a:pt x="33" y="458"/>
                    </a:lnTo>
                    <a:cubicBezTo>
                      <a:pt x="40" y="471"/>
                      <a:pt x="27" y="451"/>
                      <a:pt x="47" y="484"/>
                    </a:cubicBezTo>
                    <a:cubicBezTo>
                      <a:pt x="33" y="470"/>
                      <a:pt x="26" y="465"/>
                      <a:pt x="23" y="465"/>
                    </a:cubicBezTo>
                    <a:cubicBezTo>
                      <a:pt x="15" y="465"/>
                      <a:pt x="27" y="489"/>
                      <a:pt x="21" y="489"/>
                    </a:cubicBezTo>
                    <a:cubicBezTo>
                      <a:pt x="19" y="489"/>
                      <a:pt x="13" y="485"/>
                      <a:pt x="1" y="471"/>
                    </a:cubicBezTo>
                    <a:lnTo>
                      <a:pt x="1" y="471"/>
                    </a:lnTo>
                    <a:lnTo>
                      <a:pt x="86" y="567"/>
                    </a:lnTo>
                    <a:lnTo>
                      <a:pt x="86" y="567"/>
                    </a:lnTo>
                    <a:cubicBezTo>
                      <a:pt x="87" y="565"/>
                      <a:pt x="89" y="565"/>
                      <a:pt x="91" y="565"/>
                    </a:cubicBezTo>
                    <a:cubicBezTo>
                      <a:pt x="95" y="565"/>
                      <a:pt x="99" y="566"/>
                      <a:pt x="101" y="566"/>
                    </a:cubicBezTo>
                    <a:cubicBezTo>
                      <a:pt x="107" y="566"/>
                      <a:pt x="109" y="562"/>
                      <a:pt x="92" y="543"/>
                    </a:cubicBezTo>
                    <a:lnTo>
                      <a:pt x="92" y="543"/>
                    </a:lnTo>
                    <a:cubicBezTo>
                      <a:pt x="105" y="556"/>
                      <a:pt x="105" y="556"/>
                      <a:pt x="125" y="576"/>
                    </a:cubicBezTo>
                    <a:cubicBezTo>
                      <a:pt x="130" y="560"/>
                      <a:pt x="112" y="517"/>
                      <a:pt x="128" y="517"/>
                    </a:cubicBezTo>
                    <a:cubicBezTo>
                      <a:pt x="132" y="517"/>
                      <a:pt x="140" y="521"/>
                      <a:pt x="151" y="530"/>
                    </a:cubicBezTo>
                    <a:cubicBezTo>
                      <a:pt x="133" y="506"/>
                      <a:pt x="129" y="499"/>
                      <a:pt x="132" y="499"/>
                    </a:cubicBezTo>
                    <a:lnTo>
                      <a:pt x="132" y="499"/>
                    </a:lnTo>
                    <a:cubicBezTo>
                      <a:pt x="136" y="499"/>
                      <a:pt x="150" y="511"/>
                      <a:pt x="156" y="511"/>
                    </a:cubicBezTo>
                    <a:cubicBezTo>
                      <a:pt x="157" y="511"/>
                      <a:pt x="157" y="511"/>
                      <a:pt x="158" y="510"/>
                    </a:cubicBezTo>
                    <a:cubicBezTo>
                      <a:pt x="164" y="510"/>
                      <a:pt x="151" y="484"/>
                      <a:pt x="145" y="477"/>
                    </a:cubicBezTo>
                    <a:lnTo>
                      <a:pt x="145" y="477"/>
                    </a:lnTo>
                    <a:cubicBezTo>
                      <a:pt x="155" y="487"/>
                      <a:pt x="159" y="490"/>
                      <a:pt x="160" y="490"/>
                    </a:cubicBezTo>
                    <a:cubicBezTo>
                      <a:pt x="162" y="490"/>
                      <a:pt x="160" y="487"/>
                      <a:pt x="162" y="487"/>
                    </a:cubicBezTo>
                    <a:lnTo>
                      <a:pt x="162" y="487"/>
                    </a:lnTo>
                    <a:cubicBezTo>
                      <a:pt x="163" y="487"/>
                      <a:pt x="166" y="490"/>
                      <a:pt x="177" y="504"/>
                    </a:cubicBezTo>
                    <a:cubicBezTo>
                      <a:pt x="160" y="474"/>
                      <a:pt x="179" y="497"/>
                      <a:pt x="160" y="475"/>
                    </a:cubicBezTo>
                    <a:lnTo>
                      <a:pt x="160" y="475"/>
                    </a:lnTo>
                    <a:cubicBezTo>
                      <a:pt x="163" y="477"/>
                      <a:pt x="164" y="479"/>
                      <a:pt x="166" y="479"/>
                    </a:cubicBezTo>
                    <a:cubicBezTo>
                      <a:pt x="169" y="479"/>
                      <a:pt x="166" y="467"/>
                      <a:pt x="158" y="451"/>
                    </a:cubicBezTo>
                    <a:lnTo>
                      <a:pt x="158" y="451"/>
                    </a:lnTo>
                    <a:cubicBezTo>
                      <a:pt x="171" y="464"/>
                      <a:pt x="184" y="484"/>
                      <a:pt x="184" y="484"/>
                    </a:cubicBezTo>
                    <a:cubicBezTo>
                      <a:pt x="168" y="460"/>
                      <a:pt x="167" y="456"/>
                      <a:pt x="170" y="456"/>
                    </a:cubicBezTo>
                    <a:cubicBezTo>
                      <a:pt x="171" y="456"/>
                      <a:pt x="174" y="457"/>
                      <a:pt x="175" y="457"/>
                    </a:cubicBezTo>
                    <a:cubicBezTo>
                      <a:pt x="177" y="457"/>
                      <a:pt x="176" y="454"/>
                      <a:pt x="164" y="438"/>
                    </a:cubicBezTo>
                    <a:lnTo>
                      <a:pt x="164" y="438"/>
                    </a:lnTo>
                    <a:cubicBezTo>
                      <a:pt x="168" y="441"/>
                      <a:pt x="171" y="442"/>
                      <a:pt x="174" y="442"/>
                    </a:cubicBezTo>
                    <a:cubicBezTo>
                      <a:pt x="186" y="442"/>
                      <a:pt x="191" y="421"/>
                      <a:pt x="191" y="405"/>
                    </a:cubicBezTo>
                    <a:cubicBezTo>
                      <a:pt x="204" y="418"/>
                      <a:pt x="204" y="418"/>
                      <a:pt x="210" y="425"/>
                    </a:cubicBezTo>
                    <a:cubicBezTo>
                      <a:pt x="197" y="379"/>
                      <a:pt x="256" y="438"/>
                      <a:pt x="204" y="353"/>
                    </a:cubicBezTo>
                    <a:lnTo>
                      <a:pt x="204" y="353"/>
                    </a:lnTo>
                    <a:cubicBezTo>
                      <a:pt x="243" y="412"/>
                      <a:pt x="217" y="366"/>
                      <a:pt x="249" y="405"/>
                    </a:cubicBezTo>
                    <a:cubicBezTo>
                      <a:pt x="233" y="378"/>
                      <a:pt x="231" y="370"/>
                      <a:pt x="236" y="370"/>
                    </a:cubicBezTo>
                    <a:cubicBezTo>
                      <a:pt x="243" y="370"/>
                      <a:pt x="261" y="386"/>
                      <a:pt x="269" y="386"/>
                    </a:cubicBezTo>
                    <a:cubicBezTo>
                      <a:pt x="271" y="386"/>
                      <a:pt x="272" y="387"/>
                      <a:pt x="274" y="387"/>
                    </a:cubicBezTo>
                    <a:cubicBezTo>
                      <a:pt x="288" y="387"/>
                      <a:pt x="282" y="358"/>
                      <a:pt x="282" y="340"/>
                    </a:cubicBezTo>
                    <a:cubicBezTo>
                      <a:pt x="282" y="332"/>
                      <a:pt x="275" y="319"/>
                      <a:pt x="277" y="319"/>
                    </a:cubicBezTo>
                    <a:lnTo>
                      <a:pt x="277" y="319"/>
                    </a:lnTo>
                    <a:cubicBezTo>
                      <a:pt x="278" y="319"/>
                      <a:pt x="282" y="325"/>
                      <a:pt x="295" y="340"/>
                    </a:cubicBezTo>
                    <a:cubicBezTo>
                      <a:pt x="295" y="340"/>
                      <a:pt x="282" y="320"/>
                      <a:pt x="282" y="314"/>
                    </a:cubicBezTo>
                    <a:lnTo>
                      <a:pt x="282" y="314"/>
                    </a:lnTo>
                    <a:cubicBezTo>
                      <a:pt x="302" y="336"/>
                      <a:pt x="314" y="347"/>
                      <a:pt x="319" y="347"/>
                    </a:cubicBezTo>
                    <a:cubicBezTo>
                      <a:pt x="326" y="347"/>
                      <a:pt x="320" y="328"/>
                      <a:pt x="302" y="294"/>
                    </a:cubicBezTo>
                    <a:lnTo>
                      <a:pt x="302" y="294"/>
                    </a:lnTo>
                    <a:cubicBezTo>
                      <a:pt x="315" y="314"/>
                      <a:pt x="328" y="333"/>
                      <a:pt x="334" y="347"/>
                    </a:cubicBezTo>
                    <a:cubicBezTo>
                      <a:pt x="334" y="342"/>
                      <a:pt x="323" y="317"/>
                      <a:pt x="325" y="317"/>
                    </a:cubicBezTo>
                    <a:lnTo>
                      <a:pt x="325" y="317"/>
                    </a:lnTo>
                    <a:cubicBezTo>
                      <a:pt x="326" y="317"/>
                      <a:pt x="330" y="323"/>
                      <a:pt x="341" y="340"/>
                    </a:cubicBezTo>
                    <a:cubicBezTo>
                      <a:pt x="330" y="296"/>
                      <a:pt x="328" y="280"/>
                      <a:pt x="344" y="280"/>
                    </a:cubicBezTo>
                    <a:cubicBezTo>
                      <a:pt x="347" y="280"/>
                      <a:pt x="350" y="280"/>
                      <a:pt x="354" y="281"/>
                    </a:cubicBezTo>
                    <a:cubicBezTo>
                      <a:pt x="348" y="261"/>
                      <a:pt x="334" y="242"/>
                      <a:pt x="334" y="242"/>
                    </a:cubicBezTo>
                    <a:lnTo>
                      <a:pt x="334" y="242"/>
                    </a:lnTo>
                    <a:cubicBezTo>
                      <a:pt x="341" y="248"/>
                      <a:pt x="352" y="258"/>
                      <a:pt x="357" y="258"/>
                    </a:cubicBezTo>
                    <a:cubicBezTo>
                      <a:pt x="361" y="258"/>
                      <a:pt x="357" y="248"/>
                      <a:pt x="334" y="216"/>
                    </a:cubicBezTo>
                    <a:lnTo>
                      <a:pt x="334" y="216"/>
                    </a:lnTo>
                    <a:cubicBezTo>
                      <a:pt x="339" y="216"/>
                      <a:pt x="352" y="236"/>
                      <a:pt x="354" y="236"/>
                    </a:cubicBezTo>
                    <a:cubicBezTo>
                      <a:pt x="356" y="236"/>
                      <a:pt x="354" y="231"/>
                      <a:pt x="348" y="216"/>
                    </a:cubicBezTo>
                    <a:lnTo>
                      <a:pt x="348" y="216"/>
                    </a:lnTo>
                    <a:cubicBezTo>
                      <a:pt x="348" y="216"/>
                      <a:pt x="348" y="216"/>
                      <a:pt x="348" y="216"/>
                    </a:cubicBezTo>
                    <a:lnTo>
                      <a:pt x="348" y="216"/>
                    </a:lnTo>
                    <a:cubicBezTo>
                      <a:pt x="366" y="244"/>
                      <a:pt x="373" y="254"/>
                      <a:pt x="373" y="254"/>
                    </a:cubicBezTo>
                    <a:cubicBezTo>
                      <a:pt x="374" y="254"/>
                      <a:pt x="359" y="231"/>
                      <a:pt x="348" y="216"/>
                    </a:cubicBezTo>
                    <a:lnTo>
                      <a:pt x="348" y="216"/>
                    </a:lnTo>
                    <a:cubicBezTo>
                      <a:pt x="367" y="242"/>
                      <a:pt x="361" y="229"/>
                      <a:pt x="380" y="261"/>
                    </a:cubicBezTo>
                    <a:cubicBezTo>
                      <a:pt x="380" y="247"/>
                      <a:pt x="384" y="238"/>
                      <a:pt x="395" y="238"/>
                    </a:cubicBezTo>
                    <a:cubicBezTo>
                      <a:pt x="403" y="238"/>
                      <a:pt x="415" y="243"/>
                      <a:pt x="433" y="255"/>
                    </a:cubicBezTo>
                    <a:cubicBezTo>
                      <a:pt x="424" y="222"/>
                      <a:pt x="426" y="211"/>
                      <a:pt x="434" y="211"/>
                    </a:cubicBezTo>
                    <a:cubicBezTo>
                      <a:pt x="446" y="211"/>
                      <a:pt x="469" y="233"/>
                      <a:pt x="491" y="248"/>
                    </a:cubicBezTo>
                    <a:cubicBezTo>
                      <a:pt x="490" y="241"/>
                      <a:pt x="490" y="239"/>
                      <a:pt x="492" y="239"/>
                    </a:cubicBezTo>
                    <a:cubicBezTo>
                      <a:pt x="493" y="239"/>
                      <a:pt x="494" y="240"/>
                      <a:pt x="495" y="240"/>
                    </a:cubicBezTo>
                    <a:cubicBezTo>
                      <a:pt x="496" y="240"/>
                      <a:pt x="495" y="235"/>
                      <a:pt x="478" y="203"/>
                    </a:cubicBezTo>
                    <a:lnTo>
                      <a:pt x="478" y="203"/>
                    </a:lnTo>
                    <a:cubicBezTo>
                      <a:pt x="485" y="216"/>
                      <a:pt x="489" y="220"/>
                      <a:pt x="490" y="220"/>
                    </a:cubicBezTo>
                    <a:cubicBezTo>
                      <a:pt x="493" y="220"/>
                      <a:pt x="493" y="211"/>
                      <a:pt x="492" y="206"/>
                    </a:cubicBezTo>
                    <a:lnTo>
                      <a:pt x="492" y="206"/>
                    </a:lnTo>
                    <a:cubicBezTo>
                      <a:pt x="495" y="211"/>
                      <a:pt x="499" y="216"/>
                      <a:pt x="502" y="223"/>
                    </a:cubicBezTo>
                    <a:lnTo>
                      <a:pt x="502" y="223"/>
                    </a:lnTo>
                    <a:cubicBezTo>
                      <a:pt x="496" y="206"/>
                      <a:pt x="497" y="202"/>
                      <a:pt x="499" y="202"/>
                    </a:cubicBezTo>
                    <a:cubicBezTo>
                      <a:pt x="502" y="202"/>
                      <a:pt x="508" y="207"/>
                      <a:pt x="509" y="207"/>
                    </a:cubicBezTo>
                    <a:cubicBezTo>
                      <a:pt x="511" y="207"/>
                      <a:pt x="507" y="201"/>
                      <a:pt x="491" y="176"/>
                    </a:cubicBezTo>
                    <a:lnTo>
                      <a:pt x="491" y="176"/>
                    </a:lnTo>
                    <a:cubicBezTo>
                      <a:pt x="512" y="207"/>
                      <a:pt x="519" y="216"/>
                      <a:pt x="520" y="216"/>
                    </a:cubicBezTo>
                    <a:cubicBezTo>
                      <a:pt x="522" y="216"/>
                      <a:pt x="512" y="198"/>
                      <a:pt x="507" y="187"/>
                    </a:cubicBezTo>
                    <a:lnTo>
                      <a:pt x="507" y="187"/>
                    </a:lnTo>
                    <a:cubicBezTo>
                      <a:pt x="512" y="198"/>
                      <a:pt x="516" y="201"/>
                      <a:pt x="517" y="201"/>
                    </a:cubicBezTo>
                    <a:cubicBezTo>
                      <a:pt x="521" y="201"/>
                      <a:pt x="521" y="192"/>
                      <a:pt x="523" y="192"/>
                    </a:cubicBezTo>
                    <a:cubicBezTo>
                      <a:pt x="525" y="192"/>
                      <a:pt x="529" y="198"/>
                      <a:pt x="537" y="222"/>
                    </a:cubicBezTo>
                    <a:cubicBezTo>
                      <a:pt x="536" y="216"/>
                      <a:pt x="536" y="214"/>
                      <a:pt x="537" y="214"/>
                    </a:cubicBezTo>
                    <a:lnTo>
                      <a:pt x="537" y="214"/>
                    </a:lnTo>
                    <a:cubicBezTo>
                      <a:pt x="541" y="214"/>
                      <a:pt x="556" y="236"/>
                      <a:pt x="562" y="236"/>
                    </a:cubicBezTo>
                    <a:cubicBezTo>
                      <a:pt x="562" y="236"/>
                      <a:pt x="563" y="236"/>
                      <a:pt x="563" y="235"/>
                    </a:cubicBezTo>
                    <a:cubicBezTo>
                      <a:pt x="557" y="216"/>
                      <a:pt x="544" y="196"/>
                      <a:pt x="544" y="196"/>
                    </a:cubicBezTo>
                    <a:lnTo>
                      <a:pt x="544" y="196"/>
                    </a:lnTo>
                    <a:cubicBezTo>
                      <a:pt x="552" y="208"/>
                      <a:pt x="556" y="213"/>
                      <a:pt x="556" y="213"/>
                    </a:cubicBezTo>
                    <a:cubicBezTo>
                      <a:pt x="556" y="213"/>
                      <a:pt x="551" y="204"/>
                      <a:pt x="544" y="190"/>
                    </a:cubicBezTo>
                    <a:lnTo>
                      <a:pt x="544" y="190"/>
                    </a:lnTo>
                    <a:cubicBezTo>
                      <a:pt x="552" y="204"/>
                      <a:pt x="558" y="210"/>
                      <a:pt x="561" y="210"/>
                    </a:cubicBezTo>
                    <a:cubicBezTo>
                      <a:pt x="565" y="210"/>
                      <a:pt x="564" y="199"/>
                      <a:pt x="557" y="176"/>
                    </a:cubicBezTo>
                    <a:lnTo>
                      <a:pt x="557" y="176"/>
                    </a:lnTo>
                    <a:cubicBezTo>
                      <a:pt x="570" y="203"/>
                      <a:pt x="577" y="212"/>
                      <a:pt x="579" y="212"/>
                    </a:cubicBezTo>
                    <a:cubicBezTo>
                      <a:pt x="581" y="212"/>
                      <a:pt x="580" y="204"/>
                      <a:pt x="577" y="192"/>
                    </a:cubicBezTo>
                    <a:lnTo>
                      <a:pt x="577" y="192"/>
                    </a:lnTo>
                    <a:cubicBezTo>
                      <a:pt x="577" y="192"/>
                      <a:pt x="578" y="193"/>
                      <a:pt x="578" y="193"/>
                    </a:cubicBezTo>
                    <a:cubicBezTo>
                      <a:pt x="578" y="193"/>
                      <a:pt x="578" y="192"/>
                      <a:pt x="577" y="190"/>
                    </a:cubicBezTo>
                    <a:lnTo>
                      <a:pt x="577" y="190"/>
                    </a:lnTo>
                    <a:cubicBezTo>
                      <a:pt x="577" y="190"/>
                      <a:pt x="577" y="191"/>
                      <a:pt x="577" y="192"/>
                    </a:cubicBezTo>
                    <a:lnTo>
                      <a:pt x="577" y="192"/>
                    </a:lnTo>
                    <a:cubicBezTo>
                      <a:pt x="574" y="187"/>
                      <a:pt x="563" y="168"/>
                      <a:pt x="563" y="163"/>
                    </a:cubicBezTo>
                    <a:lnTo>
                      <a:pt x="563" y="163"/>
                    </a:lnTo>
                    <a:cubicBezTo>
                      <a:pt x="570" y="176"/>
                      <a:pt x="577" y="183"/>
                      <a:pt x="577" y="190"/>
                    </a:cubicBezTo>
                    <a:cubicBezTo>
                      <a:pt x="577" y="190"/>
                      <a:pt x="577" y="190"/>
                      <a:pt x="577" y="190"/>
                    </a:cubicBezTo>
                    <a:lnTo>
                      <a:pt x="577" y="190"/>
                    </a:lnTo>
                    <a:cubicBezTo>
                      <a:pt x="584" y="199"/>
                      <a:pt x="589" y="203"/>
                      <a:pt x="591" y="203"/>
                    </a:cubicBezTo>
                    <a:cubicBezTo>
                      <a:pt x="595" y="203"/>
                      <a:pt x="586" y="182"/>
                      <a:pt x="577" y="163"/>
                    </a:cubicBezTo>
                    <a:lnTo>
                      <a:pt x="577" y="163"/>
                    </a:lnTo>
                    <a:cubicBezTo>
                      <a:pt x="592" y="182"/>
                      <a:pt x="601" y="191"/>
                      <a:pt x="604" y="191"/>
                    </a:cubicBezTo>
                    <a:cubicBezTo>
                      <a:pt x="608" y="191"/>
                      <a:pt x="604" y="178"/>
                      <a:pt x="590" y="150"/>
                    </a:cubicBezTo>
                    <a:lnTo>
                      <a:pt x="590" y="150"/>
                    </a:lnTo>
                    <a:cubicBezTo>
                      <a:pt x="600" y="168"/>
                      <a:pt x="605" y="175"/>
                      <a:pt x="607" y="175"/>
                    </a:cubicBezTo>
                    <a:cubicBezTo>
                      <a:pt x="610" y="175"/>
                      <a:pt x="604" y="159"/>
                      <a:pt x="596" y="144"/>
                    </a:cubicBezTo>
                    <a:lnTo>
                      <a:pt x="596" y="144"/>
                    </a:lnTo>
                    <a:cubicBezTo>
                      <a:pt x="614" y="168"/>
                      <a:pt x="624" y="182"/>
                      <a:pt x="627" y="182"/>
                    </a:cubicBezTo>
                    <a:cubicBezTo>
                      <a:pt x="630" y="182"/>
                      <a:pt x="628" y="172"/>
                      <a:pt x="622" y="150"/>
                    </a:cubicBezTo>
                    <a:lnTo>
                      <a:pt x="622" y="150"/>
                    </a:lnTo>
                    <a:cubicBezTo>
                      <a:pt x="632" y="168"/>
                      <a:pt x="636" y="174"/>
                      <a:pt x="638" y="174"/>
                    </a:cubicBezTo>
                    <a:cubicBezTo>
                      <a:pt x="642" y="174"/>
                      <a:pt x="624" y="123"/>
                      <a:pt x="629" y="123"/>
                    </a:cubicBezTo>
                    <a:lnTo>
                      <a:pt x="629" y="123"/>
                    </a:lnTo>
                    <a:cubicBezTo>
                      <a:pt x="632" y="123"/>
                      <a:pt x="637" y="130"/>
                      <a:pt x="648" y="150"/>
                    </a:cubicBezTo>
                    <a:cubicBezTo>
                      <a:pt x="644" y="137"/>
                      <a:pt x="644" y="134"/>
                      <a:pt x="645" y="134"/>
                    </a:cubicBezTo>
                    <a:lnTo>
                      <a:pt x="645" y="134"/>
                    </a:lnTo>
                    <a:cubicBezTo>
                      <a:pt x="646" y="134"/>
                      <a:pt x="647" y="135"/>
                      <a:pt x="647" y="135"/>
                    </a:cubicBezTo>
                    <a:cubicBezTo>
                      <a:pt x="648" y="135"/>
                      <a:pt x="647" y="131"/>
                      <a:pt x="635" y="104"/>
                    </a:cubicBezTo>
                    <a:lnTo>
                      <a:pt x="635" y="104"/>
                    </a:lnTo>
                    <a:cubicBezTo>
                      <a:pt x="641" y="114"/>
                      <a:pt x="645" y="118"/>
                      <a:pt x="646" y="118"/>
                    </a:cubicBezTo>
                    <a:cubicBezTo>
                      <a:pt x="647" y="118"/>
                      <a:pt x="645" y="112"/>
                      <a:pt x="642" y="98"/>
                    </a:cubicBezTo>
                    <a:lnTo>
                      <a:pt x="642" y="98"/>
                    </a:lnTo>
                    <a:cubicBezTo>
                      <a:pt x="655" y="121"/>
                      <a:pt x="663" y="131"/>
                      <a:pt x="667" y="131"/>
                    </a:cubicBezTo>
                    <a:cubicBezTo>
                      <a:pt x="671" y="131"/>
                      <a:pt x="671" y="121"/>
                      <a:pt x="668" y="104"/>
                    </a:cubicBezTo>
                    <a:lnTo>
                      <a:pt x="668" y="104"/>
                    </a:lnTo>
                    <a:cubicBezTo>
                      <a:pt x="679" y="124"/>
                      <a:pt x="683" y="130"/>
                      <a:pt x="684" y="130"/>
                    </a:cubicBezTo>
                    <a:cubicBezTo>
                      <a:pt x="686" y="130"/>
                      <a:pt x="681" y="119"/>
                      <a:pt x="681" y="111"/>
                    </a:cubicBezTo>
                    <a:cubicBezTo>
                      <a:pt x="681" y="104"/>
                      <a:pt x="675" y="104"/>
                      <a:pt x="662" y="72"/>
                    </a:cubicBezTo>
                    <a:lnTo>
                      <a:pt x="662" y="72"/>
                    </a:lnTo>
                    <a:cubicBezTo>
                      <a:pt x="667" y="81"/>
                      <a:pt x="671" y="84"/>
                      <a:pt x="672" y="84"/>
                    </a:cubicBezTo>
                    <a:cubicBezTo>
                      <a:pt x="673" y="84"/>
                      <a:pt x="672" y="79"/>
                      <a:pt x="668" y="72"/>
                    </a:cubicBezTo>
                    <a:cubicBezTo>
                      <a:pt x="662" y="65"/>
                      <a:pt x="662" y="59"/>
                      <a:pt x="655" y="46"/>
                    </a:cubicBezTo>
                    <a:cubicBezTo>
                      <a:pt x="655" y="39"/>
                      <a:pt x="648" y="26"/>
                      <a:pt x="642" y="19"/>
                    </a:cubicBezTo>
                    <a:cubicBezTo>
                      <a:pt x="639" y="17"/>
                      <a:pt x="637" y="14"/>
                      <a:pt x="635" y="14"/>
                    </a:cubicBezTo>
                    <a:lnTo>
                      <a:pt x="635" y="14"/>
                    </a:lnTo>
                    <a:cubicBezTo>
                      <a:pt x="634" y="14"/>
                      <a:pt x="634" y="17"/>
                      <a:pt x="636" y="24"/>
                    </a:cubicBezTo>
                    <a:lnTo>
                      <a:pt x="636" y="24"/>
                    </a:lnTo>
                    <a:cubicBezTo>
                      <a:pt x="631" y="14"/>
                      <a:pt x="625" y="8"/>
                      <a:pt x="624" y="8"/>
                    </a:cubicBezTo>
                    <a:lnTo>
                      <a:pt x="624" y="8"/>
                    </a:lnTo>
                    <a:cubicBezTo>
                      <a:pt x="624" y="8"/>
                      <a:pt x="625" y="9"/>
                      <a:pt x="629" y="13"/>
                    </a:cubicBezTo>
                    <a:cubicBezTo>
                      <a:pt x="629" y="17"/>
                      <a:pt x="637" y="34"/>
                      <a:pt x="643" y="45"/>
                    </a:cubicBezTo>
                    <a:lnTo>
                      <a:pt x="643" y="45"/>
                    </a:lnTo>
                    <a:cubicBezTo>
                      <a:pt x="637" y="40"/>
                      <a:pt x="638" y="48"/>
                      <a:pt x="622" y="6"/>
                    </a:cubicBezTo>
                    <a:cubicBezTo>
                      <a:pt x="618" y="2"/>
                      <a:pt x="615" y="0"/>
                      <a:pt x="612" y="0"/>
                    </a:cubicBezTo>
                    <a:close/>
                    <a:moveTo>
                      <a:pt x="86" y="567"/>
                    </a:moveTo>
                    <a:cubicBezTo>
                      <a:pt x="86" y="568"/>
                      <a:pt x="86" y="568"/>
                      <a:pt x="86" y="569"/>
                    </a:cubicBezTo>
                    <a:cubicBezTo>
                      <a:pt x="86" y="569"/>
                      <a:pt x="105" y="589"/>
                      <a:pt x="105" y="589"/>
                    </a:cubicBezTo>
                    <a:lnTo>
                      <a:pt x="86" y="56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216270" y="2799831"/>
                <a:ext cx="96" cy="764"/>
              </a:xfrm>
              <a:custGeom>
                <a:avLst/>
                <a:gdLst/>
                <a:ahLst/>
                <a:cxnLst/>
                <a:rect l="l" t="t" r="r" b="b"/>
                <a:pathLst>
                  <a:path w="1" h="8" extrusionOk="0">
                    <a:moveTo>
                      <a:pt x="0" y="7"/>
                    </a:moveTo>
                    <a:cubicBezTo>
                      <a:pt x="0" y="1"/>
                      <a:pt x="0"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191905" y="2807093"/>
                <a:ext cx="83317" cy="60386"/>
              </a:xfrm>
              <a:custGeom>
                <a:avLst/>
                <a:gdLst/>
                <a:ahLst/>
                <a:cxnLst/>
                <a:rect l="l" t="t" r="r" b="b"/>
                <a:pathLst>
                  <a:path w="872" h="632" extrusionOk="0">
                    <a:moveTo>
                      <a:pt x="735" y="47"/>
                    </a:moveTo>
                    <a:lnTo>
                      <a:pt x="735" y="47"/>
                    </a:lnTo>
                    <a:cubicBezTo>
                      <a:pt x="736" y="50"/>
                      <a:pt x="738" y="52"/>
                      <a:pt x="740" y="56"/>
                    </a:cubicBezTo>
                    <a:cubicBezTo>
                      <a:pt x="740" y="55"/>
                      <a:pt x="740" y="54"/>
                      <a:pt x="740" y="54"/>
                    </a:cubicBezTo>
                    <a:cubicBezTo>
                      <a:pt x="744" y="54"/>
                      <a:pt x="759" y="75"/>
                      <a:pt x="753" y="75"/>
                    </a:cubicBezTo>
                    <a:cubicBezTo>
                      <a:pt x="753" y="75"/>
                      <a:pt x="739" y="57"/>
                      <a:pt x="735" y="47"/>
                    </a:cubicBezTo>
                    <a:close/>
                    <a:moveTo>
                      <a:pt x="822" y="137"/>
                    </a:moveTo>
                    <a:cubicBezTo>
                      <a:pt x="822" y="138"/>
                      <a:pt x="823" y="139"/>
                      <a:pt x="825" y="141"/>
                    </a:cubicBezTo>
                    <a:cubicBezTo>
                      <a:pt x="824" y="139"/>
                      <a:pt x="823" y="138"/>
                      <a:pt x="822" y="137"/>
                    </a:cubicBezTo>
                    <a:close/>
                    <a:moveTo>
                      <a:pt x="376" y="168"/>
                    </a:moveTo>
                    <a:lnTo>
                      <a:pt x="376" y="168"/>
                    </a:lnTo>
                    <a:cubicBezTo>
                      <a:pt x="378" y="172"/>
                      <a:pt x="381" y="178"/>
                      <a:pt x="386" y="186"/>
                    </a:cubicBezTo>
                    <a:cubicBezTo>
                      <a:pt x="386" y="186"/>
                      <a:pt x="386" y="185"/>
                      <a:pt x="387" y="185"/>
                    </a:cubicBezTo>
                    <a:cubicBezTo>
                      <a:pt x="388" y="185"/>
                      <a:pt x="390" y="186"/>
                      <a:pt x="393" y="193"/>
                    </a:cubicBezTo>
                    <a:cubicBezTo>
                      <a:pt x="387" y="193"/>
                      <a:pt x="382" y="183"/>
                      <a:pt x="376" y="168"/>
                    </a:cubicBezTo>
                    <a:close/>
                    <a:moveTo>
                      <a:pt x="418" y="196"/>
                    </a:moveTo>
                    <a:cubicBezTo>
                      <a:pt x="419" y="196"/>
                      <a:pt x="430" y="225"/>
                      <a:pt x="429" y="225"/>
                    </a:cubicBezTo>
                    <a:cubicBezTo>
                      <a:pt x="429" y="225"/>
                      <a:pt x="428" y="224"/>
                      <a:pt x="426" y="219"/>
                    </a:cubicBezTo>
                    <a:cubicBezTo>
                      <a:pt x="417" y="202"/>
                      <a:pt x="414" y="196"/>
                      <a:pt x="415" y="196"/>
                    </a:cubicBezTo>
                    <a:lnTo>
                      <a:pt x="415" y="196"/>
                    </a:lnTo>
                    <a:cubicBezTo>
                      <a:pt x="415" y="196"/>
                      <a:pt x="417" y="197"/>
                      <a:pt x="419" y="199"/>
                    </a:cubicBezTo>
                    <a:cubicBezTo>
                      <a:pt x="418" y="197"/>
                      <a:pt x="418" y="196"/>
                      <a:pt x="418" y="196"/>
                    </a:cubicBezTo>
                    <a:close/>
                    <a:moveTo>
                      <a:pt x="627" y="240"/>
                    </a:moveTo>
                    <a:cubicBezTo>
                      <a:pt x="627" y="242"/>
                      <a:pt x="628" y="243"/>
                      <a:pt x="628" y="245"/>
                    </a:cubicBezTo>
                    <a:cubicBezTo>
                      <a:pt x="628" y="243"/>
                      <a:pt x="627" y="242"/>
                      <a:pt x="627" y="240"/>
                    </a:cubicBezTo>
                    <a:close/>
                    <a:moveTo>
                      <a:pt x="342" y="235"/>
                    </a:moveTo>
                    <a:lnTo>
                      <a:pt x="342" y="235"/>
                    </a:lnTo>
                    <a:cubicBezTo>
                      <a:pt x="365" y="276"/>
                      <a:pt x="341" y="233"/>
                      <a:pt x="367" y="285"/>
                    </a:cubicBezTo>
                    <a:lnTo>
                      <a:pt x="342" y="238"/>
                    </a:lnTo>
                    <a:lnTo>
                      <a:pt x="342" y="238"/>
                    </a:lnTo>
                    <a:cubicBezTo>
                      <a:pt x="342" y="238"/>
                      <a:pt x="342" y="237"/>
                      <a:pt x="342" y="235"/>
                    </a:cubicBezTo>
                    <a:close/>
                    <a:moveTo>
                      <a:pt x="288" y="258"/>
                    </a:moveTo>
                    <a:cubicBezTo>
                      <a:pt x="295" y="271"/>
                      <a:pt x="314" y="291"/>
                      <a:pt x="308" y="298"/>
                    </a:cubicBezTo>
                    <a:cubicBezTo>
                      <a:pt x="308" y="298"/>
                      <a:pt x="288" y="265"/>
                      <a:pt x="288" y="258"/>
                    </a:cubicBezTo>
                    <a:close/>
                    <a:moveTo>
                      <a:pt x="171" y="330"/>
                    </a:moveTo>
                    <a:cubicBezTo>
                      <a:pt x="171" y="330"/>
                      <a:pt x="171" y="330"/>
                      <a:pt x="171" y="330"/>
                    </a:cubicBezTo>
                    <a:lnTo>
                      <a:pt x="171" y="330"/>
                    </a:lnTo>
                    <a:cubicBezTo>
                      <a:pt x="171" y="330"/>
                      <a:pt x="171" y="330"/>
                      <a:pt x="170" y="330"/>
                    </a:cubicBezTo>
                    <a:cubicBezTo>
                      <a:pt x="170" y="330"/>
                      <a:pt x="171" y="330"/>
                      <a:pt x="171" y="330"/>
                    </a:cubicBezTo>
                    <a:close/>
                    <a:moveTo>
                      <a:pt x="172" y="330"/>
                    </a:moveTo>
                    <a:cubicBezTo>
                      <a:pt x="177" y="334"/>
                      <a:pt x="197" y="364"/>
                      <a:pt x="197" y="370"/>
                    </a:cubicBezTo>
                    <a:cubicBezTo>
                      <a:pt x="192" y="370"/>
                      <a:pt x="180" y="346"/>
                      <a:pt x="172" y="330"/>
                    </a:cubicBezTo>
                    <a:close/>
                    <a:moveTo>
                      <a:pt x="759" y="0"/>
                    </a:moveTo>
                    <a:cubicBezTo>
                      <a:pt x="750" y="0"/>
                      <a:pt x="758" y="24"/>
                      <a:pt x="753" y="29"/>
                    </a:cubicBezTo>
                    <a:cubicBezTo>
                      <a:pt x="752" y="31"/>
                      <a:pt x="750" y="32"/>
                      <a:pt x="747" y="32"/>
                    </a:cubicBezTo>
                    <a:cubicBezTo>
                      <a:pt x="742" y="32"/>
                      <a:pt x="733" y="27"/>
                      <a:pt x="729" y="27"/>
                    </a:cubicBezTo>
                    <a:cubicBezTo>
                      <a:pt x="726" y="27"/>
                      <a:pt x="725" y="30"/>
                      <a:pt x="731" y="40"/>
                    </a:cubicBezTo>
                    <a:lnTo>
                      <a:pt x="731" y="40"/>
                    </a:lnTo>
                    <a:cubicBezTo>
                      <a:pt x="723" y="33"/>
                      <a:pt x="718" y="30"/>
                      <a:pt x="715" y="30"/>
                    </a:cubicBezTo>
                    <a:cubicBezTo>
                      <a:pt x="703" y="30"/>
                      <a:pt x="713" y="65"/>
                      <a:pt x="705" y="65"/>
                    </a:cubicBezTo>
                    <a:cubicBezTo>
                      <a:pt x="703" y="65"/>
                      <a:pt x="699" y="62"/>
                      <a:pt x="694" y="56"/>
                    </a:cubicBezTo>
                    <a:lnTo>
                      <a:pt x="694" y="56"/>
                    </a:lnTo>
                    <a:cubicBezTo>
                      <a:pt x="700" y="75"/>
                      <a:pt x="707" y="95"/>
                      <a:pt x="707" y="95"/>
                    </a:cubicBezTo>
                    <a:cubicBezTo>
                      <a:pt x="699" y="78"/>
                      <a:pt x="693" y="71"/>
                      <a:pt x="690" y="71"/>
                    </a:cubicBezTo>
                    <a:lnTo>
                      <a:pt x="690" y="71"/>
                    </a:lnTo>
                    <a:cubicBezTo>
                      <a:pt x="686" y="71"/>
                      <a:pt x="689" y="85"/>
                      <a:pt x="700" y="108"/>
                    </a:cubicBezTo>
                    <a:cubicBezTo>
                      <a:pt x="697" y="102"/>
                      <a:pt x="696" y="100"/>
                      <a:pt x="696" y="100"/>
                    </a:cubicBezTo>
                    <a:lnTo>
                      <a:pt x="696" y="100"/>
                    </a:lnTo>
                    <a:cubicBezTo>
                      <a:pt x="695" y="100"/>
                      <a:pt x="696" y="108"/>
                      <a:pt x="695" y="108"/>
                    </a:cubicBezTo>
                    <a:cubicBezTo>
                      <a:pt x="693" y="108"/>
                      <a:pt x="689" y="103"/>
                      <a:pt x="681" y="88"/>
                    </a:cubicBezTo>
                    <a:cubicBezTo>
                      <a:pt x="681" y="87"/>
                      <a:pt x="681" y="87"/>
                      <a:pt x="682" y="87"/>
                    </a:cubicBezTo>
                    <a:cubicBezTo>
                      <a:pt x="683" y="87"/>
                      <a:pt x="687" y="91"/>
                      <a:pt x="688" y="91"/>
                    </a:cubicBezTo>
                    <a:cubicBezTo>
                      <a:pt x="689" y="91"/>
                      <a:pt x="690" y="89"/>
                      <a:pt x="687" y="82"/>
                    </a:cubicBezTo>
                    <a:cubicBezTo>
                      <a:pt x="680" y="75"/>
                      <a:pt x="677" y="72"/>
                      <a:pt x="675" y="72"/>
                    </a:cubicBezTo>
                    <a:cubicBezTo>
                      <a:pt x="671" y="72"/>
                      <a:pt x="674" y="82"/>
                      <a:pt x="674" y="95"/>
                    </a:cubicBezTo>
                    <a:cubicBezTo>
                      <a:pt x="668" y="82"/>
                      <a:pt x="668" y="75"/>
                      <a:pt x="661" y="69"/>
                    </a:cubicBezTo>
                    <a:lnTo>
                      <a:pt x="661" y="69"/>
                    </a:lnTo>
                    <a:cubicBezTo>
                      <a:pt x="669" y="87"/>
                      <a:pt x="672" y="99"/>
                      <a:pt x="670" y="99"/>
                    </a:cubicBezTo>
                    <a:cubicBezTo>
                      <a:pt x="668" y="99"/>
                      <a:pt x="663" y="92"/>
                      <a:pt x="655" y="75"/>
                    </a:cubicBezTo>
                    <a:lnTo>
                      <a:pt x="655" y="75"/>
                    </a:lnTo>
                    <a:cubicBezTo>
                      <a:pt x="661" y="101"/>
                      <a:pt x="648" y="75"/>
                      <a:pt x="661" y="114"/>
                    </a:cubicBezTo>
                    <a:cubicBezTo>
                      <a:pt x="644" y="80"/>
                      <a:pt x="637" y="68"/>
                      <a:pt x="634" y="68"/>
                    </a:cubicBezTo>
                    <a:lnTo>
                      <a:pt x="634" y="68"/>
                    </a:lnTo>
                    <a:cubicBezTo>
                      <a:pt x="629" y="68"/>
                      <a:pt x="644" y="117"/>
                      <a:pt x="635" y="121"/>
                    </a:cubicBezTo>
                    <a:cubicBezTo>
                      <a:pt x="634" y="121"/>
                      <a:pt x="634" y="121"/>
                      <a:pt x="633" y="121"/>
                    </a:cubicBezTo>
                    <a:cubicBezTo>
                      <a:pt x="622" y="121"/>
                      <a:pt x="591" y="82"/>
                      <a:pt x="582" y="82"/>
                    </a:cubicBezTo>
                    <a:cubicBezTo>
                      <a:pt x="578" y="82"/>
                      <a:pt x="579" y="91"/>
                      <a:pt x="589" y="114"/>
                    </a:cubicBezTo>
                    <a:cubicBezTo>
                      <a:pt x="584" y="104"/>
                      <a:pt x="581" y="100"/>
                      <a:pt x="580" y="100"/>
                    </a:cubicBezTo>
                    <a:lnTo>
                      <a:pt x="580" y="100"/>
                    </a:lnTo>
                    <a:cubicBezTo>
                      <a:pt x="577" y="100"/>
                      <a:pt x="585" y="127"/>
                      <a:pt x="583" y="127"/>
                    </a:cubicBezTo>
                    <a:cubicBezTo>
                      <a:pt x="582" y="127"/>
                      <a:pt x="579" y="119"/>
                      <a:pt x="570" y="95"/>
                    </a:cubicBezTo>
                    <a:cubicBezTo>
                      <a:pt x="563" y="141"/>
                      <a:pt x="524" y="101"/>
                      <a:pt x="524" y="141"/>
                    </a:cubicBezTo>
                    <a:cubicBezTo>
                      <a:pt x="507" y="110"/>
                      <a:pt x="496" y="100"/>
                      <a:pt x="489" y="100"/>
                    </a:cubicBezTo>
                    <a:cubicBezTo>
                      <a:pt x="474" y="100"/>
                      <a:pt x="476" y="155"/>
                      <a:pt x="462" y="155"/>
                    </a:cubicBezTo>
                    <a:cubicBezTo>
                      <a:pt x="461" y="155"/>
                      <a:pt x="460" y="154"/>
                      <a:pt x="458" y="154"/>
                    </a:cubicBezTo>
                    <a:cubicBezTo>
                      <a:pt x="443" y="149"/>
                      <a:pt x="424" y="128"/>
                      <a:pt x="416" y="128"/>
                    </a:cubicBezTo>
                    <a:cubicBezTo>
                      <a:pt x="414" y="128"/>
                      <a:pt x="412" y="130"/>
                      <a:pt x="412" y="134"/>
                    </a:cubicBezTo>
                    <a:cubicBezTo>
                      <a:pt x="419" y="147"/>
                      <a:pt x="426" y="160"/>
                      <a:pt x="432" y="167"/>
                    </a:cubicBezTo>
                    <a:cubicBezTo>
                      <a:pt x="426" y="173"/>
                      <a:pt x="432" y="180"/>
                      <a:pt x="432" y="186"/>
                    </a:cubicBezTo>
                    <a:cubicBezTo>
                      <a:pt x="419" y="154"/>
                      <a:pt x="412" y="141"/>
                      <a:pt x="406" y="134"/>
                    </a:cubicBezTo>
                    <a:cubicBezTo>
                      <a:pt x="406" y="137"/>
                      <a:pt x="404" y="138"/>
                      <a:pt x="402" y="138"/>
                    </a:cubicBezTo>
                    <a:cubicBezTo>
                      <a:pt x="396" y="138"/>
                      <a:pt x="386" y="132"/>
                      <a:pt x="379" y="132"/>
                    </a:cubicBezTo>
                    <a:cubicBezTo>
                      <a:pt x="371" y="132"/>
                      <a:pt x="368" y="141"/>
                      <a:pt x="386" y="180"/>
                    </a:cubicBezTo>
                    <a:cubicBezTo>
                      <a:pt x="383" y="177"/>
                      <a:pt x="377" y="168"/>
                      <a:pt x="375" y="164"/>
                    </a:cubicBezTo>
                    <a:lnTo>
                      <a:pt x="375" y="164"/>
                    </a:lnTo>
                    <a:cubicBezTo>
                      <a:pt x="374" y="163"/>
                      <a:pt x="374" y="162"/>
                      <a:pt x="373" y="160"/>
                    </a:cubicBezTo>
                    <a:lnTo>
                      <a:pt x="373" y="160"/>
                    </a:lnTo>
                    <a:cubicBezTo>
                      <a:pt x="374" y="161"/>
                      <a:pt x="374" y="162"/>
                      <a:pt x="374" y="163"/>
                    </a:cubicBezTo>
                    <a:lnTo>
                      <a:pt x="374" y="163"/>
                    </a:lnTo>
                    <a:cubicBezTo>
                      <a:pt x="374" y="163"/>
                      <a:pt x="373" y="162"/>
                      <a:pt x="373" y="162"/>
                    </a:cubicBezTo>
                    <a:lnTo>
                      <a:pt x="373" y="162"/>
                    </a:lnTo>
                    <a:cubicBezTo>
                      <a:pt x="373" y="162"/>
                      <a:pt x="373" y="163"/>
                      <a:pt x="374" y="165"/>
                    </a:cubicBezTo>
                    <a:lnTo>
                      <a:pt x="374" y="165"/>
                    </a:lnTo>
                    <a:cubicBezTo>
                      <a:pt x="378" y="184"/>
                      <a:pt x="368" y="169"/>
                      <a:pt x="380" y="206"/>
                    </a:cubicBezTo>
                    <a:cubicBezTo>
                      <a:pt x="371" y="195"/>
                      <a:pt x="364" y="187"/>
                      <a:pt x="361" y="187"/>
                    </a:cubicBezTo>
                    <a:cubicBezTo>
                      <a:pt x="356" y="187"/>
                      <a:pt x="358" y="201"/>
                      <a:pt x="373" y="239"/>
                    </a:cubicBezTo>
                    <a:cubicBezTo>
                      <a:pt x="361" y="214"/>
                      <a:pt x="357" y="207"/>
                      <a:pt x="356" y="207"/>
                    </a:cubicBezTo>
                    <a:lnTo>
                      <a:pt x="356" y="207"/>
                    </a:lnTo>
                    <a:cubicBezTo>
                      <a:pt x="355" y="207"/>
                      <a:pt x="361" y="222"/>
                      <a:pt x="359" y="222"/>
                    </a:cubicBezTo>
                    <a:cubicBezTo>
                      <a:pt x="358" y="222"/>
                      <a:pt x="355" y="218"/>
                      <a:pt x="347" y="206"/>
                    </a:cubicBezTo>
                    <a:lnTo>
                      <a:pt x="347" y="206"/>
                    </a:lnTo>
                    <a:cubicBezTo>
                      <a:pt x="363" y="233"/>
                      <a:pt x="364" y="242"/>
                      <a:pt x="362" y="242"/>
                    </a:cubicBezTo>
                    <a:cubicBezTo>
                      <a:pt x="360" y="242"/>
                      <a:pt x="356" y="238"/>
                      <a:pt x="354" y="232"/>
                    </a:cubicBezTo>
                    <a:lnTo>
                      <a:pt x="354" y="232"/>
                    </a:lnTo>
                    <a:cubicBezTo>
                      <a:pt x="360" y="245"/>
                      <a:pt x="367" y="258"/>
                      <a:pt x="367" y="265"/>
                    </a:cubicBezTo>
                    <a:cubicBezTo>
                      <a:pt x="354" y="239"/>
                      <a:pt x="335" y="211"/>
                      <a:pt x="331" y="211"/>
                    </a:cubicBezTo>
                    <a:lnTo>
                      <a:pt x="331" y="211"/>
                    </a:lnTo>
                    <a:cubicBezTo>
                      <a:pt x="330" y="211"/>
                      <a:pt x="331" y="216"/>
                      <a:pt x="336" y="228"/>
                    </a:cubicBezTo>
                    <a:lnTo>
                      <a:pt x="336" y="228"/>
                    </a:lnTo>
                    <a:lnTo>
                      <a:pt x="327" y="213"/>
                    </a:lnTo>
                    <a:lnTo>
                      <a:pt x="327" y="213"/>
                    </a:lnTo>
                    <a:cubicBezTo>
                      <a:pt x="327" y="226"/>
                      <a:pt x="340" y="258"/>
                      <a:pt x="335" y="258"/>
                    </a:cubicBezTo>
                    <a:cubicBezTo>
                      <a:pt x="333" y="258"/>
                      <a:pt x="327" y="251"/>
                      <a:pt x="314" y="232"/>
                    </a:cubicBezTo>
                    <a:lnTo>
                      <a:pt x="314" y="232"/>
                    </a:lnTo>
                    <a:cubicBezTo>
                      <a:pt x="322" y="253"/>
                      <a:pt x="322" y="260"/>
                      <a:pt x="318" y="260"/>
                    </a:cubicBezTo>
                    <a:cubicBezTo>
                      <a:pt x="312" y="260"/>
                      <a:pt x="296" y="242"/>
                      <a:pt x="290" y="242"/>
                    </a:cubicBezTo>
                    <a:cubicBezTo>
                      <a:pt x="286" y="242"/>
                      <a:pt x="285" y="246"/>
                      <a:pt x="288" y="258"/>
                    </a:cubicBezTo>
                    <a:cubicBezTo>
                      <a:pt x="288" y="258"/>
                      <a:pt x="288" y="258"/>
                      <a:pt x="288" y="258"/>
                    </a:cubicBezTo>
                    <a:lnTo>
                      <a:pt x="288" y="258"/>
                    </a:lnTo>
                    <a:cubicBezTo>
                      <a:pt x="282" y="258"/>
                      <a:pt x="295" y="278"/>
                      <a:pt x="295" y="278"/>
                    </a:cubicBezTo>
                    <a:cubicBezTo>
                      <a:pt x="293" y="278"/>
                      <a:pt x="290" y="277"/>
                      <a:pt x="288" y="277"/>
                    </a:cubicBezTo>
                    <a:cubicBezTo>
                      <a:pt x="283" y="277"/>
                      <a:pt x="279" y="281"/>
                      <a:pt x="288" y="304"/>
                    </a:cubicBezTo>
                    <a:cubicBezTo>
                      <a:pt x="277" y="287"/>
                      <a:pt x="269" y="280"/>
                      <a:pt x="265" y="280"/>
                    </a:cubicBezTo>
                    <a:cubicBezTo>
                      <a:pt x="260" y="280"/>
                      <a:pt x="261" y="292"/>
                      <a:pt x="269" y="311"/>
                    </a:cubicBezTo>
                    <a:cubicBezTo>
                      <a:pt x="261" y="296"/>
                      <a:pt x="247" y="280"/>
                      <a:pt x="241" y="280"/>
                    </a:cubicBezTo>
                    <a:cubicBezTo>
                      <a:pt x="237" y="280"/>
                      <a:pt x="238" y="289"/>
                      <a:pt x="249" y="311"/>
                    </a:cubicBezTo>
                    <a:cubicBezTo>
                      <a:pt x="233" y="288"/>
                      <a:pt x="223" y="281"/>
                      <a:pt x="215" y="281"/>
                    </a:cubicBezTo>
                    <a:cubicBezTo>
                      <a:pt x="208" y="281"/>
                      <a:pt x="203" y="288"/>
                      <a:pt x="197" y="291"/>
                    </a:cubicBezTo>
                    <a:cubicBezTo>
                      <a:pt x="190" y="304"/>
                      <a:pt x="184" y="323"/>
                      <a:pt x="172" y="330"/>
                    </a:cubicBezTo>
                    <a:lnTo>
                      <a:pt x="172" y="330"/>
                    </a:lnTo>
                    <a:cubicBezTo>
                      <a:pt x="168" y="324"/>
                      <a:pt x="166" y="319"/>
                      <a:pt x="164" y="317"/>
                    </a:cubicBezTo>
                    <a:lnTo>
                      <a:pt x="164" y="317"/>
                    </a:lnTo>
                    <a:cubicBezTo>
                      <a:pt x="170" y="396"/>
                      <a:pt x="72" y="337"/>
                      <a:pt x="105" y="455"/>
                    </a:cubicBezTo>
                    <a:cubicBezTo>
                      <a:pt x="88" y="438"/>
                      <a:pt x="77" y="433"/>
                      <a:pt x="70" y="433"/>
                    </a:cubicBezTo>
                    <a:cubicBezTo>
                      <a:pt x="60" y="433"/>
                      <a:pt x="56" y="442"/>
                      <a:pt x="53" y="442"/>
                    </a:cubicBezTo>
                    <a:cubicBezTo>
                      <a:pt x="51" y="441"/>
                      <a:pt x="49" y="440"/>
                      <a:pt x="48" y="440"/>
                    </a:cubicBezTo>
                    <a:cubicBezTo>
                      <a:pt x="33" y="440"/>
                      <a:pt x="71" y="507"/>
                      <a:pt x="59" y="507"/>
                    </a:cubicBezTo>
                    <a:lnTo>
                      <a:pt x="40" y="487"/>
                    </a:lnTo>
                    <a:lnTo>
                      <a:pt x="40" y="487"/>
                    </a:lnTo>
                    <a:cubicBezTo>
                      <a:pt x="46" y="500"/>
                      <a:pt x="33" y="487"/>
                      <a:pt x="53" y="513"/>
                    </a:cubicBezTo>
                    <a:cubicBezTo>
                      <a:pt x="39" y="500"/>
                      <a:pt x="32" y="496"/>
                      <a:pt x="27" y="496"/>
                    </a:cubicBezTo>
                    <a:cubicBezTo>
                      <a:pt x="17" y="496"/>
                      <a:pt x="25" y="522"/>
                      <a:pt x="19" y="522"/>
                    </a:cubicBezTo>
                    <a:cubicBezTo>
                      <a:pt x="17" y="522"/>
                      <a:pt x="11" y="516"/>
                      <a:pt x="0" y="500"/>
                    </a:cubicBezTo>
                    <a:lnTo>
                      <a:pt x="0" y="500"/>
                    </a:lnTo>
                    <a:lnTo>
                      <a:pt x="92" y="631"/>
                    </a:lnTo>
                    <a:cubicBezTo>
                      <a:pt x="92" y="631"/>
                      <a:pt x="79" y="605"/>
                      <a:pt x="79" y="605"/>
                    </a:cubicBezTo>
                    <a:cubicBezTo>
                      <a:pt x="79" y="604"/>
                      <a:pt x="80" y="604"/>
                      <a:pt x="82" y="604"/>
                    </a:cubicBezTo>
                    <a:cubicBezTo>
                      <a:pt x="85" y="604"/>
                      <a:pt x="89" y="604"/>
                      <a:pt x="93" y="604"/>
                    </a:cubicBezTo>
                    <a:cubicBezTo>
                      <a:pt x="101" y="604"/>
                      <a:pt x="107" y="601"/>
                      <a:pt x="92" y="579"/>
                    </a:cubicBezTo>
                    <a:lnTo>
                      <a:pt x="92" y="579"/>
                    </a:lnTo>
                    <a:cubicBezTo>
                      <a:pt x="105" y="592"/>
                      <a:pt x="105" y="592"/>
                      <a:pt x="118" y="612"/>
                    </a:cubicBezTo>
                    <a:cubicBezTo>
                      <a:pt x="128" y="601"/>
                      <a:pt x="115" y="552"/>
                      <a:pt x="133" y="552"/>
                    </a:cubicBezTo>
                    <a:cubicBezTo>
                      <a:pt x="138" y="552"/>
                      <a:pt x="146" y="556"/>
                      <a:pt x="157" y="566"/>
                    </a:cubicBezTo>
                    <a:cubicBezTo>
                      <a:pt x="144" y="542"/>
                      <a:pt x="143" y="535"/>
                      <a:pt x="146" y="535"/>
                    </a:cubicBezTo>
                    <a:cubicBezTo>
                      <a:pt x="150" y="535"/>
                      <a:pt x="163" y="547"/>
                      <a:pt x="169" y="547"/>
                    </a:cubicBezTo>
                    <a:cubicBezTo>
                      <a:pt x="169" y="547"/>
                      <a:pt x="170" y="547"/>
                      <a:pt x="170" y="546"/>
                    </a:cubicBezTo>
                    <a:cubicBezTo>
                      <a:pt x="176" y="540"/>
                      <a:pt x="171" y="518"/>
                      <a:pt x="165" y="509"/>
                    </a:cubicBezTo>
                    <a:lnTo>
                      <a:pt x="165" y="509"/>
                    </a:lnTo>
                    <a:cubicBezTo>
                      <a:pt x="171" y="516"/>
                      <a:pt x="174" y="518"/>
                      <a:pt x="176" y="518"/>
                    </a:cubicBezTo>
                    <a:cubicBezTo>
                      <a:pt x="178" y="518"/>
                      <a:pt x="177" y="513"/>
                      <a:pt x="179" y="513"/>
                    </a:cubicBezTo>
                    <a:cubicBezTo>
                      <a:pt x="181" y="513"/>
                      <a:pt x="185" y="517"/>
                      <a:pt x="197" y="533"/>
                    </a:cubicBezTo>
                    <a:cubicBezTo>
                      <a:pt x="177" y="500"/>
                      <a:pt x="197" y="533"/>
                      <a:pt x="177" y="494"/>
                    </a:cubicBezTo>
                    <a:lnTo>
                      <a:pt x="177" y="494"/>
                    </a:lnTo>
                    <a:cubicBezTo>
                      <a:pt x="182" y="504"/>
                      <a:pt x="186" y="508"/>
                      <a:pt x="188" y="508"/>
                    </a:cubicBezTo>
                    <a:cubicBezTo>
                      <a:pt x="192" y="508"/>
                      <a:pt x="192" y="497"/>
                      <a:pt x="184" y="481"/>
                    </a:cubicBezTo>
                    <a:lnTo>
                      <a:pt x="184" y="481"/>
                    </a:lnTo>
                    <a:cubicBezTo>
                      <a:pt x="190" y="494"/>
                      <a:pt x="203" y="513"/>
                      <a:pt x="210" y="513"/>
                    </a:cubicBezTo>
                    <a:cubicBezTo>
                      <a:pt x="193" y="488"/>
                      <a:pt x="193" y="485"/>
                      <a:pt x="196" y="485"/>
                    </a:cubicBezTo>
                    <a:cubicBezTo>
                      <a:pt x="198" y="485"/>
                      <a:pt x="200" y="485"/>
                      <a:pt x="201" y="485"/>
                    </a:cubicBezTo>
                    <a:cubicBezTo>
                      <a:pt x="205" y="485"/>
                      <a:pt x="207" y="482"/>
                      <a:pt x="197" y="461"/>
                    </a:cubicBezTo>
                    <a:lnTo>
                      <a:pt x="197" y="461"/>
                    </a:lnTo>
                    <a:cubicBezTo>
                      <a:pt x="201" y="465"/>
                      <a:pt x="204" y="467"/>
                      <a:pt x="208" y="467"/>
                    </a:cubicBezTo>
                    <a:cubicBezTo>
                      <a:pt x="219" y="467"/>
                      <a:pt x="226" y="444"/>
                      <a:pt x="236" y="428"/>
                    </a:cubicBezTo>
                    <a:cubicBezTo>
                      <a:pt x="242" y="442"/>
                      <a:pt x="242" y="448"/>
                      <a:pt x="249" y="448"/>
                    </a:cubicBezTo>
                    <a:cubicBezTo>
                      <a:pt x="242" y="402"/>
                      <a:pt x="295" y="461"/>
                      <a:pt x="255" y="376"/>
                    </a:cubicBezTo>
                    <a:lnTo>
                      <a:pt x="255" y="376"/>
                    </a:lnTo>
                    <a:cubicBezTo>
                      <a:pt x="272" y="406"/>
                      <a:pt x="275" y="407"/>
                      <a:pt x="278" y="407"/>
                    </a:cubicBezTo>
                    <a:cubicBezTo>
                      <a:pt x="278" y="407"/>
                      <a:pt x="278" y="407"/>
                      <a:pt x="278" y="407"/>
                    </a:cubicBezTo>
                    <a:cubicBezTo>
                      <a:pt x="281" y="407"/>
                      <a:pt x="283" y="408"/>
                      <a:pt x="295" y="428"/>
                    </a:cubicBezTo>
                    <a:cubicBezTo>
                      <a:pt x="280" y="400"/>
                      <a:pt x="281" y="391"/>
                      <a:pt x="288" y="391"/>
                    </a:cubicBezTo>
                    <a:cubicBezTo>
                      <a:pt x="297" y="391"/>
                      <a:pt x="316" y="405"/>
                      <a:pt x="327" y="409"/>
                    </a:cubicBezTo>
                    <a:cubicBezTo>
                      <a:pt x="329" y="409"/>
                      <a:pt x="330" y="410"/>
                      <a:pt x="331" y="410"/>
                    </a:cubicBezTo>
                    <a:cubicBezTo>
                      <a:pt x="346" y="410"/>
                      <a:pt x="341" y="375"/>
                      <a:pt x="347" y="356"/>
                    </a:cubicBezTo>
                    <a:cubicBezTo>
                      <a:pt x="347" y="349"/>
                      <a:pt x="342" y="336"/>
                      <a:pt x="344" y="336"/>
                    </a:cubicBezTo>
                    <a:lnTo>
                      <a:pt x="344" y="336"/>
                    </a:lnTo>
                    <a:cubicBezTo>
                      <a:pt x="346" y="336"/>
                      <a:pt x="350" y="341"/>
                      <a:pt x="360" y="356"/>
                    </a:cubicBezTo>
                    <a:cubicBezTo>
                      <a:pt x="361" y="357"/>
                      <a:pt x="362" y="358"/>
                      <a:pt x="362" y="358"/>
                    </a:cubicBezTo>
                    <a:cubicBezTo>
                      <a:pt x="363" y="358"/>
                      <a:pt x="353" y="342"/>
                      <a:pt x="347" y="330"/>
                    </a:cubicBezTo>
                    <a:lnTo>
                      <a:pt x="347" y="330"/>
                    </a:lnTo>
                    <a:cubicBezTo>
                      <a:pt x="367" y="354"/>
                      <a:pt x="381" y="365"/>
                      <a:pt x="388" y="365"/>
                    </a:cubicBezTo>
                    <a:cubicBezTo>
                      <a:pt x="397" y="365"/>
                      <a:pt x="394" y="347"/>
                      <a:pt x="380" y="311"/>
                    </a:cubicBezTo>
                    <a:lnTo>
                      <a:pt x="380" y="311"/>
                    </a:lnTo>
                    <a:cubicBezTo>
                      <a:pt x="393" y="330"/>
                      <a:pt x="406" y="350"/>
                      <a:pt x="412" y="363"/>
                    </a:cubicBezTo>
                    <a:cubicBezTo>
                      <a:pt x="412" y="359"/>
                      <a:pt x="404" y="333"/>
                      <a:pt x="404" y="333"/>
                    </a:cubicBezTo>
                    <a:lnTo>
                      <a:pt x="404" y="333"/>
                    </a:lnTo>
                    <a:cubicBezTo>
                      <a:pt x="404" y="333"/>
                      <a:pt x="406" y="339"/>
                      <a:pt x="412" y="356"/>
                    </a:cubicBezTo>
                    <a:cubicBezTo>
                      <a:pt x="412" y="315"/>
                      <a:pt x="412" y="294"/>
                      <a:pt x="429" y="294"/>
                    </a:cubicBezTo>
                    <a:cubicBezTo>
                      <a:pt x="433" y="294"/>
                      <a:pt x="439" y="295"/>
                      <a:pt x="445" y="298"/>
                    </a:cubicBezTo>
                    <a:cubicBezTo>
                      <a:pt x="439" y="278"/>
                      <a:pt x="426" y="258"/>
                      <a:pt x="426" y="258"/>
                    </a:cubicBezTo>
                    <a:lnTo>
                      <a:pt x="426" y="258"/>
                    </a:lnTo>
                    <a:cubicBezTo>
                      <a:pt x="432" y="262"/>
                      <a:pt x="445" y="271"/>
                      <a:pt x="451" y="271"/>
                    </a:cubicBezTo>
                    <a:cubicBezTo>
                      <a:pt x="457" y="271"/>
                      <a:pt x="455" y="262"/>
                      <a:pt x="432" y="226"/>
                    </a:cubicBezTo>
                    <a:lnTo>
                      <a:pt x="432" y="226"/>
                    </a:lnTo>
                    <a:cubicBezTo>
                      <a:pt x="437" y="226"/>
                      <a:pt x="451" y="248"/>
                      <a:pt x="452" y="248"/>
                    </a:cubicBezTo>
                    <a:cubicBezTo>
                      <a:pt x="453" y="248"/>
                      <a:pt x="451" y="244"/>
                      <a:pt x="445" y="232"/>
                    </a:cubicBezTo>
                    <a:lnTo>
                      <a:pt x="445" y="232"/>
                    </a:lnTo>
                    <a:cubicBezTo>
                      <a:pt x="460" y="259"/>
                      <a:pt x="466" y="269"/>
                      <a:pt x="468" y="269"/>
                    </a:cubicBezTo>
                    <a:cubicBezTo>
                      <a:pt x="471" y="269"/>
                      <a:pt x="460" y="242"/>
                      <a:pt x="452" y="226"/>
                    </a:cubicBezTo>
                    <a:lnTo>
                      <a:pt x="452" y="226"/>
                    </a:lnTo>
                    <a:cubicBezTo>
                      <a:pt x="465" y="252"/>
                      <a:pt x="458" y="239"/>
                      <a:pt x="478" y="278"/>
                    </a:cubicBezTo>
                    <a:cubicBezTo>
                      <a:pt x="478" y="262"/>
                      <a:pt x="485" y="251"/>
                      <a:pt x="500" y="251"/>
                    </a:cubicBezTo>
                    <a:cubicBezTo>
                      <a:pt x="510" y="251"/>
                      <a:pt x="522" y="255"/>
                      <a:pt x="537" y="265"/>
                    </a:cubicBezTo>
                    <a:cubicBezTo>
                      <a:pt x="534" y="233"/>
                      <a:pt x="539" y="222"/>
                      <a:pt x="549" y="222"/>
                    </a:cubicBezTo>
                    <a:cubicBezTo>
                      <a:pt x="562" y="222"/>
                      <a:pt x="586" y="245"/>
                      <a:pt x="609" y="265"/>
                    </a:cubicBezTo>
                    <a:cubicBezTo>
                      <a:pt x="607" y="257"/>
                      <a:pt x="608" y="256"/>
                      <a:pt x="611" y="256"/>
                    </a:cubicBezTo>
                    <a:cubicBezTo>
                      <a:pt x="612" y="256"/>
                      <a:pt x="613" y="256"/>
                      <a:pt x="614" y="256"/>
                    </a:cubicBezTo>
                    <a:cubicBezTo>
                      <a:pt x="618" y="256"/>
                      <a:pt x="620" y="252"/>
                      <a:pt x="602" y="213"/>
                    </a:cubicBezTo>
                    <a:lnTo>
                      <a:pt x="602" y="213"/>
                    </a:lnTo>
                    <a:cubicBezTo>
                      <a:pt x="610" y="227"/>
                      <a:pt x="613" y="232"/>
                      <a:pt x="615" y="232"/>
                    </a:cubicBezTo>
                    <a:cubicBezTo>
                      <a:pt x="618" y="232"/>
                      <a:pt x="615" y="219"/>
                      <a:pt x="615" y="219"/>
                    </a:cubicBezTo>
                    <a:cubicBezTo>
                      <a:pt x="615" y="219"/>
                      <a:pt x="609" y="213"/>
                      <a:pt x="602" y="193"/>
                    </a:cubicBezTo>
                    <a:lnTo>
                      <a:pt x="602" y="193"/>
                    </a:lnTo>
                    <a:cubicBezTo>
                      <a:pt x="604" y="195"/>
                      <a:pt x="605" y="195"/>
                      <a:pt x="606" y="195"/>
                    </a:cubicBezTo>
                    <a:cubicBezTo>
                      <a:pt x="607" y="195"/>
                      <a:pt x="608" y="195"/>
                      <a:pt x="609" y="195"/>
                    </a:cubicBezTo>
                    <a:cubicBezTo>
                      <a:pt x="610" y="195"/>
                      <a:pt x="612" y="196"/>
                      <a:pt x="615" y="206"/>
                    </a:cubicBezTo>
                    <a:cubicBezTo>
                      <a:pt x="615" y="212"/>
                      <a:pt x="621" y="218"/>
                      <a:pt x="627" y="240"/>
                    </a:cubicBezTo>
                    <a:lnTo>
                      <a:pt x="627" y="240"/>
                    </a:lnTo>
                    <a:cubicBezTo>
                      <a:pt x="622" y="220"/>
                      <a:pt x="624" y="215"/>
                      <a:pt x="627" y="215"/>
                    </a:cubicBezTo>
                    <a:cubicBezTo>
                      <a:pt x="630" y="215"/>
                      <a:pt x="636" y="221"/>
                      <a:pt x="638" y="221"/>
                    </a:cubicBezTo>
                    <a:cubicBezTo>
                      <a:pt x="641" y="221"/>
                      <a:pt x="640" y="214"/>
                      <a:pt x="628" y="186"/>
                    </a:cubicBezTo>
                    <a:lnTo>
                      <a:pt x="628" y="186"/>
                    </a:lnTo>
                    <a:cubicBezTo>
                      <a:pt x="644" y="220"/>
                      <a:pt x="649" y="231"/>
                      <a:pt x="650" y="231"/>
                    </a:cubicBezTo>
                    <a:cubicBezTo>
                      <a:pt x="651" y="231"/>
                      <a:pt x="641" y="205"/>
                      <a:pt x="641" y="193"/>
                    </a:cubicBezTo>
                    <a:lnTo>
                      <a:pt x="641" y="193"/>
                    </a:lnTo>
                    <a:cubicBezTo>
                      <a:pt x="647" y="210"/>
                      <a:pt x="650" y="215"/>
                      <a:pt x="652" y="215"/>
                    </a:cubicBezTo>
                    <a:cubicBezTo>
                      <a:pt x="655" y="215"/>
                      <a:pt x="655" y="208"/>
                      <a:pt x="658" y="208"/>
                    </a:cubicBezTo>
                    <a:cubicBezTo>
                      <a:pt x="661" y="208"/>
                      <a:pt x="665" y="214"/>
                      <a:pt x="674" y="239"/>
                    </a:cubicBezTo>
                    <a:cubicBezTo>
                      <a:pt x="673" y="231"/>
                      <a:pt x="673" y="228"/>
                      <a:pt x="675" y="228"/>
                    </a:cubicBezTo>
                    <a:cubicBezTo>
                      <a:pt x="679" y="228"/>
                      <a:pt x="691" y="247"/>
                      <a:pt x="697" y="247"/>
                    </a:cubicBezTo>
                    <a:cubicBezTo>
                      <a:pt x="699" y="247"/>
                      <a:pt x="700" y="247"/>
                      <a:pt x="700" y="245"/>
                    </a:cubicBezTo>
                    <a:cubicBezTo>
                      <a:pt x="694" y="232"/>
                      <a:pt x="681" y="206"/>
                      <a:pt x="681" y="206"/>
                    </a:cubicBezTo>
                    <a:lnTo>
                      <a:pt x="681" y="206"/>
                    </a:lnTo>
                    <a:cubicBezTo>
                      <a:pt x="689" y="217"/>
                      <a:pt x="694" y="223"/>
                      <a:pt x="696" y="223"/>
                    </a:cubicBezTo>
                    <a:cubicBezTo>
                      <a:pt x="698" y="223"/>
                      <a:pt x="695" y="214"/>
                      <a:pt x="687" y="199"/>
                    </a:cubicBezTo>
                    <a:lnTo>
                      <a:pt x="687" y="199"/>
                    </a:lnTo>
                    <a:cubicBezTo>
                      <a:pt x="696" y="214"/>
                      <a:pt x="702" y="220"/>
                      <a:pt x="705" y="220"/>
                    </a:cubicBezTo>
                    <a:cubicBezTo>
                      <a:pt x="709" y="220"/>
                      <a:pt x="708" y="209"/>
                      <a:pt x="700" y="186"/>
                    </a:cubicBezTo>
                    <a:lnTo>
                      <a:pt x="700" y="186"/>
                    </a:lnTo>
                    <a:cubicBezTo>
                      <a:pt x="713" y="213"/>
                      <a:pt x="720" y="222"/>
                      <a:pt x="723" y="222"/>
                    </a:cubicBezTo>
                    <a:cubicBezTo>
                      <a:pt x="727" y="222"/>
                      <a:pt x="727" y="213"/>
                      <a:pt x="727" y="199"/>
                    </a:cubicBezTo>
                    <a:lnTo>
                      <a:pt x="727" y="199"/>
                    </a:lnTo>
                    <a:cubicBezTo>
                      <a:pt x="727" y="202"/>
                      <a:pt x="726" y="203"/>
                      <a:pt x="725" y="203"/>
                    </a:cubicBezTo>
                    <a:cubicBezTo>
                      <a:pt x="721" y="203"/>
                      <a:pt x="708" y="179"/>
                      <a:pt x="713" y="173"/>
                    </a:cubicBezTo>
                    <a:lnTo>
                      <a:pt x="713" y="173"/>
                    </a:lnTo>
                    <a:cubicBezTo>
                      <a:pt x="720" y="186"/>
                      <a:pt x="720" y="193"/>
                      <a:pt x="727" y="199"/>
                    </a:cubicBezTo>
                    <a:cubicBezTo>
                      <a:pt x="732" y="209"/>
                      <a:pt x="737" y="213"/>
                      <a:pt x="739" y="213"/>
                    </a:cubicBezTo>
                    <a:cubicBezTo>
                      <a:pt x="745" y="213"/>
                      <a:pt x="742" y="192"/>
                      <a:pt x="733" y="173"/>
                    </a:cubicBezTo>
                    <a:lnTo>
                      <a:pt x="733" y="173"/>
                    </a:lnTo>
                    <a:cubicBezTo>
                      <a:pt x="745" y="191"/>
                      <a:pt x="755" y="201"/>
                      <a:pt x="760" y="201"/>
                    </a:cubicBezTo>
                    <a:cubicBezTo>
                      <a:pt x="766" y="201"/>
                      <a:pt x="764" y="186"/>
                      <a:pt x="746" y="154"/>
                    </a:cubicBezTo>
                    <a:lnTo>
                      <a:pt x="746" y="154"/>
                    </a:lnTo>
                    <a:cubicBezTo>
                      <a:pt x="759" y="172"/>
                      <a:pt x="765" y="179"/>
                      <a:pt x="766" y="179"/>
                    </a:cubicBezTo>
                    <a:cubicBezTo>
                      <a:pt x="768" y="179"/>
                      <a:pt x="761" y="163"/>
                      <a:pt x="753" y="147"/>
                    </a:cubicBezTo>
                    <a:lnTo>
                      <a:pt x="753" y="147"/>
                    </a:lnTo>
                    <a:cubicBezTo>
                      <a:pt x="772" y="170"/>
                      <a:pt x="785" y="181"/>
                      <a:pt x="792" y="181"/>
                    </a:cubicBezTo>
                    <a:cubicBezTo>
                      <a:pt x="798" y="181"/>
                      <a:pt x="798" y="170"/>
                      <a:pt x="792" y="147"/>
                    </a:cubicBezTo>
                    <a:lnTo>
                      <a:pt x="792" y="147"/>
                    </a:lnTo>
                    <a:cubicBezTo>
                      <a:pt x="802" y="163"/>
                      <a:pt x="807" y="168"/>
                      <a:pt x="809" y="168"/>
                    </a:cubicBezTo>
                    <a:cubicBezTo>
                      <a:pt x="815" y="168"/>
                      <a:pt x="792" y="116"/>
                      <a:pt x="801" y="116"/>
                    </a:cubicBezTo>
                    <a:cubicBezTo>
                      <a:pt x="804" y="116"/>
                      <a:pt x="810" y="122"/>
                      <a:pt x="822" y="137"/>
                    </a:cubicBezTo>
                    <a:lnTo>
                      <a:pt x="822" y="137"/>
                    </a:lnTo>
                    <a:cubicBezTo>
                      <a:pt x="802" y="111"/>
                      <a:pt x="843" y="145"/>
                      <a:pt x="805" y="95"/>
                    </a:cubicBezTo>
                    <a:lnTo>
                      <a:pt x="805" y="95"/>
                    </a:lnTo>
                    <a:cubicBezTo>
                      <a:pt x="813" y="103"/>
                      <a:pt x="818" y="107"/>
                      <a:pt x="820" y="107"/>
                    </a:cubicBezTo>
                    <a:cubicBezTo>
                      <a:pt x="822" y="107"/>
                      <a:pt x="819" y="100"/>
                      <a:pt x="812" y="88"/>
                    </a:cubicBezTo>
                    <a:lnTo>
                      <a:pt x="812" y="88"/>
                    </a:lnTo>
                    <a:cubicBezTo>
                      <a:pt x="828" y="102"/>
                      <a:pt x="839" y="108"/>
                      <a:pt x="845" y="108"/>
                    </a:cubicBezTo>
                    <a:cubicBezTo>
                      <a:pt x="853" y="108"/>
                      <a:pt x="852" y="97"/>
                      <a:pt x="844" y="82"/>
                    </a:cubicBezTo>
                    <a:lnTo>
                      <a:pt x="844" y="82"/>
                    </a:lnTo>
                    <a:cubicBezTo>
                      <a:pt x="860" y="94"/>
                      <a:pt x="866" y="99"/>
                      <a:pt x="868" y="99"/>
                    </a:cubicBezTo>
                    <a:cubicBezTo>
                      <a:pt x="871" y="99"/>
                      <a:pt x="864" y="87"/>
                      <a:pt x="864" y="75"/>
                    </a:cubicBezTo>
                    <a:cubicBezTo>
                      <a:pt x="857" y="75"/>
                      <a:pt x="851" y="75"/>
                      <a:pt x="831" y="49"/>
                    </a:cubicBezTo>
                    <a:cubicBezTo>
                      <a:pt x="825" y="49"/>
                      <a:pt x="825" y="42"/>
                      <a:pt x="812" y="23"/>
                    </a:cubicBezTo>
                    <a:cubicBezTo>
                      <a:pt x="812" y="23"/>
                      <a:pt x="798" y="16"/>
                      <a:pt x="792" y="3"/>
                    </a:cubicBezTo>
                    <a:lnTo>
                      <a:pt x="792" y="3"/>
                    </a:lnTo>
                    <a:cubicBezTo>
                      <a:pt x="785" y="3"/>
                      <a:pt x="779" y="3"/>
                      <a:pt x="798" y="29"/>
                    </a:cubicBezTo>
                    <a:cubicBezTo>
                      <a:pt x="785" y="12"/>
                      <a:pt x="772" y="3"/>
                      <a:pt x="771" y="3"/>
                    </a:cubicBezTo>
                    <a:lnTo>
                      <a:pt x="771" y="3"/>
                    </a:lnTo>
                    <a:cubicBezTo>
                      <a:pt x="770" y="3"/>
                      <a:pt x="772" y="5"/>
                      <a:pt x="779" y="10"/>
                    </a:cubicBezTo>
                    <a:cubicBezTo>
                      <a:pt x="779" y="10"/>
                      <a:pt x="812" y="42"/>
                      <a:pt x="805" y="42"/>
                    </a:cubicBezTo>
                    <a:cubicBezTo>
                      <a:pt x="785" y="23"/>
                      <a:pt x="805" y="42"/>
                      <a:pt x="766" y="3"/>
                    </a:cubicBezTo>
                    <a:cubicBezTo>
                      <a:pt x="763" y="1"/>
                      <a:pt x="760"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225060" y="2828591"/>
                <a:ext cx="669" cy="764"/>
              </a:xfrm>
              <a:custGeom>
                <a:avLst/>
                <a:gdLst/>
                <a:ahLst/>
                <a:cxnLst/>
                <a:rect l="l" t="t" r="r" b="b"/>
                <a:pathLst>
                  <a:path w="7" h="8" extrusionOk="0">
                    <a:moveTo>
                      <a:pt x="0" y="1"/>
                    </a:moveTo>
                    <a:cubicBezTo>
                      <a:pt x="0" y="1"/>
                      <a:pt x="0" y="7"/>
                      <a:pt x="7" y="7"/>
                    </a:cubicBezTo>
                    <a:lnTo>
                      <a:pt x="0" y="1"/>
                    </a:ln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888733" y="3278047"/>
                <a:ext cx="29429" cy="61055"/>
              </a:xfrm>
              <a:custGeom>
                <a:avLst/>
                <a:gdLst/>
                <a:ahLst/>
                <a:cxnLst/>
                <a:rect l="l" t="t" r="r" b="b"/>
                <a:pathLst>
                  <a:path w="308" h="639" extrusionOk="0">
                    <a:moveTo>
                      <a:pt x="238" y="332"/>
                    </a:moveTo>
                    <a:lnTo>
                      <a:pt x="238" y="332"/>
                    </a:lnTo>
                    <a:cubicBezTo>
                      <a:pt x="240" y="332"/>
                      <a:pt x="244" y="333"/>
                      <a:pt x="249" y="334"/>
                    </a:cubicBezTo>
                    <a:cubicBezTo>
                      <a:pt x="245" y="333"/>
                      <a:pt x="241" y="332"/>
                      <a:pt x="238" y="332"/>
                    </a:cubicBezTo>
                    <a:close/>
                    <a:moveTo>
                      <a:pt x="159" y="339"/>
                    </a:moveTo>
                    <a:cubicBezTo>
                      <a:pt x="159" y="339"/>
                      <a:pt x="163" y="339"/>
                      <a:pt x="170" y="341"/>
                    </a:cubicBezTo>
                    <a:cubicBezTo>
                      <a:pt x="196" y="341"/>
                      <a:pt x="197" y="347"/>
                      <a:pt x="184" y="347"/>
                    </a:cubicBezTo>
                    <a:lnTo>
                      <a:pt x="184" y="347"/>
                    </a:lnTo>
                    <a:cubicBezTo>
                      <a:pt x="197" y="347"/>
                      <a:pt x="156" y="339"/>
                      <a:pt x="159" y="339"/>
                    </a:cubicBezTo>
                    <a:close/>
                    <a:moveTo>
                      <a:pt x="101" y="344"/>
                    </a:moveTo>
                    <a:cubicBezTo>
                      <a:pt x="95" y="344"/>
                      <a:pt x="127" y="347"/>
                      <a:pt x="144" y="347"/>
                    </a:cubicBezTo>
                    <a:cubicBezTo>
                      <a:pt x="116" y="345"/>
                      <a:pt x="104" y="344"/>
                      <a:pt x="101" y="344"/>
                    </a:cubicBezTo>
                    <a:close/>
                    <a:moveTo>
                      <a:pt x="46" y="439"/>
                    </a:moveTo>
                    <a:lnTo>
                      <a:pt x="46" y="439"/>
                    </a:lnTo>
                    <a:cubicBezTo>
                      <a:pt x="55" y="442"/>
                      <a:pt x="62" y="443"/>
                      <a:pt x="69" y="444"/>
                    </a:cubicBezTo>
                    <a:lnTo>
                      <a:pt x="69" y="444"/>
                    </a:lnTo>
                    <a:cubicBezTo>
                      <a:pt x="65" y="443"/>
                      <a:pt x="58" y="441"/>
                      <a:pt x="46" y="439"/>
                    </a:cubicBezTo>
                    <a:close/>
                    <a:moveTo>
                      <a:pt x="87" y="443"/>
                    </a:moveTo>
                    <a:cubicBezTo>
                      <a:pt x="90" y="443"/>
                      <a:pt x="94" y="443"/>
                      <a:pt x="98" y="445"/>
                    </a:cubicBezTo>
                    <a:lnTo>
                      <a:pt x="92" y="445"/>
                    </a:lnTo>
                    <a:cubicBezTo>
                      <a:pt x="87" y="445"/>
                      <a:pt x="81" y="445"/>
                      <a:pt x="76" y="445"/>
                    </a:cubicBezTo>
                    <a:lnTo>
                      <a:pt x="76" y="445"/>
                    </a:lnTo>
                    <a:cubicBezTo>
                      <a:pt x="79" y="444"/>
                      <a:pt x="83" y="443"/>
                      <a:pt x="87" y="443"/>
                    </a:cubicBezTo>
                    <a:close/>
                    <a:moveTo>
                      <a:pt x="190" y="576"/>
                    </a:moveTo>
                    <a:cubicBezTo>
                      <a:pt x="190" y="576"/>
                      <a:pt x="185" y="580"/>
                      <a:pt x="178" y="584"/>
                    </a:cubicBezTo>
                    <a:lnTo>
                      <a:pt x="178" y="584"/>
                    </a:lnTo>
                    <a:cubicBezTo>
                      <a:pt x="174" y="585"/>
                      <a:pt x="170" y="587"/>
                      <a:pt x="164" y="589"/>
                    </a:cubicBezTo>
                    <a:cubicBezTo>
                      <a:pt x="167" y="588"/>
                      <a:pt x="171" y="587"/>
                      <a:pt x="174" y="586"/>
                    </a:cubicBezTo>
                    <a:lnTo>
                      <a:pt x="174" y="586"/>
                    </a:lnTo>
                    <a:cubicBezTo>
                      <a:pt x="165" y="592"/>
                      <a:pt x="156" y="597"/>
                      <a:pt x="152" y="597"/>
                    </a:cubicBezTo>
                    <a:cubicBezTo>
                      <a:pt x="151" y="597"/>
                      <a:pt x="151" y="597"/>
                      <a:pt x="151" y="596"/>
                    </a:cubicBezTo>
                    <a:cubicBezTo>
                      <a:pt x="174" y="584"/>
                      <a:pt x="155" y="594"/>
                      <a:pt x="190" y="576"/>
                    </a:cubicBezTo>
                    <a:close/>
                    <a:moveTo>
                      <a:pt x="26" y="1"/>
                    </a:moveTo>
                    <a:lnTo>
                      <a:pt x="26" y="1"/>
                    </a:lnTo>
                    <a:cubicBezTo>
                      <a:pt x="27" y="1"/>
                      <a:pt x="53" y="7"/>
                      <a:pt x="53" y="7"/>
                    </a:cubicBezTo>
                    <a:cubicBezTo>
                      <a:pt x="58" y="7"/>
                      <a:pt x="37" y="14"/>
                      <a:pt x="45" y="21"/>
                    </a:cubicBezTo>
                    <a:lnTo>
                      <a:pt x="45" y="21"/>
                    </a:lnTo>
                    <a:cubicBezTo>
                      <a:pt x="41" y="20"/>
                      <a:pt x="36" y="20"/>
                      <a:pt x="26" y="20"/>
                    </a:cubicBezTo>
                    <a:cubicBezTo>
                      <a:pt x="26" y="33"/>
                      <a:pt x="105" y="59"/>
                      <a:pt x="33" y="66"/>
                    </a:cubicBezTo>
                    <a:cubicBezTo>
                      <a:pt x="105" y="73"/>
                      <a:pt x="40" y="73"/>
                      <a:pt x="40" y="79"/>
                    </a:cubicBezTo>
                    <a:cubicBezTo>
                      <a:pt x="40" y="79"/>
                      <a:pt x="66" y="92"/>
                      <a:pt x="79" y="92"/>
                    </a:cubicBezTo>
                    <a:cubicBezTo>
                      <a:pt x="48" y="92"/>
                      <a:pt x="61" y="95"/>
                      <a:pt x="58" y="95"/>
                    </a:cubicBezTo>
                    <a:cubicBezTo>
                      <a:pt x="56" y="95"/>
                      <a:pt x="50" y="94"/>
                      <a:pt x="33" y="92"/>
                    </a:cubicBezTo>
                    <a:lnTo>
                      <a:pt x="33" y="92"/>
                    </a:lnTo>
                    <a:cubicBezTo>
                      <a:pt x="66" y="98"/>
                      <a:pt x="43" y="99"/>
                      <a:pt x="63" y="103"/>
                    </a:cubicBezTo>
                    <a:lnTo>
                      <a:pt x="63" y="103"/>
                    </a:lnTo>
                    <a:cubicBezTo>
                      <a:pt x="62" y="103"/>
                      <a:pt x="62" y="103"/>
                      <a:pt x="61" y="103"/>
                    </a:cubicBezTo>
                    <a:cubicBezTo>
                      <a:pt x="55" y="103"/>
                      <a:pt x="67" y="107"/>
                      <a:pt x="85" y="112"/>
                    </a:cubicBezTo>
                    <a:cubicBezTo>
                      <a:pt x="77" y="112"/>
                      <a:pt x="62" y="109"/>
                      <a:pt x="53" y="109"/>
                    </a:cubicBezTo>
                    <a:cubicBezTo>
                      <a:pt x="49" y="109"/>
                      <a:pt x="46" y="110"/>
                      <a:pt x="46" y="112"/>
                    </a:cubicBezTo>
                    <a:cubicBezTo>
                      <a:pt x="112" y="118"/>
                      <a:pt x="33" y="118"/>
                      <a:pt x="92" y="125"/>
                    </a:cubicBezTo>
                    <a:cubicBezTo>
                      <a:pt x="66" y="125"/>
                      <a:pt x="85" y="144"/>
                      <a:pt x="98" y="158"/>
                    </a:cubicBezTo>
                    <a:lnTo>
                      <a:pt x="72" y="158"/>
                    </a:lnTo>
                    <a:cubicBezTo>
                      <a:pt x="112" y="171"/>
                      <a:pt x="33" y="177"/>
                      <a:pt x="131" y="190"/>
                    </a:cubicBezTo>
                    <a:cubicBezTo>
                      <a:pt x="117" y="189"/>
                      <a:pt x="108" y="188"/>
                      <a:pt x="103" y="188"/>
                    </a:cubicBezTo>
                    <a:cubicBezTo>
                      <a:pt x="87" y="188"/>
                      <a:pt x="93" y="192"/>
                      <a:pt x="81" y="192"/>
                    </a:cubicBezTo>
                    <a:cubicBezTo>
                      <a:pt x="77" y="192"/>
                      <a:pt x="70" y="192"/>
                      <a:pt x="59" y="190"/>
                    </a:cubicBezTo>
                    <a:lnTo>
                      <a:pt x="59" y="190"/>
                    </a:lnTo>
                    <a:cubicBezTo>
                      <a:pt x="131" y="203"/>
                      <a:pt x="72" y="203"/>
                      <a:pt x="59" y="216"/>
                    </a:cubicBezTo>
                    <a:cubicBezTo>
                      <a:pt x="46" y="223"/>
                      <a:pt x="79" y="236"/>
                      <a:pt x="92" y="249"/>
                    </a:cubicBezTo>
                    <a:cubicBezTo>
                      <a:pt x="98" y="256"/>
                      <a:pt x="131" y="256"/>
                      <a:pt x="79" y="256"/>
                    </a:cubicBezTo>
                    <a:lnTo>
                      <a:pt x="112" y="256"/>
                    </a:lnTo>
                    <a:cubicBezTo>
                      <a:pt x="40" y="262"/>
                      <a:pt x="46" y="269"/>
                      <a:pt x="112" y="282"/>
                    </a:cubicBezTo>
                    <a:cubicBezTo>
                      <a:pt x="85" y="282"/>
                      <a:pt x="66" y="275"/>
                      <a:pt x="53" y="275"/>
                    </a:cubicBezTo>
                    <a:cubicBezTo>
                      <a:pt x="57" y="280"/>
                      <a:pt x="85" y="285"/>
                      <a:pt x="80" y="285"/>
                    </a:cubicBezTo>
                    <a:cubicBezTo>
                      <a:pt x="78" y="285"/>
                      <a:pt x="70" y="284"/>
                      <a:pt x="53" y="282"/>
                    </a:cubicBezTo>
                    <a:lnTo>
                      <a:pt x="53" y="282"/>
                    </a:lnTo>
                    <a:cubicBezTo>
                      <a:pt x="98" y="301"/>
                      <a:pt x="118" y="308"/>
                      <a:pt x="92" y="321"/>
                    </a:cubicBezTo>
                    <a:cubicBezTo>
                      <a:pt x="105" y="321"/>
                      <a:pt x="131" y="328"/>
                      <a:pt x="131" y="328"/>
                    </a:cubicBezTo>
                    <a:cubicBezTo>
                      <a:pt x="118" y="328"/>
                      <a:pt x="72" y="334"/>
                      <a:pt x="157" y="341"/>
                    </a:cubicBezTo>
                    <a:cubicBezTo>
                      <a:pt x="154" y="344"/>
                      <a:pt x="139" y="344"/>
                      <a:pt x="131" y="344"/>
                    </a:cubicBezTo>
                    <a:cubicBezTo>
                      <a:pt x="123" y="344"/>
                      <a:pt x="121" y="344"/>
                      <a:pt x="144" y="347"/>
                    </a:cubicBezTo>
                    <a:lnTo>
                      <a:pt x="92" y="347"/>
                    </a:lnTo>
                    <a:cubicBezTo>
                      <a:pt x="112" y="360"/>
                      <a:pt x="112" y="373"/>
                      <a:pt x="66" y="380"/>
                    </a:cubicBezTo>
                    <a:cubicBezTo>
                      <a:pt x="144" y="406"/>
                      <a:pt x="85" y="406"/>
                      <a:pt x="40" y="426"/>
                    </a:cubicBezTo>
                    <a:cubicBezTo>
                      <a:pt x="66" y="426"/>
                      <a:pt x="7" y="426"/>
                      <a:pt x="85" y="439"/>
                    </a:cubicBezTo>
                    <a:cubicBezTo>
                      <a:pt x="72" y="437"/>
                      <a:pt x="65" y="436"/>
                      <a:pt x="63" y="436"/>
                    </a:cubicBezTo>
                    <a:cubicBezTo>
                      <a:pt x="56" y="436"/>
                      <a:pt x="71" y="440"/>
                      <a:pt x="72" y="445"/>
                    </a:cubicBezTo>
                    <a:lnTo>
                      <a:pt x="72" y="445"/>
                    </a:lnTo>
                    <a:cubicBezTo>
                      <a:pt x="71" y="445"/>
                      <a:pt x="70" y="444"/>
                      <a:pt x="69" y="444"/>
                    </a:cubicBezTo>
                    <a:lnTo>
                      <a:pt x="69" y="444"/>
                    </a:lnTo>
                    <a:cubicBezTo>
                      <a:pt x="89" y="452"/>
                      <a:pt x="27" y="453"/>
                      <a:pt x="98" y="459"/>
                    </a:cubicBezTo>
                    <a:cubicBezTo>
                      <a:pt x="70" y="457"/>
                      <a:pt x="55" y="456"/>
                      <a:pt x="49" y="456"/>
                    </a:cubicBezTo>
                    <a:cubicBezTo>
                      <a:pt x="35" y="456"/>
                      <a:pt x="71" y="460"/>
                      <a:pt x="85" y="465"/>
                    </a:cubicBezTo>
                    <a:cubicBezTo>
                      <a:pt x="76" y="464"/>
                      <a:pt x="69" y="464"/>
                      <a:pt x="65" y="464"/>
                    </a:cubicBezTo>
                    <a:cubicBezTo>
                      <a:pt x="50" y="464"/>
                      <a:pt x="73" y="470"/>
                      <a:pt x="66" y="470"/>
                    </a:cubicBezTo>
                    <a:cubicBezTo>
                      <a:pt x="62" y="470"/>
                      <a:pt x="54" y="468"/>
                      <a:pt x="33" y="465"/>
                    </a:cubicBezTo>
                    <a:lnTo>
                      <a:pt x="33" y="465"/>
                    </a:lnTo>
                    <a:cubicBezTo>
                      <a:pt x="59" y="478"/>
                      <a:pt x="7" y="472"/>
                      <a:pt x="13" y="485"/>
                    </a:cubicBezTo>
                    <a:lnTo>
                      <a:pt x="53" y="485"/>
                    </a:lnTo>
                    <a:cubicBezTo>
                      <a:pt x="26" y="485"/>
                      <a:pt x="33" y="485"/>
                      <a:pt x="59" y="491"/>
                    </a:cubicBezTo>
                    <a:cubicBezTo>
                      <a:pt x="20" y="491"/>
                      <a:pt x="20" y="498"/>
                      <a:pt x="66" y="498"/>
                    </a:cubicBezTo>
                    <a:cubicBezTo>
                      <a:pt x="7" y="504"/>
                      <a:pt x="20" y="511"/>
                      <a:pt x="40" y="511"/>
                    </a:cubicBezTo>
                    <a:cubicBezTo>
                      <a:pt x="0" y="517"/>
                      <a:pt x="40" y="524"/>
                      <a:pt x="66" y="524"/>
                    </a:cubicBezTo>
                    <a:cubicBezTo>
                      <a:pt x="13" y="530"/>
                      <a:pt x="13" y="544"/>
                      <a:pt x="72" y="544"/>
                    </a:cubicBezTo>
                    <a:cubicBezTo>
                      <a:pt x="46" y="547"/>
                      <a:pt x="41" y="548"/>
                      <a:pt x="46" y="548"/>
                    </a:cubicBezTo>
                    <a:cubicBezTo>
                      <a:pt x="50" y="548"/>
                      <a:pt x="62" y="547"/>
                      <a:pt x="73" y="545"/>
                    </a:cubicBezTo>
                    <a:lnTo>
                      <a:pt x="73" y="545"/>
                    </a:lnTo>
                    <a:cubicBezTo>
                      <a:pt x="20" y="558"/>
                      <a:pt x="15" y="570"/>
                      <a:pt x="66" y="570"/>
                    </a:cubicBezTo>
                    <a:cubicBezTo>
                      <a:pt x="20" y="583"/>
                      <a:pt x="40" y="583"/>
                      <a:pt x="66" y="583"/>
                    </a:cubicBezTo>
                    <a:cubicBezTo>
                      <a:pt x="85" y="583"/>
                      <a:pt x="105" y="583"/>
                      <a:pt x="53" y="596"/>
                    </a:cubicBezTo>
                    <a:cubicBezTo>
                      <a:pt x="60" y="595"/>
                      <a:pt x="64" y="594"/>
                      <a:pt x="67" y="594"/>
                    </a:cubicBezTo>
                    <a:cubicBezTo>
                      <a:pt x="76" y="594"/>
                      <a:pt x="69" y="598"/>
                      <a:pt x="70" y="598"/>
                    </a:cubicBezTo>
                    <a:cubicBezTo>
                      <a:pt x="71" y="598"/>
                      <a:pt x="78" y="596"/>
                      <a:pt x="98" y="589"/>
                    </a:cubicBezTo>
                    <a:lnTo>
                      <a:pt x="98" y="589"/>
                    </a:lnTo>
                    <a:cubicBezTo>
                      <a:pt x="87" y="597"/>
                      <a:pt x="84" y="600"/>
                      <a:pt x="90" y="600"/>
                    </a:cubicBezTo>
                    <a:cubicBezTo>
                      <a:pt x="93" y="600"/>
                      <a:pt x="101" y="599"/>
                      <a:pt x="112" y="596"/>
                    </a:cubicBezTo>
                    <a:lnTo>
                      <a:pt x="112" y="596"/>
                    </a:lnTo>
                    <a:cubicBezTo>
                      <a:pt x="74" y="612"/>
                      <a:pt x="72" y="624"/>
                      <a:pt x="87" y="624"/>
                    </a:cubicBezTo>
                    <a:cubicBezTo>
                      <a:pt x="90" y="624"/>
                      <a:pt x="94" y="623"/>
                      <a:pt x="98" y="622"/>
                    </a:cubicBezTo>
                    <a:lnTo>
                      <a:pt x="98" y="622"/>
                    </a:lnTo>
                    <a:cubicBezTo>
                      <a:pt x="79" y="635"/>
                      <a:pt x="74" y="638"/>
                      <a:pt x="76" y="638"/>
                    </a:cubicBezTo>
                    <a:cubicBezTo>
                      <a:pt x="79" y="638"/>
                      <a:pt x="89" y="635"/>
                      <a:pt x="98" y="635"/>
                    </a:cubicBezTo>
                    <a:cubicBezTo>
                      <a:pt x="104" y="635"/>
                      <a:pt x="105" y="630"/>
                      <a:pt x="122" y="620"/>
                    </a:cubicBezTo>
                    <a:lnTo>
                      <a:pt x="122" y="620"/>
                    </a:lnTo>
                    <a:cubicBezTo>
                      <a:pt x="122" y="620"/>
                      <a:pt x="122" y="620"/>
                      <a:pt x="122" y="620"/>
                    </a:cubicBezTo>
                    <a:cubicBezTo>
                      <a:pt x="123" y="620"/>
                      <a:pt x="128" y="619"/>
                      <a:pt x="138" y="616"/>
                    </a:cubicBezTo>
                    <a:cubicBezTo>
                      <a:pt x="138" y="609"/>
                      <a:pt x="144" y="609"/>
                      <a:pt x="157" y="602"/>
                    </a:cubicBezTo>
                    <a:cubicBezTo>
                      <a:pt x="164" y="602"/>
                      <a:pt x="177" y="596"/>
                      <a:pt x="184" y="589"/>
                    </a:cubicBezTo>
                    <a:cubicBezTo>
                      <a:pt x="187" y="586"/>
                      <a:pt x="191" y="582"/>
                      <a:pt x="187" y="582"/>
                    </a:cubicBezTo>
                    <a:cubicBezTo>
                      <a:pt x="187" y="582"/>
                      <a:pt x="186" y="582"/>
                      <a:pt x="186" y="582"/>
                    </a:cubicBezTo>
                    <a:lnTo>
                      <a:pt x="186" y="582"/>
                    </a:lnTo>
                    <a:cubicBezTo>
                      <a:pt x="195" y="578"/>
                      <a:pt x="200" y="574"/>
                      <a:pt x="197" y="574"/>
                    </a:cubicBezTo>
                    <a:cubicBezTo>
                      <a:pt x="196" y="574"/>
                      <a:pt x="194" y="575"/>
                      <a:pt x="190" y="576"/>
                    </a:cubicBezTo>
                    <a:cubicBezTo>
                      <a:pt x="194" y="574"/>
                      <a:pt x="198" y="572"/>
                      <a:pt x="203" y="570"/>
                    </a:cubicBezTo>
                    <a:cubicBezTo>
                      <a:pt x="213" y="566"/>
                      <a:pt x="210" y="566"/>
                      <a:pt x="203" y="566"/>
                    </a:cubicBezTo>
                    <a:cubicBezTo>
                      <a:pt x="197" y="566"/>
                      <a:pt x="187" y="566"/>
                      <a:pt x="184" y="563"/>
                    </a:cubicBezTo>
                    <a:cubicBezTo>
                      <a:pt x="179" y="563"/>
                      <a:pt x="203" y="552"/>
                      <a:pt x="191" y="552"/>
                    </a:cubicBezTo>
                    <a:cubicBezTo>
                      <a:pt x="187" y="552"/>
                      <a:pt x="179" y="553"/>
                      <a:pt x="164" y="557"/>
                    </a:cubicBezTo>
                    <a:cubicBezTo>
                      <a:pt x="170" y="557"/>
                      <a:pt x="138" y="563"/>
                      <a:pt x="138" y="563"/>
                    </a:cubicBezTo>
                    <a:cubicBezTo>
                      <a:pt x="138" y="563"/>
                      <a:pt x="177" y="550"/>
                      <a:pt x="184" y="550"/>
                    </a:cubicBezTo>
                    <a:cubicBezTo>
                      <a:pt x="242" y="537"/>
                      <a:pt x="138" y="544"/>
                      <a:pt x="184" y="530"/>
                    </a:cubicBezTo>
                    <a:lnTo>
                      <a:pt x="144" y="530"/>
                    </a:lnTo>
                    <a:cubicBezTo>
                      <a:pt x="190" y="524"/>
                      <a:pt x="184" y="524"/>
                      <a:pt x="138" y="524"/>
                    </a:cubicBezTo>
                    <a:cubicBezTo>
                      <a:pt x="164" y="524"/>
                      <a:pt x="112" y="524"/>
                      <a:pt x="164" y="517"/>
                    </a:cubicBezTo>
                    <a:lnTo>
                      <a:pt x="164" y="517"/>
                    </a:lnTo>
                    <a:cubicBezTo>
                      <a:pt x="157" y="520"/>
                      <a:pt x="156" y="520"/>
                      <a:pt x="157" y="520"/>
                    </a:cubicBezTo>
                    <a:cubicBezTo>
                      <a:pt x="158" y="520"/>
                      <a:pt x="168" y="517"/>
                      <a:pt x="164" y="517"/>
                    </a:cubicBezTo>
                    <a:cubicBezTo>
                      <a:pt x="197" y="517"/>
                      <a:pt x="170" y="517"/>
                      <a:pt x="157" y="511"/>
                    </a:cubicBezTo>
                    <a:lnTo>
                      <a:pt x="184" y="511"/>
                    </a:lnTo>
                    <a:cubicBezTo>
                      <a:pt x="157" y="511"/>
                      <a:pt x="144" y="504"/>
                      <a:pt x="184" y="504"/>
                    </a:cubicBezTo>
                    <a:cubicBezTo>
                      <a:pt x="157" y="504"/>
                      <a:pt x="190" y="504"/>
                      <a:pt x="151" y="498"/>
                    </a:cubicBezTo>
                    <a:lnTo>
                      <a:pt x="151" y="498"/>
                    </a:lnTo>
                    <a:cubicBezTo>
                      <a:pt x="172" y="499"/>
                      <a:pt x="185" y="500"/>
                      <a:pt x="193" y="500"/>
                    </a:cubicBezTo>
                    <a:cubicBezTo>
                      <a:pt x="224" y="500"/>
                      <a:pt x="151" y="490"/>
                      <a:pt x="151" y="485"/>
                    </a:cubicBezTo>
                    <a:cubicBezTo>
                      <a:pt x="157" y="478"/>
                      <a:pt x="262" y="472"/>
                      <a:pt x="177" y="465"/>
                    </a:cubicBezTo>
                    <a:cubicBezTo>
                      <a:pt x="221" y="465"/>
                      <a:pt x="166" y="454"/>
                      <a:pt x="171" y="454"/>
                    </a:cubicBezTo>
                    <a:cubicBezTo>
                      <a:pt x="173" y="454"/>
                      <a:pt x="182" y="455"/>
                      <a:pt x="203" y="459"/>
                    </a:cubicBezTo>
                    <a:cubicBezTo>
                      <a:pt x="164" y="439"/>
                      <a:pt x="223" y="432"/>
                      <a:pt x="184" y="419"/>
                    </a:cubicBezTo>
                    <a:lnTo>
                      <a:pt x="184" y="419"/>
                    </a:lnTo>
                    <a:cubicBezTo>
                      <a:pt x="193" y="420"/>
                      <a:pt x="200" y="420"/>
                      <a:pt x="207" y="420"/>
                    </a:cubicBezTo>
                    <a:cubicBezTo>
                      <a:pt x="284" y="420"/>
                      <a:pt x="185" y="386"/>
                      <a:pt x="203" y="380"/>
                    </a:cubicBezTo>
                    <a:cubicBezTo>
                      <a:pt x="223" y="373"/>
                      <a:pt x="269" y="373"/>
                      <a:pt x="249" y="367"/>
                    </a:cubicBezTo>
                    <a:cubicBezTo>
                      <a:pt x="229" y="360"/>
                      <a:pt x="216" y="360"/>
                      <a:pt x="203" y="360"/>
                    </a:cubicBezTo>
                    <a:cubicBezTo>
                      <a:pt x="203" y="360"/>
                      <a:pt x="197" y="360"/>
                      <a:pt x="190" y="354"/>
                    </a:cubicBezTo>
                    <a:lnTo>
                      <a:pt x="190" y="354"/>
                    </a:lnTo>
                    <a:cubicBezTo>
                      <a:pt x="229" y="360"/>
                      <a:pt x="236" y="360"/>
                      <a:pt x="249" y="360"/>
                    </a:cubicBezTo>
                    <a:cubicBezTo>
                      <a:pt x="229" y="354"/>
                      <a:pt x="308" y="347"/>
                      <a:pt x="223" y="334"/>
                    </a:cubicBezTo>
                    <a:lnTo>
                      <a:pt x="203" y="334"/>
                    </a:lnTo>
                    <a:cubicBezTo>
                      <a:pt x="206" y="331"/>
                      <a:pt x="211" y="329"/>
                      <a:pt x="219" y="329"/>
                    </a:cubicBezTo>
                    <a:cubicBezTo>
                      <a:pt x="224" y="329"/>
                      <a:pt x="230" y="330"/>
                      <a:pt x="238" y="332"/>
                    </a:cubicBezTo>
                    <a:lnTo>
                      <a:pt x="238" y="332"/>
                    </a:lnTo>
                    <a:cubicBezTo>
                      <a:pt x="223" y="328"/>
                      <a:pt x="235" y="327"/>
                      <a:pt x="197" y="321"/>
                    </a:cubicBezTo>
                    <a:cubicBezTo>
                      <a:pt x="236" y="321"/>
                      <a:pt x="249" y="315"/>
                      <a:pt x="177" y="308"/>
                    </a:cubicBezTo>
                    <a:lnTo>
                      <a:pt x="177" y="308"/>
                    </a:lnTo>
                    <a:cubicBezTo>
                      <a:pt x="195" y="309"/>
                      <a:pt x="204" y="310"/>
                      <a:pt x="209" y="310"/>
                    </a:cubicBezTo>
                    <a:cubicBezTo>
                      <a:pt x="221" y="310"/>
                      <a:pt x="194" y="306"/>
                      <a:pt x="197" y="306"/>
                    </a:cubicBezTo>
                    <a:cubicBezTo>
                      <a:pt x="199" y="306"/>
                      <a:pt x="204" y="307"/>
                      <a:pt x="216" y="308"/>
                    </a:cubicBezTo>
                    <a:cubicBezTo>
                      <a:pt x="170" y="301"/>
                      <a:pt x="177" y="295"/>
                      <a:pt x="190" y="295"/>
                    </a:cubicBezTo>
                    <a:lnTo>
                      <a:pt x="157" y="295"/>
                    </a:lnTo>
                    <a:cubicBezTo>
                      <a:pt x="170" y="295"/>
                      <a:pt x="184" y="295"/>
                      <a:pt x="195" y="295"/>
                    </a:cubicBezTo>
                    <a:lnTo>
                      <a:pt x="195" y="295"/>
                    </a:lnTo>
                    <a:cubicBezTo>
                      <a:pt x="196" y="295"/>
                      <a:pt x="196" y="295"/>
                      <a:pt x="197" y="295"/>
                    </a:cubicBezTo>
                    <a:cubicBezTo>
                      <a:pt x="199" y="295"/>
                      <a:pt x="201" y="295"/>
                      <a:pt x="202" y="295"/>
                    </a:cubicBezTo>
                    <a:lnTo>
                      <a:pt x="202" y="295"/>
                    </a:lnTo>
                    <a:cubicBezTo>
                      <a:pt x="200" y="295"/>
                      <a:pt x="198" y="295"/>
                      <a:pt x="195" y="295"/>
                    </a:cubicBezTo>
                    <a:lnTo>
                      <a:pt x="195" y="295"/>
                    </a:lnTo>
                    <a:cubicBezTo>
                      <a:pt x="160" y="290"/>
                      <a:pt x="175" y="289"/>
                      <a:pt x="166" y="286"/>
                    </a:cubicBezTo>
                    <a:lnTo>
                      <a:pt x="166" y="286"/>
                    </a:lnTo>
                    <a:lnTo>
                      <a:pt x="201" y="292"/>
                    </a:lnTo>
                    <a:lnTo>
                      <a:pt x="201" y="292"/>
                    </a:lnTo>
                    <a:cubicBezTo>
                      <a:pt x="204" y="293"/>
                      <a:pt x="206" y="294"/>
                      <a:pt x="202" y="295"/>
                    </a:cubicBezTo>
                    <a:lnTo>
                      <a:pt x="202" y="295"/>
                    </a:lnTo>
                    <a:cubicBezTo>
                      <a:pt x="208" y="295"/>
                      <a:pt x="213" y="294"/>
                      <a:pt x="217" y="294"/>
                    </a:cubicBezTo>
                    <a:lnTo>
                      <a:pt x="217" y="294"/>
                    </a:lnTo>
                    <a:lnTo>
                      <a:pt x="223" y="295"/>
                    </a:lnTo>
                    <a:cubicBezTo>
                      <a:pt x="222" y="294"/>
                      <a:pt x="222" y="294"/>
                      <a:pt x="221" y="294"/>
                    </a:cubicBezTo>
                    <a:lnTo>
                      <a:pt x="221" y="294"/>
                    </a:lnTo>
                    <a:cubicBezTo>
                      <a:pt x="224" y="293"/>
                      <a:pt x="223" y="292"/>
                      <a:pt x="217" y="291"/>
                    </a:cubicBezTo>
                    <a:lnTo>
                      <a:pt x="217" y="291"/>
                    </a:lnTo>
                    <a:cubicBezTo>
                      <a:pt x="198" y="281"/>
                      <a:pt x="152" y="275"/>
                      <a:pt x="216" y="275"/>
                    </a:cubicBezTo>
                    <a:cubicBezTo>
                      <a:pt x="138" y="262"/>
                      <a:pt x="255" y="269"/>
                      <a:pt x="203" y="256"/>
                    </a:cubicBezTo>
                    <a:cubicBezTo>
                      <a:pt x="190" y="256"/>
                      <a:pt x="164" y="256"/>
                      <a:pt x="164" y="249"/>
                    </a:cubicBezTo>
                    <a:lnTo>
                      <a:pt x="164" y="249"/>
                    </a:lnTo>
                    <a:cubicBezTo>
                      <a:pt x="164" y="249"/>
                      <a:pt x="203" y="256"/>
                      <a:pt x="203" y="256"/>
                    </a:cubicBezTo>
                    <a:cubicBezTo>
                      <a:pt x="210" y="256"/>
                      <a:pt x="190" y="249"/>
                      <a:pt x="190" y="249"/>
                    </a:cubicBezTo>
                    <a:cubicBezTo>
                      <a:pt x="190" y="249"/>
                      <a:pt x="203" y="243"/>
                      <a:pt x="170" y="236"/>
                    </a:cubicBezTo>
                    <a:lnTo>
                      <a:pt x="170" y="236"/>
                    </a:lnTo>
                    <a:cubicBezTo>
                      <a:pt x="179" y="237"/>
                      <a:pt x="186" y="238"/>
                      <a:pt x="191" y="238"/>
                    </a:cubicBezTo>
                    <a:cubicBezTo>
                      <a:pt x="211" y="238"/>
                      <a:pt x="204" y="229"/>
                      <a:pt x="182" y="224"/>
                    </a:cubicBezTo>
                    <a:lnTo>
                      <a:pt x="182" y="224"/>
                    </a:lnTo>
                    <a:cubicBezTo>
                      <a:pt x="188" y="225"/>
                      <a:pt x="194" y="226"/>
                      <a:pt x="199" y="226"/>
                    </a:cubicBezTo>
                    <a:cubicBezTo>
                      <a:pt x="215" y="226"/>
                      <a:pt x="221" y="221"/>
                      <a:pt x="184" y="216"/>
                    </a:cubicBezTo>
                    <a:cubicBezTo>
                      <a:pt x="236" y="216"/>
                      <a:pt x="229" y="210"/>
                      <a:pt x="229" y="197"/>
                    </a:cubicBezTo>
                    <a:cubicBezTo>
                      <a:pt x="229" y="190"/>
                      <a:pt x="216" y="177"/>
                      <a:pt x="210" y="171"/>
                    </a:cubicBezTo>
                    <a:cubicBezTo>
                      <a:pt x="216" y="171"/>
                      <a:pt x="170" y="171"/>
                      <a:pt x="170" y="164"/>
                    </a:cubicBezTo>
                    <a:lnTo>
                      <a:pt x="170" y="164"/>
                    </a:lnTo>
                    <a:cubicBezTo>
                      <a:pt x="170" y="164"/>
                      <a:pt x="216" y="171"/>
                      <a:pt x="229" y="171"/>
                    </a:cubicBezTo>
                    <a:cubicBezTo>
                      <a:pt x="157" y="138"/>
                      <a:pt x="269" y="125"/>
                      <a:pt x="157" y="86"/>
                    </a:cubicBezTo>
                    <a:cubicBezTo>
                      <a:pt x="210" y="86"/>
                      <a:pt x="190" y="73"/>
                      <a:pt x="197" y="66"/>
                    </a:cubicBezTo>
                    <a:cubicBezTo>
                      <a:pt x="223" y="66"/>
                      <a:pt x="131" y="46"/>
                      <a:pt x="144" y="40"/>
                    </a:cubicBezTo>
                    <a:lnTo>
                      <a:pt x="170" y="40"/>
                    </a:lnTo>
                    <a:cubicBezTo>
                      <a:pt x="157" y="40"/>
                      <a:pt x="177" y="40"/>
                      <a:pt x="138" y="33"/>
                    </a:cubicBezTo>
                    <a:cubicBezTo>
                      <a:pt x="223" y="33"/>
                      <a:pt x="105" y="14"/>
                      <a:pt x="184" y="14"/>
                    </a:cubicBezTo>
                    <a:lnTo>
                      <a:pt x="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906887" y="3306138"/>
                <a:ext cx="669" cy="96"/>
              </a:xfrm>
              <a:custGeom>
                <a:avLst/>
                <a:gdLst/>
                <a:ahLst/>
                <a:cxnLst/>
                <a:rect l="l" t="t" r="r" b="b"/>
                <a:pathLst>
                  <a:path w="7" h="1" extrusionOk="0">
                    <a:moveTo>
                      <a:pt x="0" y="1"/>
                    </a:moveTo>
                    <a:cubicBezTo>
                      <a:pt x="7" y="1"/>
                      <a:pt x="7" y="1"/>
                      <a:pt x="7" y="1"/>
                    </a:cubicBezTo>
                    <a:cubicBezTo>
                      <a:pt x="7" y="1"/>
                      <a:pt x="7"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921888" y="3283015"/>
                <a:ext cx="30671" cy="75100"/>
              </a:xfrm>
              <a:custGeom>
                <a:avLst/>
                <a:gdLst/>
                <a:ahLst/>
                <a:cxnLst/>
                <a:rect l="l" t="t" r="r" b="b"/>
                <a:pathLst>
                  <a:path w="321" h="786" extrusionOk="0">
                    <a:moveTo>
                      <a:pt x="20" y="1"/>
                    </a:moveTo>
                    <a:lnTo>
                      <a:pt x="37" y="2"/>
                    </a:lnTo>
                    <a:lnTo>
                      <a:pt x="37" y="2"/>
                    </a:lnTo>
                    <a:cubicBezTo>
                      <a:pt x="29" y="1"/>
                      <a:pt x="20" y="1"/>
                      <a:pt x="20" y="1"/>
                    </a:cubicBezTo>
                    <a:close/>
                    <a:moveTo>
                      <a:pt x="177" y="420"/>
                    </a:moveTo>
                    <a:cubicBezTo>
                      <a:pt x="206" y="420"/>
                      <a:pt x="209" y="425"/>
                      <a:pt x="200" y="426"/>
                    </a:cubicBezTo>
                    <a:lnTo>
                      <a:pt x="200" y="426"/>
                    </a:lnTo>
                    <a:cubicBezTo>
                      <a:pt x="204" y="425"/>
                      <a:pt x="147" y="420"/>
                      <a:pt x="177" y="420"/>
                    </a:cubicBezTo>
                    <a:close/>
                    <a:moveTo>
                      <a:pt x="215" y="760"/>
                    </a:moveTo>
                    <a:cubicBezTo>
                      <a:pt x="211" y="760"/>
                      <a:pt x="199" y="762"/>
                      <a:pt x="190" y="764"/>
                    </a:cubicBezTo>
                    <a:lnTo>
                      <a:pt x="190" y="764"/>
                    </a:lnTo>
                    <a:cubicBezTo>
                      <a:pt x="191" y="762"/>
                      <a:pt x="195" y="760"/>
                      <a:pt x="215" y="760"/>
                    </a:cubicBezTo>
                    <a:close/>
                    <a:moveTo>
                      <a:pt x="37" y="2"/>
                    </a:moveTo>
                    <a:cubicBezTo>
                      <a:pt x="42" y="3"/>
                      <a:pt x="46" y="5"/>
                      <a:pt x="46" y="7"/>
                    </a:cubicBezTo>
                    <a:cubicBezTo>
                      <a:pt x="52" y="14"/>
                      <a:pt x="13" y="21"/>
                      <a:pt x="59" y="27"/>
                    </a:cubicBezTo>
                    <a:lnTo>
                      <a:pt x="13" y="27"/>
                    </a:lnTo>
                    <a:cubicBezTo>
                      <a:pt x="20" y="47"/>
                      <a:pt x="98" y="66"/>
                      <a:pt x="26" y="79"/>
                    </a:cubicBezTo>
                    <a:cubicBezTo>
                      <a:pt x="98" y="86"/>
                      <a:pt x="33" y="92"/>
                      <a:pt x="33" y="99"/>
                    </a:cubicBezTo>
                    <a:cubicBezTo>
                      <a:pt x="33" y="106"/>
                      <a:pt x="59" y="119"/>
                      <a:pt x="72" y="119"/>
                    </a:cubicBezTo>
                    <a:cubicBezTo>
                      <a:pt x="41" y="119"/>
                      <a:pt x="57" y="122"/>
                      <a:pt x="54" y="122"/>
                    </a:cubicBezTo>
                    <a:cubicBezTo>
                      <a:pt x="52" y="122"/>
                      <a:pt x="46" y="121"/>
                      <a:pt x="26" y="119"/>
                    </a:cubicBezTo>
                    <a:lnTo>
                      <a:pt x="26" y="119"/>
                    </a:lnTo>
                    <a:cubicBezTo>
                      <a:pt x="62" y="125"/>
                      <a:pt x="33" y="125"/>
                      <a:pt x="62" y="130"/>
                    </a:cubicBezTo>
                    <a:lnTo>
                      <a:pt x="62" y="130"/>
                    </a:lnTo>
                    <a:cubicBezTo>
                      <a:pt x="60" y="130"/>
                      <a:pt x="59" y="130"/>
                      <a:pt x="58" y="130"/>
                    </a:cubicBezTo>
                    <a:cubicBezTo>
                      <a:pt x="45" y="130"/>
                      <a:pt x="58" y="138"/>
                      <a:pt x="79" y="138"/>
                    </a:cubicBezTo>
                    <a:lnTo>
                      <a:pt x="39" y="138"/>
                    </a:lnTo>
                    <a:cubicBezTo>
                      <a:pt x="111" y="151"/>
                      <a:pt x="26" y="151"/>
                      <a:pt x="85" y="158"/>
                    </a:cubicBezTo>
                    <a:cubicBezTo>
                      <a:pt x="59" y="164"/>
                      <a:pt x="79" y="184"/>
                      <a:pt x="92" y="204"/>
                    </a:cubicBezTo>
                    <a:cubicBezTo>
                      <a:pt x="83" y="204"/>
                      <a:pt x="77" y="201"/>
                      <a:pt x="72" y="201"/>
                    </a:cubicBezTo>
                    <a:cubicBezTo>
                      <a:pt x="70" y="201"/>
                      <a:pt x="68" y="202"/>
                      <a:pt x="65" y="204"/>
                    </a:cubicBezTo>
                    <a:cubicBezTo>
                      <a:pt x="111" y="217"/>
                      <a:pt x="33" y="230"/>
                      <a:pt x="124" y="236"/>
                    </a:cubicBezTo>
                    <a:cubicBezTo>
                      <a:pt x="59" y="236"/>
                      <a:pt x="111" y="243"/>
                      <a:pt x="59" y="243"/>
                    </a:cubicBezTo>
                    <a:cubicBezTo>
                      <a:pt x="131" y="249"/>
                      <a:pt x="72" y="263"/>
                      <a:pt x="59" y="276"/>
                    </a:cubicBezTo>
                    <a:cubicBezTo>
                      <a:pt x="46" y="289"/>
                      <a:pt x="79" y="302"/>
                      <a:pt x="92" y="315"/>
                    </a:cubicBezTo>
                    <a:cubicBezTo>
                      <a:pt x="98" y="321"/>
                      <a:pt x="137" y="321"/>
                      <a:pt x="85" y="321"/>
                    </a:cubicBezTo>
                    <a:cubicBezTo>
                      <a:pt x="79" y="321"/>
                      <a:pt x="105" y="321"/>
                      <a:pt x="111" y="328"/>
                    </a:cubicBezTo>
                    <a:cubicBezTo>
                      <a:pt x="46" y="335"/>
                      <a:pt x="46" y="348"/>
                      <a:pt x="118" y="354"/>
                    </a:cubicBezTo>
                    <a:lnTo>
                      <a:pt x="59" y="354"/>
                    </a:lnTo>
                    <a:cubicBezTo>
                      <a:pt x="59" y="359"/>
                      <a:pt x="88" y="363"/>
                      <a:pt x="85" y="363"/>
                    </a:cubicBezTo>
                    <a:cubicBezTo>
                      <a:pt x="83" y="363"/>
                      <a:pt x="76" y="363"/>
                      <a:pt x="59" y="361"/>
                    </a:cubicBezTo>
                    <a:lnTo>
                      <a:pt x="59" y="361"/>
                    </a:lnTo>
                    <a:cubicBezTo>
                      <a:pt x="105" y="380"/>
                      <a:pt x="124" y="387"/>
                      <a:pt x="98" y="407"/>
                    </a:cubicBezTo>
                    <a:cubicBezTo>
                      <a:pt x="118" y="407"/>
                      <a:pt x="137" y="407"/>
                      <a:pt x="144" y="413"/>
                    </a:cubicBezTo>
                    <a:cubicBezTo>
                      <a:pt x="133" y="413"/>
                      <a:pt x="98" y="427"/>
                      <a:pt x="137" y="427"/>
                    </a:cubicBezTo>
                    <a:cubicBezTo>
                      <a:pt x="144" y="427"/>
                      <a:pt x="152" y="427"/>
                      <a:pt x="164" y="426"/>
                    </a:cubicBezTo>
                    <a:lnTo>
                      <a:pt x="164" y="426"/>
                    </a:lnTo>
                    <a:cubicBezTo>
                      <a:pt x="164" y="433"/>
                      <a:pt x="111" y="433"/>
                      <a:pt x="157" y="433"/>
                    </a:cubicBezTo>
                    <a:cubicBezTo>
                      <a:pt x="72" y="433"/>
                      <a:pt x="131" y="439"/>
                      <a:pt x="157" y="439"/>
                    </a:cubicBezTo>
                    <a:lnTo>
                      <a:pt x="98" y="439"/>
                    </a:lnTo>
                    <a:cubicBezTo>
                      <a:pt x="124" y="452"/>
                      <a:pt x="124" y="472"/>
                      <a:pt x="85" y="485"/>
                    </a:cubicBezTo>
                    <a:cubicBezTo>
                      <a:pt x="157" y="511"/>
                      <a:pt x="105" y="518"/>
                      <a:pt x="59" y="544"/>
                    </a:cubicBezTo>
                    <a:cubicBezTo>
                      <a:pt x="85" y="550"/>
                      <a:pt x="33" y="557"/>
                      <a:pt x="105" y="557"/>
                    </a:cubicBezTo>
                    <a:cubicBezTo>
                      <a:pt x="59" y="557"/>
                      <a:pt x="98" y="564"/>
                      <a:pt x="98" y="564"/>
                    </a:cubicBezTo>
                    <a:lnTo>
                      <a:pt x="111" y="564"/>
                    </a:lnTo>
                    <a:cubicBezTo>
                      <a:pt x="105" y="564"/>
                      <a:pt x="92" y="570"/>
                      <a:pt x="72" y="570"/>
                    </a:cubicBezTo>
                    <a:cubicBezTo>
                      <a:pt x="137" y="570"/>
                      <a:pt x="33" y="583"/>
                      <a:pt x="118" y="583"/>
                    </a:cubicBezTo>
                    <a:cubicBezTo>
                      <a:pt x="72" y="586"/>
                      <a:pt x="65" y="586"/>
                      <a:pt x="73" y="586"/>
                    </a:cubicBezTo>
                    <a:cubicBezTo>
                      <a:pt x="80" y="586"/>
                      <a:pt x="101" y="586"/>
                      <a:pt x="111" y="590"/>
                    </a:cubicBezTo>
                    <a:cubicBezTo>
                      <a:pt x="46" y="590"/>
                      <a:pt x="137" y="603"/>
                      <a:pt x="59" y="603"/>
                    </a:cubicBezTo>
                    <a:cubicBezTo>
                      <a:pt x="92" y="609"/>
                      <a:pt x="33" y="609"/>
                      <a:pt x="39" y="622"/>
                    </a:cubicBezTo>
                    <a:cubicBezTo>
                      <a:pt x="59" y="622"/>
                      <a:pt x="79" y="616"/>
                      <a:pt x="85" y="616"/>
                    </a:cubicBezTo>
                    <a:cubicBezTo>
                      <a:pt x="52" y="622"/>
                      <a:pt x="59" y="622"/>
                      <a:pt x="85" y="622"/>
                    </a:cubicBezTo>
                    <a:cubicBezTo>
                      <a:pt x="52" y="629"/>
                      <a:pt x="52" y="635"/>
                      <a:pt x="92" y="635"/>
                    </a:cubicBezTo>
                    <a:cubicBezTo>
                      <a:pt x="39" y="642"/>
                      <a:pt x="52" y="649"/>
                      <a:pt x="72" y="655"/>
                    </a:cubicBezTo>
                    <a:cubicBezTo>
                      <a:pt x="68" y="651"/>
                      <a:pt x="81" y="649"/>
                      <a:pt x="92" y="649"/>
                    </a:cubicBezTo>
                    <a:lnTo>
                      <a:pt x="92" y="649"/>
                    </a:lnTo>
                    <a:cubicBezTo>
                      <a:pt x="84" y="649"/>
                      <a:pt x="76" y="651"/>
                      <a:pt x="72" y="655"/>
                    </a:cubicBezTo>
                    <a:cubicBezTo>
                      <a:pt x="33" y="662"/>
                      <a:pt x="72" y="662"/>
                      <a:pt x="98" y="662"/>
                    </a:cubicBezTo>
                    <a:cubicBezTo>
                      <a:pt x="46" y="675"/>
                      <a:pt x="46" y="681"/>
                      <a:pt x="105" y="681"/>
                    </a:cubicBezTo>
                    <a:cubicBezTo>
                      <a:pt x="52" y="688"/>
                      <a:pt x="79" y="688"/>
                      <a:pt x="111" y="688"/>
                    </a:cubicBezTo>
                    <a:cubicBezTo>
                      <a:pt x="52" y="701"/>
                      <a:pt x="46" y="707"/>
                      <a:pt x="98" y="714"/>
                    </a:cubicBezTo>
                    <a:cubicBezTo>
                      <a:pt x="0" y="721"/>
                      <a:pt x="190" y="721"/>
                      <a:pt x="79" y="740"/>
                    </a:cubicBezTo>
                    <a:cubicBezTo>
                      <a:pt x="94" y="738"/>
                      <a:pt x="97" y="737"/>
                      <a:pt x="98" y="737"/>
                    </a:cubicBezTo>
                    <a:lnTo>
                      <a:pt x="98" y="737"/>
                    </a:lnTo>
                    <a:cubicBezTo>
                      <a:pt x="99" y="737"/>
                      <a:pt x="87" y="740"/>
                      <a:pt x="131" y="740"/>
                    </a:cubicBezTo>
                    <a:cubicBezTo>
                      <a:pt x="105" y="747"/>
                      <a:pt x="105" y="747"/>
                      <a:pt x="131" y="747"/>
                    </a:cubicBezTo>
                    <a:cubicBezTo>
                      <a:pt x="85" y="760"/>
                      <a:pt x="92" y="766"/>
                      <a:pt x="118" y="773"/>
                    </a:cubicBezTo>
                    <a:cubicBezTo>
                      <a:pt x="72" y="779"/>
                      <a:pt x="98" y="779"/>
                      <a:pt x="111" y="786"/>
                    </a:cubicBezTo>
                    <a:cubicBezTo>
                      <a:pt x="118" y="786"/>
                      <a:pt x="118" y="779"/>
                      <a:pt x="151" y="779"/>
                    </a:cubicBezTo>
                    <a:cubicBezTo>
                      <a:pt x="153" y="777"/>
                      <a:pt x="155" y="777"/>
                      <a:pt x="158" y="777"/>
                    </a:cubicBezTo>
                    <a:cubicBezTo>
                      <a:pt x="163" y="777"/>
                      <a:pt x="170" y="779"/>
                      <a:pt x="183" y="779"/>
                    </a:cubicBezTo>
                    <a:lnTo>
                      <a:pt x="209" y="779"/>
                    </a:lnTo>
                    <a:cubicBezTo>
                      <a:pt x="216" y="773"/>
                      <a:pt x="223" y="766"/>
                      <a:pt x="190" y="766"/>
                    </a:cubicBezTo>
                    <a:cubicBezTo>
                      <a:pt x="214" y="766"/>
                      <a:pt x="233" y="761"/>
                      <a:pt x="219" y="760"/>
                    </a:cubicBezTo>
                    <a:lnTo>
                      <a:pt x="219" y="760"/>
                    </a:lnTo>
                    <a:cubicBezTo>
                      <a:pt x="222" y="760"/>
                      <a:pt x="225" y="760"/>
                      <a:pt x="229" y="760"/>
                    </a:cubicBezTo>
                    <a:cubicBezTo>
                      <a:pt x="249" y="747"/>
                      <a:pt x="216" y="740"/>
                      <a:pt x="209" y="734"/>
                    </a:cubicBezTo>
                    <a:cubicBezTo>
                      <a:pt x="209" y="728"/>
                      <a:pt x="249" y="710"/>
                      <a:pt x="208" y="708"/>
                    </a:cubicBezTo>
                    <a:lnTo>
                      <a:pt x="208" y="708"/>
                    </a:lnTo>
                    <a:cubicBezTo>
                      <a:pt x="209" y="708"/>
                      <a:pt x="209" y="707"/>
                      <a:pt x="209" y="707"/>
                    </a:cubicBezTo>
                    <a:cubicBezTo>
                      <a:pt x="275" y="694"/>
                      <a:pt x="170" y="681"/>
                      <a:pt x="216" y="668"/>
                    </a:cubicBezTo>
                    <a:cubicBezTo>
                      <a:pt x="211" y="668"/>
                      <a:pt x="205" y="669"/>
                      <a:pt x="198" y="670"/>
                    </a:cubicBezTo>
                    <a:lnTo>
                      <a:pt x="198" y="670"/>
                    </a:lnTo>
                    <a:cubicBezTo>
                      <a:pt x="213" y="665"/>
                      <a:pt x="210" y="660"/>
                      <a:pt x="192" y="660"/>
                    </a:cubicBezTo>
                    <a:cubicBezTo>
                      <a:pt x="186" y="660"/>
                      <a:pt x="179" y="660"/>
                      <a:pt x="170" y="662"/>
                    </a:cubicBezTo>
                    <a:cubicBezTo>
                      <a:pt x="196" y="655"/>
                      <a:pt x="144" y="655"/>
                      <a:pt x="196" y="655"/>
                    </a:cubicBezTo>
                    <a:cubicBezTo>
                      <a:pt x="209" y="652"/>
                      <a:pt x="211" y="652"/>
                      <a:pt x="208" y="652"/>
                    </a:cubicBezTo>
                    <a:cubicBezTo>
                      <a:pt x="205" y="652"/>
                      <a:pt x="196" y="652"/>
                      <a:pt x="190" y="649"/>
                    </a:cubicBezTo>
                    <a:cubicBezTo>
                      <a:pt x="196" y="645"/>
                      <a:pt x="201" y="645"/>
                      <a:pt x="205" y="645"/>
                    </a:cubicBezTo>
                    <a:cubicBezTo>
                      <a:pt x="209" y="645"/>
                      <a:pt x="213" y="645"/>
                      <a:pt x="216" y="642"/>
                    </a:cubicBezTo>
                    <a:cubicBezTo>
                      <a:pt x="183" y="642"/>
                      <a:pt x="170" y="635"/>
                      <a:pt x="209" y="635"/>
                    </a:cubicBezTo>
                    <a:cubicBezTo>
                      <a:pt x="190" y="635"/>
                      <a:pt x="216" y="629"/>
                      <a:pt x="177" y="629"/>
                    </a:cubicBezTo>
                    <a:cubicBezTo>
                      <a:pt x="294" y="622"/>
                      <a:pt x="177" y="616"/>
                      <a:pt x="183" y="609"/>
                    </a:cubicBezTo>
                    <a:cubicBezTo>
                      <a:pt x="183" y="596"/>
                      <a:pt x="288" y="577"/>
                      <a:pt x="203" y="577"/>
                    </a:cubicBezTo>
                    <a:cubicBezTo>
                      <a:pt x="262" y="570"/>
                      <a:pt x="144" y="564"/>
                      <a:pt x="229" y="564"/>
                    </a:cubicBezTo>
                    <a:cubicBezTo>
                      <a:pt x="190" y="550"/>
                      <a:pt x="242" y="531"/>
                      <a:pt x="203" y="524"/>
                    </a:cubicBezTo>
                    <a:cubicBezTo>
                      <a:pt x="321" y="505"/>
                      <a:pt x="196" y="485"/>
                      <a:pt x="216" y="472"/>
                    </a:cubicBezTo>
                    <a:cubicBezTo>
                      <a:pt x="236" y="459"/>
                      <a:pt x="281" y="452"/>
                      <a:pt x="262" y="439"/>
                    </a:cubicBezTo>
                    <a:cubicBezTo>
                      <a:pt x="242" y="439"/>
                      <a:pt x="229" y="439"/>
                      <a:pt x="216" y="446"/>
                    </a:cubicBezTo>
                    <a:cubicBezTo>
                      <a:pt x="216" y="439"/>
                      <a:pt x="209" y="439"/>
                      <a:pt x="203" y="439"/>
                    </a:cubicBezTo>
                    <a:lnTo>
                      <a:pt x="262" y="439"/>
                    </a:lnTo>
                    <a:cubicBezTo>
                      <a:pt x="242" y="433"/>
                      <a:pt x="321" y="413"/>
                      <a:pt x="229" y="407"/>
                    </a:cubicBezTo>
                    <a:lnTo>
                      <a:pt x="216" y="407"/>
                    </a:lnTo>
                    <a:cubicBezTo>
                      <a:pt x="216" y="407"/>
                      <a:pt x="222" y="404"/>
                      <a:pt x="233" y="404"/>
                    </a:cubicBezTo>
                    <a:cubicBezTo>
                      <a:pt x="239" y="404"/>
                      <a:pt x="246" y="404"/>
                      <a:pt x="255" y="407"/>
                    </a:cubicBezTo>
                    <a:cubicBezTo>
                      <a:pt x="229" y="400"/>
                      <a:pt x="255" y="400"/>
                      <a:pt x="209" y="400"/>
                    </a:cubicBezTo>
                    <a:cubicBezTo>
                      <a:pt x="242" y="393"/>
                      <a:pt x="255" y="380"/>
                      <a:pt x="183" y="380"/>
                    </a:cubicBezTo>
                    <a:cubicBezTo>
                      <a:pt x="268" y="380"/>
                      <a:pt x="164" y="374"/>
                      <a:pt x="223" y="374"/>
                    </a:cubicBezTo>
                    <a:cubicBezTo>
                      <a:pt x="177" y="374"/>
                      <a:pt x="183" y="367"/>
                      <a:pt x="196" y="367"/>
                    </a:cubicBezTo>
                    <a:lnTo>
                      <a:pt x="164" y="367"/>
                    </a:lnTo>
                    <a:cubicBezTo>
                      <a:pt x="209" y="367"/>
                      <a:pt x="262" y="361"/>
                      <a:pt x="203" y="354"/>
                    </a:cubicBezTo>
                    <a:lnTo>
                      <a:pt x="203" y="354"/>
                    </a:lnTo>
                    <a:cubicBezTo>
                      <a:pt x="196" y="361"/>
                      <a:pt x="223" y="361"/>
                      <a:pt x="203" y="361"/>
                    </a:cubicBezTo>
                    <a:cubicBezTo>
                      <a:pt x="151" y="361"/>
                      <a:pt x="203" y="354"/>
                      <a:pt x="144" y="354"/>
                    </a:cubicBezTo>
                    <a:lnTo>
                      <a:pt x="229" y="354"/>
                    </a:lnTo>
                    <a:cubicBezTo>
                      <a:pt x="216" y="348"/>
                      <a:pt x="151" y="341"/>
                      <a:pt x="223" y="341"/>
                    </a:cubicBezTo>
                    <a:cubicBezTo>
                      <a:pt x="137" y="328"/>
                      <a:pt x="255" y="321"/>
                      <a:pt x="209" y="315"/>
                    </a:cubicBezTo>
                    <a:lnTo>
                      <a:pt x="164" y="315"/>
                    </a:lnTo>
                    <a:cubicBezTo>
                      <a:pt x="164" y="315"/>
                      <a:pt x="203" y="308"/>
                      <a:pt x="203" y="308"/>
                    </a:cubicBezTo>
                    <a:lnTo>
                      <a:pt x="190" y="308"/>
                    </a:lnTo>
                    <a:cubicBezTo>
                      <a:pt x="190" y="308"/>
                      <a:pt x="203" y="302"/>
                      <a:pt x="170" y="295"/>
                    </a:cubicBezTo>
                    <a:cubicBezTo>
                      <a:pt x="214" y="289"/>
                      <a:pt x="210" y="283"/>
                      <a:pt x="181" y="277"/>
                    </a:cubicBezTo>
                    <a:lnTo>
                      <a:pt x="181" y="277"/>
                    </a:lnTo>
                    <a:cubicBezTo>
                      <a:pt x="185" y="277"/>
                      <a:pt x="189" y="277"/>
                      <a:pt x="192" y="277"/>
                    </a:cubicBezTo>
                    <a:cubicBezTo>
                      <a:pt x="213" y="277"/>
                      <a:pt x="225" y="269"/>
                      <a:pt x="183" y="269"/>
                    </a:cubicBezTo>
                    <a:cubicBezTo>
                      <a:pt x="236" y="263"/>
                      <a:pt x="229" y="249"/>
                      <a:pt x="229" y="243"/>
                    </a:cubicBezTo>
                    <a:cubicBezTo>
                      <a:pt x="223" y="230"/>
                      <a:pt x="209" y="217"/>
                      <a:pt x="209" y="204"/>
                    </a:cubicBezTo>
                    <a:lnTo>
                      <a:pt x="223" y="204"/>
                    </a:lnTo>
                    <a:cubicBezTo>
                      <a:pt x="157" y="171"/>
                      <a:pt x="262" y="145"/>
                      <a:pt x="151" y="106"/>
                    </a:cubicBezTo>
                    <a:cubicBezTo>
                      <a:pt x="203" y="99"/>
                      <a:pt x="183" y="79"/>
                      <a:pt x="190" y="79"/>
                    </a:cubicBezTo>
                    <a:cubicBezTo>
                      <a:pt x="216" y="73"/>
                      <a:pt x="124" y="53"/>
                      <a:pt x="137" y="47"/>
                    </a:cubicBezTo>
                    <a:lnTo>
                      <a:pt x="164" y="47"/>
                    </a:lnTo>
                    <a:cubicBezTo>
                      <a:pt x="157" y="43"/>
                      <a:pt x="159" y="43"/>
                      <a:pt x="157" y="43"/>
                    </a:cubicBezTo>
                    <a:cubicBezTo>
                      <a:pt x="155" y="43"/>
                      <a:pt x="151" y="43"/>
                      <a:pt x="131" y="40"/>
                    </a:cubicBezTo>
                    <a:cubicBezTo>
                      <a:pt x="207" y="34"/>
                      <a:pt x="122" y="13"/>
                      <a:pt x="157" y="13"/>
                    </a:cubicBezTo>
                    <a:cubicBezTo>
                      <a:pt x="162" y="13"/>
                      <a:pt x="168" y="13"/>
                      <a:pt x="177" y="14"/>
                    </a:cubicBezTo>
                    <a:lnTo>
                      <a:pt x="37" y="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940615" y="3318081"/>
                <a:ext cx="669" cy="96"/>
              </a:xfrm>
              <a:custGeom>
                <a:avLst/>
                <a:gdLst/>
                <a:ahLst/>
                <a:cxnLst/>
                <a:rect l="l" t="t" r="r" b="b"/>
                <a:pathLst>
                  <a:path w="7" h="1" extrusionOk="0">
                    <a:moveTo>
                      <a:pt x="0" y="0"/>
                    </a:moveTo>
                    <a:cubicBezTo>
                      <a:pt x="7" y="0"/>
                      <a:pt x="7" y="0"/>
                      <a:pt x="7" y="0"/>
                    </a:cubicBezTo>
                    <a:cubicBezTo>
                      <a:pt x="7" y="0"/>
                      <a:pt x="7" y="0"/>
                      <a:pt x="0"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488198" y="3171129"/>
                <a:ext cx="47296" cy="51500"/>
              </a:xfrm>
              <a:custGeom>
                <a:avLst/>
                <a:gdLst/>
                <a:ahLst/>
                <a:cxnLst/>
                <a:rect l="l" t="t" r="r" b="b"/>
                <a:pathLst>
                  <a:path w="495" h="539" extrusionOk="0">
                    <a:moveTo>
                      <a:pt x="249" y="99"/>
                    </a:moveTo>
                    <a:cubicBezTo>
                      <a:pt x="250" y="99"/>
                      <a:pt x="250" y="99"/>
                      <a:pt x="250" y="100"/>
                    </a:cubicBezTo>
                    <a:lnTo>
                      <a:pt x="250" y="100"/>
                    </a:lnTo>
                    <a:cubicBezTo>
                      <a:pt x="249" y="99"/>
                      <a:pt x="249" y="99"/>
                      <a:pt x="249" y="99"/>
                    </a:cubicBezTo>
                    <a:close/>
                    <a:moveTo>
                      <a:pt x="82" y="142"/>
                    </a:moveTo>
                    <a:cubicBezTo>
                      <a:pt x="80" y="143"/>
                      <a:pt x="77" y="145"/>
                      <a:pt x="66" y="151"/>
                    </a:cubicBezTo>
                    <a:cubicBezTo>
                      <a:pt x="74" y="147"/>
                      <a:pt x="79" y="144"/>
                      <a:pt x="82" y="142"/>
                    </a:cubicBezTo>
                    <a:close/>
                    <a:moveTo>
                      <a:pt x="331" y="206"/>
                    </a:moveTo>
                    <a:cubicBezTo>
                      <a:pt x="322" y="212"/>
                      <a:pt x="320" y="214"/>
                      <a:pt x="320" y="214"/>
                    </a:cubicBezTo>
                    <a:cubicBezTo>
                      <a:pt x="320" y="214"/>
                      <a:pt x="328" y="208"/>
                      <a:pt x="331" y="206"/>
                    </a:cubicBezTo>
                    <a:close/>
                    <a:moveTo>
                      <a:pt x="334" y="204"/>
                    </a:moveTo>
                    <a:cubicBezTo>
                      <a:pt x="333" y="204"/>
                      <a:pt x="332" y="205"/>
                      <a:pt x="331" y="205"/>
                    </a:cubicBezTo>
                    <a:lnTo>
                      <a:pt x="331" y="205"/>
                    </a:lnTo>
                    <a:cubicBezTo>
                      <a:pt x="332" y="205"/>
                      <a:pt x="332" y="205"/>
                      <a:pt x="332" y="205"/>
                    </a:cubicBezTo>
                    <a:lnTo>
                      <a:pt x="332" y="205"/>
                    </a:lnTo>
                    <a:cubicBezTo>
                      <a:pt x="331" y="205"/>
                      <a:pt x="325" y="208"/>
                      <a:pt x="310" y="218"/>
                    </a:cubicBezTo>
                    <a:lnTo>
                      <a:pt x="310" y="218"/>
                    </a:lnTo>
                    <a:cubicBezTo>
                      <a:pt x="314" y="216"/>
                      <a:pt x="321" y="212"/>
                      <a:pt x="331" y="205"/>
                    </a:cubicBezTo>
                    <a:lnTo>
                      <a:pt x="331" y="205"/>
                    </a:lnTo>
                    <a:cubicBezTo>
                      <a:pt x="331" y="206"/>
                      <a:pt x="331" y="206"/>
                      <a:pt x="331" y="206"/>
                    </a:cubicBezTo>
                    <a:lnTo>
                      <a:pt x="331" y="206"/>
                    </a:lnTo>
                    <a:cubicBezTo>
                      <a:pt x="332" y="205"/>
                      <a:pt x="333" y="204"/>
                      <a:pt x="334" y="204"/>
                    </a:cubicBezTo>
                    <a:close/>
                    <a:moveTo>
                      <a:pt x="373" y="210"/>
                    </a:moveTo>
                    <a:cubicBezTo>
                      <a:pt x="372" y="210"/>
                      <a:pt x="358" y="219"/>
                      <a:pt x="354" y="223"/>
                    </a:cubicBezTo>
                    <a:cubicBezTo>
                      <a:pt x="368" y="213"/>
                      <a:pt x="373" y="210"/>
                      <a:pt x="373" y="210"/>
                    </a:cubicBezTo>
                    <a:close/>
                    <a:moveTo>
                      <a:pt x="393" y="223"/>
                    </a:moveTo>
                    <a:lnTo>
                      <a:pt x="393" y="223"/>
                    </a:lnTo>
                    <a:cubicBezTo>
                      <a:pt x="380" y="236"/>
                      <a:pt x="367" y="243"/>
                      <a:pt x="360" y="249"/>
                    </a:cubicBezTo>
                    <a:cubicBezTo>
                      <a:pt x="360" y="249"/>
                      <a:pt x="357" y="249"/>
                      <a:pt x="353" y="251"/>
                    </a:cubicBezTo>
                    <a:lnTo>
                      <a:pt x="353" y="251"/>
                    </a:lnTo>
                    <a:cubicBezTo>
                      <a:pt x="375" y="235"/>
                      <a:pt x="387" y="229"/>
                      <a:pt x="393" y="223"/>
                    </a:cubicBezTo>
                    <a:close/>
                    <a:moveTo>
                      <a:pt x="337" y="245"/>
                    </a:moveTo>
                    <a:lnTo>
                      <a:pt x="337" y="245"/>
                    </a:lnTo>
                    <a:cubicBezTo>
                      <a:pt x="338" y="245"/>
                      <a:pt x="337" y="247"/>
                      <a:pt x="334" y="249"/>
                    </a:cubicBezTo>
                    <a:cubicBezTo>
                      <a:pt x="335" y="249"/>
                      <a:pt x="336" y="249"/>
                      <a:pt x="336" y="249"/>
                    </a:cubicBezTo>
                    <a:lnTo>
                      <a:pt x="336" y="249"/>
                    </a:lnTo>
                    <a:cubicBezTo>
                      <a:pt x="337" y="249"/>
                      <a:pt x="312" y="262"/>
                      <a:pt x="308" y="262"/>
                    </a:cubicBezTo>
                    <a:cubicBezTo>
                      <a:pt x="307" y="262"/>
                      <a:pt x="308" y="261"/>
                      <a:pt x="314" y="256"/>
                    </a:cubicBezTo>
                    <a:cubicBezTo>
                      <a:pt x="330" y="248"/>
                      <a:pt x="336" y="245"/>
                      <a:pt x="337" y="245"/>
                    </a:cubicBezTo>
                    <a:close/>
                    <a:moveTo>
                      <a:pt x="426" y="380"/>
                    </a:moveTo>
                    <a:cubicBezTo>
                      <a:pt x="423" y="382"/>
                      <a:pt x="420" y="384"/>
                      <a:pt x="418" y="385"/>
                    </a:cubicBezTo>
                    <a:lnTo>
                      <a:pt x="418" y="385"/>
                    </a:lnTo>
                    <a:cubicBezTo>
                      <a:pt x="419" y="385"/>
                      <a:pt x="421" y="383"/>
                      <a:pt x="426" y="380"/>
                    </a:cubicBezTo>
                    <a:close/>
                    <a:moveTo>
                      <a:pt x="439" y="387"/>
                    </a:moveTo>
                    <a:cubicBezTo>
                      <a:pt x="435" y="387"/>
                      <a:pt x="432" y="388"/>
                      <a:pt x="428" y="391"/>
                    </a:cubicBezTo>
                    <a:lnTo>
                      <a:pt x="428" y="391"/>
                    </a:lnTo>
                    <a:cubicBezTo>
                      <a:pt x="431" y="390"/>
                      <a:pt x="435" y="388"/>
                      <a:pt x="439" y="387"/>
                    </a:cubicBezTo>
                    <a:close/>
                    <a:moveTo>
                      <a:pt x="445" y="400"/>
                    </a:moveTo>
                    <a:cubicBezTo>
                      <a:pt x="442" y="402"/>
                      <a:pt x="440" y="405"/>
                      <a:pt x="438" y="406"/>
                    </a:cubicBezTo>
                    <a:lnTo>
                      <a:pt x="438" y="406"/>
                    </a:lnTo>
                    <a:cubicBezTo>
                      <a:pt x="441" y="404"/>
                      <a:pt x="443" y="402"/>
                      <a:pt x="445" y="400"/>
                    </a:cubicBezTo>
                    <a:close/>
                    <a:moveTo>
                      <a:pt x="297" y="398"/>
                    </a:moveTo>
                    <a:lnTo>
                      <a:pt x="297" y="398"/>
                    </a:lnTo>
                    <a:cubicBezTo>
                      <a:pt x="294" y="400"/>
                      <a:pt x="289" y="402"/>
                      <a:pt x="282" y="406"/>
                    </a:cubicBezTo>
                    <a:cubicBezTo>
                      <a:pt x="288" y="404"/>
                      <a:pt x="293" y="401"/>
                      <a:pt x="297" y="398"/>
                    </a:cubicBezTo>
                    <a:close/>
                    <a:moveTo>
                      <a:pt x="408" y="416"/>
                    </a:moveTo>
                    <a:cubicBezTo>
                      <a:pt x="408" y="416"/>
                      <a:pt x="406" y="417"/>
                      <a:pt x="405" y="417"/>
                    </a:cubicBezTo>
                    <a:lnTo>
                      <a:pt x="405" y="417"/>
                    </a:lnTo>
                    <a:cubicBezTo>
                      <a:pt x="407" y="416"/>
                      <a:pt x="408" y="416"/>
                      <a:pt x="408" y="416"/>
                    </a:cubicBezTo>
                    <a:close/>
                    <a:moveTo>
                      <a:pt x="341" y="446"/>
                    </a:moveTo>
                    <a:lnTo>
                      <a:pt x="341" y="446"/>
                    </a:lnTo>
                    <a:cubicBezTo>
                      <a:pt x="329" y="452"/>
                      <a:pt x="322" y="457"/>
                      <a:pt x="316" y="459"/>
                    </a:cubicBezTo>
                    <a:lnTo>
                      <a:pt x="316" y="459"/>
                    </a:lnTo>
                    <a:cubicBezTo>
                      <a:pt x="322" y="455"/>
                      <a:pt x="336" y="446"/>
                      <a:pt x="341" y="446"/>
                    </a:cubicBezTo>
                    <a:close/>
                    <a:moveTo>
                      <a:pt x="367" y="506"/>
                    </a:moveTo>
                    <a:cubicBezTo>
                      <a:pt x="367" y="506"/>
                      <a:pt x="365" y="507"/>
                      <a:pt x="366" y="507"/>
                    </a:cubicBezTo>
                    <a:cubicBezTo>
                      <a:pt x="366" y="507"/>
                      <a:pt x="366" y="507"/>
                      <a:pt x="366" y="507"/>
                    </a:cubicBezTo>
                    <a:lnTo>
                      <a:pt x="366" y="507"/>
                    </a:lnTo>
                    <a:cubicBezTo>
                      <a:pt x="365" y="508"/>
                      <a:pt x="362" y="511"/>
                      <a:pt x="354" y="518"/>
                    </a:cubicBezTo>
                    <a:cubicBezTo>
                      <a:pt x="359" y="513"/>
                      <a:pt x="364" y="510"/>
                      <a:pt x="367" y="507"/>
                    </a:cubicBezTo>
                    <a:lnTo>
                      <a:pt x="367" y="507"/>
                    </a:lnTo>
                    <a:cubicBezTo>
                      <a:pt x="367" y="507"/>
                      <a:pt x="366" y="507"/>
                      <a:pt x="366" y="507"/>
                    </a:cubicBezTo>
                    <a:lnTo>
                      <a:pt x="366" y="507"/>
                    </a:lnTo>
                    <a:cubicBezTo>
                      <a:pt x="367" y="507"/>
                      <a:pt x="367" y="506"/>
                      <a:pt x="367" y="506"/>
                    </a:cubicBezTo>
                    <a:close/>
                    <a:moveTo>
                      <a:pt x="138" y="1"/>
                    </a:moveTo>
                    <a:lnTo>
                      <a:pt x="0" y="86"/>
                    </a:lnTo>
                    <a:cubicBezTo>
                      <a:pt x="0" y="86"/>
                      <a:pt x="27" y="73"/>
                      <a:pt x="27" y="73"/>
                    </a:cubicBezTo>
                    <a:lnTo>
                      <a:pt x="27" y="73"/>
                    </a:lnTo>
                    <a:cubicBezTo>
                      <a:pt x="31" y="73"/>
                      <a:pt x="19" y="89"/>
                      <a:pt x="26" y="89"/>
                    </a:cubicBezTo>
                    <a:cubicBezTo>
                      <a:pt x="29" y="89"/>
                      <a:pt x="35" y="87"/>
                      <a:pt x="46" y="79"/>
                    </a:cubicBezTo>
                    <a:lnTo>
                      <a:pt x="46" y="79"/>
                    </a:lnTo>
                    <a:cubicBezTo>
                      <a:pt x="33" y="92"/>
                      <a:pt x="33" y="92"/>
                      <a:pt x="13" y="105"/>
                    </a:cubicBezTo>
                    <a:cubicBezTo>
                      <a:pt x="14" y="106"/>
                      <a:pt x="15" y="106"/>
                      <a:pt x="17" y="106"/>
                    </a:cubicBezTo>
                    <a:cubicBezTo>
                      <a:pt x="25" y="106"/>
                      <a:pt x="41" y="101"/>
                      <a:pt x="52" y="101"/>
                    </a:cubicBezTo>
                    <a:cubicBezTo>
                      <a:pt x="63" y="101"/>
                      <a:pt x="68" y="107"/>
                      <a:pt x="46" y="132"/>
                    </a:cubicBezTo>
                    <a:cubicBezTo>
                      <a:pt x="65" y="119"/>
                      <a:pt x="73" y="114"/>
                      <a:pt x="76" y="114"/>
                    </a:cubicBezTo>
                    <a:lnTo>
                      <a:pt x="76" y="114"/>
                    </a:lnTo>
                    <a:cubicBezTo>
                      <a:pt x="80" y="114"/>
                      <a:pt x="59" y="134"/>
                      <a:pt x="59" y="138"/>
                    </a:cubicBezTo>
                    <a:cubicBezTo>
                      <a:pt x="59" y="138"/>
                      <a:pt x="84" y="133"/>
                      <a:pt x="95" y="128"/>
                    </a:cubicBezTo>
                    <a:lnTo>
                      <a:pt x="95" y="128"/>
                    </a:lnTo>
                    <a:cubicBezTo>
                      <a:pt x="79" y="138"/>
                      <a:pt x="82" y="138"/>
                      <a:pt x="85" y="138"/>
                    </a:cubicBezTo>
                    <a:cubicBezTo>
                      <a:pt x="86" y="138"/>
                      <a:pt x="87" y="138"/>
                      <a:pt x="82" y="142"/>
                    </a:cubicBezTo>
                    <a:lnTo>
                      <a:pt x="82" y="142"/>
                    </a:lnTo>
                    <a:cubicBezTo>
                      <a:pt x="83" y="141"/>
                      <a:pt x="83" y="141"/>
                      <a:pt x="83" y="141"/>
                    </a:cubicBezTo>
                    <a:cubicBezTo>
                      <a:pt x="84" y="141"/>
                      <a:pt x="85" y="141"/>
                      <a:pt x="105" y="132"/>
                    </a:cubicBezTo>
                    <a:lnTo>
                      <a:pt x="105" y="132"/>
                    </a:lnTo>
                    <a:cubicBezTo>
                      <a:pt x="92" y="138"/>
                      <a:pt x="89" y="141"/>
                      <a:pt x="92" y="141"/>
                    </a:cubicBezTo>
                    <a:cubicBezTo>
                      <a:pt x="95" y="141"/>
                      <a:pt x="105" y="138"/>
                      <a:pt x="118" y="132"/>
                    </a:cubicBezTo>
                    <a:lnTo>
                      <a:pt x="118" y="132"/>
                    </a:lnTo>
                    <a:cubicBezTo>
                      <a:pt x="99" y="145"/>
                      <a:pt x="79" y="158"/>
                      <a:pt x="79" y="158"/>
                    </a:cubicBezTo>
                    <a:cubicBezTo>
                      <a:pt x="98" y="148"/>
                      <a:pt x="106" y="145"/>
                      <a:pt x="109" y="145"/>
                    </a:cubicBezTo>
                    <a:cubicBezTo>
                      <a:pt x="113" y="145"/>
                      <a:pt x="107" y="151"/>
                      <a:pt x="109" y="151"/>
                    </a:cubicBezTo>
                    <a:cubicBezTo>
                      <a:pt x="111" y="151"/>
                      <a:pt x="116" y="148"/>
                      <a:pt x="131" y="138"/>
                    </a:cubicBezTo>
                    <a:lnTo>
                      <a:pt x="131" y="138"/>
                    </a:lnTo>
                    <a:cubicBezTo>
                      <a:pt x="112" y="158"/>
                      <a:pt x="138" y="158"/>
                      <a:pt x="151" y="164"/>
                    </a:cubicBezTo>
                    <a:cubicBezTo>
                      <a:pt x="138" y="171"/>
                      <a:pt x="131" y="177"/>
                      <a:pt x="131" y="177"/>
                    </a:cubicBezTo>
                    <a:cubicBezTo>
                      <a:pt x="136" y="176"/>
                      <a:pt x="139" y="175"/>
                      <a:pt x="141" y="175"/>
                    </a:cubicBezTo>
                    <a:cubicBezTo>
                      <a:pt x="152" y="175"/>
                      <a:pt x="141" y="190"/>
                      <a:pt x="151" y="190"/>
                    </a:cubicBezTo>
                    <a:cubicBezTo>
                      <a:pt x="157" y="190"/>
                      <a:pt x="170" y="185"/>
                      <a:pt x="197" y="171"/>
                    </a:cubicBezTo>
                    <a:lnTo>
                      <a:pt x="197" y="171"/>
                    </a:lnTo>
                    <a:cubicBezTo>
                      <a:pt x="138" y="204"/>
                      <a:pt x="184" y="184"/>
                      <a:pt x="144" y="210"/>
                    </a:cubicBezTo>
                    <a:cubicBezTo>
                      <a:pt x="165" y="198"/>
                      <a:pt x="174" y="193"/>
                      <a:pt x="178" y="193"/>
                    </a:cubicBezTo>
                    <a:cubicBezTo>
                      <a:pt x="185" y="193"/>
                      <a:pt x="162" y="216"/>
                      <a:pt x="157" y="230"/>
                    </a:cubicBezTo>
                    <a:cubicBezTo>
                      <a:pt x="154" y="236"/>
                      <a:pt x="161" y="238"/>
                      <a:pt x="170" y="238"/>
                    </a:cubicBezTo>
                    <a:cubicBezTo>
                      <a:pt x="180" y="238"/>
                      <a:pt x="193" y="236"/>
                      <a:pt x="203" y="236"/>
                    </a:cubicBezTo>
                    <a:cubicBezTo>
                      <a:pt x="205" y="236"/>
                      <a:pt x="208" y="235"/>
                      <a:pt x="212" y="233"/>
                    </a:cubicBezTo>
                    <a:lnTo>
                      <a:pt x="212" y="233"/>
                    </a:lnTo>
                    <a:cubicBezTo>
                      <a:pt x="208" y="235"/>
                      <a:pt x="203" y="238"/>
                      <a:pt x="197" y="243"/>
                    </a:cubicBezTo>
                    <a:cubicBezTo>
                      <a:pt x="195" y="244"/>
                      <a:pt x="195" y="245"/>
                      <a:pt x="196" y="245"/>
                    </a:cubicBezTo>
                    <a:cubicBezTo>
                      <a:pt x="197" y="245"/>
                      <a:pt x="212" y="235"/>
                      <a:pt x="223" y="230"/>
                    </a:cubicBezTo>
                    <a:lnTo>
                      <a:pt x="223" y="230"/>
                    </a:lnTo>
                    <a:cubicBezTo>
                      <a:pt x="192" y="257"/>
                      <a:pt x="182" y="270"/>
                      <a:pt x="190" y="270"/>
                    </a:cubicBezTo>
                    <a:cubicBezTo>
                      <a:pt x="196" y="270"/>
                      <a:pt x="211" y="263"/>
                      <a:pt x="236" y="249"/>
                    </a:cubicBezTo>
                    <a:lnTo>
                      <a:pt x="236" y="249"/>
                    </a:lnTo>
                    <a:cubicBezTo>
                      <a:pt x="216" y="262"/>
                      <a:pt x="197" y="276"/>
                      <a:pt x="190" y="282"/>
                    </a:cubicBezTo>
                    <a:cubicBezTo>
                      <a:pt x="216" y="276"/>
                      <a:pt x="233" y="271"/>
                      <a:pt x="241" y="271"/>
                    </a:cubicBezTo>
                    <a:cubicBezTo>
                      <a:pt x="249" y="271"/>
                      <a:pt x="249" y="276"/>
                      <a:pt x="242" y="289"/>
                    </a:cubicBezTo>
                    <a:cubicBezTo>
                      <a:pt x="257" y="284"/>
                      <a:pt x="272" y="275"/>
                      <a:pt x="278" y="271"/>
                    </a:cubicBezTo>
                    <a:lnTo>
                      <a:pt x="278" y="271"/>
                    </a:lnTo>
                    <a:cubicBezTo>
                      <a:pt x="270" y="277"/>
                      <a:pt x="261" y="291"/>
                      <a:pt x="268" y="291"/>
                    </a:cubicBezTo>
                    <a:cubicBezTo>
                      <a:pt x="273" y="291"/>
                      <a:pt x="284" y="285"/>
                      <a:pt x="308" y="269"/>
                    </a:cubicBezTo>
                    <a:lnTo>
                      <a:pt x="308" y="269"/>
                    </a:lnTo>
                    <a:cubicBezTo>
                      <a:pt x="308" y="269"/>
                      <a:pt x="284" y="286"/>
                      <a:pt x="285" y="286"/>
                    </a:cubicBezTo>
                    <a:cubicBezTo>
                      <a:pt x="286" y="286"/>
                      <a:pt x="286" y="286"/>
                      <a:pt x="286" y="286"/>
                    </a:cubicBezTo>
                    <a:lnTo>
                      <a:pt x="286" y="286"/>
                    </a:lnTo>
                    <a:cubicBezTo>
                      <a:pt x="269" y="297"/>
                      <a:pt x="264" y="301"/>
                      <a:pt x="265" y="301"/>
                    </a:cubicBezTo>
                    <a:cubicBezTo>
                      <a:pt x="268" y="301"/>
                      <a:pt x="292" y="287"/>
                      <a:pt x="308" y="276"/>
                    </a:cubicBezTo>
                    <a:lnTo>
                      <a:pt x="308" y="276"/>
                    </a:lnTo>
                    <a:cubicBezTo>
                      <a:pt x="282" y="295"/>
                      <a:pt x="295" y="289"/>
                      <a:pt x="256" y="308"/>
                    </a:cubicBezTo>
                    <a:cubicBezTo>
                      <a:pt x="260" y="307"/>
                      <a:pt x="264" y="307"/>
                      <a:pt x="267" y="307"/>
                    </a:cubicBezTo>
                    <a:cubicBezTo>
                      <a:pt x="283" y="307"/>
                      <a:pt x="284" y="320"/>
                      <a:pt x="262" y="348"/>
                    </a:cubicBezTo>
                    <a:cubicBezTo>
                      <a:pt x="278" y="342"/>
                      <a:pt x="289" y="339"/>
                      <a:pt x="295" y="339"/>
                    </a:cubicBezTo>
                    <a:cubicBezTo>
                      <a:pt x="317" y="339"/>
                      <a:pt x="287" y="369"/>
                      <a:pt x="262" y="400"/>
                    </a:cubicBezTo>
                    <a:cubicBezTo>
                      <a:pt x="267" y="397"/>
                      <a:pt x="269" y="397"/>
                      <a:pt x="270" y="397"/>
                    </a:cubicBezTo>
                    <a:cubicBezTo>
                      <a:pt x="273" y="397"/>
                      <a:pt x="269" y="400"/>
                      <a:pt x="271" y="400"/>
                    </a:cubicBezTo>
                    <a:cubicBezTo>
                      <a:pt x="273" y="400"/>
                      <a:pt x="281" y="396"/>
                      <a:pt x="308" y="380"/>
                    </a:cubicBezTo>
                    <a:lnTo>
                      <a:pt x="308" y="380"/>
                    </a:lnTo>
                    <a:cubicBezTo>
                      <a:pt x="288" y="393"/>
                      <a:pt x="287" y="397"/>
                      <a:pt x="290" y="397"/>
                    </a:cubicBezTo>
                    <a:cubicBezTo>
                      <a:pt x="293" y="397"/>
                      <a:pt x="301" y="393"/>
                      <a:pt x="301" y="393"/>
                    </a:cubicBezTo>
                    <a:cubicBezTo>
                      <a:pt x="301" y="393"/>
                      <a:pt x="308" y="387"/>
                      <a:pt x="327" y="374"/>
                    </a:cubicBezTo>
                    <a:lnTo>
                      <a:pt x="327" y="374"/>
                    </a:lnTo>
                    <a:cubicBezTo>
                      <a:pt x="321" y="380"/>
                      <a:pt x="327" y="374"/>
                      <a:pt x="314" y="387"/>
                    </a:cubicBezTo>
                    <a:cubicBezTo>
                      <a:pt x="310" y="387"/>
                      <a:pt x="306" y="393"/>
                      <a:pt x="297" y="398"/>
                    </a:cubicBezTo>
                    <a:lnTo>
                      <a:pt x="297" y="398"/>
                    </a:lnTo>
                    <a:cubicBezTo>
                      <a:pt x="300" y="397"/>
                      <a:pt x="302" y="397"/>
                      <a:pt x="303" y="397"/>
                    </a:cubicBezTo>
                    <a:cubicBezTo>
                      <a:pt x="308" y="397"/>
                      <a:pt x="293" y="410"/>
                      <a:pt x="297" y="410"/>
                    </a:cubicBezTo>
                    <a:cubicBezTo>
                      <a:pt x="300" y="410"/>
                      <a:pt x="307" y="406"/>
                      <a:pt x="327" y="393"/>
                    </a:cubicBezTo>
                    <a:lnTo>
                      <a:pt x="327" y="393"/>
                    </a:lnTo>
                    <a:cubicBezTo>
                      <a:pt x="300" y="414"/>
                      <a:pt x="290" y="420"/>
                      <a:pt x="291" y="420"/>
                    </a:cubicBezTo>
                    <a:cubicBezTo>
                      <a:pt x="291" y="420"/>
                      <a:pt x="315" y="404"/>
                      <a:pt x="327" y="400"/>
                    </a:cubicBezTo>
                    <a:lnTo>
                      <a:pt x="327" y="400"/>
                    </a:lnTo>
                    <a:cubicBezTo>
                      <a:pt x="298" y="416"/>
                      <a:pt x="305" y="416"/>
                      <a:pt x="309" y="416"/>
                    </a:cubicBezTo>
                    <a:cubicBezTo>
                      <a:pt x="314" y="416"/>
                      <a:pt x="318" y="416"/>
                      <a:pt x="282" y="433"/>
                    </a:cubicBezTo>
                    <a:cubicBezTo>
                      <a:pt x="285" y="432"/>
                      <a:pt x="287" y="432"/>
                      <a:pt x="289" y="432"/>
                    </a:cubicBezTo>
                    <a:cubicBezTo>
                      <a:pt x="307" y="432"/>
                      <a:pt x="269" y="459"/>
                      <a:pt x="275" y="459"/>
                    </a:cubicBezTo>
                    <a:cubicBezTo>
                      <a:pt x="288" y="446"/>
                      <a:pt x="308" y="433"/>
                      <a:pt x="314" y="433"/>
                    </a:cubicBezTo>
                    <a:lnTo>
                      <a:pt x="314" y="433"/>
                    </a:lnTo>
                    <a:cubicBezTo>
                      <a:pt x="300" y="443"/>
                      <a:pt x="296" y="448"/>
                      <a:pt x="298" y="448"/>
                    </a:cubicBezTo>
                    <a:cubicBezTo>
                      <a:pt x="299" y="448"/>
                      <a:pt x="306" y="445"/>
                      <a:pt x="314" y="439"/>
                    </a:cubicBezTo>
                    <a:lnTo>
                      <a:pt x="314" y="439"/>
                    </a:lnTo>
                    <a:cubicBezTo>
                      <a:pt x="300" y="450"/>
                      <a:pt x="294" y="456"/>
                      <a:pt x="297" y="456"/>
                    </a:cubicBezTo>
                    <a:cubicBezTo>
                      <a:pt x="299" y="456"/>
                      <a:pt x="309" y="451"/>
                      <a:pt x="327" y="439"/>
                    </a:cubicBezTo>
                    <a:lnTo>
                      <a:pt x="327" y="439"/>
                    </a:lnTo>
                    <a:cubicBezTo>
                      <a:pt x="299" y="459"/>
                      <a:pt x="293" y="467"/>
                      <a:pt x="298" y="467"/>
                    </a:cubicBezTo>
                    <a:cubicBezTo>
                      <a:pt x="300" y="467"/>
                      <a:pt x="307" y="464"/>
                      <a:pt x="314" y="459"/>
                    </a:cubicBezTo>
                    <a:lnTo>
                      <a:pt x="314" y="459"/>
                    </a:lnTo>
                    <a:cubicBezTo>
                      <a:pt x="301" y="470"/>
                      <a:pt x="298" y="474"/>
                      <a:pt x="303" y="474"/>
                    </a:cubicBezTo>
                    <a:cubicBezTo>
                      <a:pt x="308" y="474"/>
                      <a:pt x="325" y="466"/>
                      <a:pt x="341" y="459"/>
                    </a:cubicBezTo>
                    <a:lnTo>
                      <a:pt x="341" y="459"/>
                    </a:lnTo>
                    <a:cubicBezTo>
                      <a:pt x="319" y="477"/>
                      <a:pt x="309" y="487"/>
                      <a:pt x="314" y="487"/>
                    </a:cubicBezTo>
                    <a:cubicBezTo>
                      <a:pt x="317" y="487"/>
                      <a:pt x="330" y="480"/>
                      <a:pt x="354" y="465"/>
                    </a:cubicBezTo>
                    <a:lnTo>
                      <a:pt x="354" y="465"/>
                    </a:lnTo>
                    <a:cubicBezTo>
                      <a:pt x="333" y="480"/>
                      <a:pt x="327" y="485"/>
                      <a:pt x="329" y="485"/>
                    </a:cubicBezTo>
                    <a:cubicBezTo>
                      <a:pt x="331" y="485"/>
                      <a:pt x="346" y="476"/>
                      <a:pt x="360" y="465"/>
                    </a:cubicBezTo>
                    <a:lnTo>
                      <a:pt x="360" y="465"/>
                    </a:lnTo>
                    <a:cubicBezTo>
                      <a:pt x="331" y="490"/>
                      <a:pt x="318" y="502"/>
                      <a:pt x="324" y="502"/>
                    </a:cubicBezTo>
                    <a:cubicBezTo>
                      <a:pt x="328" y="502"/>
                      <a:pt x="337" y="499"/>
                      <a:pt x="354" y="491"/>
                    </a:cubicBezTo>
                    <a:lnTo>
                      <a:pt x="354" y="491"/>
                    </a:lnTo>
                    <a:cubicBezTo>
                      <a:pt x="334" y="504"/>
                      <a:pt x="330" y="508"/>
                      <a:pt x="332" y="508"/>
                    </a:cubicBezTo>
                    <a:cubicBezTo>
                      <a:pt x="337" y="508"/>
                      <a:pt x="369" y="493"/>
                      <a:pt x="377" y="493"/>
                    </a:cubicBezTo>
                    <a:cubicBezTo>
                      <a:pt x="381" y="493"/>
                      <a:pt x="379" y="496"/>
                      <a:pt x="367" y="507"/>
                    </a:cubicBezTo>
                    <a:lnTo>
                      <a:pt x="367" y="507"/>
                    </a:lnTo>
                    <a:cubicBezTo>
                      <a:pt x="370" y="505"/>
                      <a:pt x="377" y="502"/>
                      <a:pt x="393" y="491"/>
                    </a:cubicBezTo>
                    <a:lnTo>
                      <a:pt x="393" y="491"/>
                    </a:lnTo>
                    <a:cubicBezTo>
                      <a:pt x="382" y="502"/>
                      <a:pt x="379" y="507"/>
                      <a:pt x="382" y="507"/>
                    </a:cubicBezTo>
                    <a:cubicBezTo>
                      <a:pt x="384" y="507"/>
                      <a:pt x="391" y="504"/>
                      <a:pt x="399" y="498"/>
                    </a:cubicBezTo>
                    <a:lnTo>
                      <a:pt x="399" y="498"/>
                    </a:lnTo>
                    <a:cubicBezTo>
                      <a:pt x="375" y="518"/>
                      <a:pt x="369" y="526"/>
                      <a:pt x="373" y="526"/>
                    </a:cubicBezTo>
                    <a:cubicBezTo>
                      <a:pt x="376" y="526"/>
                      <a:pt x="383" y="523"/>
                      <a:pt x="393" y="518"/>
                    </a:cubicBezTo>
                    <a:lnTo>
                      <a:pt x="393" y="518"/>
                    </a:lnTo>
                    <a:cubicBezTo>
                      <a:pt x="373" y="534"/>
                      <a:pt x="370" y="539"/>
                      <a:pt x="373" y="539"/>
                    </a:cubicBezTo>
                    <a:cubicBezTo>
                      <a:pt x="377" y="539"/>
                      <a:pt x="386" y="534"/>
                      <a:pt x="393" y="531"/>
                    </a:cubicBezTo>
                    <a:cubicBezTo>
                      <a:pt x="399" y="531"/>
                      <a:pt x="399" y="524"/>
                      <a:pt x="426" y="511"/>
                    </a:cubicBezTo>
                    <a:cubicBezTo>
                      <a:pt x="432" y="505"/>
                      <a:pt x="432" y="505"/>
                      <a:pt x="452" y="491"/>
                    </a:cubicBezTo>
                    <a:cubicBezTo>
                      <a:pt x="452" y="491"/>
                      <a:pt x="465" y="485"/>
                      <a:pt x="478" y="478"/>
                    </a:cubicBezTo>
                    <a:cubicBezTo>
                      <a:pt x="478" y="475"/>
                      <a:pt x="480" y="472"/>
                      <a:pt x="478" y="472"/>
                    </a:cubicBezTo>
                    <a:cubicBezTo>
                      <a:pt x="477" y="472"/>
                      <a:pt x="475" y="473"/>
                      <a:pt x="471" y="476"/>
                    </a:cubicBezTo>
                    <a:lnTo>
                      <a:pt x="471" y="476"/>
                    </a:lnTo>
                    <a:cubicBezTo>
                      <a:pt x="481" y="468"/>
                      <a:pt x="488" y="461"/>
                      <a:pt x="486" y="461"/>
                    </a:cubicBezTo>
                    <a:lnTo>
                      <a:pt x="486" y="461"/>
                    </a:lnTo>
                    <a:cubicBezTo>
                      <a:pt x="485" y="461"/>
                      <a:pt x="483" y="462"/>
                      <a:pt x="478" y="465"/>
                    </a:cubicBezTo>
                    <a:cubicBezTo>
                      <a:pt x="478" y="465"/>
                      <a:pt x="439" y="491"/>
                      <a:pt x="439" y="491"/>
                    </a:cubicBezTo>
                    <a:cubicBezTo>
                      <a:pt x="465" y="472"/>
                      <a:pt x="439" y="485"/>
                      <a:pt x="485" y="459"/>
                    </a:cubicBezTo>
                    <a:cubicBezTo>
                      <a:pt x="494" y="449"/>
                      <a:pt x="491" y="447"/>
                      <a:pt x="485" y="447"/>
                    </a:cubicBezTo>
                    <a:cubicBezTo>
                      <a:pt x="481" y="447"/>
                      <a:pt x="477" y="448"/>
                      <a:pt x="473" y="448"/>
                    </a:cubicBezTo>
                    <a:cubicBezTo>
                      <a:pt x="470" y="448"/>
                      <a:pt x="467" y="447"/>
                      <a:pt x="465" y="446"/>
                    </a:cubicBezTo>
                    <a:cubicBezTo>
                      <a:pt x="460" y="446"/>
                      <a:pt x="478" y="426"/>
                      <a:pt x="471" y="426"/>
                    </a:cubicBezTo>
                    <a:cubicBezTo>
                      <a:pt x="468" y="426"/>
                      <a:pt x="461" y="430"/>
                      <a:pt x="445" y="439"/>
                    </a:cubicBezTo>
                    <a:cubicBezTo>
                      <a:pt x="445" y="439"/>
                      <a:pt x="426" y="454"/>
                      <a:pt x="421" y="454"/>
                    </a:cubicBezTo>
                    <a:cubicBezTo>
                      <a:pt x="420" y="454"/>
                      <a:pt x="419" y="453"/>
                      <a:pt x="419" y="452"/>
                    </a:cubicBezTo>
                    <a:cubicBezTo>
                      <a:pt x="419" y="452"/>
                      <a:pt x="452" y="433"/>
                      <a:pt x="452" y="433"/>
                    </a:cubicBezTo>
                    <a:cubicBezTo>
                      <a:pt x="472" y="415"/>
                      <a:pt x="470" y="411"/>
                      <a:pt x="461" y="411"/>
                    </a:cubicBezTo>
                    <a:cubicBezTo>
                      <a:pt x="455" y="411"/>
                      <a:pt x="446" y="413"/>
                      <a:pt x="440" y="413"/>
                    </a:cubicBezTo>
                    <a:cubicBezTo>
                      <a:pt x="436" y="413"/>
                      <a:pt x="434" y="411"/>
                      <a:pt x="438" y="406"/>
                    </a:cubicBezTo>
                    <a:lnTo>
                      <a:pt x="438" y="406"/>
                    </a:lnTo>
                    <a:cubicBezTo>
                      <a:pt x="426" y="417"/>
                      <a:pt x="411" y="426"/>
                      <a:pt x="406" y="426"/>
                    </a:cubicBezTo>
                    <a:cubicBezTo>
                      <a:pt x="428" y="411"/>
                      <a:pt x="436" y="403"/>
                      <a:pt x="431" y="403"/>
                    </a:cubicBezTo>
                    <a:cubicBezTo>
                      <a:pt x="428" y="403"/>
                      <a:pt x="418" y="407"/>
                      <a:pt x="403" y="417"/>
                    </a:cubicBezTo>
                    <a:lnTo>
                      <a:pt x="403" y="417"/>
                    </a:lnTo>
                    <a:cubicBezTo>
                      <a:pt x="401" y="417"/>
                      <a:pt x="403" y="414"/>
                      <a:pt x="419" y="400"/>
                    </a:cubicBezTo>
                    <a:lnTo>
                      <a:pt x="419" y="400"/>
                    </a:lnTo>
                    <a:cubicBezTo>
                      <a:pt x="424" y="400"/>
                      <a:pt x="413" y="408"/>
                      <a:pt x="415" y="408"/>
                    </a:cubicBezTo>
                    <a:cubicBezTo>
                      <a:pt x="415" y="408"/>
                      <a:pt x="416" y="408"/>
                      <a:pt x="419" y="406"/>
                    </a:cubicBezTo>
                    <a:cubicBezTo>
                      <a:pt x="432" y="397"/>
                      <a:pt x="434" y="393"/>
                      <a:pt x="431" y="393"/>
                    </a:cubicBezTo>
                    <a:cubicBezTo>
                      <a:pt x="427" y="393"/>
                      <a:pt x="419" y="397"/>
                      <a:pt x="413" y="400"/>
                    </a:cubicBezTo>
                    <a:cubicBezTo>
                      <a:pt x="419" y="397"/>
                      <a:pt x="424" y="393"/>
                      <a:pt x="428" y="391"/>
                    </a:cubicBezTo>
                    <a:lnTo>
                      <a:pt x="428" y="391"/>
                    </a:lnTo>
                    <a:cubicBezTo>
                      <a:pt x="419" y="394"/>
                      <a:pt x="412" y="396"/>
                      <a:pt x="409" y="396"/>
                    </a:cubicBezTo>
                    <a:cubicBezTo>
                      <a:pt x="404" y="396"/>
                      <a:pt x="407" y="392"/>
                      <a:pt x="418" y="385"/>
                    </a:cubicBezTo>
                    <a:lnTo>
                      <a:pt x="418" y="385"/>
                    </a:lnTo>
                    <a:cubicBezTo>
                      <a:pt x="418" y="385"/>
                      <a:pt x="418" y="385"/>
                      <a:pt x="418" y="385"/>
                    </a:cubicBezTo>
                    <a:cubicBezTo>
                      <a:pt x="417" y="385"/>
                      <a:pt x="418" y="384"/>
                      <a:pt x="417" y="384"/>
                    </a:cubicBezTo>
                    <a:lnTo>
                      <a:pt x="417" y="384"/>
                    </a:lnTo>
                    <a:cubicBezTo>
                      <a:pt x="416" y="384"/>
                      <a:pt x="412" y="386"/>
                      <a:pt x="399" y="393"/>
                    </a:cubicBezTo>
                    <a:cubicBezTo>
                      <a:pt x="433" y="369"/>
                      <a:pt x="441" y="362"/>
                      <a:pt x="438" y="362"/>
                    </a:cubicBezTo>
                    <a:cubicBezTo>
                      <a:pt x="433" y="362"/>
                      <a:pt x="399" y="381"/>
                      <a:pt x="394" y="381"/>
                    </a:cubicBezTo>
                    <a:cubicBezTo>
                      <a:pt x="393" y="381"/>
                      <a:pt x="393" y="381"/>
                      <a:pt x="393" y="380"/>
                    </a:cubicBezTo>
                    <a:cubicBezTo>
                      <a:pt x="388" y="370"/>
                      <a:pt x="438" y="329"/>
                      <a:pt x="427" y="329"/>
                    </a:cubicBezTo>
                    <a:cubicBezTo>
                      <a:pt x="424" y="329"/>
                      <a:pt x="416" y="332"/>
                      <a:pt x="399" y="341"/>
                    </a:cubicBezTo>
                    <a:cubicBezTo>
                      <a:pt x="409" y="335"/>
                      <a:pt x="412" y="333"/>
                      <a:pt x="411" y="333"/>
                    </a:cubicBezTo>
                    <a:lnTo>
                      <a:pt x="411" y="333"/>
                    </a:lnTo>
                    <a:cubicBezTo>
                      <a:pt x="409" y="333"/>
                      <a:pt x="389" y="343"/>
                      <a:pt x="389" y="343"/>
                    </a:cubicBezTo>
                    <a:cubicBezTo>
                      <a:pt x="389" y="343"/>
                      <a:pt x="396" y="340"/>
                      <a:pt x="419" y="328"/>
                    </a:cubicBezTo>
                    <a:lnTo>
                      <a:pt x="419" y="328"/>
                    </a:lnTo>
                    <a:cubicBezTo>
                      <a:pt x="416" y="328"/>
                      <a:pt x="412" y="329"/>
                      <a:pt x="410" y="329"/>
                    </a:cubicBezTo>
                    <a:cubicBezTo>
                      <a:pt x="384" y="329"/>
                      <a:pt x="402" y="306"/>
                      <a:pt x="390" y="306"/>
                    </a:cubicBezTo>
                    <a:cubicBezTo>
                      <a:pt x="388" y="306"/>
                      <a:pt x="385" y="306"/>
                      <a:pt x="380" y="308"/>
                    </a:cubicBezTo>
                    <a:cubicBezTo>
                      <a:pt x="421" y="276"/>
                      <a:pt x="420" y="269"/>
                      <a:pt x="407" y="269"/>
                    </a:cubicBezTo>
                    <a:cubicBezTo>
                      <a:pt x="397" y="269"/>
                      <a:pt x="379" y="274"/>
                      <a:pt x="370" y="274"/>
                    </a:cubicBezTo>
                    <a:cubicBezTo>
                      <a:pt x="366" y="274"/>
                      <a:pt x="364" y="273"/>
                      <a:pt x="367" y="269"/>
                    </a:cubicBezTo>
                    <a:cubicBezTo>
                      <a:pt x="380" y="249"/>
                      <a:pt x="413" y="223"/>
                      <a:pt x="393" y="223"/>
                    </a:cubicBezTo>
                    <a:cubicBezTo>
                      <a:pt x="393" y="223"/>
                      <a:pt x="393" y="223"/>
                      <a:pt x="393" y="223"/>
                    </a:cubicBezTo>
                    <a:lnTo>
                      <a:pt x="393" y="223"/>
                    </a:lnTo>
                    <a:cubicBezTo>
                      <a:pt x="392" y="224"/>
                      <a:pt x="391" y="224"/>
                      <a:pt x="390" y="224"/>
                    </a:cubicBezTo>
                    <a:cubicBezTo>
                      <a:pt x="383" y="224"/>
                      <a:pt x="402" y="204"/>
                      <a:pt x="394" y="204"/>
                    </a:cubicBezTo>
                    <a:cubicBezTo>
                      <a:pt x="389" y="204"/>
                      <a:pt x="378" y="209"/>
                      <a:pt x="354" y="223"/>
                    </a:cubicBezTo>
                    <a:cubicBezTo>
                      <a:pt x="347" y="223"/>
                      <a:pt x="354" y="223"/>
                      <a:pt x="341" y="230"/>
                    </a:cubicBezTo>
                    <a:cubicBezTo>
                      <a:pt x="341" y="223"/>
                      <a:pt x="354" y="217"/>
                      <a:pt x="373" y="204"/>
                    </a:cubicBezTo>
                    <a:lnTo>
                      <a:pt x="373" y="204"/>
                    </a:lnTo>
                    <a:cubicBezTo>
                      <a:pt x="347" y="217"/>
                      <a:pt x="367" y="204"/>
                      <a:pt x="334" y="223"/>
                    </a:cubicBezTo>
                    <a:cubicBezTo>
                      <a:pt x="349" y="212"/>
                      <a:pt x="357" y="203"/>
                      <a:pt x="350" y="203"/>
                    </a:cubicBezTo>
                    <a:cubicBezTo>
                      <a:pt x="345" y="203"/>
                      <a:pt x="330" y="209"/>
                      <a:pt x="301" y="223"/>
                    </a:cubicBezTo>
                    <a:cubicBezTo>
                      <a:pt x="305" y="221"/>
                      <a:pt x="307" y="219"/>
                      <a:pt x="310" y="218"/>
                    </a:cubicBezTo>
                    <a:lnTo>
                      <a:pt x="310" y="218"/>
                    </a:lnTo>
                    <a:cubicBezTo>
                      <a:pt x="308" y="219"/>
                      <a:pt x="306" y="219"/>
                      <a:pt x="305" y="219"/>
                    </a:cubicBezTo>
                    <a:cubicBezTo>
                      <a:pt x="302" y="219"/>
                      <a:pt x="303" y="216"/>
                      <a:pt x="305" y="214"/>
                    </a:cubicBezTo>
                    <a:lnTo>
                      <a:pt x="305" y="214"/>
                    </a:lnTo>
                    <a:cubicBezTo>
                      <a:pt x="323" y="201"/>
                      <a:pt x="336" y="190"/>
                      <a:pt x="333" y="190"/>
                    </a:cubicBezTo>
                    <a:lnTo>
                      <a:pt x="333" y="190"/>
                    </a:lnTo>
                    <a:cubicBezTo>
                      <a:pt x="331" y="190"/>
                      <a:pt x="324" y="194"/>
                      <a:pt x="308" y="204"/>
                    </a:cubicBezTo>
                    <a:cubicBezTo>
                      <a:pt x="288" y="217"/>
                      <a:pt x="288" y="217"/>
                      <a:pt x="287" y="217"/>
                    </a:cubicBezTo>
                    <a:cubicBezTo>
                      <a:pt x="287" y="217"/>
                      <a:pt x="285" y="217"/>
                      <a:pt x="262" y="230"/>
                    </a:cubicBezTo>
                    <a:cubicBezTo>
                      <a:pt x="282" y="217"/>
                      <a:pt x="308" y="204"/>
                      <a:pt x="334" y="184"/>
                    </a:cubicBezTo>
                    <a:lnTo>
                      <a:pt x="334" y="184"/>
                    </a:lnTo>
                    <a:cubicBezTo>
                      <a:pt x="322" y="188"/>
                      <a:pt x="298" y="201"/>
                      <a:pt x="293" y="201"/>
                    </a:cubicBezTo>
                    <a:cubicBezTo>
                      <a:pt x="289" y="201"/>
                      <a:pt x="294" y="196"/>
                      <a:pt x="314" y="177"/>
                    </a:cubicBezTo>
                    <a:lnTo>
                      <a:pt x="314" y="177"/>
                    </a:lnTo>
                    <a:cubicBezTo>
                      <a:pt x="299" y="187"/>
                      <a:pt x="292" y="190"/>
                      <a:pt x="290" y="190"/>
                    </a:cubicBezTo>
                    <a:cubicBezTo>
                      <a:pt x="286" y="190"/>
                      <a:pt x="315" y="167"/>
                      <a:pt x="307" y="167"/>
                    </a:cubicBezTo>
                    <a:cubicBezTo>
                      <a:pt x="305" y="167"/>
                      <a:pt x="301" y="168"/>
                      <a:pt x="295" y="171"/>
                    </a:cubicBezTo>
                    <a:cubicBezTo>
                      <a:pt x="296" y="170"/>
                      <a:pt x="296" y="169"/>
                      <a:pt x="295" y="169"/>
                    </a:cubicBezTo>
                    <a:cubicBezTo>
                      <a:pt x="292" y="169"/>
                      <a:pt x="275" y="177"/>
                      <a:pt x="275" y="177"/>
                    </a:cubicBezTo>
                    <a:cubicBezTo>
                      <a:pt x="275" y="177"/>
                      <a:pt x="281" y="172"/>
                      <a:pt x="275" y="172"/>
                    </a:cubicBezTo>
                    <a:cubicBezTo>
                      <a:pt x="272" y="172"/>
                      <a:pt x="266" y="173"/>
                      <a:pt x="256" y="177"/>
                    </a:cubicBezTo>
                    <a:cubicBezTo>
                      <a:pt x="279" y="162"/>
                      <a:pt x="284" y="156"/>
                      <a:pt x="279" y="156"/>
                    </a:cubicBezTo>
                    <a:cubicBezTo>
                      <a:pt x="275" y="156"/>
                      <a:pt x="266" y="159"/>
                      <a:pt x="256" y="164"/>
                    </a:cubicBezTo>
                    <a:cubicBezTo>
                      <a:pt x="269" y="155"/>
                      <a:pt x="286" y="140"/>
                      <a:pt x="280" y="140"/>
                    </a:cubicBezTo>
                    <a:cubicBezTo>
                      <a:pt x="277" y="140"/>
                      <a:pt x="270" y="143"/>
                      <a:pt x="256" y="151"/>
                    </a:cubicBezTo>
                    <a:cubicBezTo>
                      <a:pt x="301" y="119"/>
                      <a:pt x="288" y="119"/>
                      <a:pt x="282" y="112"/>
                    </a:cubicBezTo>
                    <a:cubicBezTo>
                      <a:pt x="276" y="106"/>
                      <a:pt x="259" y="106"/>
                      <a:pt x="251" y="101"/>
                    </a:cubicBezTo>
                    <a:lnTo>
                      <a:pt x="251" y="101"/>
                    </a:lnTo>
                    <a:cubicBezTo>
                      <a:pt x="256" y="97"/>
                      <a:pt x="260" y="94"/>
                      <a:pt x="262" y="92"/>
                    </a:cubicBezTo>
                    <a:lnTo>
                      <a:pt x="262" y="92"/>
                    </a:lnTo>
                    <a:cubicBezTo>
                      <a:pt x="254" y="95"/>
                      <a:pt x="248" y="96"/>
                      <a:pt x="243" y="96"/>
                    </a:cubicBezTo>
                    <a:cubicBezTo>
                      <a:pt x="214" y="96"/>
                      <a:pt x="237" y="62"/>
                      <a:pt x="205" y="62"/>
                    </a:cubicBezTo>
                    <a:cubicBezTo>
                      <a:pt x="195" y="62"/>
                      <a:pt x="180" y="65"/>
                      <a:pt x="157" y="73"/>
                    </a:cubicBezTo>
                    <a:cubicBezTo>
                      <a:pt x="197" y="40"/>
                      <a:pt x="170" y="40"/>
                      <a:pt x="177" y="34"/>
                    </a:cubicBezTo>
                    <a:cubicBezTo>
                      <a:pt x="180" y="30"/>
                      <a:pt x="179" y="28"/>
                      <a:pt x="175" y="28"/>
                    </a:cubicBezTo>
                    <a:cubicBezTo>
                      <a:pt x="163" y="28"/>
                      <a:pt x="122" y="47"/>
                      <a:pt x="118" y="47"/>
                    </a:cubicBezTo>
                    <a:cubicBezTo>
                      <a:pt x="118" y="47"/>
                      <a:pt x="118" y="47"/>
                      <a:pt x="118" y="47"/>
                    </a:cubicBezTo>
                    <a:cubicBezTo>
                      <a:pt x="118" y="47"/>
                      <a:pt x="138" y="27"/>
                      <a:pt x="138" y="27"/>
                    </a:cubicBezTo>
                    <a:lnTo>
                      <a:pt x="138" y="27"/>
                    </a:lnTo>
                    <a:cubicBezTo>
                      <a:pt x="125" y="34"/>
                      <a:pt x="144" y="27"/>
                      <a:pt x="112" y="40"/>
                    </a:cubicBezTo>
                    <a:cubicBezTo>
                      <a:pt x="136" y="23"/>
                      <a:pt x="137" y="20"/>
                      <a:pt x="132" y="20"/>
                    </a:cubicBezTo>
                    <a:cubicBezTo>
                      <a:pt x="128" y="20"/>
                      <a:pt x="121" y="21"/>
                      <a:pt x="118" y="21"/>
                    </a:cubicBezTo>
                    <a:cubicBezTo>
                      <a:pt x="113" y="21"/>
                      <a:pt x="113" y="18"/>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517531" y="3190525"/>
                <a:ext cx="764" cy="764"/>
              </a:xfrm>
              <a:custGeom>
                <a:avLst/>
                <a:gdLst/>
                <a:ahLst/>
                <a:cxnLst/>
                <a:rect l="l" t="t" r="r" b="b"/>
                <a:pathLst>
                  <a:path w="8" h="8" extrusionOk="0">
                    <a:moveTo>
                      <a:pt x="1" y="7"/>
                    </a:moveTo>
                    <a:cubicBezTo>
                      <a:pt x="7" y="7"/>
                      <a:pt x="7" y="1"/>
                      <a:pt x="7" y="1"/>
                    </a:cubicBezTo>
                    <a:cubicBezTo>
                      <a:pt x="7" y="1"/>
                      <a:pt x="7" y="7"/>
                      <a:pt x="1"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510079" y="3159281"/>
                <a:ext cx="44238" cy="41945"/>
              </a:xfrm>
              <a:custGeom>
                <a:avLst/>
                <a:gdLst/>
                <a:ahLst/>
                <a:cxnLst/>
                <a:rect l="l" t="t" r="r" b="b"/>
                <a:pathLst>
                  <a:path w="463" h="439" extrusionOk="0">
                    <a:moveTo>
                      <a:pt x="20" y="72"/>
                    </a:moveTo>
                    <a:cubicBezTo>
                      <a:pt x="20" y="72"/>
                      <a:pt x="0" y="86"/>
                      <a:pt x="0" y="86"/>
                    </a:cubicBezTo>
                    <a:lnTo>
                      <a:pt x="20" y="72"/>
                    </a:lnTo>
                    <a:lnTo>
                      <a:pt x="20" y="72"/>
                    </a:lnTo>
                    <a:cubicBezTo>
                      <a:pt x="20" y="72"/>
                      <a:pt x="20" y="72"/>
                      <a:pt x="20" y="72"/>
                    </a:cubicBezTo>
                    <a:close/>
                    <a:moveTo>
                      <a:pt x="275" y="131"/>
                    </a:moveTo>
                    <a:cubicBezTo>
                      <a:pt x="272" y="133"/>
                      <a:pt x="269" y="134"/>
                      <a:pt x="266" y="136"/>
                    </a:cubicBezTo>
                    <a:lnTo>
                      <a:pt x="266" y="136"/>
                    </a:lnTo>
                    <a:cubicBezTo>
                      <a:pt x="270" y="133"/>
                      <a:pt x="273" y="131"/>
                      <a:pt x="275" y="131"/>
                    </a:cubicBezTo>
                    <a:close/>
                    <a:moveTo>
                      <a:pt x="68" y="133"/>
                    </a:moveTo>
                    <a:cubicBezTo>
                      <a:pt x="65" y="135"/>
                      <a:pt x="61" y="138"/>
                      <a:pt x="53" y="144"/>
                    </a:cubicBezTo>
                    <a:cubicBezTo>
                      <a:pt x="60" y="139"/>
                      <a:pt x="65" y="136"/>
                      <a:pt x="68" y="133"/>
                    </a:cubicBezTo>
                    <a:close/>
                    <a:moveTo>
                      <a:pt x="346" y="148"/>
                    </a:moveTo>
                    <a:cubicBezTo>
                      <a:pt x="346" y="148"/>
                      <a:pt x="332" y="160"/>
                      <a:pt x="327" y="164"/>
                    </a:cubicBezTo>
                    <a:cubicBezTo>
                      <a:pt x="342" y="152"/>
                      <a:pt x="347" y="148"/>
                      <a:pt x="346" y="148"/>
                    </a:cubicBezTo>
                    <a:close/>
                    <a:moveTo>
                      <a:pt x="288" y="158"/>
                    </a:moveTo>
                    <a:cubicBezTo>
                      <a:pt x="283" y="163"/>
                      <a:pt x="279" y="167"/>
                      <a:pt x="279" y="168"/>
                    </a:cubicBezTo>
                    <a:lnTo>
                      <a:pt x="279" y="168"/>
                    </a:lnTo>
                    <a:cubicBezTo>
                      <a:pt x="283" y="165"/>
                      <a:pt x="286" y="162"/>
                      <a:pt x="288" y="158"/>
                    </a:cubicBezTo>
                    <a:close/>
                    <a:moveTo>
                      <a:pt x="367" y="158"/>
                    </a:moveTo>
                    <a:cubicBezTo>
                      <a:pt x="354" y="170"/>
                      <a:pt x="342" y="176"/>
                      <a:pt x="335" y="183"/>
                    </a:cubicBezTo>
                    <a:lnTo>
                      <a:pt x="335" y="183"/>
                    </a:lnTo>
                    <a:cubicBezTo>
                      <a:pt x="350" y="168"/>
                      <a:pt x="356" y="163"/>
                      <a:pt x="367" y="158"/>
                    </a:cubicBezTo>
                    <a:close/>
                    <a:moveTo>
                      <a:pt x="311" y="189"/>
                    </a:moveTo>
                    <a:cubicBezTo>
                      <a:pt x="317" y="189"/>
                      <a:pt x="289" y="209"/>
                      <a:pt x="288" y="209"/>
                    </a:cubicBezTo>
                    <a:cubicBezTo>
                      <a:pt x="288" y="209"/>
                      <a:pt x="289" y="207"/>
                      <a:pt x="295" y="203"/>
                    </a:cubicBezTo>
                    <a:cubicBezTo>
                      <a:pt x="301" y="197"/>
                      <a:pt x="305" y="193"/>
                      <a:pt x="308" y="190"/>
                    </a:cubicBezTo>
                    <a:cubicBezTo>
                      <a:pt x="309" y="190"/>
                      <a:pt x="310" y="189"/>
                      <a:pt x="311" y="189"/>
                    </a:cubicBezTo>
                    <a:close/>
                    <a:moveTo>
                      <a:pt x="308" y="301"/>
                    </a:moveTo>
                    <a:cubicBezTo>
                      <a:pt x="301" y="308"/>
                      <a:pt x="308" y="301"/>
                      <a:pt x="295" y="315"/>
                    </a:cubicBezTo>
                    <a:cubicBezTo>
                      <a:pt x="293" y="317"/>
                      <a:pt x="291" y="319"/>
                      <a:pt x="288" y="321"/>
                    </a:cubicBezTo>
                    <a:lnTo>
                      <a:pt x="288" y="321"/>
                    </a:lnTo>
                    <a:cubicBezTo>
                      <a:pt x="288" y="320"/>
                      <a:pt x="290" y="313"/>
                      <a:pt x="308" y="301"/>
                    </a:cubicBezTo>
                    <a:close/>
                    <a:moveTo>
                      <a:pt x="440" y="361"/>
                    </a:moveTo>
                    <a:cubicBezTo>
                      <a:pt x="438" y="363"/>
                      <a:pt x="435" y="365"/>
                      <a:pt x="432" y="367"/>
                    </a:cubicBezTo>
                    <a:cubicBezTo>
                      <a:pt x="435" y="365"/>
                      <a:pt x="438" y="363"/>
                      <a:pt x="440" y="361"/>
                    </a:cubicBezTo>
                    <a:close/>
                    <a:moveTo>
                      <a:pt x="321" y="360"/>
                    </a:moveTo>
                    <a:lnTo>
                      <a:pt x="321" y="360"/>
                    </a:lnTo>
                    <a:cubicBezTo>
                      <a:pt x="314" y="373"/>
                      <a:pt x="308" y="380"/>
                      <a:pt x="301" y="380"/>
                    </a:cubicBezTo>
                    <a:cubicBezTo>
                      <a:pt x="301" y="380"/>
                      <a:pt x="301" y="380"/>
                      <a:pt x="301" y="380"/>
                    </a:cubicBezTo>
                    <a:lnTo>
                      <a:pt x="301" y="380"/>
                    </a:lnTo>
                    <a:cubicBezTo>
                      <a:pt x="300" y="381"/>
                      <a:pt x="299" y="381"/>
                      <a:pt x="299" y="381"/>
                    </a:cubicBezTo>
                    <a:cubicBezTo>
                      <a:pt x="295" y="381"/>
                      <a:pt x="321" y="360"/>
                      <a:pt x="321" y="360"/>
                    </a:cubicBezTo>
                    <a:close/>
                    <a:moveTo>
                      <a:pt x="131" y="1"/>
                    </a:moveTo>
                    <a:lnTo>
                      <a:pt x="20" y="72"/>
                    </a:lnTo>
                    <a:lnTo>
                      <a:pt x="20" y="72"/>
                    </a:lnTo>
                    <a:cubicBezTo>
                      <a:pt x="29" y="73"/>
                      <a:pt x="15" y="89"/>
                      <a:pt x="21" y="89"/>
                    </a:cubicBezTo>
                    <a:cubicBezTo>
                      <a:pt x="22" y="89"/>
                      <a:pt x="26" y="88"/>
                      <a:pt x="31" y="84"/>
                    </a:cubicBezTo>
                    <a:lnTo>
                      <a:pt x="31" y="84"/>
                    </a:lnTo>
                    <a:cubicBezTo>
                      <a:pt x="25" y="89"/>
                      <a:pt x="21" y="95"/>
                      <a:pt x="7" y="105"/>
                    </a:cubicBezTo>
                    <a:cubicBezTo>
                      <a:pt x="11" y="105"/>
                      <a:pt x="34" y="95"/>
                      <a:pt x="46" y="95"/>
                    </a:cubicBezTo>
                    <a:cubicBezTo>
                      <a:pt x="55" y="95"/>
                      <a:pt x="56" y="102"/>
                      <a:pt x="33" y="125"/>
                    </a:cubicBezTo>
                    <a:cubicBezTo>
                      <a:pt x="54" y="112"/>
                      <a:pt x="63" y="108"/>
                      <a:pt x="66" y="108"/>
                    </a:cubicBezTo>
                    <a:cubicBezTo>
                      <a:pt x="71" y="108"/>
                      <a:pt x="48" y="127"/>
                      <a:pt x="53" y="131"/>
                    </a:cubicBezTo>
                    <a:cubicBezTo>
                      <a:pt x="53" y="131"/>
                      <a:pt x="79" y="118"/>
                      <a:pt x="85" y="118"/>
                    </a:cubicBezTo>
                    <a:lnTo>
                      <a:pt x="85" y="118"/>
                    </a:lnTo>
                    <a:cubicBezTo>
                      <a:pt x="73" y="126"/>
                      <a:pt x="72" y="127"/>
                      <a:pt x="73" y="127"/>
                    </a:cubicBezTo>
                    <a:cubicBezTo>
                      <a:pt x="73" y="127"/>
                      <a:pt x="74" y="126"/>
                      <a:pt x="74" y="126"/>
                    </a:cubicBezTo>
                    <a:cubicBezTo>
                      <a:pt x="75" y="126"/>
                      <a:pt x="75" y="127"/>
                      <a:pt x="68" y="133"/>
                    </a:cubicBezTo>
                    <a:lnTo>
                      <a:pt x="68" y="133"/>
                    </a:lnTo>
                    <a:cubicBezTo>
                      <a:pt x="71" y="131"/>
                      <a:pt x="72" y="131"/>
                      <a:pt x="73" y="131"/>
                    </a:cubicBezTo>
                    <a:cubicBezTo>
                      <a:pt x="75" y="131"/>
                      <a:pt x="76" y="131"/>
                      <a:pt x="82" y="128"/>
                    </a:cubicBezTo>
                    <a:lnTo>
                      <a:pt x="82" y="128"/>
                    </a:lnTo>
                    <a:cubicBezTo>
                      <a:pt x="80" y="130"/>
                      <a:pt x="79" y="131"/>
                      <a:pt x="79" y="131"/>
                    </a:cubicBezTo>
                    <a:cubicBezTo>
                      <a:pt x="80" y="131"/>
                      <a:pt x="91" y="125"/>
                      <a:pt x="105" y="118"/>
                    </a:cubicBezTo>
                    <a:lnTo>
                      <a:pt x="105" y="118"/>
                    </a:lnTo>
                    <a:cubicBezTo>
                      <a:pt x="92" y="131"/>
                      <a:pt x="72" y="144"/>
                      <a:pt x="72" y="144"/>
                    </a:cubicBezTo>
                    <a:cubicBezTo>
                      <a:pt x="90" y="133"/>
                      <a:pt x="97" y="129"/>
                      <a:pt x="98" y="129"/>
                    </a:cubicBezTo>
                    <a:lnTo>
                      <a:pt x="98" y="129"/>
                    </a:lnTo>
                    <a:cubicBezTo>
                      <a:pt x="101" y="129"/>
                      <a:pt x="94" y="136"/>
                      <a:pt x="97" y="136"/>
                    </a:cubicBezTo>
                    <a:cubicBezTo>
                      <a:pt x="99" y="136"/>
                      <a:pt x="104" y="133"/>
                      <a:pt x="118" y="125"/>
                    </a:cubicBezTo>
                    <a:lnTo>
                      <a:pt x="118" y="125"/>
                    </a:lnTo>
                    <a:cubicBezTo>
                      <a:pt x="98" y="144"/>
                      <a:pt x="125" y="144"/>
                      <a:pt x="138" y="144"/>
                    </a:cubicBezTo>
                    <a:cubicBezTo>
                      <a:pt x="125" y="151"/>
                      <a:pt x="118" y="158"/>
                      <a:pt x="118" y="158"/>
                    </a:cubicBezTo>
                    <a:cubicBezTo>
                      <a:pt x="124" y="154"/>
                      <a:pt x="128" y="153"/>
                      <a:pt x="130" y="153"/>
                    </a:cubicBezTo>
                    <a:cubicBezTo>
                      <a:pt x="137" y="153"/>
                      <a:pt x="130" y="165"/>
                      <a:pt x="137" y="165"/>
                    </a:cubicBezTo>
                    <a:cubicBezTo>
                      <a:pt x="140" y="165"/>
                      <a:pt x="149" y="161"/>
                      <a:pt x="168" y="149"/>
                    </a:cubicBezTo>
                    <a:lnTo>
                      <a:pt x="168" y="149"/>
                    </a:lnTo>
                    <a:cubicBezTo>
                      <a:pt x="134" y="172"/>
                      <a:pt x="166" y="155"/>
                      <a:pt x="131" y="184"/>
                    </a:cubicBezTo>
                    <a:cubicBezTo>
                      <a:pt x="150" y="171"/>
                      <a:pt x="158" y="167"/>
                      <a:pt x="160" y="167"/>
                    </a:cubicBezTo>
                    <a:lnTo>
                      <a:pt x="160" y="167"/>
                    </a:lnTo>
                    <a:cubicBezTo>
                      <a:pt x="166" y="167"/>
                      <a:pt x="144" y="188"/>
                      <a:pt x="144" y="197"/>
                    </a:cubicBezTo>
                    <a:cubicBezTo>
                      <a:pt x="142" y="204"/>
                      <a:pt x="144" y="207"/>
                      <a:pt x="149" y="207"/>
                    </a:cubicBezTo>
                    <a:cubicBezTo>
                      <a:pt x="157" y="207"/>
                      <a:pt x="172" y="201"/>
                      <a:pt x="184" y="197"/>
                    </a:cubicBezTo>
                    <a:cubicBezTo>
                      <a:pt x="187" y="197"/>
                      <a:pt x="198" y="191"/>
                      <a:pt x="201" y="191"/>
                    </a:cubicBezTo>
                    <a:lnTo>
                      <a:pt x="201" y="191"/>
                    </a:lnTo>
                    <a:cubicBezTo>
                      <a:pt x="202" y="191"/>
                      <a:pt x="198" y="195"/>
                      <a:pt x="177" y="210"/>
                    </a:cubicBezTo>
                    <a:cubicBezTo>
                      <a:pt x="177" y="210"/>
                      <a:pt x="191" y="201"/>
                      <a:pt x="199" y="194"/>
                    </a:cubicBezTo>
                    <a:lnTo>
                      <a:pt x="199" y="194"/>
                    </a:lnTo>
                    <a:cubicBezTo>
                      <a:pt x="172" y="218"/>
                      <a:pt x="165" y="230"/>
                      <a:pt x="173" y="230"/>
                    </a:cubicBezTo>
                    <a:cubicBezTo>
                      <a:pt x="179" y="230"/>
                      <a:pt x="194" y="223"/>
                      <a:pt x="216" y="210"/>
                    </a:cubicBezTo>
                    <a:lnTo>
                      <a:pt x="216" y="210"/>
                    </a:lnTo>
                    <a:cubicBezTo>
                      <a:pt x="197" y="223"/>
                      <a:pt x="184" y="236"/>
                      <a:pt x="170" y="243"/>
                    </a:cubicBezTo>
                    <a:cubicBezTo>
                      <a:pt x="175" y="243"/>
                      <a:pt x="197" y="228"/>
                      <a:pt x="197" y="228"/>
                    </a:cubicBezTo>
                    <a:lnTo>
                      <a:pt x="197" y="228"/>
                    </a:lnTo>
                    <a:cubicBezTo>
                      <a:pt x="197" y="228"/>
                      <a:pt x="192" y="232"/>
                      <a:pt x="177" y="243"/>
                    </a:cubicBezTo>
                    <a:cubicBezTo>
                      <a:pt x="202" y="232"/>
                      <a:pt x="217" y="225"/>
                      <a:pt x="224" y="225"/>
                    </a:cubicBezTo>
                    <a:cubicBezTo>
                      <a:pt x="231" y="225"/>
                      <a:pt x="232" y="230"/>
                      <a:pt x="229" y="243"/>
                    </a:cubicBezTo>
                    <a:cubicBezTo>
                      <a:pt x="242" y="229"/>
                      <a:pt x="256" y="216"/>
                      <a:pt x="262" y="216"/>
                    </a:cubicBezTo>
                    <a:lnTo>
                      <a:pt x="262" y="216"/>
                    </a:lnTo>
                    <a:cubicBezTo>
                      <a:pt x="254" y="224"/>
                      <a:pt x="242" y="239"/>
                      <a:pt x="247" y="239"/>
                    </a:cubicBezTo>
                    <a:cubicBezTo>
                      <a:pt x="250" y="239"/>
                      <a:pt x="261" y="231"/>
                      <a:pt x="288" y="210"/>
                    </a:cubicBezTo>
                    <a:lnTo>
                      <a:pt x="288" y="210"/>
                    </a:lnTo>
                    <a:cubicBezTo>
                      <a:pt x="283" y="215"/>
                      <a:pt x="262" y="233"/>
                      <a:pt x="265" y="233"/>
                    </a:cubicBezTo>
                    <a:cubicBezTo>
                      <a:pt x="266" y="233"/>
                      <a:pt x="271" y="230"/>
                      <a:pt x="282" y="223"/>
                    </a:cubicBezTo>
                    <a:lnTo>
                      <a:pt x="282" y="223"/>
                    </a:lnTo>
                    <a:cubicBezTo>
                      <a:pt x="272" y="229"/>
                      <a:pt x="269" y="233"/>
                      <a:pt x="265" y="237"/>
                    </a:cubicBezTo>
                    <a:lnTo>
                      <a:pt x="265" y="237"/>
                    </a:lnTo>
                    <a:cubicBezTo>
                      <a:pt x="252" y="247"/>
                      <a:pt x="247" y="251"/>
                      <a:pt x="248" y="251"/>
                    </a:cubicBezTo>
                    <a:cubicBezTo>
                      <a:pt x="248" y="251"/>
                      <a:pt x="249" y="251"/>
                      <a:pt x="250" y="249"/>
                    </a:cubicBezTo>
                    <a:lnTo>
                      <a:pt x="250" y="249"/>
                    </a:lnTo>
                    <a:cubicBezTo>
                      <a:pt x="248" y="251"/>
                      <a:pt x="246" y="253"/>
                      <a:pt x="242" y="256"/>
                    </a:cubicBezTo>
                    <a:cubicBezTo>
                      <a:pt x="247" y="254"/>
                      <a:pt x="250" y="253"/>
                      <a:pt x="253" y="253"/>
                    </a:cubicBezTo>
                    <a:cubicBezTo>
                      <a:pt x="263" y="253"/>
                      <a:pt x="263" y="264"/>
                      <a:pt x="242" y="295"/>
                    </a:cubicBezTo>
                    <a:cubicBezTo>
                      <a:pt x="263" y="284"/>
                      <a:pt x="275" y="279"/>
                      <a:pt x="280" y="279"/>
                    </a:cubicBezTo>
                    <a:cubicBezTo>
                      <a:pt x="293" y="279"/>
                      <a:pt x="268" y="308"/>
                      <a:pt x="249" y="341"/>
                    </a:cubicBezTo>
                    <a:cubicBezTo>
                      <a:pt x="254" y="336"/>
                      <a:pt x="255" y="335"/>
                      <a:pt x="255" y="335"/>
                    </a:cubicBezTo>
                    <a:lnTo>
                      <a:pt x="255" y="335"/>
                    </a:lnTo>
                    <a:cubicBezTo>
                      <a:pt x="255" y="335"/>
                      <a:pt x="253" y="338"/>
                      <a:pt x="254" y="338"/>
                    </a:cubicBezTo>
                    <a:cubicBezTo>
                      <a:pt x="256" y="338"/>
                      <a:pt x="264" y="334"/>
                      <a:pt x="288" y="315"/>
                    </a:cubicBezTo>
                    <a:lnTo>
                      <a:pt x="288" y="315"/>
                    </a:lnTo>
                    <a:cubicBezTo>
                      <a:pt x="275" y="325"/>
                      <a:pt x="271" y="328"/>
                      <a:pt x="272" y="328"/>
                    </a:cubicBezTo>
                    <a:cubicBezTo>
                      <a:pt x="273" y="328"/>
                      <a:pt x="284" y="321"/>
                      <a:pt x="288" y="321"/>
                    </a:cubicBezTo>
                    <a:lnTo>
                      <a:pt x="288" y="321"/>
                    </a:lnTo>
                    <a:cubicBezTo>
                      <a:pt x="283" y="326"/>
                      <a:pt x="275" y="332"/>
                      <a:pt x="262" y="341"/>
                    </a:cubicBezTo>
                    <a:cubicBezTo>
                      <a:pt x="276" y="331"/>
                      <a:pt x="282" y="328"/>
                      <a:pt x="285" y="328"/>
                    </a:cubicBezTo>
                    <a:cubicBezTo>
                      <a:pt x="289" y="328"/>
                      <a:pt x="279" y="339"/>
                      <a:pt x="280" y="339"/>
                    </a:cubicBezTo>
                    <a:cubicBezTo>
                      <a:pt x="281" y="339"/>
                      <a:pt x="287" y="333"/>
                      <a:pt x="308" y="315"/>
                    </a:cubicBezTo>
                    <a:lnTo>
                      <a:pt x="308" y="315"/>
                    </a:lnTo>
                    <a:cubicBezTo>
                      <a:pt x="281" y="341"/>
                      <a:pt x="273" y="349"/>
                      <a:pt x="274" y="349"/>
                    </a:cubicBezTo>
                    <a:cubicBezTo>
                      <a:pt x="275" y="349"/>
                      <a:pt x="296" y="332"/>
                      <a:pt x="308" y="328"/>
                    </a:cubicBezTo>
                    <a:lnTo>
                      <a:pt x="308" y="328"/>
                    </a:lnTo>
                    <a:cubicBezTo>
                      <a:pt x="288" y="343"/>
                      <a:pt x="286" y="345"/>
                      <a:pt x="288" y="345"/>
                    </a:cubicBezTo>
                    <a:cubicBezTo>
                      <a:pt x="289" y="345"/>
                      <a:pt x="291" y="345"/>
                      <a:pt x="292" y="345"/>
                    </a:cubicBezTo>
                    <a:cubicBezTo>
                      <a:pt x="295" y="345"/>
                      <a:pt x="293" y="348"/>
                      <a:pt x="269" y="367"/>
                    </a:cubicBezTo>
                    <a:cubicBezTo>
                      <a:pt x="274" y="363"/>
                      <a:pt x="276" y="361"/>
                      <a:pt x="277" y="361"/>
                    </a:cubicBezTo>
                    <a:lnTo>
                      <a:pt x="277" y="361"/>
                    </a:lnTo>
                    <a:cubicBezTo>
                      <a:pt x="281" y="361"/>
                      <a:pt x="257" y="386"/>
                      <a:pt x="262" y="386"/>
                    </a:cubicBezTo>
                    <a:cubicBezTo>
                      <a:pt x="275" y="373"/>
                      <a:pt x="295" y="360"/>
                      <a:pt x="295" y="360"/>
                    </a:cubicBezTo>
                    <a:lnTo>
                      <a:pt x="295" y="360"/>
                    </a:lnTo>
                    <a:cubicBezTo>
                      <a:pt x="285" y="370"/>
                      <a:pt x="280" y="375"/>
                      <a:pt x="281" y="375"/>
                    </a:cubicBezTo>
                    <a:cubicBezTo>
                      <a:pt x="282" y="375"/>
                      <a:pt x="288" y="370"/>
                      <a:pt x="301" y="360"/>
                    </a:cubicBezTo>
                    <a:lnTo>
                      <a:pt x="301" y="360"/>
                    </a:lnTo>
                    <a:cubicBezTo>
                      <a:pt x="288" y="373"/>
                      <a:pt x="282" y="380"/>
                      <a:pt x="282" y="380"/>
                    </a:cubicBezTo>
                    <a:cubicBezTo>
                      <a:pt x="283" y="380"/>
                      <a:pt x="291" y="373"/>
                      <a:pt x="308" y="360"/>
                    </a:cubicBezTo>
                    <a:lnTo>
                      <a:pt x="308" y="360"/>
                    </a:lnTo>
                    <a:cubicBezTo>
                      <a:pt x="286" y="383"/>
                      <a:pt x="280" y="390"/>
                      <a:pt x="283" y="390"/>
                    </a:cubicBezTo>
                    <a:cubicBezTo>
                      <a:pt x="285" y="390"/>
                      <a:pt x="293" y="386"/>
                      <a:pt x="301" y="380"/>
                    </a:cubicBezTo>
                    <a:lnTo>
                      <a:pt x="301" y="380"/>
                    </a:lnTo>
                    <a:cubicBezTo>
                      <a:pt x="289" y="393"/>
                      <a:pt x="286" y="397"/>
                      <a:pt x="288" y="397"/>
                    </a:cubicBezTo>
                    <a:cubicBezTo>
                      <a:pt x="292" y="397"/>
                      <a:pt x="309" y="385"/>
                      <a:pt x="321" y="373"/>
                    </a:cubicBezTo>
                    <a:lnTo>
                      <a:pt x="321" y="373"/>
                    </a:lnTo>
                    <a:cubicBezTo>
                      <a:pt x="303" y="395"/>
                      <a:pt x="295" y="406"/>
                      <a:pt x="299" y="406"/>
                    </a:cubicBezTo>
                    <a:cubicBezTo>
                      <a:pt x="301" y="406"/>
                      <a:pt x="310" y="400"/>
                      <a:pt x="327" y="386"/>
                    </a:cubicBezTo>
                    <a:lnTo>
                      <a:pt x="327" y="386"/>
                    </a:lnTo>
                    <a:cubicBezTo>
                      <a:pt x="315" y="396"/>
                      <a:pt x="312" y="400"/>
                      <a:pt x="314" y="400"/>
                    </a:cubicBezTo>
                    <a:cubicBezTo>
                      <a:pt x="317" y="400"/>
                      <a:pt x="330" y="391"/>
                      <a:pt x="341" y="380"/>
                    </a:cubicBezTo>
                    <a:lnTo>
                      <a:pt x="341" y="380"/>
                    </a:lnTo>
                    <a:cubicBezTo>
                      <a:pt x="317" y="404"/>
                      <a:pt x="305" y="418"/>
                      <a:pt x="310" y="418"/>
                    </a:cubicBezTo>
                    <a:cubicBezTo>
                      <a:pt x="313" y="418"/>
                      <a:pt x="323" y="412"/>
                      <a:pt x="341" y="400"/>
                    </a:cubicBezTo>
                    <a:lnTo>
                      <a:pt x="341" y="400"/>
                    </a:lnTo>
                    <a:cubicBezTo>
                      <a:pt x="324" y="415"/>
                      <a:pt x="319" y="420"/>
                      <a:pt x="320" y="420"/>
                    </a:cubicBezTo>
                    <a:cubicBezTo>
                      <a:pt x="323" y="420"/>
                      <a:pt x="353" y="398"/>
                      <a:pt x="358" y="398"/>
                    </a:cubicBezTo>
                    <a:lnTo>
                      <a:pt x="358" y="398"/>
                    </a:lnTo>
                    <a:cubicBezTo>
                      <a:pt x="360" y="398"/>
                      <a:pt x="355" y="404"/>
                      <a:pt x="334" y="426"/>
                    </a:cubicBezTo>
                    <a:cubicBezTo>
                      <a:pt x="344" y="415"/>
                      <a:pt x="348" y="413"/>
                      <a:pt x="348" y="413"/>
                    </a:cubicBezTo>
                    <a:lnTo>
                      <a:pt x="348" y="413"/>
                    </a:lnTo>
                    <a:cubicBezTo>
                      <a:pt x="349" y="413"/>
                      <a:pt x="348" y="415"/>
                      <a:pt x="349" y="415"/>
                    </a:cubicBezTo>
                    <a:cubicBezTo>
                      <a:pt x="350" y="415"/>
                      <a:pt x="355" y="411"/>
                      <a:pt x="373" y="393"/>
                    </a:cubicBezTo>
                    <a:lnTo>
                      <a:pt x="373" y="393"/>
                    </a:lnTo>
                    <a:cubicBezTo>
                      <a:pt x="367" y="403"/>
                      <a:pt x="363" y="408"/>
                      <a:pt x="364" y="408"/>
                    </a:cubicBezTo>
                    <a:cubicBezTo>
                      <a:pt x="365" y="408"/>
                      <a:pt x="370" y="403"/>
                      <a:pt x="380" y="393"/>
                    </a:cubicBezTo>
                    <a:lnTo>
                      <a:pt x="380" y="393"/>
                    </a:lnTo>
                    <a:cubicBezTo>
                      <a:pt x="359" y="418"/>
                      <a:pt x="354" y="427"/>
                      <a:pt x="360" y="427"/>
                    </a:cubicBezTo>
                    <a:cubicBezTo>
                      <a:pt x="363" y="427"/>
                      <a:pt x="370" y="424"/>
                      <a:pt x="380" y="419"/>
                    </a:cubicBezTo>
                    <a:lnTo>
                      <a:pt x="380" y="419"/>
                    </a:lnTo>
                    <a:cubicBezTo>
                      <a:pt x="365" y="434"/>
                      <a:pt x="360" y="438"/>
                      <a:pt x="360" y="438"/>
                    </a:cubicBezTo>
                    <a:cubicBezTo>
                      <a:pt x="360" y="438"/>
                      <a:pt x="369" y="432"/>
                      <a:pt x="380" y="432"/>
                    </a:cubicBezTo>
                    <a:cubicBezTo>
                      <a:pt x="380" y="426"/>
                      <a:pt x="380" y="419"/>
                      <a:pt x="406" y="400"/>
                    </a:cubicBezTo>
                    <a:cubicBezTo>
                      <a:pt x="413" y="393"/>
                      <a:pt x="413" y="393"/>
                      <a:pt x="432" y="380"/>
                    </a:cubicBezTo>
                    <a:cubicBezTo>
                      <a:pt x="432" y="380"/>
                      <a:pt x="439" y="367"/>
                      <a:pt x="452" y="360"/>
                    </a:cubicBezTo>
                    <a:cubicBezTo>
                      <a:pt x="452" y="357"/>
                      <a:pt x="453" y="354"/>
                      <a:pt x="452" y="354"/>
                    </a:cubicBezTo>
                    <a:cubicBezTo>
                      <a:pt x="451" y="354"/>
                      <a:pt x="448" y="355"/>
                      <a:pt x="443" y="359"/>
                    </a:cubicBezTo>
                    <a:lnTo>
                      <a:pt x="443" y="359"/>
                    </a:lnTo>
                    <a:cubicBezTo>
                      <a:pt x="444" y="358"/>
                      <a:pt x="445" y="357"/>
                      <a:pt x="446" y="356"/>
                    </a:cubicBezTo>
                    <a:lnTo>
                      <a:pt x="446" y="356"/>
                    </a:lnTo>
                    <a:cubicBezTo>
                      <a:pt x="444" y="357"/>
                      <a:pt x="442" y="359"/>
                      <a:pt x="440" y="361"/>
                    </a:cubicBezTo>
                    <a:lnTo>
                      <a:pt x="440" y="361"/>
                    </a:lnTo>
                    <a:cubicBezTo>
                      <a:pt x="441" y="360"/>
                      <a:pt x="442" y="359"/>
                      <a:pt x="443" y="359"/>
                    </a:cubicBezTo>
                    <a:lnTo>
                      <a:pt x="443" y="359"/>
                    </a:lnTo>
                    <a:cubicBezTo>
                      <a:pt x="433" y="368"/>
                      <a:pt x="419" y="380"/>
                      <a:pt x="419" y="380"/>
                    </a:cubicBezTo>
                    <a:cubicBezTo>
                      <a:pt x="437" y="362"/>
                      <a:pt x="421" y="378"/>
                      <a:pt x="452" y="347"/>
                    </a:cubicBezTo>
                    <a:lnTo>
                      <a:pt x="452" y="347"/>
                    </a:lnTo>
                    <a:cubicBezTo>
                      <a:pt x="452" y="349"/>
                      <a:pt x="449" y="352"/>
                      <a:pt x="446" y="356"/>
                    </a:cubicBezTo>
                    <a:lnTo>
                      <a:pt x="446" y="356"/>
                    </a:lnTo>
                    <a:cubicBezTo>
                      <a:pt x="453" y="349"/>
                      <a:pt x="458" y="343"/>
                      <a:pt x="457" y="343"/>
                    </a:cubicBezTo>
                    <a:lnTo>
                      <a:pt x="457" y="343"/>
                    </a:lnTo>
                    <a:cubicBezTo>
                      <a:pt x="456" y="343"/>
                      <a:pt x="455" y="344"/>
                      <a:pt x="452" y="347"/>
                    </a:cubicBezTo>
                    <a:cubicBezTo>
                      <a:pt x="454" y="345"/>
                      <a:pt x="456" y="343"/>
                      <a:pt x="458" y="341"/>
                    </a:cubicBezTo>
                    <a:cubicBezTo>
                      <a:pt x="463" y="334"/>
                      <a:pt x="463" y="332"/>
                      <a:pt x="460" y="332"/>
                    </a:cubicBezTo>
                    <a:cubicBezTo>
                      <a:pt x="456" y="332"/>
                      <a:pt x="448" y="336"/>
                      <a:pt x="443" y="336"/>
                    </a:cubicBezTo>
                    <a:cubicBezTo>
                      <a:pt x="441" y="336"/>
                      <a:pt x="440" y="335"/>
                      <a:pt x="439" y="334"/>
                    </a:cubicBezTo>
                    <a:cubicBezTo>
                      <a:pt x="434" y="334"/>
                      <a:pt x="447" y="317"/>
                      <a:pt x="443" y="317"/>
                    </a:cubicBezTo>
                    <a:lnTo>
                      <a:pt x="443" y="317"/>
                    </a:lnTo>
                    <a:cubicBezTo>
                      <a:pt x="441" y="317"/>
                      <a:pt x="434" y="321"/>
                      <a:pt x="419" y="334"/>
                    </a:cubicBezTo>
                    <a:lnTo>
                      <a:pt x="419" y="334"/>
                    </a:lnTo>
                    <a:cubicBezTo>
                      <a:pt x="423" y="330"/>
                      <a:pt x="426" y="328"/>
                      <a:pt x="426" y="328"/>
                    </a:cubicBezTo>
                    <a:cubicBezTo>
                      <a:pt x="440" y="311"/>
                      <a:pt x="441" y="306"/>
                      <a:pt x="438" y="306"/>
                    </a:cubicBezTo>
                    <a:cubicBezTo>
                      <a:pt x="432" y="306"/>
                      <a:pt x="418" y="315"/>
                      <a:pt x="413" y="315"/>
                    </a:cubicBezTo>
                    <a:cubicBezTo>
                      <a:pt x="410" y="315"/>
                      <a:pt x="411" y="312"/>
                      <a:pt x="419" y="301"/>
                    </a:cubicBezTo>
                    <a:lnTo>
                      <a:pt x="419" y="301"/>
                    </a:lnTo>
                    <a:cubicBezTo>
                      <a:pt x="406" y="315"/>
                      <a:pt x="386" y="328"/>
                      <a:pt x="386" y="328"/>
                    </a:cubicBezTo>
                    <a:cubicBezTo>
                      <a:pt x="402" y="312"/>
                      <a:pt x="408" y="305"/>
                      <a:pt x="408" y="305"/>
                    </a:cubicBezTo>
                    <a:lnTo>
                      <a:pt x="408" y="305"/>
                    </a:lnTo>
                    <a:cubicBezTo>
                      <a:pt x="407" y="305"/>
                      <a:pt x="397" y="314"/>
                      <a:pt x="380" y="328"/>
                    </a:cubicBezTo>
                    <a:cubicBezTo>
                      <a:pt x="385" y="322"/>
                      <a:pt x="386" y="321"/>
                      <a:pt x="384" y="321"/>
                    </a:cubicBezTo>
                    <a:lnTo>
                      <a:pt x="384" y="321"/>
                    </a:lnTo>
                    <a:cubicBezTo>
                      <a:pt x="383" y="321"/>
                      <a:pt x="378" y="323"/>
                      <a:pt x="377" y="323"/>
                    </a:cubicBezTo>
                    <a:cubicBezTo>
                      <a:pt x="375" y="323"/>
                      <a:pt x="378" y="320"/>
                      <a:pt x="393" y="308"/>
                    </a:cubicBezTo>
                    <a:lnTo>
                      <a:pt x="393" y="308"/>
                    </a:lnTo>
                    <a:cubicBezTo>
                      <a:pt x="389" y="312"/>
                      <a:pt x="388" y="314"/>
                      <a:pt x="389" y="314"/>
                    </a:cubicBezTo>
                    <a:cubicBezTo>
                      <a:pt x="390" y="314"/>
                      <a:pt x="397" y="308"/>
                      <a:pt x="393" y="308"/>
                    </a:cubicBezTo>
                    <a:lnTo>
                      <a:pt x="393" y="308"/>
                    </a:lnTo>
                    <a:cubicBezTo>
                      <a:pt x="393" y="308"/>
                      <a:pt x="393" y="308"/>
                      <a:pt x="393" y="308"/>
                    </a:cubicBezTo>
                    <a:cubicBezTo>
                      <a:pt x="401" y="300"/>
                      <a:pt x="403" y="298"/>
                      <a:pt x="403" y="298"/>
                    </a:cubicBezTo>
                    <a:lnTo>
                      <a:pt x="403" y="298"/>
                    </a:lnTo>
                    <a:cubicBezTo>
                      <a:pt x="402" y="298"/>
                      <a:pt x="394" y="304"/>
                      <a:pt x="386" y="308"/>
                    </a:cubicBezTo>
                    <a:cubicBezTo>
                      <a:pt x="399" y="295"/>
                      <a:pt x="406" y="295"/>
                      <a:pt x="406" y="288"/>
                    </a:cubicBezTo>
                    <a:lnTo>
                      <a:pt x="406" y="288"/>
                    </a:lnTo>
                    <a:cubicBezTo>
                      <a:pt x="395" y="299"/>
                      <a:pt x="385" y="306"/>
                      <a:pt x="382" y="306"/>
                    </a:cubicBezTo>
                    <a:cubicBezTo>
                      <a:pt x="380" y="306"/>
                      <a:pt x="384" y="301"/>
                      <a:pt x="399" y="288"/>
                    </a:cubicBezTo>
                    <a:lnTo>
                      <a:pt x="399" y="288"/>
                    </a:lnTo>
                    <a:cubicBezTo>
                      <a:pt x="393" y="293"/>
                      <a:pt x="391" y="293"/>
                      <a:pt x="391" y="293"/>
                    </a:cubicBezTo>
                    <a:cubicBezTo>
                      <a:pt x="391" y="293"/>
                      <a:pt x="391" y="293"/>
                      <a:pt x="391" y="293"/>
                    </a:cubicBezTo>
                    <a:lnTo>
                      <a:pt x="391" y="293"/>
                    </a:lnTo>
                    <a:cubicBezTo>
                      <a:pt x="391" y="293"/>
                      <a:pt x="389" y="295"/>
                      <a:pt x="373" y="308"/>
                    </a:cubicBezTo>
                    <a:cubicBezTo>
                      <a:pt x="404" y="280"/>
                      <a:pt x="412" y="271"/>
                      <a:pt x="409" y="271"/>
                    </a:cubicBezTo>
                    <a:lnTo>
                      <a:pt x="409" y="271"/>
                    </a:lnTo>
                    <a:cubicBezTo>
                      <a:pt x="405" y="271"/>
                      <a:pt x="372" y="295"/>
                      <a:pt x="367" y="295"/>
                    </a:cubicBezTo>
                    <a:cubicBezTo>
                      <a:pt x="367" y="295"/>
                      <a:pt x="367" y="295"/>
                      <a:pt x="367" y="295"/>
                    </a:cubicBezTo>
                    <a:cubicBezTo>
                      <a:pt x="362" y="290"/>
                      <a:pt x="405" y="244"/>
                      <a:pt x="399" y="244"/>
                    </a:cubicBezTo>
                    <a:lnTo>
                      <a:pt x="399" y="244"/>
                    </a:lnTo>
                    <a:cubicBezTo>
                      <a:pt x="397" y="244"/>
                      <a:pt x="389" y="249"/>
                      <a:pt x="373" y="262"/>
                    </a:cubicBezTo>
                    <a:cubicBezTo>
                      <a:pt x="382" y="253"/>
                      <a:pt x="384" y="250"/>
                      <a:pt x="383" y="250"/>
                    </a:cubicBezTo>
                    <a:lnTo>
                      <a:pt x="383" y="250"/>
                    </a:lnTo>
                    <a:cubicBezTo>
                      <a:pt x="380" y="250"/>
                      <a:pt x="363" y="262"/>
                      <a:pt x="362" y="262"/>
                    </a:cubicBezTo>
                    <a:cubicBezTo>
                      <a:pt x="362" y="262"/>
                      <a:pt x="367" y="258"/>
                      <a:pt x="386" y="243"/>
                    </a:cubicBezTo>
                    <a:lnTo>
                      <a:pt x="386" y="243"/>
                    </a:lnTo>
                    <a:cubicBezTo>
                      <a:pt x="381" y="245"/>
                      <a:pt x="376" y="245"/>
                      <a:pt x="374" y="245"/>
                    </a:cubicBezTo>
                    <a:cubicBezTo>
                      <a:pt x="361" y="245"/>
                      <a:pt x="372" y="230"/>
                      <a:pt x="366" y="230"/>
                    </a:cubicBezTo>
                    <a:cubicBezTo>
                      <a:pt x="364" y="230"/>
                      <a:pt x="360" y="232"/>
                      <a:pt x="354" y="236"/>
                    </a:cubicBezTo>
                    <a:cubicBezTo>
                      <a:pt x="390" y="200"/>
                      <a:pt x="392" y="191"/>
                      <a:pt x="383" y="191"/>
                    </a:cubicBezTo>
                    <a:cubicBezTo>
                      <a:pt x="373" y="191"/>
                      <a:pt x="352" y="201"/>
                      <a:pt x="344" y="201"/>
                    </a:cubicBezTo>
                    <a:cubicBezTo>
                      <a:pt x="341" y="201"/>
                      <a:pt x="340" y="200"/>
                      <a:pt x="341" y="197"/>
                    </a:cubicBezTo>
                    <a:cubicBezTo>
                      <a:pt x="352" y="185"/>
                      <a:pt x="375" y="157"/>
                      <a:pt x="369" y="157"/>
                    </a:cubicBezTo>
                    <a:lnTo>
                      <a:pt x="369" y="157"/>
                    </a:lnTo>
                    <a:cubicBezTo>
                      <a:pt x="369" y="157"/>
                      <a:pt x="368" y="157"/>
                      <a:pt x="367" y="158"/>
                    </a:cubicBezTo>
                    <a:cubicBezTo>
                      <a:pt x="367" y="158"/>
                      <a:pt x="367" y="158"/>
                      <a:pt x="367" y="158"/>
                    </a:cubicBezTo>
                    <a:lnTo>
                      <a:pt x="367" y="158"/>
                    </a:lnTo>
                    <a:cubicBezTo>
                      <a:pt x="366" y="158"/>
                      <a:pt x="365" y="158"/>
                      <a:pt x="364" y="158"/>
                    </a:cubicBezTo>
                    <a:cubicBezTo>
                      <a:pt x="357" y="158"/>
                      <a:pt x="372" y="141"/>
                      <a:pt x="365" y="141"/>
                    </a:cubicBezTo>
                    <a:cubicBezTo>
                      <a:pt x="362" y="141"/>
                      <a:pt x="352" y="146"/>
                      <a:pt x="327" y="164"/>
                    </a:cubicBezTo>
                    <a:cubicBezTo>
                      <a:pt x="321" y="164"/>
                      <a:pt x="327" y="164"/>
                      <a:pt x="314" y="171"/>
                    </a:cubicBezTo>
                    <a:cubicBezTo>
                      <a:pt x="321" y="164"/>
                      <a:pt x="327" y="158"/>
                      <a:pt x="347" y="144"/>
                    </a:cubicBezTo>
                    <a:lnTo>
                      <a:pt x="347" y="144"/>
                    </a:lnTo>
                    <a:cubicBezTo>
                      <a:pt x="321" y="158"/>
                      <a:pt x="341" y="144"/>
                      <a:pt x="308" y="171"/>
                    </a:cubicBezTo>
                    <a:cubicBezTo>
                      <a:pt x="322" y="157"/>
                      <a:pt x="330" y="147"/>
                      <a:pt x="326" y="147"/>
                    </a:cubicBezTo>
                    <a:lnTo>
                      <a:pt x="326" y="147"/>
                    </a:lnTo>
                    <a:cubicBezTo>
                      <a:pt x="323" y="147"/>
                      <a:pt x="310" y="155"/>
                      <a:pt x="282" y="177"/>
                    </a:cubicBezTo>
                    <a:cubicBezTo>
                      <a:pt x="298" y="164"/>
                      <a:pt x="305" y="158"/>
                      <a:pt x="307" y="155"/>
                    </a:cubicBezTo>
                    <a:lnTo>
                      <a:pt x="307" y="155"/>
                    </a:lnTo>
                    <a:cubicBezTo>
                      <a:pt x="309" y="154"/>
                      <a:pt x="312" y="153"/>
                      <a:pt x="314" y="151"/>
                    </a:cubicBezTo>
                    <a:lnTo>
                      <a:pt x="314" y="151"/>
                    </a:lnTo>
                    <a:cubicBezTo>
                      <a:pt x="312" y="152"/>
                      <a:pt x="310" y="154"/>
                      <a:pt x="308" y="155"/>
                    </a:cubicBezTo>
                    <a:lnTo>
                      <a:pt x="308" y="155"/>
                    </a:lnTo>
                    <a:cubicBezTo>
                      <a:pt x="308" y="155"/>
                      <a:pt x="308" y="154"/>
                      <a:pt x="308" y="154"/>
                    </a:cubicBezTo>
                    <a:lnTo>
                      <a:pt x="308" y="154"/>
                    </a:lnTo>
                    <a:cubicBezTo>
                      <a:pt x="306" y="154"/>
                      <a:pt x="300" y="159"/>
                      <a:pt x="297" y="161"/>
                    </a:cubicBezTo>
                    <a:lnTo>
                      <a:pt x="297" y="161"/>
                    </a:lnTo>
                    <a:cubicBezTo>
                      <a:pt x="286" y="167"/>
                      <a:pt x="281" y="169"/>
                      <a:pt x="279" y="169"/>
                    </a:cubicBezTo>
                    <a:cubicBezTo>
                      <a:pt x="279" y="169"/>
                      <a:pt x="279" y="169"/>
                      <a:pt x="279" y="168"/>
                    </a:cubicBezTo>
                    <a:lnTo>
                      <a:pt x="279" y="168"/>
                    </a:lnTo>
                    <a:cubicBezTo>
                      <a:pt x="272" y="174"/>
                      <a:pt x="263" y="178"/>
                      <a:pt x="258" y="182"/>
                    </a:cubicBezTo>
                    <a:lnTo>
                      <a:pt x="258" y="182"/>
                    </a:lnTo>
                    <a:cubicBezTo>
                      <a:pt x="266" y="175"/>
                      <a:pt x="274" y="168"/>
                      <a:pt x="282" y="162"/>
                    </a:cubicBezTo>
                    <a:lnTo>
                      <a:pt x="282" y="162"/>
                    </a:lnTo>
                    <a:cubicBezTo>
                      <a:pt x="274" y="167"/>
                      <a:pt x="270" y="169"/>
                      <a:pt x="269" y="169"/>
                    </a:cubicBezTo>
                    <a:lnTo>
                      <a:pt x="269" y="169"/>
                    </a:lnTo>
                    <a:lnTo>
                      <a:pt x="289" y="153"/>
                    </a:lnTo>
                    <a:lnTo>
                      <a:pt x="289" y="153"/>
                    </a:lnTo>
                    <a:cubicBezTo>
                      <a:pt x="291" y="152"/>
                      <a:pt x="292" y="152"/>
                      <a:pt x="294" y="152"/>
                    </a:cubicBezTo>
                    <a:lnTo>
                      <a:pt x="294" y="152"/>
                    </a:lnTo>
                    <a:cubicBezTo>
                      <a:pt x="290" y="155"/>
                      <a:pt x="286" y="158"/>
                      <a:pt x="282" y="162"/>
                    </a:cubicBezTo>
                    <a:lnTo>
                      <a:pt x="282" y="162"/>
                    </a:lnTo>
                    <a:cubicBezTo>
                      <a:pt x="284" y="161"/>
                      <a:pt x="286" y="159"/>
                      <a:pt x="288" y="158"/>
                    </a:cubicBezTo>
                    <a:lnTo>
                      <a:pt x="288" y="158"/>
                    </a:lnTo>
                    <a:cubicBezTo>
                      <a:pt x="288" y="158"/>
                      <a:pt x="288" y="158"/>
                      <a:pt x="288" y="158"/>
                    </a:cubicBezTo>
                    <a:cubicBezTo>
                      <a:pt x="295" y="153"/>
                      <a:pt x="296" y="151"/>
                      <a:pt x="295" y="151"/>
                    </a:cubicBezTo>
                    <a:cubicBezTo>
                      <a:pt x="295" y="151"/>
                      <a:pt x="294" y="152"/>
                      <a:pt x="294" y="152"/>
                    </a:cubicBezTo>
                    <a:lnTo>
                      <a:pt x="294" y="152"/>
                    </a:lnTo>
                    <a:cubicBezTo>
                      <a:pt x="304" y="143"/>
                      <a:pt x="310" y="137"/>
                      <a:pt x="309" y="137"/>
                    </a:cubicBezTo>
                    <a:lnTo>
                      <a:pt x="309" y="137"/>
                    </a:lnTo>
                    <a:cubicBezTo>
                      <a:pt x="308" y="137"/>
                      <a:pt x="307" y="138"/>
                      <a:pt x="305" y="139"/>
                    </a:cubicBezTo>
                    <a:lnTo>
                      <a:pt x="305" y="139"/>
                    </a:lnTo>
                    <a:cubicBezTo>
                      <a:pt x="296" y="144"/>
                      <a:pt x="277" y="155"/>
                      <a:pt x="273" y="155"/>
                    </a:cubicBezTo>
                    <a:cubicBezTo>
                      <a:pt x="270" y="155"/>
                      <a:pt x="274" y="150"/>
                      <a:pt x="295" y="131"/>
                    </a:cubicBezTo>
                    <a:lnTo>
                      <a:pt x="295" y="131"/>
                    </a:lnTo>
                    <a:cubicBezTo>
                      <a:pt x="278" y="143"/>
                      <a:pt x="271" y="147"/>
                      <a:pt x="270" y="147"/>
                    </a:cubicBezTo>
                    <a:cubicBezTo>
                      <a:pt x="266" y="147"/>
                      <a:pt x="289" y="125"/>
                      <a:pt x="286" y="125"/>
                    </a:cubicBezTo>
                    <a:lnTo>
                      <a:pt x="286" y="125"/>
                    </a:lnTo>
                    <a:cubicBezTo>
                      <a:pt x="285" y="125"/>
                      <a:pt x="282" y="127"/>
                      <a:pt x="275" y="131"/>
                    </a:cubicBezTo>
                    <a:cubicBezTo>
                      <a:pt x="275" y="130"/>
                      <a:pt x="274" y="130"/>
                      <a:pt x="273" y="130"/>
                    </a:cubicBezTo>
                    <a:cubicBezTo>
                      <a:pt x="268" y="130"/>
                      <a:pt x="256" y="138"/>
                      <a:pt x="256" y="138"/>
                    </a:cubicBezTo>
                    <a:cubicBezTo>
                      <a:pt x="256" y="138"/>
                      <a:pt x="260" y="134"/>
                      <a:pt x="257" y="134"/>
                    </a:cubicBezTo>
                    <a:cubicBezTo>
                      <a:pt x="256" y="134"/>
                      <a:pt x="250" y="136"/>
                      <a:pt x="236" y="144"/>
                    </a:cubicBezTo>
                    <a:cubicBezTo>
                      <a:pt x="258" y="126"/>
                      <a:pt x="263" y="118"/>
                      <a:pt x="259" y="118"/>
                    </a:cubicBezTo>
                    <a:cubicBezTo>
                      <a:pt x="257" y="118"/>
                      <a:pt x="250" y="121"/>
                      <a:pt x="241" y="128"/>
                    </a:cubicBezTo>
                    <a:lnTo>
                      <a:pt x="241" y="128"/>
                    </a:lnTo>
                    <a:cubicBezTo>
                      <a:pt x="253" y="118"/>
                      <a:pt x="265" y="104"/>
                      <a:pt x="260" y="104"/>
                    </a:cubicBezTo>
                    <a:cubicBezTo>
                      <a:pt x="258" y="104"/>
                      <a:pt x="250" y="108"/>
                      <a:pt x="236" y="118"/>
                    </a:cubicBezTo>
                    <a:cubicBezTo>
                      <a:pt x="275" y="86"/>
                      <a:pt x="269" y="86"/>
                      <a:pt x="262" y="79"/>
                    </a:cubicBezTo>
                    <a:cubicBezTo>
                      <a:pt x="256" y="79"/>
                      <a:pt x="236" y="79"/>
                      <a:pt x="236" y="72"/>
                    </a:cubicBezTo>
                    <a:cubicBezTo>
                      <a:pt x="236" y="72"/>
                      <a:pt x="203" y="99"/>
                      <a:pt x="197" y="99"/>
                    </a:cubicBezTo>
                    <a:cubicBezTo>
                      <a:pt x="197" y="99"/>
                      <a:pt x="236" y="72"/>
                      <a:pt x="242" y="66"/>
                    </a:cubicBezTo>
                    <a:lnTo>
                      <a:pt x="242" y="66"/>
                    </a:lnTo>
                    <a:cubicBezTo>
                      <a:pt x="233" y="70"/>
                      <a:pt x="226" y="71"/>
                      <a:pt x="221" y="71"/>
                    </a:cubicBezTo>
                    <a:cubicBezTo>
                      <a:pt x="202" y="71"/>
                      <a:pt x="217" y="45"/>
                      <a:pt x="193" y="45"/>
                    </a:cubicBezTo>
                    <a:cubicBezTo>
                      <a:pt x="184" y="45"/>
                      <a:pt x="169" y="49"/>
                      <a:pt x="144" y="59"/>
                    </a:cubicBezTo>
                    <a:cubicBezTo>
                      <a:pt x="190" y="27"/>
                      <a:pt x="164" y="27"/>
                      <a:pt x="170" y="20"/>
                    </a:cubicBezTo>
                    <a:cubicBezTo>
                      <a:pt x="172" y="18"/>
                      <a:pt x="172" y="18"/>
                      <a:pt x="171" y="18"/>
                    </a:cubicBezTo>
                    <a:lnTo>
                      <a:pt x="171" y="18"/>
                    </a:lnTo>
                    <a:cubicBezTo>
                      <a:pt x="166" y="18"/>
                      <a:pt x="122" y="42"/>
                      <a:pt x="113" y="42"/>
                    </a:cubicBezTo>
                    <a:cubicBezTo>
                      <a:pt x="111" y="42"/>
                      <a:pt x="111" y="41"/>
                      <a:pt x="112" y="40"/>
                    </a:cubicBezTo>
                    <a:lnTo>
                      <a:pt x="131" y="27"/>
                    </a:lnTo>
                    <a:lnTo>
                      <a:pt x="131" y="27"/>
                    </a:lnTo>
                    <a:cubicBezTo>
                      <a:pt x="128" y="28"/>
                      <a:pt x="127" y="29"/>
                      <a:pt x="126" y="29"/>
                    </a:cubicBezTo>
                    <a:cubicBezTo>
                      <a:pt x="126" y="29"/>
                      <a:pt x="126" y="28"/>
                      <a:pt x="125" y="28"/>
                    </a:cubicBezTo>
                    <a:cubicBezTo>
                      <a:pt x="125" y="28"/>
                      <a:pt x="121" y="30"/>
                      <a:pt x="105" y="40"/>
                    </a:cubicBezTo>
                    <a:cubicBezTo>
                      <a:pt x="129" y="21"/>
                      <a:pt x="130" y="16"/>
                      <a:pt x="125" y="16"/>
                    </a:cubicBezTo>
                    <a:cubicBezTo>
                      <a:pt x="121" y="16"/>
                      <a:pt x="113" y="19"/>
                      <a:pt x="110" y="19"/>
                    </a:cubicBezTo>
                    <a:cubicBezTo>
                      <a:pt x="106" y="19"/>
                      <a:pt x="109" y="16"/>
                      <a:pt x="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537596" y="3174282"/>
                <a:ext cx="669" cy="96"/>
              </a:xfrm>
              <a:custGeom>
                <a:avLst/>
                <a:gdLst/>
                <a:ahLst/>
                <a:cxnLst/>
                <a:rect l="l" t="t" r="r" b="b"/>
                <a:pathLst>
                  <a:path w="7" h="1" extrusionOk="0">
                    <a:moveTo>
                      <a:pt x="0" y="1"/>
                    </a:moveTo>
                    <a:cubicBezTo>
                      <a:pt x="0" y="1"/>
                      <a:pt x="7" y="1"/>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075910" y="2505544"/>
                <a:ext cx="41659" cy="64972"/>
              </a:xfrm>
              <a:custGeom>
                <a:avLst/>
                <a:gdLst/>
                <a:ahLst/>
                <a:cxnLst/>
                <a:rect l="l" t="t" r="r" b="b"/>
                <a:pathLst>
                  <a:path w="436" h="680" extrusionOk="0">
                    <a:moveTo>
                      <a:pt x="51" y="0"/>
                    </a:moveTo>
                    <a:cubicBezTo>
                      <a:pt x="27" y="0"/>
                      <a:pt x="1" y="28"/>
                      <a:pt x="11" y="52"/>
                    </a:cubicBezTo>
                    <a:cubicBezTo>
                      <a:pt x="69" y="261"/>
                      <a:pt x="154" y="438"/>
                      <a:pt x="246" y="627"/>
                    </a:cubicBezTo>
                    <a:cubicBezTo>
                      <a:pt x="259" y="660"/>
                      <a:pt x="298" y="680"/>
                      <a:pt x="331" y="680"/>
                    </a:cubicBezTo>
                    <a:cubicBezTo>
                      <a:pt x="364" y="673"/>
                      <a:pt x="377" y="673"/>
                      <a:pt x="403" y="647"/>
                    </a:cubicBezTo>
                    <a:cubicBezTo>
                      <a:pt x="429" y="614"/>
                      <a:pt x="436" y="575"/>
                      <a:pt x="416" y="536"/>
                    </a:cubicBezTo>
                    <a:cubicBezTo>
                      <a:pt x="311" y="353"/>
                      <a:pt x="213" y="176"/>
                      <a:pt x="76" y="12"/>
                    </a:cubicBezTo>
                    <a:cubicBezTo>
                      <a:pt x="69" y="4"/>
                      <a:pt x="60" y="0"/>
                      <a:pt x="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101995" y="2499334"/>
                <a:ext cx="32008" cy="64112"/>
              </a:xfrm>
              <a:custGeom>
                <a:avLst/>
                <a:gdLst/>
                <a:ahLst/>
                <a:cxnLst/>
                <a:rect l="l" t="t" r="r" b="b"/>
                <a:pathLst>
                  <a:path w="335" h="671" extrusionOk="0">
                    <a:moveTo>
                      <a:pt x="185" y="0"/>
                    </a:moveTo>
                    <a:cubicBezTo>
                      <a:pt x="104" y="0"/>
                      <a:pt x="19" y="57"/>
                      <a:pt x="49" y="154"/>
                    </a:cubicBezTo>
                    <a:lnTo>
                      <a:pt x="49" y="154"/>
                    </a:lnTo>
                    <a:cubicBezTo>
                      <a:pt x="34" y="313"/>
                      <a:pt x="0" y="467"/>
                      <a:pt x="19" y="620"/>
                    </a:cubicBezTo>
                    <a:cubicBezTo>
                      <a:pt x="19" y="647"/>
                      <a:pt x="43" y="671"/>
                      <a:pt x="69" y="671"/>
                    </a:cubicBezTo>
                    <a:cubicBezTo>
                      <a:pt x="81" y="671"/>
                      <a:pt x="93" y="666"/>
                      <a:pt x="104" y="653"/>
                    </a:cubicBezTo>
                    <a:cubicBezTo>
                      <a:pt x="169" y="588"/>
                      <a:pt x="202" y="529"/>
                      <a:pt x="228" y="437"/>
                    </a:cubicBezTo>
                    <a:cubicBezTo>
                      <a:pt x="261" y="346"/>
                      <a:pt x="287" y="254"/>
                      <a:pt x="307" y="162"/>
                    </a:cubicBezTo>
                    <a:cubicBezTo>
                      <a:pt x="335" y="50"/>
                      <a:pt x="26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112696" y="2513284"/>
                <a:ext cx="53124" cy="39270"/>
              </a:xfrm>
              <a:custGeom>
                <a:avLst/>
                <a:gdLst/>
                <a:ahLst/>
                <a:cxnLst/>
                <a:rect l="l" t="t" r="r" b="b"/>
                <a:pathLst>
                  <a:path w="556" h="411" extrusionOk="0">
                    <a:moveTo>
                      <a:pt x="402" y="1"/>
                    </a:moveTo>
                    <a:cubicBezTo>
                      <a:pt x="386" y="1"/>
                      <a:pt x="369" y="5"/>
                      <a:pt x="352" y="16"/>
                    </a:cubicBezTo>
                    <a:cubicBezTo>
                      <a:pt x="280" y="62"/>
                      <a:pt x="208" y="115"/>
                      <a:pt x="142" y="173"/>
                    </a:cubicBezTo>
                    <a:cubicBezTo>
                      <a:pt x="77" y="232"/>
                      <a:pt x="44" y="304"/>
                      <a:pt x="12" y="383"/>
                    </a:cubicBezTo>
                    <a:cubicBezTo>
                      <a:pt x="1" y="399"/>
                      <a:pt x="17" y="411"/>
                      <a:pt x="30" y="411"/>
                    </a:cubicBezTo>
                    <a:cubicBezTo>
                      <a:pt x="33" y="411"/>
                      <a:pt x="35" y="410"/>
                      <a:pt x="38" y="409"/>
                    </a:cubicBezTo>
                    <a:cubicBezTo>
                      <a:pt x="110" y="376"/>
                      <a:pt x="175" y="350"/>
                      <a:pt x="247" y="304"/>
                    </a:cubicBezTo>
                    <a:cubicBezTo>
                      <a:pt x="312" y="265"/>
                      <a:pt x="384" y="226"/>
                      <a:pt x="450" y="193"/>
                    </a:cubicBezTo>
                    <a:cubicBezTo>
                      <a:pt x="555" y="149"/>
                      <a:pt x="491" y="1"/>
                      <a:pt x="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959342" y="3088194"/>
                <a:ext cx="51978" cy="64972"/>
              </a:xfrm>
              <a:custGeom>
                <a:avLst/>
                <a:gdLst/>
                <a:ahLst/>
                <a:cxnLst/>
                <a:rect l="l" t="t" r="r" b="b"/>
                <a:pathLst>
                  <a:path w="544" h="680" extrusionOk="0">
                    <a:moveTo>
                      <a:pt x="209" y="1"/>
                    </a:moveTo>
                    <a:cubicBezTo>
                      <a:pt x="149" y="1"/>
                      <a:pt x="91" y="27"/>
                      <a:pt x="66" y="84"/>
                    </a:cubicBezTo>
                    <a:cubicBezTo>
                      <a:pt x="1" y="221"/>
                      <a:pt x="53" y="326"/>
                      <a:pt x="118" y="450"/>
                    </a:cubicBezTo>
                    <a:cubicBezTo>
                      <a:pt x="169" y="538"/>
                      <a:pt x="249" y="680"/>
                      <a:pt x="365" y="680"/>
                    </a:cubicBezTo>
                    <a:cubicBezTo>
                      <a:pt x="370" y="680"/>
                      <a:pt x="375" y="680"/>
                      <a:pt x="380" y="679"/>
                    </a:cubicBezTo>
                    <a:cubicBezTo>
                      <a:pt x="445" y="673"/>
                      <a:pt x="485" y="640"/>
                      <a:pt x="511" y="581"/>
                    </a:cubicBezTo>
                    <a:cubicBezTo>
                      <a:pt x="544" y="489"/>
                      <a:pt x="478" y="417"/>
                      <a:pt x="452" y="339"/>
                    </a:cubicBezTo>
                    <a:cubicBezTo>
                      <a:pt x="413" y="241"/>
                      <a:pt x="419" y="130"/>
                      <a:pt x="341" y="51"/>
                    </a:cubicBezTo>
                    <a:cubicBezTo>
                      <a:pt x="308" y="18"/>
                      <a:pt x="258"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979121" y="3077397"/>
                <a:ext cx="37168" cy="63826"/>
              </a:xfrm>
              <a:custGeom>
                <a:avLst/>
                <a:gdLst/>
                <a:ahLst/>
                <a:cxnLst/>
                <a:rect l="l" t="t" r="r" b="b"/>
                <a:pathLst>
                  <a:path w="389" h="668" extrusionOk="0">
                    <a:moveTo>
                      <a:pt x="180" y="0"/>
                    </a:moveTo>
                    <a:cubicBezTo>
                      <a:pt x="91" y="0"/>
                      <a:pt x="0" y="68"/>
                      <a:pt x="29" y="184"/>
                    </a:cubicBezTo>
                    <a:cubicBezTo>
                      <a:pt x="55" y="269"/>
                      <a:pt x="81" y="354"/>
                      <a:pt x="108" y="432"/>
                    </a:cubicBezTo>
                    <a:cubicBezTo>
                      <a:pt x="147" y="530"/>
                      <a:pt x="186" y="589"/>
                      <a:pt x="265" y="655"/>
                    </a:cubicBezTo>
                    <a:cubicBezTo>
                      <a:pt x="278" y="662"/>
                      <a:pt x="295" y="667"/>
                      <a:pt x="311" y="667"/>
                    </a:cubicBezTo>
                    <a:cubicBezTo>
                      <a:pt x="336" y="667"/>
                      <a:pt x="359" y="656"/>
                      <a:pt x="363" y="629"/>
                    </a:cubicBezTo>
                    <a:cubicBezTo>
                      <a:pt x="369" y="550"/>
                      <a:pt x="389" y="485"/>
                      <a:pt x="369" y="406"/>
                    </a:cubicBezTo>
                    <a:cubicBezTo>
                      <a:pt x="350" y="321"/>
                      <a:pt x="337" y="229"/>
                      <a:pt x="330" y="144"/>
                    </a:cubicBezTo>
                    <a:cubicBezTo>
                      <a:pt x="324" y="45"/>
                      <a:pt x="253"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514474" y="2733903"/>
                <a:ext cx="53793" cy="71087"/>
              </a:xfrm>
              <a:custGeom>
                <a:avLst/>
                <a:gdLst/>
                <a:ahLst/>
                <a:cxnLst/>
                <a:rect l="l" t="t" r="r" b="b"/>
                <a:pathLst>
                  <a:path w="563" h="744" extrusionOk="0">
                    <a:moveTo>
                      <a:pt x="382" y="0"/>
                    </a:moveTo>
                    <a:cubicBezTo>
                      <a:pt x="336" y="0"/>
                      <a:pt x="291" y="22"/>
                      <a:pt x="262" y="76"/>
                    </a:cubicBezTo>
                    <a:cubicBezTo>
                      <a:pt x="190" y="200"/>
                      <a:pt x="151" y="337"/>
                      <a:pt x="85" y="462"/>
                    </a:cubicBezTo>
                    <a:cubicBezTo>
                      <a:pt x="52" y="521"/>
                      <a:pt x="0" y="586"/>
                      <a:pt x="20" y="658"/>
                    </a:cubicBezTo>
                    <a:cubicBezTo>
                      <a:pt x="33" y="704"/>
                      <a:pt x="72" y="736"/>
                      <a:pt x="118" y="743"/>
                    </a:cubicBezTo>
                    <a:cubicBezTo>
                      <a:pt x="123" y="744"/>
                      <a:pt x="128" y="744"/>
                      <a:pt x="133" y="744"/>
                    </a:cubicBezTo>
                    <a:cubicBezTo>
                      <a:pt x="242" y="744"/>
                      <a:pt x="303" y="615"/>
                      <a:pt x="353" y="540"/>
                    </a:cubicBezTo>
                    <a:cubicBezTo>
                      <a:pt x="425" y="438"/>
                      <a:pt x="492" y="336"/>
                      <a:pt x="528" y="224"/>
                    </a:cubicBezTo>
                    <a:lnTo>
                      <a:pt x="528" y="224"/>
                    </a:lnTo>
                    <a:cubicBezTo>
                      <a:pt x="532" y="215"/>
                      <a:pt x="534" y="204"/>
                      <a:pt x="537" y="193"/>
                    </a:cubicBezTo>
                    <a:lnTo>
                      <a:pt x="537" y="193"/>
                    </a:lnTo>
                    <a:cubicBezTo>
                      <a:pt x="537" y="193"/>
                      <a:pt x="537" y="193"/>
                      <a:pt x="537" y="193"/>
                    </a:cubicBezTo>
                    <a:cubicBezTo>
                      <a:pt x="563" y="85"/>
                      <a:pt x="471" y="0"/>
                      <a:pt x="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531959" y="2764574"/>
                <a:ext cx="61246" cy="38697"/>
              </a:xfrm>
              <a:custGeom>
                <a:avLst/>
                <a:gdLst/>
                <a:ahLst/>
                <a:cxnLst/>
                <a:rect l="l" t="t" r="r" b="b"/>
                <a:pathLst>
                  <a:path w="641" h="405" extrusionOk="0">
                    <a:moveTo>
                      <a:pt x="476" y="0"/>
                    </a:moveTo>
                    <a:cubicBezTo>
                      <a:pt x="462" y="0"/>
                      <a:pt x="448" y="3"/>
                      <a:pt x="432" y="10"/>
                    </a:cubicBezTo>
                    <a:cubicBezTo>
                      <a:pt x="341" y="49"/>
                      <a:pt x="262" y="88"/>
                      <a:pt x="184" y="154"/>
                    </a:cubicBezTo>
                    <a:cubicBezTo>
                      <a:pt x="105" y="213"/>
                      <a:pt x="27" y="258"/>
                      <a:pt x="7" y="357"/>
                    </a:cubicBezTo>
                    <a:cubicBezTo>
                      <a:pt x="0" y="370"/>
                      <a:pt x="7" y="389"/>
                      <a:pt x="27" y="396"/>
                    </a:cubicBezTo>
                    <a:cubicBezTo>
                      <a:pt x="48" y="402"/>
                      <a:pt x="68" y="404"/>
                      <a:pt x="87" y="404"/>
                    </a:cubicBezTo>
                    <a:cubicBezTo>
                      <a:pt x="149" y="404"/>
                      <a:pt x="202" y="377"/>
                      <a:pt x="262" y="357"/>
                    </a:cubicBezTo>
                    <a:cubicBezTo>
                      <a:pt x="360" y="324"/>
                      <a:pt x="445" y="291"/>
                      <a:pt x="530" y="245"/>
                    </a:cubicBezTo>
                    <a:cubicBezTo>
                      <a:pt x="641" y="187"/>
                      <a:pt x="586" y="0"/>
                      <a:pt x="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834366" y="4179687"/>
                <a:ext cx="883337" cy="246799"/>
              </a:xfrm>
              <a:custGeom>
                <a:avLst/>
                <a:gdLst/>
                <a:ahLst/>
                <a:cxnLst/>
                <a:rect l="l" t="t" r="r" b="b"/>
                <a:pathLst>
                  <a:path w="9245" h="2583" extrusionOk="0">
                    <a:moveTo>
                      <a:pt x="5201" y="554"/>
                    </a:moveTo>
                    <a:cubicBezTo>
                      <a:pt x="5201" y="580"/>
                      <a:pt x="5208" y="593"/>
                      <a:pt x="5214" y="606"/>
                    </a:cubicBezTo>
                    <a:lnTo>
                      <a:pt x="5201" y="606"/>
                    </a:lnTo>
                    <a:cubicBezTo>
                      <a:pt x="5201" y="587"/>
                      <a:pt x="5201" y="574"/>
                      <a:pt x="5201" y="554"/>
                    </a:cubicBezTo>
                    <a:close/>
                    <a:moveTo>
                      <a:pt x="5044" y="508"/>
                    </a:moveTo>
                    <a:cubicBezTo>
                      <a:pt x="5077" y="515"/>
                      <a:pt x="5103" y="587"/>
                      <a:pt x="5116" y="613"/>
                    </a:cubicBezTo>
                    <a:lnTo>
                      <a:pt x="5051" y="613"/>
                    </a:lnTo>
                    <a:cubicBezTo>
                      <a:pt x="5051" y="587"/>
                      <a:pt x="5051" y="554"/>
                      <a:pt x="5044" y="508"/>
                    </a:cubicBezTo>
                    <a:close/>
                    <a:moveTo>
                      <a:pt x="5149" y="541"/>
                    </a:moveTo>
                    <a:cubicBezTo>
                      <a:pt x="5149" y="567"/>
                      <a:pt x="5149" y="593"/>
                      <a:pt x="5155" y="606"/>
                    </a:cubicBezTo>
                    <a:cubicBezTo>
                      <a:pt x="5149" y="613"/>
                      <a:pt x="5142" y="613"/>
                      <a:pt x="5136" y="613"/>
                    </a:cubicBezTo>
                    <a:cubicBezTo>
                      <a:pt x="5136" y="600"/>
                      <a:pt x="5142" y="580"/>
                      <a:pt x="5149" y="541"/>
                    </a:cubicBezTo>
                    <a:close/>
                    <a:moveTo>
                      <a:pt x="4822" y="606"/>
                    </a:moveTo>
                    <a:cubicBezTo>
                      <a:pt x="4828" y="606"/>
                      <a:pt x="4835" y="613"/>
                      <a:pt x="4841" y="619"/>
                    </a:cubicBezTo>
                    <a:lnTo>
                      <a:pt x="4815" y="619"/>
                    </a:lnTo>
                    <a:cubicBezTo>
                      <a:pt x="4822" y="613"/>
                      <a:pt x="4822" y="606"/>
                      <a:pt x="4822" y="606"/>
                    </a:cubicBezTo>
                    <a:close/>
                    <a:moveTo>
                      <a:pt x="6096" y="0"/>
                    </a:moveTo>
                    <a:cubicBezTo>
                      <a:pt x="6043" y="0"/>
                      <a:pt x="5991" y="28"/>
                      <a:pt x="5941" y="63"/>
                    </a:cubicBezTo>
                    <a:cubicBezTo>
                      <a:pt x="5834" y="140"/>
                      <a:pt x="5727" y="250"/>
                      <a:pt x="5635" y="250"/>
                    </a:cubicBezTo>
                    <a:cubicBezTo>
                      <a:pt x="5625" y="250"/>
                      <a:pt x="5616" y="249"/>
                      <a:pt x="5607" y="246"/>
                    </a:cubicBezTo>
                    <a:cubicBezTo>
                      <a:pt x="5485" y="209"/>
                      <a:pt x="5380" y="95"/>
                      <a:pt x="5296" y="95"/>
                    </a:cubicBezTo>
                    <a:cubicBezTo>
                      <a:pt x="5276" y="95"/>
                      <a:pt x="5258" y="101"/>
                      <a:pt x="5241" y="116"/>
                    </a:cubicBezTo>
                    <a:cubicBezTo>
                      <a:pt x="5247" y="194"/>
                      <a:pt x="5254" y="240"/>
                      <a:pt x="5267" y="279"/>
                    </a:cubicBezTo>
                    <a:cubicBezTo>
                      <a:pt x="5247" y="286"/>
                      <a:pt x="5241" y="318"/>
                      <a:pt x="5234" y="351"/>
                    </a:cubicBezTo>
                    <a:cubicBezTo>
                      <a:pt x="5221" y="207"/>
                      <a:pt x="5241" y="161"/>
                      <a:pt x="5201" y="122"/>
                    </a:cubicBezTo>
                    <a:cubicBezTo>
                      <a:pt x="5187" y="133"/>
                      <a:pt x="5171" y="138"/>
                      <a:pt x="5154" y="138"/>
                    </a:cubicBezTo>
                    <a:cubicBezTo>
                      <a:pt x="5089" y="138"/>
                      <a:pt x="5004" y="80"/>
                      <a:pt x="4934" y="80"/>
                    </a:cubicBezTo>
                    <a:cubicBezTo>
                      <a:pt x="4877" y="80"/>
                      <a:pt x="4831" y="119"/>
                      <a:pt x="4815" y="260"/>
                    </a:cubicBezTo>
                    <a:cubicBezTo>
                      <a:pt x="4803" y="231"/>
                      <a:pt x="4791" y="169"/>
                      <a:pt x="4782" y="169"/>
                    </a:cubicBezTo>
                    <a:cubicBezTo>
                      <a:pt x="4776" y="169"/>
                      <a:pt x="4772" y="193"/>
                      <a:pt x="4769" y="266"/>
                    </a:cubicBezTo>
                    <a:cubicBezTo>
                      <a:pt x="4776" y="279"/>
                      <a:pt x="4789" y="266"/>
                      <a:pt x="4796" y="318"/>
                    </a:cubicBezTo>
                    <a:cubicBezTo>
                      <a:pt x="4750" y="305"/>
                      <a:pt x="4730" y="253"/>
                      <a:pt x="4763" y="155"/>
                    </a:cubicBezTo>
                    <a:lnTo>
                      <a:pt x="4763" y="155"/>
                    </a:lnTo>
                    <a:cubicBezTo>
                      <a:pt x="4711" y="273"/>
                      <a:pt x="4678" y="168"/>
                      <a:pt x="4645" y="345"/>
                    </a:cubicBezTo>
                    <a:cubicBezTo>
                      <a:pt x="4627" y="280"/>
                      <a:pt x="4583" y="235"/>
                      <a:pt x="4538" y="235"/>
                    </a:cubicBezTo>
                    <a:cubicBezTo>
                      <a:pt x="4487" y="235"/>
                      <a:pt x="4434" y="291"/>
                      <a:pt x="4410" y="436"/>
                    </a:cubicBezTo>
                    <a:cubicBezTo>
                      <a:pt x="4408" y="324"/>
                      <a:pt x="4401" y="292"/>
                      <a:pt x="4392" y="292"/>
                    </a:cubicBezTo>
                    <a:cubicBezTo>
                      <a:pt x="4380" y="292"/>
                      <a:pt x="4365" y="349"/>
                      <a:pt x="4353" y="349"/>
                    </a:cubicBezTo>
                    <a:cubicBezTo>
                      <a:pt x="4346" y="349"/>
                      <a:pt x="4341" y="330"/>
                      <a:pt x="4338" y="273"/>
                    </a:cubicBezTo>
                    <a:cubicBezTo>
                      <a:pt x="4326" y="385"/>
                      <a:pt x="4298" y="420"/>
                      <a:pt x="4269" y="420"/>
                    </a:cubicBezTo>
                    <a:cubicBezTo>
                      <a:pt x="4247" y="420"/>
                      <a:pt x="4224" y="400"/>
                      <a:pt x="4207" y="377"/>
                    </a:cubicBezTo>
                    <a:lnTo>
                      <a:pt x="4207" y="377"/>
                    </a:lnTo>
                    <a:cubicBezTo>
                      <a:pt x="4220" y="417"/>
                      <a:pt x="4213" y="502"/>
                      <a:pt x="4187" y="521"/>
                    </a:cubicBezTo>
                    <a:cubicBezTo>
                      <a:pt x="4192" y="392"/>
                      <a:pt x="4160" y="250"/>
                      <a:pt x="4128" y="250"/>
                    </a:cubicBezTo>
                    <a:cubicBezTo>
                      <a:pt x="4114" y="250"/>
                      <a:pt x="4099" y="281"/>
                      <a:pt x="4089" y="358"/>
                    </a:cubicBezTo>
                    <a:cubicBezTo>
                      <a:pt x="4091" y="359"/>
                      <a:pt x="4093" y="360"/>
                      <a:pt x="4095" y="360"/>
                    </a:cubicBezTo>
                    <a:cubicBezTo>
                      <a:pt x="4111" y="360"/>
                      <a:pt x="4120" y="319"/>
                      <a:pt x="4125" y="319"/>
                    </a:cubicBezTo>
                    <a:cubicBezTo>
                      <a:pt x="4127" y="319"/>
                      <a:pt x="4128" y="327"/>
                      <a:pt x="4128" y="351"/>
                    </a:cubicBezTo>
                    <a:cubicBezTo>
                      <a:pt x="4115" y="567"/>
                      <a:pt x="4089" y="351"/>
                      <a:pt x="4069" y="587"/>
                    </a:cubicBezTo>
                    <a:lnTo>
                      <a:pt x="4083" y="246"/>
                    </a:lnTo>
                    <a:lnTo>
                      <a:pt x="4083" y="246"/>
                    </a:lnTo>
                    <a:cubicBezTo>
                      <a:pt x="4010" y="285"/>
                      <a:pt x="3957" y="404"/>
                      <a:pt x="3912" y="404"/>
                    </a:cubicBezTo>
                    <a:cubicBezTo>
                      <a:pt x="3889" y="404"/>
                      <a:pt x="3867" y="370"/>
                      <a:pt x="3847" y="273"/>
                    </a:cubicBezTo>
                    <a:cubicBezTo>
                      <a:pt x="3814" y="355"/>
                      <a:pt x="3782" y="383"/>
                      <a:pt x="3749" y="383"/>
                    </a:cubicBezTo>
                    <a:cubicBezTo>
                      <a:pt x="3681" y="383"/>
                      <a:pt x="3614" y="260"/>
                      <a:pt x="3551" y="260"/>
                    </a:cubicBezTo>
                    <a:cubicBezTo>
                      <a:pt x="3529" y="260"/>
                      <a:pt x="3508" y="274"/>
                      <a:pt x="3487" y="312"/>
                    </a:cubicBezTo>
                    <a:cubicBezTo>
                      <a:pt x="3454" y="377"/>
                      <a:pt x="3507" y="469"/>
                      <a:pt x="3474" y="482"/>
                    </a:cubicBezTo>
                    <a:cubicBezTo>
                      <a:pt x="3474" y="482"/>
                      <a:pt x="3468" y="475"/>
                      <a:pt x="3468" y="456"/>
                    </a:cubicBezTo>
                    <a:cubicBezTo>
                      <a:pt x="3468" y="443"/>
                      <a:pt x="3461" y="423"/>
                      <a:pt x="3461" y="403"/>
                    </a:cubicBezTo>
                    <a:cubicBezTo>
                      <a:pt x="3454" y="358"/>
                      <a:pt x="3454" y="318"/>
                      <a:pt x="3448" y="312"/>
                    </a:cubicBezTo>
                    <a:cubicBezTo>
                      <a:pt x="3445" y="309"/>
                      <a:pt x="3443" y="307"/>
                      <a:pt x="3440" y="307"/>
                    </a:cubicBezTo>
                    <a:cubicBezTo>
                      <a:pt x="3422" y="307"/>
                      <a:pt x="3401" y="377"/>
                      <a:pt x="3396" y="377"/>
                    </a:cubicBezTo>
                    <a:cubicBezTo>
                      <a:pt x="3393" y="377"/>
                      <a:pt x="3367" y="365"/>
                      <a:pt x="3336" y="365"/>
                    </a:cubicBezTo>
                    <a:cubicBezTo>
                      <a:pt x="3299" y="365"/>
                      <a:pt x="3254" y="382"/>
                      <a:pt x="3225" y="456"/>
                    </a:cubicBezTo>
                    <a:cubicBezTo>
                      <a:pt x="3194" y="362"/>
                      <a:pt x="3143" y="324"/>
                      <a:pt x="3093" y="324"/>
                    </a:cubicBezTo>
                    <a:cubicBezTo>
                      <a:pt x="3039" y="324"/>
                      <a:pt x="2987" y="371"/>
                      <a:pt x="2970" y="443"/>
                    </a:cubicBezTo>
                    <a:cubicBezTo>
                      <a:pt x="2983" y="384"/>
                      <a:pt x="2951" y="325"/>
                      <a:pt x="2911" y="299"/>
                    </a:cubicBezTo>
                    <a:cubicBezTo>
                      <a:pt x="2903" y="293"/>
                      <a:pt x="2894" y="290"/>
                      <a:pt x="2885" y="290"/>
                    </a:cubicBezTo>
                    <a:cubicBezTo>
                      <a:pt x="2874" y="290"/>
                      <a:pt x="2863" y="295"/>
                      <a:pt x="2853" y="305"/>
                    </a:cubicBezTo>
                    <a:cubicBezTo>
                      <a:pt x="2833" y="318"/>
                      <a:pt x="2820" y="358"/>
                      <a:pt x="2807" y="410"/>
                    </a:cubicBezTo>
                    <a:cubicBezTo>
                      <a:pt x="2751" y="278"/>
                      <a:pt x="2657" y="246"/>
                      <a:pt x="2565" y="246"/>
                    </a:cubicBezTo>
                    <a:cubicBezTo>
                      <a:pt x="2507" y="246"/>
                      <a:pt x="2449" y="259"/>
                      <a:pt x="2401" y="266"/>
                    </a:cubicBezTo>
                    <a:cubicBezTo>
                      <a:pt x="2220" y="298"/>
                      <a:pt x="2039" y="389"/>
                      <a:pt x="1895" y="428"/>
                    </a:cubicBezTo>
                    <a:lnTo>
                      <a:pt x="1895" y="428"/>
                    </a:lnTo>
                    <a:cubicBezTo>
                      <a:pt x="1895" y="428"/>
                      <a:pt x="1894" y="428"/>
                      <a:pt x="1894" y="428"/>
                    </a:cubicBezTo>
                    <a:cubicBezTo>
                      <a:pt x="1893" y="428"/>
                      <a:pt x="1892" y="429"/>
                      <a:pt x="1891" y="430"/>
                    </a:cubicBezTo>
                    <a:cubicBezTo>
                      <a:pt x="1892" y="429"/>
                      <a:pt x="1894" y="429"/>
                      <a:pt x="1895" y="428"/>
                    </a:cubicBezTo>
                    <a:lnTo>
                      <a:pt x="1895" y="428"/>
                    </a:lnTo>
                    <a:cubicBezTo>
                      <a:pt x="1914" y="437"/>
                      <a:pt x="1967" y="575"/>
                      <a:pt x="1943" y="593"/>
                    </a:cubicBezTo>
                    <a:cubicBezTo>
                      <a:pt x="1917" y="593"/>
                      <a:pt x="1891" y="410"/>
                      <a:pt x="1865" y="384"/>
                    </a:cubicBezTo>
                    <a:cubicBezTo>
                      <a:pt x="1682" y="567"/>
                      <a:pt x="1453" y="600"/>
                      <a:pt x="1224" y="691"/>
                    </a:cubicBezTo>
                    <a:cubicBezTo>
                      <a:pt x="1106" y="737"/>
                      <a:pt x="995" y="796"/>
                      <a:pt x="903" y="894"/>
                    </a:cubicBezTo>
                    <a:cubicBezTo>
                      <a:pt x="864" y="933"/>
                      <a:pt x="818" y="992"/>
                      <a:pt x="792" y="1058"/>
                    </a:cubicBezTo>
                    <a:cubicBezTo>
                      <a:pt x="759" y="1123"/>
                      <a:pt x="753" y="1195"/>
                      <a:pt x="739" y="1274"/>
                    </a:cubicBezTo>
                    <a:cubicBezTo>
                      <a:pt x="706" y="1261"/>
                      <a:pt x="674" y="1255"/>
                      <a:pt x="645" y="1255"/>
                    </a:cubicBezTo>
                    <a:cubicBezTo>
                      <a:pt x="572" y="1255"/>
                      <a:pt x="511" y="1290"/>
                      <a:pt x="465" y="1332"/>
                    </a:cubicBezTo>
                    <a:cubicBezTo>
                      <a:pt x="399" y="1385"/>
                      <a:pt x="360" y="1457"/>
                      <a:pt x="327" y="1470"/>
                    </a:cubicBezTo>
                    <a:cubicBezTo>
                      <a:pt x="249" y="1503"/>
                      <a:pt x="262" y="1607"/>
                      <a:pt x="281" y="1705"/>
                    </a:cubicBezTo>
                    <a:cubicBezTo>
                      <a:pt x="295" y="1745"/>
                      <a:pt x="308" y="1777"/>
                      <a:pt x="314" y="1817"/>
                    </a:cubicBezTo>
                    <a:cubicBezTo>
                      <a:pt x="295" y="1849"/>
                      <a:pt x="275" y="1889"/>
                      <a:pt x="255" y="1921"/>
                    </a:cubicBezTo>
                    <a:cubicBezTo>
                      <a:pt x="229" y="1908"/>
                      <a:pt x="210" y="1895"/>
                      <a:pt x="209" y="1895"/>
                    </a:cubicBezTo>
                    <a:lnTo>
                      <a:pt x="209" y="1895"/>
                    </a:lnTo>
                    <a:cubicBezTo>
                      <a:pt x="236" y="1947"/>
                      <a:pt x="203" y="1934"/>
                      <a:pt x="236" y="1967"/>
                    </a:cubicBezTo>
                    <a:cubicBezTo>
                      <a:pt x="229" y="1980"/>
                      <a:pt x="223" y="2000"/>
                      <a:pt x="216" y="2019"/>
                    </a:cubicBezTo>
                    <a:cubicBezTo>
                      <a:pt x="111" y="2046"/>
                      <a:pt x="105" y="2137"/>
                      <a:pt x="118" y="2209"/>
                    </a:cubicBezTo>
                    <a:cubicBezTo>
                      <a:pt x="118" y="2235"/>
                      <a:pt x="124" y="2255"/>
                      <a:pt x="124" y="2268"/>
                    </a:cubicBezTo>
                    <a:cubicBezTo>
                      <a:pt x="118" y="2294"/>
                      <a:pt x="111" y="2314"/>
                      <a:pt x="105" y="2340"/>
                    </a:cubicBezTo>
                    <a:cubicBezTo>
                      <a:pt x="90" y="2350"/>
                      <a:pt x="73" y="2356"/>
                      <a:pt x="41" y="2356"/>
                    </a:cubicBezTo>
                    <a:cubicBezTo>
                      <a:pt x="29" y="2356"/>
                      <a:pt x="16" y="2355"/>
                      <a:pt x="0" y="2353"/>
                    </a:cubicBezTo>
                    <a:lnTo>
                      <a:pt x="0" y="2353"/>
                    </a:lnTo>
                    <a:lnTo>
                      <a:pt x="98" y="2373"/>
                    </a:lnTo>
                    <a:cubicBezTo>
                      <a:pt x="98" y="2373"/>
                      <a:pt x="98" y="2379"/>
                      <a:pt x="98" y="2379"/>
                    </a:cubicBezTo>
                    <a:lnTo>
                      <a:pt x="124" y="2379"/>
                    </a:lnTo>
                    <a:lnTo>
                      <a:pt x="615" y="2504"/>
                    </a:lnTo>
                    <a:cubicBezTo>
                      <a:pt x="615" y="2497"/>
                      <a:pt x="504" y="2477"/>
                      <a:pt x="504" y="2464"/>
                    </a:cubicBezTo>
                    <a:cubicBezTo>
                      <a:pt x="504" y="2445"/>
                      <a:pt x="517" y="2412"/>
                      <a:pt x="530" y="2392"/>
                    </a:cubicBezTo>
                    <a:cubicBezTo>
                      <a:pt x="530" y="2386"/>
                      <a:pt x="537" y="2386"/>
                      <a:pt x="537" y="2386"/>
                    </a:cubicBezTo>
                    <a:lnTo>
                      <a:pt x="8845" y="2438"/>
                    </a:lnTo>
                    <a:cubicBezTo>
                      <a:pt x="8767" y="2582"/>
                      <a:pt x="8845" y="2523"/>
                      <a:pt x="8950" y="2562"/>
                    </a:cubicBezTo>
                    <a:cubicBezTo>
                      <a:pt x="8957" y="2536"/>
                      <a:pt x="8937" y="2497"/>
                      <a:pt x="8996" y="2438"/>
                    </a:cubicBezTo>
                    <a:lnTo>
                      <a:pt x="9015" y="2438"/>
                    </a:lnTo>
                    <a:cubicBezTo>
                      <a:pt x="9005" y="2452"/>
                      <a:pt x="9007" y="2460"/>
                      <a:pt x="9018" y="2460"/>
                    </a:cubicBezTo>
                    <a:cubicBezTo>
                      <a:pt x="9027" y="2460"/>
                      <a:pt x="9043" y="2454"/>
                      <a:pt x="9061" y="2438"/>
                    </a:cubicBezTo>
                    <a:lnTo>
                      <a:pt x="9081" y="2438"/>
                    </a:lnTo>
                    <a:cubicBezTo>
                      <a:pt x="9074" y="2432"/>
                      <a:pt x="9068" y="2425"/>
                      <a:pt x="9061" y="2419"/>
                    </a:cubicBezTo>
                    <a:cubicBezTo>
                      <a:pt x="9055" y="2386"/>
                      <a:pt x="9107" y="2419"/>
                      <a:pt x="9159" y="2366"/>
                    </a:cubicBezTo>
                    <a:cubicBezTo>
                      <a:pt x="9159" y="2347"/>
                      <a:pt x="9205" y="2314"/>
                      <a:pt x="9244" y="2288"/>
                    </a:cubicBezTo>
                    <a:cubicBezTo>
                      <a:pt x="9223" y="2235"/>
                      <a:pt x="9215" y="2203"/>
                      <a:pt x="9174" y="2203"/>
                    </a:cubicBezTo>
                    <a:cubicBezTo>
                      <a:pt x="9154" y="2203"/>
                      <a:pt x="9124" y="2211"/>
                      <a:pt x="9081" y="2229"/>
                    </a:cubicBezTo>
                    <a:cubicBezTo>
                      <a:pt x="9165" y="2192"/>
                      <a:pt x="9186" y="2108"/>
                      <a:pt x="9160" y="2108"/>
                    </a:cubicBezTo>
                    <a:cubicBezTo>
                      <a:pt x="9153" y="2108"/>
                      <a:pt x="9145" y="2113"/>
                      <a:pt x="9133" y="2124"/>
                    </a:cubicBezTo>
                    <a:cubicBezTo>
                      <a:pt x="9139" y="2130"/>
                      <a:pt x="9046" y="2252"/>
                      <a:pt x="9021" y="2252"/>
                    </a:cubicBezTo>
                    <a:cubicBezTo>
                      <a:pt x="9018" y="2252"/>
                      <a:pt x="9017" y="2251"/>
                      <a:pt x="9015" y="2248"/>
                    </a:cubicBezTo>
                    <a:cubicBezTo>
                      <a:pt x="9094" y="2170"/>
                      <a:pt x="8976" y="2209"/>
                      <a:pt x="9153" y="2065"/>
                    </a:cubicBezTo>
                    <a:cubicBezTo>
                      <a:pt x="9140" y="1921"/>
                      <a:pt x="8937" y="1889"/>
                      <a:pt x="8832" y="1810"/>
                    </a:cubicBezTo>
                    <a:cubicBezTo>
                      <a:pt x="8769" y="1768"/>
                      <a:pt x="8769" y="1580"/>
                      <a:pt x="8671" y="1580"/>
                    </a:cubicBezTo>
                    <a:cubicBezTo>
                      <a:pt x="8647" y="1580"/>
                      <a:pt x="8616" y="1592"/>
                      <a:pt x="8577" y="1620"/>
                    </a:cubicBezTo>
                    <a:cubicBezTo>
                      <a:pt x="8578" y="1620"/>
                      <a:pt x="8579" y="1619"/>
                      <a:pt x="8579" y="1619"/>
                    </a:cubicBezTo>
                    <a:lnTo>
                      <a:pt x="8579" y="1619"/>
                    </a:lnTo>
                    <a:cubicBezTo>
                      <a:pt x="8588" y="1619"/>
                      <a:pt x="8534" y="1708"/>
                      <a:pt x="8511" y="1708"/>
                    </a:cubicBezTo>
                    <a:cubicBezTo>
                      <a:pt x="8508" y="1708"/>
                      <a:pt x="8507" y="1707"/>
                      <a:pt x="8505" y="1705"/>
                    </a:cubicBezTo>
                    <a:cubicBezTo>
                      <a:pt x="8505" y="1705"/>
                      <a:pt x="8610" y="1581"/>
                      <a:pt x="8610" y="1568"/>
                    </a:cubicBezTo>
                    <a:cubicBezTo>
                      <a:pt x="8688" y="1274"/>
                      <a:pt x="8198" y="1398"/>
                      <a:pt x="8257" y="1162"/>
                    </a:cubicBezTo>
                    <a:lnTo>
                      <a:pt x="8257" y="1162"/>
                    </a:lnTo>
                    <a:cubicBezTo>
                      <a:pt x="8213" y="1206"/>
                      <a:pt x="8151" y="1274"/>
                      <a:pt x="8128" y="1274"/>
                    </a:cubicBezTo>
                    <a:cubicBezTo>
                      <a:pt x="8127" y="1274"/>
                      <a:pt x="8127" y="1274"/>
                      <a:pt x="8126" y="1274"/>
                    </a:cubicBezTo>
                    <a:cubicBezTo>
                      <a:pt x="8196" y="1179"/>
                      <a:pt x="8175" y="1115"/>
                      <a:pt x="8122" y="1115"/>
                    </a:cubicBezTo>
                    <a:cubicBezTo>
                      <a:pt x="8091" y="1115"/>
                      <a:pt x="8049" y="1138"/>
                      <a:pt x="8008" y="1189"/>
                    </a:cubicBezTo>
                    <a:cubicBezTo>
                      <a:pt x="8037" y="1142"/>
                      <a:pt x="8017" y="1142"/>
                      <a:pt x="7997" y="1142"/>
                    </a:cubicBezTo>
                    <a:lnTo>
                      <a:pt x="7997" y="1142"/>
                    </a:lnTo>
                    <a:cubicBezTo>
                      <a:pt x="7971" y="1142"/>
                      <a:pt x="7945" y="1142"/>
                      <a:pt x="8014" y="1051"/>
                    </a:cubicBezTo>
                    <a:cubicBezTo>
                      <a:pt x="8039" y="1051"/>
                      <a:pt x="8008" y="1095"/>
                      <a:pt x="8019" y="1095"/>
                    </a:cubicBezTo>
                    <a:cubicBezTo>
                      <a:pt x="8023" y="1095"/>
                      <a:pt x="8031" y="1090"/>
                      <a:pt x="8047" y="1077"/>
                    </a:cubicBezTo>
                    <a:cubicBezTo>
                      <a:pt x="8058" y="997"/>
                      <a:pt x="8053" y="984"/>
                      <a:pt x="8029" y="984"/>
                    </a:cubicBezTo>
                    <a:cubicBezTo>
                      <a:pt x="8017" y="984"/>
                      <a:pt x="8000" y="988"/>
                      <a:pt x="7976" y="988"/>
                    </a:cubicBezTo>
                    <a:cubicBezTo>
                      <a:pt x="7959" y="988"/>
                      <a:pt x="7940" y="986"/>
                      <a:pt x="7916" y="979"/>
                    </a:cubicBezTo>
                    <a:cubicBezTo>
                      <a:pt x="7962" y="933"/>
                      <a:pt x="7995" y="927"/>
                      <a:pt x="8001" y="901"/>
                    </a:cubicBezTo>
                    <a:lnTo>
                      <a:pt x="8001" y="901"/>
                    </a:lnTo>
                    <a:cubicBezTo>
                      <a:pt x="7965" y="922"/>
                      <a:pt x="7928" y="931"/>
                      <a:pt x="7898" y="931"/>
                    </a:cubicBezTo>
                    <a:cubicBezTo>
                      <a:pt x="7837" y="931"/>
                      <a:pt x="7811" y="891"/>
                      <a:pt x="7903" y="829"/>
                    </a:cubicBezTo>
                    <a:lnTo>
                      <a:pt x="7903" y="829"/>
                    </a:lnTo>
                    <a:cubicBezTo>
                      <a:pt x="7890" y="832"/>
                      <a:pt x="7880" y="833"/>
                      <a:pt x="7871" y="833"/>
                    </a:cubicBezTo>
                    <a:cubicBezTo>
                      <a:pt x="7832" y="833"/>
                      <a:pt x="7831" y="806"/>
                      <a:pt x="7805" y="806"/>
                    </a:cubicBezTo>
                    <a:cubicBezTo>
                      <a:pt x="7790" y="806"/>
                      <a:pt x="7768" y="815"/>
                      <a:pt x="7727" y="842"/>
                    </a:cubicBezTo>
                    <a:cubicBezTo>
                      <a:pt x="7858" y="667"/>
                      <a:pt x="7841" y="630"/>
                      <a:pt x="7776" y="630"/>
                    </a:cubicBezTo>
                    <a:cubicBezTo>
                      <a:pt x="7728" y="630"/>
                      <a:pt x="7654" y="650"/>
                      <a:pt x="7595" y="650"/>
                    </a:cubicBezTo>
                    <a:cubicBezTo>
                      <a:pt x="7563" y="650"/>
                      <a:pt x="7534" y="644"/>
                      <a:pt x="7517" y="626"/>
                    </a:cubicBezTo>
                    <a:cubicBezTo>
                      <a:pt x="7458" y="560"/>
                      <a:pt x="7458" y="410"/>
                      <a:pt x="7439" y="305"/>
                    </a:cubicBezTo>
                    <a:cubicBezTo>
                      <a:pt x="7426" y="231"/>
                      <a:pt x="7389" y="165"/>
                      <a:pt x="7331" y="165"/>
                    </a:cubicBezTo>
                    <a:cubicBezTo>
                      <a:pt x="7302" y="165"/>
                      <a:pt x="7268" y="181"/>
                      <a:pt x="7229" y="220"/>
                    </a:cubicBezTo>
                    <a:cubicBezTo>
                      <a:pt x="7262" y="159"/>
                      <a:pt x="7239" y="141"/>
                      <a:pt x="7202" y="141"/>
                    </a:cubicBezTo>
                    <a:cubicBezTo>
                      <a:pt x="7180" y="141"/>
                      <a:pt x="7153" y="148"/>
                      <a:pt x="7131" y="155"/>
                    </a:cubicBezTo>
                    <a:cubicBezTo>
                      <a:pt x="7109" y="162"/>
                      <a:pt x="7089" y="168"/>
                      <a:pt x="7076" y="168"/>
                    </a:cubicBezTo>
                    <a:cubicBezTo>
                      <a:pt x="7052" y="168"/>
                      <a:pt x="7056" y="143"/>
                      <a:pt x="7125" y="44"/>
                    </a:cubicBezTo>
                    <a:cubicBezTo>
                      <a:pt x="7010" y="34"/>
                      <a:pt x="6910" y="31"/>
                      <a:pt x="6822" y="31"/>
                    </a:cubicBezTo>
                    <a:cubicBezTo>
                      <a:pt x="6734" y="31"/>
                      <a:pt x="6657" y="34"/>
                      <a:pt x="6588" y="37"/>
                    </a:cubicBezTo>
                    <a:cubicBezTo>
                      <a:pt x="6451" y="44"/>
                      <a:pt x="6353" y="63"/>
                      <a:pt x="6300" y="155"/>
                    </a:cubicBezTo>
                    <a:cubicBezTo>
                      <a:pt x="6229" y="40"/>
                      <a:pt x="6161" y="0"/>
                      <a:pt x="6096" y="0"/>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485714" y="4114046"/>
                <a:ext cx="165106" cy="166157"/>
              </a:xfrm>
              <a:custGeom>
                <a:avLst/>
                <a:gdLst/>
                <a:ahLst/>
                <a:cxnLst/>
                <a:rect l="l" t="t" r="r" b="b"/>
                <a:pathLst>
                  <a:path w="1728" h="1739" extrusionOk="0">
                    <a:moveTo>
                      <a:pt x="20" y="283"/>
                    </a:moveTo>
                    <a:lnTo>
                      <a:pt x="20" y="283"/>
                    </a:lnTo>
                    <a:cubicBezTo>
                      <a:pt x="19" y="284"/>
                      <a:pt x="19" y="285"/>
                      <a:pt x="20" y="286"/>
                    </a:cubicBezTo>
                    <a:cubicBezTo>
                      <a:pt x="20" y="285"/>
                      <a:pt x="20" y="284"/>
                      <a:pt x="20" y="283"/>
                    </a:cubicBezTo>
                    <a:close/>
                    <a:moveTo>
                      <a:pt x="497" y="1287"/>
                    </a:moveTo>
                    <a:cubicBezTo>
                      <a:pt x="504" y="1293"/>
                      <a:pt x="504" y="1293"/>
                      <a:pt x="504" y="1293"/>
                    </a:cubicBezTo>
                    <a:cubicBezTo>
                      <a:pt x="504" y="1293"/>
                      <a:pt x="504" y="1300"/>
                      <a:pt x="497" y="1300"/>
                    </a:cubicBezTo>
                    <a:cubicBezTo>
                      <a:pt x="497" y="1300"/>
                      <a:pt x="497" y="1293"/>
                      <a:pt x="497" y="1287"/>
                    </a:cubicBezTo>
                    <a:close/>
                    <a:moveTo>
                      <a:pt x="222" y="0"/>
                    </a:moveTo>
                    <a:cubicBezTo>
                      <a:pt x="142" y="0"/>
                      <a:pt x="61" y="49"/>
                      <a:pt x="33" y="122"/>
                    </a:cubicBezTo>
                    <a:cubicBezTo>
                      <a:pt x="26" y="135"/>
                      <a:pt x="26" y="148"/>
                      <a:pt x="20" y="161"/>
                    </a:cubicBezTo>
                    <a:cubicBezTo>
                      <a:pt x="20" y="175"/>
                      <a:pt x="20" y="175"/>
                      <a:pt x="20" y="181"/>
                    </a:cubicBezTo>
                    <a:lnTo>
                      <a:pt x="20" y="188"/>
                    </a:lnTo>
                    <a:lnTo>
                      <a:pt x="20" y="194"/>
                    </a:lnTo>
                    <a:lnTo>
                      <a:pt x="20" y="201"/>
                    </a:lnTo>
                    <a:lnTo>
                      <a:pt x="20" y="207"/>
                    </a:lnTo>
                    <a:lnTo>
                      <a:pt x="20" y="227"/>
                    </a:lnTo>
                    <a:cubicBezTo>
                      <a:pt x="20" y="246"/>
                      <a:pt x="20" y="265"/>
                      <a:pt x="20" y="283"/>
                    </a:cubicBezTo>
                    <a:lnTo>
                      <a:pt x="20" y="283"/>
                    </a:lnTo>
                    <a:cubicBezTo>
                      <a:pt x="23" y="279"/>
                      <a:pt x="45" y="274"/>
                      <a:pt x="61" y="274"/>
                    </a:cubicBezTo>
                    <a:cubicBezTo>
                      <a:pt x="70" y="274"/>
                      <a:pt x="77" y="275"/>
                      <a:pt x="79" y="279"/>
                    </a:cubicBezTo>
                    <a:cubicBezTo>
                      <a:pt x="79" y="292"/>
                      <a:pt x="13" y="286"/>
                      <a:pt x="0" y="292"/>
                    </a:cubicBezTo>
                    <a:cubicBezTo>
                      <a:pt x="46" y="404"/>
                      <a:pt x="33" y="521"/>
                      <a:pt x="39" y="639"/>
                    </a:cubicBezTo>
                    <a:cubicBezTo>
                      <a:pt x="46" y="763"/>
                      <a:pt x="59" y="881"/>
                      <a:pt x="151" y="992"/>
                    </a:cubicBezTo>
                    <a:cubicBezTo>
                      <a:pt x="85" y="1064"/>
                      <a:pt x="138" y="1182"/>
                      <a:pt x="131" y="1208"/>
                    </a:cubicBezTo>
                    <a:cubicBezTo>
                      <a:pt x="118" y="1261"/>
                      <a:pt x="170" y="1306"/>
                      <a:pt x="210" y="1352"/>
                    </a:cubicBezTo>
                    <a:cubicBezTo>
                      <a:pt x="216" y="1372"/>
                      <a:pt x="216" y="1391"/>
                      <a:pt x="223" y="1411"/>
                    </a:cubicBezTo>
                    <a:lnTo>
                      <a:pt x="203" y="1411"/>
                    </a:lnTo>
                    <a:cubicBezTo>
                      <a:pt x="223" y="1424"/>
                      <a:pt x="210" y="1431"/>
                      <a:pt x="229" y="1437"/>
                    </a:cubicBezTo>
                    <a:cubicBezTo>
                      <a:pt x="229" y="1444"/>
                      <a:pt x="229" y="1457"/>
                      <a:pt x="236" y="1463"/>
                    </a:cubicBezTo>
                    <a:cubicBezTo>
                      <a:pt x="210" y="1516"/>
                      <a:pt x="242" y="1562"/>
                      <a:pt x="262" y="1601"/>
                    </a:cubicBezTo>
                    <a:cubicBezTo>
                      <a:pt x="262" y="1614"/>
                      <a:pt x="268" y="1627"/>
                      <a:pt x="268" y="1640"/>
                    </a:cubicBezTo>
                    <a:cubicBezTo>
                      <a:pt x="268" y="1647"/>
                      <a:pt x="262" y="1653"/>
                      <a:pt x="242" y="1660"/>
                    </a:cubicBezTo>
                    <a:lnTo>
                      <a:pt x="275" y="1653"/>
                    </a:lnTo>
                    <a:cubicBezTo>
                      <a:pt x="275" y="1653"/>
                      <a:pt x="275" y="1660"/>
                      <a:pt x="275" y="1660"/>
                    </a:cubicBezTo>
                    <a:lnTo>
                      <a:pt x="1008" y="1719"/>
                    </a:lnTo>
                    <a:cubicBezTo>
                      <a:pt x="1008" y="1712"/>
                      <a:pt x="1008" y="1712"/>
                      <a:pt x="1008" y="1705"/>
                    </a:cubicBezTo>
                    <a:cubicBezTo>
                      <a:pt x="1010" y="1703"/>
                      <a:pt x="1012" y="1702"/>
                      <a:pt x="1013" y="1702"/>
                    </a:cubicBezTo>
                    <a:cubicBezTo>
                      <a:pt x="1020" y="1702"/>
                      <a:pt x="1019" y="1725"/>
                      <a:pt x="1040" y="1725"/>
                    </a:cubicBezTo>
                    <a:cubicBezTo>
                      <a:pt x="1042" y="1723"/>
                      <a:pt x="1044" y="1723"/>
                      <a:pt x="1047" y="1723"/>
                    </a:cubicBezTo>
                    <a:cubicBezTo>
                      <a:pt x="1054" y="1723"/>
                      <a:pt x="1065" y="1729"/>
                      <a:pt x="1080" y="1738"/>
                    </a:cubicBezTo>
                    <a:cubicBezTo>
                      <a:pt x="1093" y="1705"/>
                      <a:pt x="1106" y="1699"/>
                      <a:pt x="1073" y="1660"/>
                    </a:cubicBezTo>
                    <a:lnTo>
                      <a:pt x="1073" y="1660"/>
                    </a:lnTo>
                    <a:cubicBezTo>
                      <a:pt x="1082" y="1668"/>
                      <a:pt x="1091" y="1671"/>
                      <a:pt x="1100" y="1671"/>
                    </a:cubicBezTo>
                    <a:cubicBezTo>
                      <a:pt x="1118" y="1671"/>
                      <a:pt x="1130" y="1658"/>
                      <a:pt x="1112" y="1653"/>
                    </a:cubicBezTo>
                    <a:lnTo>
                      <a:pt x="1112" y="1653"/>
                    </a:lnTo>
                    <a:cubicBezTo>
                      <a:pt x="1112" y="1654"/>
                      <a:pt x="1110" y="1655"/>
                      <a:pt x="1106" y="1655"/>
                    </a:cubicBezTo>
                    <a:cubicBezTo>
                      <a:pt x="1090" y="1655"/>
                      <a:pt x="1049" y="1645"/>
                      <a:pt x="1060" y="1640"/>
                    </a:cubicBezTo>
                    <a:lnTo>
                      <a:pt x="1060" y="1640"/>
                    </a:lnTo>
                    <a:cubicBezTo>
                      <a:pt x="1065" y="1642"/>
                      <a:pt x="1069" y="1643"/>
                      <a:pt x="1072" y="1643"/>
                    </a:cubicBezTo>
                    <a:cubicBezTo>
                      <a:pt x="1080" y="1643"/>
                      <a:pt x="1081" y="1635"/>
                      <a:pt x="1090" y="1635"/>
                    </a:cubicBezTo>
                    <a:cubicBezTo>
                      <a:pt x="1097" y="1635"/>
                      <a:pt x="1109" y="1639"/>
                      <a:pt x="1132" y="1653"/>
                    </a:cubicBezTo>
                    <a:cubicBezTo>
                      <a:pt x="1178" y="1620"/>
                      <a:pt x="1184" y="1535"/>
                      <a:pt x="1217" y="1476"/>
                    </a:cubicBezTo>
                    <a:cubicBezTo>
                      <a:pt x="1237" y="1437"/>
                      <a:pt x="1354" y="1411"/>
                      <a:pt x="1302" y="1352"/>
                    </a:cubicBezTo>
                    <a:cubicBezTo>
                      <a:pt x="1309" y="1352"/>
                      <a:pt x="1263" y="1339"/>
                      <a:pt x="1269" y="1333"/>
                    </a:cubicBezTo>
                    <a:cubicBezTo>
                      <a:pt x="1270" y="1332"/>
                      <a:pt x="1271" y="1332"/>
                      <a:pt x="1272" y="1332"/>
                    </a:cubicBezTo>
                    <a:cubicBezTo>
                      <a:pt x="1283" y="1332"/>
                      <a:pt x="1316" y="1359"/>
                      <a:pt x="1322" y="1359"/>
                    </a:cubicBezTo>
                    <a:cubicBezTo>
                      <a:pt x="1440" y="1352"/>
                      <a:pt x="1426" y="1162"/>
                      <a:pt x="1518" y="1149"/>
                    </a:cubicBezTo>
                    <a:cubicBezTo>
                      <a:pt x="1505" y="1136"/>
                      <a:pt x="1479" y="1123"/>
                      <a:pt x="1479" y="1110"/>
                    </a:cubicBezTo>
                    <a:lnTo>
                      <a:pt x="1479" y="1110"/>
                    </a:lnTo>
                    <a:cubicBezTo>
                      <a:pt x="1488" y="1114"/>
                      <a:pt x="1497" y="1116"/>
                      <a:pt x="1505" y="1116"/>
                    </a:cubicBezTo>
                    <a:cubicBezTo>
                      <a:pt x="1548" y="1116"/>
                      <a:pt x="1567" y="1067"/>
                      <a:pt x="1518" y="1045"/>
                    </a:cubicBezTo>
                    <a:lnTo>
                      <a:pt x="1518" y="1045"/>
                    </a:lnTo>
                    <a:cubicBezTo>
                      <a:pt x="1523" y="1046"/>
                      <a:pt x="1526" y="1047"/>
                      <a:pt x="1529" y="1047"/>
                    </a:cubicBezTo>
                    <a:cubicBezTo>
                      <a:pt x="1549" y="1047"/>
                      <a:pt x="1531" y="1018"/>
                      <a:pt x="1551" y="1018"/>
                    </a:cubicBezTo>
                    <a:cubicBezTo>
                      <a:pt x="1557" y="1018"/>
                      <a:pt x="1565" y="1020"/>
                      <a:pt x="1577" y="1025"/>
                    </a:cubicBezTo>
                    <a:cubicBezTo>
                      <a:pt x="1577" y="1038"/>
                      <a:pt x="1544" y="1025"/>
                      <a:pt x="1564" y="1045"/>
                    </a:cubicBezTo>
                    <a:cubicBezTo>
                      <a:pt x="1623" y="1025"/>
                      <a:pt x="1597" y="1025"/>
                      <a:pt x="1603" y="966"/>
                    </a:cubicBezTo>
                    <a:lnTo>
                      <a:pt x="1603" y="966"/>
                    </a:lnTo>
                    <a:cubicBezTo>
                      <a:pt x="1623" y="973"/>
                      <a:pt x="1623" y="986"/>
                      <a:pt x="1636" y="986"/>
                    </a:cubicBezTo>
                    <a:cubicBezTo>
                      <a:pt x="1615" y="955"/>
                      <a:pt x="1619" y="908"/>
                      <a:pt x="1640" y="908"/>
                    </a:cubicBezTo>
                    <a:cubicBezTo>
                      <a:pt x="1646" y="908"/>
                      <a:pt x="1653" y="912"/>
                      <a:pt x="1662" y="920"/>
                    </a:cubicBezTo>
                    <a:cubicBezTo>
                      <a:pt x="1649" y="875"/>
                      <a:pt x="1695" y="861"/>
                      <a:pt x="1642" y="835"/>
                    </a:cubicBezTo>
                    <a:cubicBezTo>
                      <a:pt x="1727" y="829"/>
                      <a:pt x="1727" y="783"/>
                      <a:pt x="1708" y="750"/>
                    </a:cubicBezTo>
                    <a:cubicBezTo>
                      <a:pt x="1682" y="711"/>
                      <a:pt x="1636" y="685"/>
                      <a:pt x="1610" y="646"/>
                    </a:cubicBezTo>
                    <a:cubicBezTo>
                      <a:pt x="1583" y="606"/>
                      <a:pt x="1557" y="528"/>
                      <a:pt x="1498" y="482"/>
                    </a:cubicBezTo>
                    <a:cubicBezTo>
                      <a:pt x="1470" y="460"/>
                      <a:pt x="1438" y="448"/>
                      <a:pt x="1413" y="448"/>
                    </a:cubicBezTo>
                    <a:cubicBezTo>
                      <a:pt x="1385" y="448"/>
                      <a:pt x="1364" y="462"/>
                      <a:pt x="1361" y="489"/>
                    </a:cubicBezTo>
                    <a:cubicBezTo>
                      <a:pt x="1356" y="479"/>
                      <a:pt x="1348" y="473"/>
                      <a:pt x="1339" y="473"/>
                    </a:cubicBezTo>
                    <a:cubicBezTo>
                      <a:pt x="1335" y="473"/>
                      <a:pt x="1332" y="474"/>
                      <a:pt x="1328" y="475"/>
                    </a:cubicBezTo>
                    <a:cubicBezTo>
                      <a:pt x="1322" y="482"/>
                      <a:pt x="1315" y="482"/>
                      <a:pt x="1309" y="489"/>
                    </a:cubicBezTo>
                    <a:cubicBezTo>
                      <a:pt x="1302" y="495"/>
                      <a:pt x="1302" y="502"/>
                      <a:pt x="1296" y="508"/>
                    </a:cubicBezTo>
                    <a:cubicBezTo>
                      <a:pt x="1293" y="517"/>
                      <a:pt x="1288" y="525"/>
                      <a:pt x="1284" y="525"/>
                    </a:cubicBezTo>
                    <a:cubicBezTo>
                      <a:pt x="1278" y="525"/>
                      <a:pt x="1273" y="514"/>
                      <a:pt x="1269" y="482"/>
                    </a:cubicBezTo>
                    <a:lnTo>
                      <a:pt x="1263" y="482"/>
                    </a:lnTo>
                    <a:cubicBezTo>
                      <a:pt x="1263" y="485"/>
                      <a:pt x="1266" y="485"/>
                      <a:pt x="1267" y="485"/>
                    </a:cubicBezTo>
                    <a:cubicBezTo>
                      <a:pt x="1268" y="485"/>
                      <a:pt x="1266" y="485"/>
                      <a:pt x="1256" y="489"/>
                    </a:cubicBezTo>
                    <a:lnTo>
                      <a:pt x="1250" y="495"/>
                    </a:lnTo>
                    <a:lnTo>
                      <a:pt x="1243" y="502"/>
                    </a:lnTo>
                    <a:cubicBezTo>
                      <a:pt x="1237" y="508"/>
                      <a:pt x="1230" y="515"/>
                      <a:pt x="1224" y="515"/>
                    </a:cubicBezTo>
                    <a:cubicBezTo>
                      <a:pt x="1211" y="528"/>
                      <a:pt x="1191" y="534"/>
                      <a:pt x="1178" y="541"/>
                    </a:cubicBezTo>
                    <a:cubicBezTo>
                      <a:pt x="1152" y="561"/>
                      <a:pt x="1125" y="567"/>
                      <a:pt x="1099" y="580"/>
                    </a:cubicBezTo>
                    <a:cubicBezTo>
                      <a:pt x="1047" y="606"/>
                      <a:pt x="995" y="626"/>
                      <a:pt x="975" y="678"/>
                    </a:cubicBezTo>
                    <a:cubicBezTo>
                      <a:pt x="953" y="665"/>
                      <a:pt x="932" y="660"/>
                      <a:pt x="912" y="660"/>
                    </a:cubicBezTo>
                    <a:cubicBezTo>
                      <a:pt x="861" y="660"/>
                      <a:pt x="818" y="697"/>
                      <a:pt x="785" y="744"/>
                    </a:cubicBezTo>
                    <a:cubicBezTo>
                      <a:pt x="733" y="809"/>
                      <a:pt x="700" y="894"/>
                      <a:pt x="654" y="920"/>
                    </a:cubicBezTo>
                    <a:cubicBezTo>
                      <a:pt x="628" y="940"/>
                      <a:pt x="596" y="953"/>
                      <a:pt x="563" y="966"/>
                    </a:cubicBezTo>
                    <a:cubicBezTo>
                      <a:pt x="556" y="966"/>
                      <a:pt x="543" y="966"/>
                      <a:pt x="543" y="960"/>
                    </a:cubicBezTo>
                    <a:cubicBezTo>
                      <a:pt x="602" y="953"/>
                      <a:pt x="674" y="901"/>
                      <a:pt x="589" y="901"/>
                    </a:cubicBezTo>
                    <a:cubicBezTo>
                      <a:pt x="582" y="914"/>
                      <a:pt x="622" y="914"/>
                      <a:pt x="596" y="920"/>
                    </a:cubicBezTo>
                    <a:cubicBezTo>
                      <a:pt x="532" y="920"/>
                      <a:pt x="576" y="900"/>
                      <a:pt x="532" y="900"/>
                    </a:cubicBezTo>
                    <a:cubicBezTo>
                      <a:pt x="526" y="900"/>
                      <a:pt x="519" y="900"/>
                      <a:pt x="511" y="901"/>
                    </a:cubicBezTo>
                    <a:lnTo>
                      <a:pt x="628" y="888"/>
                    </a:lnTo>
                    <a:cubicBezTo>
                      <a:pt x="596" y="829"/>
                      <a:pt x="511" y="809"/>
                      <a:pt x="602" y="763"/>
                    </a:cubicBezTo>
                    <a:cubicBezTo>
                      <a:pt x="484" y="718"/>
                      <a:pt x="628" y="619"/>
                      <a:pt x="550" y="574"/>
                    </a:cubicBezTo>
                    <a:cubicBezTo>
                      <a:pt x="547" y="573"/>
                      <a:pt x="545" y="573"/>
                      <a:pt x="543" y="573"/>
                    </a:cubicBezTo>
                    <a:cubicBezTo>
                      <a:pt x="523" y="573"/>
                      <a:pt x="505" y="590"/>
                      <a:pt x="496" y="590"/>
                    </a:cubicBezTo>
                    <a:cubicBezTo>
                      <a:pt x="494" y="590"/>
                      <a:pt x="492" y="589"/>
                      <a:pt x="491" y="587"/>
                    </a:cubicBezTo>
                    <a:cubicBezTo>
                      <a:pt x="491" y="580"/>
                      <a:pt x="537" y="561"/>
                      <a:pt x="537" y="554"/>
                    </a:cubicBezTo>
                    <a:cubicBezTo>
                      <a:pt x="550" y="541"/>
                      <a:pt x="511" y="534"/>
                      <a:pt x="511" y="534"/>
                    </a:cubicBezTo>
                    <a:cubicBezTo>
                      <a:pt x="511" y="528"/>
                      <a:pt x="511" y="469"/>
                      <a:pt x="458" y="456"/>
                    </a:cubicBezTo>
                    <a:cubicBezTo>
                      <a:pt x="517" y="404"/>
                      <a:pt x="472" y="332"/>
                      <a:pt x="426" y="325"/>
                    </a:cubicBezTo>
                    <a:lnTo>
                      <a:pt x="426" y="325"/>
                    </a:lnTo>
                    <a:cubicBezTo>
                      <a:pt x="427" y="325"/>
                      <a:pt x="428" y="325"/>
                      <a:pt x="429" y="325"/>
                    </a:cubicBezTo>
                    <a:cubicBezTo>
                      <a:pt x="464" y="325"/>
                      <a:pt x="480" y="245"/>
                      <a:pt x="419" y="245"/>
                    </a:cubicBezTo>
                    <a:cubicBezTo>
                      <a:pt x="415" y="245"/>
                      <a:pt x="411" y="246"/>
                      <a:pt x="406" y="247"/>
                    </a:cubicBezTo>
                    <a:cubicBezTo>
                      <a:pt x="432" y="207"/>
                      <a:pt x="432" y="175"/>
                      <a:pt x="419" y="135"/>
                    </a:cubicBezTo>
                    <a:lnTo>
                      <a:pt x="412" y="122"/>
                    </a:lnTo>
                    <a:cubicBezTo>
                      <a:pt x="406" y="109"/>
                      <a:pt x="406" y="109"/>
                      <a:pt x="399" y="96"/>
                    </a:cubicBezTo>
                    <a:cubicBezTo>
                      <a:pt x="393" y="83"/>
                      <a:pt x="380" y="63"/>
                      <a:pt x="360" y="50"/>
                    </a:cubicBezTo>
                    <a:cubicBezTo>
                      <a:pt x="334" y="24"/>
                      <a:pt x="295" y="11"/>
                      <a:pt x="262" y="4"/>
                    </a:cubicBezTo>
                    <a:cubicBezTo>
                      <a:pt x="249" y="2"/>
                      <a:pt x="236"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2"/>
            <p:cNvSpPr/>
            <p:nvPr/>
          </p:nvSpPr>
          <p:spPr>
            <a:xfrm>
              <a:off x="526711" y="4515359"/>
              <a:ext cx="193293" cy="355150"/>
            </a:xfrm>
            <a:custGeom>
              <a:avLst/>
              <a:gdLst/>
              <a:ahLst/>
              <a:cxnLst/>
              <a:rect l="l" t="t" r="r" b="b"/>
              <a:pathLst>
                <a:path w="2023" h="3717" extrusionOk="0">
                  <a:moveTo>
                    <a:pt x="20" y="970"/>
                  </a:moveTo>
                  <a:cubicBezTo>
                    <a:pt x="20" y="972"/>
                    <a:pt x="20" y="973"/>
                    <a:pt x="20" y="975"/>
                  </a:cubicBezTo>
                  <a:cubicBezTo>
                    <a:pt x="20" y="973"/>
                    <a:pt x="20" y="971"/>
                    <a:pt x="20" y="970"/>
                  </a:cubicBezTo>
                  <a:close/>
                  <a:moveTo>
                    <a:pt x="917" y="2624"/>
                  </a:moveTo>
                  <a:cubicBezTo>
                    <a:pt x="917" y="2630"/>
                    <a:pt x="917" y="2637"/>
                    <a:pt x="910" y="2644"/>
                  </a:cubicBezTo>
                  <a:lnTo>
                    <a:pt x="903" y="2644"/>
                  </a:lnTo>
                  <a:cubicBezTo>
                    <a:pt x="903" y="2657"/>
                    <a:pt x="910" y="2670"/>
                    <a:pt x="890" y="2676"/>
                  </a:cubicBezTo>
                  <a:cubicBezTo>
                    <a:pt x="890" y="2644"/>
                    <a:pt x="897" y="2624"/>
                    <a:pt x="917" y="2624"/>
                  </a:cubicBezTo>
                  <a:close/>
                  <a:moveTo>
                    <a:pt x="799" y="2715"/>
                  </a:moveTo>
                  <a:cubicBezTo>
                    <a:pt x="799" y="2715"/>
                    <a:pt x="805" y="2715"/>
                    <a:pt x="805" y="2722"/>
                  </a:cubicBezTo>
                  <a:cubicBezTo>
                    <a:pt x="805" y="2722"/>
                    <a:pt x="805" y="2729"/>
                    <a:pt x="799" y="2735"/>
                  </a:cubicBezTo>
                  <a:cubicBezTo>
                    <a:pt x="799" y="2729"/>
                    <a:pt x="799" y="2722"/>
                    <a:pt x="799" y="2715"/>
                  </a:cubicBezTo>
                  <a:close/>
                  <a:moveTo>
                    <a:pt x="877" y="3095"/>
                  </a:moveTo>
                  <a:cubicBezTo>
                    <a:pt x="871" y="3101"/>
                    <a:pt x="871" y="3101"/>
                    <a:pt x="864" y="3108"/>
                  </a:cubicBezTo>
                  <a:cubicBezTo>
                    <a:pt x="864" y="3101"/>
                    <a:pt x="864" y="3101"/>
                    <a:pt x="864" y="3095"/>
                  </a:cubicBezTo>
                  <a:close/>
                  <a:moveTo>
                    <a:pt x="40" y="0"/>
                  </a:moveTo>
                  <a:lnTo>
                    <a:pt x="20" y="432"/>
                  </a:lnTo>
                  <a:cubicBezTo>
                    <a:pt x="20" y="445"/>
                    <a:pt x="20" y="452"/>
                    <a:pt x="14" y="465"/>
                  </a:cubicBezTo>
                  <a:cubicBezTo>
                    <a:pt x="7" y="639"/>
                    <a:pt x="14" y="820"/>
                    <a:pt x="20" y="970"/>
                  </a:cubicBezTo>
                  <a:lnTo>
                    <a:pt x="20" y="970"/>
                  </a:lnTo>
                  <a:cubicBezTo>
                    <a:pt x="23" y="957"/>
                    <a:pt x="45" y="942"/>
                    <a:pt x="62" y="942"/>
                  </a:cubicBezTo>
                  <a:cubicBezTo>
                    <a:pt x="70" y="942"/>
                    <a:pt x="77" y="946"/>
                    <a:pt x="79" y="956"/>
                  </a:cubicBezTo>
                  <a:cubicBezTo>
                    <a:pt x="73" y="982"/>
                    <a:pt x="14" y="969"/>
                    <a:pt x="1" y="988"/>
                  </a:cubicBezTo>
                  <a:cubicBezTo>
                    <a:pt x="46" y="1198"/>
                    <a:pt x="46" y="1420"/>
                    <a:pt x="66" y="1656"/>
                  </a:cubicBezTo>
                  <a:cubicBezTo>
                    <a:pt x="86" y="1885"/>
                    <a:pt x="131" y="2120"/>
                    <a:pt x="256" y="2329"/>
                  </a:cubicBezTo>
                  <a:cubicBezTo>
                    <a:pt x="203" y="2460"/>
                    <a:pt x="302" y="2696"/>
                    <a:pt x="308" y="2748"/>
                  </a:cubicBezTo>
                  <a:cubicBezTo>
                    <a:pt x="308" y="2814"/>
                    <a:pt x="354" y="2879"/>
                    <a:pt x="400" y="2938"/>
                  </a:cubicBezTo>
                  <a:cubicBezTo>
                    <a:pt x="413" y="2958"/>
                    <a:pt x="432" y="2984"/>
                    <a:pt x="452" y="3003"/>
                  </a:cubicBezTo>
                  <a:cubicBezTo>
                    <a:pt x="465" y="3043"/>
                    <a:pt x="478" y="3082"/>
                    <a:pt x="491" y="3121"/>
                  </a:cubicBezTo>
                  <a:lnTo>
                    <a:pt x="472" y="3121"/>
                  </a:lnTo>
                  <a:cubicBezTo>
                    <a:pt x="498" y="3147"/>
                    <a:pt x="491" y="3160"/>
                    <a:pt x="504" y="3167"/>
                  </a:cubicBezTo>
                  <a:cubicBezTo>
                    <a:pt x="511" y="3180"/>
                    <a:pt x="517" y="3200"/>
                    <a:pt x="531" y="3219"/>
                  </a:cubicBezTo>
                  <a:cubicBezTo>
                    <a:pt x="531" y="3298"/>
                    <a:pt x="570" y="3363"/>
                    <a:pt x="602" y="3422"/>
                  </a:cubicBezTo>
                  <a:cubicBezTo>
                    <a:pt x="616" y="3442"/>
                    <a:pt x="622" y="3455"/>
                    <a:pt x="629" y="3468"/>
                  </a:cubicBezTo>
                  <a:cubicBezTo>
                    <a:pt x="642" y="3494"/>
                    <a:pt x="655" y="3514"/>
                    <a:pt x="661" y="3540"/>
                  </a:cubicBezTo>
                  <a:cubicBezTo>
                    <a:pt x="661" y="3553"/>
                    <a:pt x="661" y="3573"/>
                    <a:pt x="648" y="3579"/>
                  </a:cubicBezTo>
                  <a:lnTo>
                    <a:pt x="674" y="3566"/>
                  </a:lnTo>
                  <a:cubicBezTo>
                    <a:pt x="674" y="3573"/>
                    <a:pt x="681" y="3573"/>
                    <a:pt x="681" y="3573"/>
                  </a:cubicBezTo>
                  <a:lnTo>
                    <a:pt x="903" y="3677"/>
                  </a:lnTo>
                  <a:cubicBezTo>
                    <a:pt x="910" y="3671"/>
                    <a:pt x="917" y="3664"/>
                    <a:pt x="923" y="3651"/>
                  </a:cubicBezTo>
                  <a:cubicBezTo>
                    <a:pt x="926" y="3648"/>
                    <a:pt x="928" y="3647"/>
                    <a:pt x="929" y="3647"/>
                  </a:cubicBezTo>
                  <a:lnTo>
                    <a:pt x="929" y="3647"/>
                  </a:lnTo>
                  <a:cubicBezTo>
                    <a:pt x="934" y="3647"/>
                    <a:pt x="914" y="3686"/>
                    <a:pt x="936" y="3697"/>
                  </a:cubicBezTo>
                  <a:cubicBezTo>
                    <a:pt x="939" y="3694"/>
                    <a:pt x="942" y="3692"/>
                    <a:pt x="944" y="3692"/>
                  </a:cubicBezTo>
                  <a:cubicBezTo>
                    <a:pt x="953" y="3692"/>
                    <a:pt x="959" y="3706"/>
                    <a:pt x="969" y="3716"/>
                  </a:cubicBezTo>
                  <a:cubicBezTo>
                    <a:pt x="1015" y="3658"/>
                    <a:pt x="1034" y="3638"/>
                    <a:pt x="1028" y="3573"/>
                  </a:cubicBezTo>
                  <a:lnTo>
                    <a:pt x="1028" y="3573"/>
                  </a:lnTo>
                  <a:cubicBezTo>
                    <a:pt x="1032" y="3588"/>
                    <a:pt x="1040" y="3594"/>
                    <a:pt x="1050" y="3594"/>
                  </a:cubicBezTo>
                  <a:cubicBezTo>
                    <a:pt x="1072" y="3594"/>
                    <a:pt x="1098" y="3562"/>
                    <a:pt x="1080" y="3553"/>
                  </a:cubicBezTo>
                  <a:lnTo>
                    <a:pt x="1080" y="3553"/>
                  </a:lnTo>
                  <a:cubicBezTo>
                    <a:pt x="1078" y="3558"/>
                    <a:pt x="1068" y="3560"/>
                    <a:pt x="1057" y="3560"/>
                  </a:cubicBezTo>
                  <a:cubicBezTo>
                    <a:pt x="1038" y="3560"/>
                    <a:pt x="1015" y="3552"/>
                    <a:pt x="1028" y="3540"/>
                  </a:cubicBezTo>
                  <a:lnTo>
                    <a:pt x="1028" y="3540"/>
                  </a:lnTo>
                  <a:cubicBezTo>
                    <a:pt x="1031" y="3541"/>
                    <a:pt x="1034" y="3542"/>
                    <a:pt x="1036" y="3542"/>
                  </a:cubicBezTo>
                  <a:cubicBezTo>
                    <a:pt x="1053" y="3542"/>
                    <a:pt x="1060" y="3519"/>
                    <a:pt x="1078" y="3519"/>
                  </a:cubicBezTo>
                  <a:cubicBezTo>
                    <a:pt x="1087" y="3519"/>
                    <a:pt x="1097" y="3524"/>
                    <a:pt x="1113" y="3540"/>
                  </a:cubicBezTo>
                  <a:cubicBezTo>
                    <a:pt x="1198" y="3461"/>
                    <a:pt x="1250" y="3304"/>
                    <a:pt x="1316" y="3187"/>
                  </a:cubicBezTo>
                  <a:cubicBezTo>
                    <a:pt x="1361" y="3108"/>
                    <a:pt x="1524" y="2984"/>
                    <a:pt x="1473" y="2912"/>
                  </a:cubicBezTo>
                  <a:lnTo>
                    <a:pt x="1473" y="2912"/>
                  </a:lnTo>
                  <a:cubicBezTo>
                    <a:pt x="1475" y="2916"/>
                    <a:pt x="1460" y="2921"/>
                    <a:pt x="1447" y="2921"/>
                  </a:cubicBezTo>
                  <a:cubicBezTo>
                    <a:pt x="1436" y="2921"/>
                    <a:pt x="1427" y="2917"/>
                    <a:pt x="1433" y="2905"/>
                  </a:cubicBezTo>
                  <a:lnTo>
                    <a:pt x="1433" y="2905"/>
                  </a:lnTo>
                  <a:cubicBezTo>
                    <a:pt x="1437" y="2905"/>
                    <a:pt x="1456" y="2910"/>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9" y="2913"/>
                    <a:pt x="1485" y="2914"/>
                    <a:pt x="1490" y="2914"/>
                  </a:cubicBezTo>
                  <a:cubicBezTo>
                    <a:pt x="1494" y="2914"/>
                    <a:pt x="1497" y="2913"/>
                    <a:pt x="1499" y="2912"/>
                  </a:cubicBezTo>
                  <a:cubicBezTo>
                    <a:pt x="1577" y="2866"/>
                    <a:pt x="1623" y="2768"/>
                    <a:pt x="1656" y="2676"/>
                  </a:cubicBezTo>
                  <a:cubicBezTo>
                    <a:pt x="1695" y="2578"/>
                    <a:pt x="1721" y="2486"/>
                    <a:pt x="1780" y="2441"/>
                  </a:cubicBezTo>
                  <a:cubicBezTo>
                    <a:pt x="1760" y="2428"/>
                    <a:pt x="1728" y="2421"/>
                    <a:pt x="1734" y="2401"/>
                  </a:cubicBezTo>
                  <a:lnTo>
                    <a:pt x="1734" y="2401"/>
                  </a:lnTo>
                  <a:cubicBezTo>
                    <a:pt x="1736" y="2402"/>
                    <a:pt x="1738" y="2402"/>
                    <a:pt x="1739" y="2402"/>
                  </a:cubicBezTo>
                  <a:cubicBezTo>
                    <a:pt x="1808" y="2402"/>
                    <a:pt x="1851" y="2270"/>
                    <a:pt x="1787" y="2264"/>
                  </a:cubicBezTo>
                  <a:cubicBezTo>
                    <a:pt x="1837" y="2258"/>
                    <a:pt x="1785" y="2192"/>
                    <a:pt x="1843" y="2192"/>
                  </a:cubicBezTo>
                  <a:cubicBezTo>
                    <a:pt x="1846" y="2192"/>
                    <a:pt x="1849" y="2192"/>
                    <a:pt x="1852" y="2192"/>
                  </a:cubicBezTo>
                  <a:cubicBezTo>
                    <a:pt x="1852" y="2218"/>
                    <a:pt x="1819" y="2212"/>
                    <a:pt x="1839" y="2231"/>
                  </a:cubicBezTo>
                  <a:cubicBezTo>
                    <a:pt x="1911" y="2159"/>
                    <a:pt x="1878" y="2179"/>
                    <a:pt x="1891" y="2074"/>
                  </a:cubicBezTo>
                  <a:lnTo>
                    <a:pt x="1891" y="2074"/>
                  </a:lnTo>
                  <a:cubicBezTo>
                    <a:pt x="1906" y="2079"/>
                    <a:pt x="1910" y="2092"/>
                    <a:pt x="1916" y="2092"/>
                  </a:cubicBezTo>
                  <a:cubicBezTo>
                    <a:pt x="1918" y="2092"/>
                    <a:pt x="1921" y="2091"/>
                    <a:pt x="1924" y="2087"/>
                  </a:cubicBezTo>
                  <a:cubicBezTo>
                    <a:pt x="1902" y="2049"/>
                    <a:pt x="1908" y="1953"/>
                    <a:pt x="1934" y="1953"/>
                  </a:cubicBezTo>
                  <a:cubicBezTo>
                    <a:pt x="1939" y="1953"/>
                    <a:pt x="1944" y="1956"/>
                    <a:pt x="1950" y="1963"/>
                  </a:cubicBezTo>
                  <a:cubicBezTo>
                    <a:pt x="1937" y="1898"/>
                    <a:pt x="1976" y="1878"/>
                    <a:pt x="1937" y="1832"/>
                  </a:cubicBezTo>
                  <a:cubicBezTo>
                    <a:pt x="2016" y="1819"/>
                    <a:pt x="2022" y="1767"/>
                    <a:pt x="2009" y="1714"/>
                  </a:cubicBezTo>
                  <a:cubicBezTo>
                    <a:pt x="1989" y="1656"/>
                    <a:pt x="1957" y="1590"/>
                    <a:pt x="1950" y="1518"/>
                  </a:cubicBezTo>
                  <a:cubicBezTo>
                    <a:pt x="1950" y="1479"/>
                    <a:pt x="1950" y="1433"/>
                    <a:pt x="1950" y="1387"/>
                  </a:cubicBezTo>
                  <a:cubicBezTo>
                    <a:pt x="1950" y="1342"/>
                    <a:pt x="1950" y="1296"/>
                    <a:pt x="1950" y="1250"/>
                  </a:cubicBezTo>
                  <a:lnTo>
                    <a:pt x="1944" y="1119"/>
                  </a:lnTo>
                  <a:lnTo>
                    <a:pt x="1787" y="1198"/>
                  </a:lnTo>
                  <a:cubicBezTo>
                    <a:pt x="1741" y="1224"/>
                    <a:pt x="1695" y="1250"/>
                    <a:pt x="1662" y="1276"/>
                  </a:cubicBezTo>
                  <a:cubicBezTo>
                    <a:pt x="1636" y="1302"/>
                    <a:pt x="1623" y="1335"/>
                    <a:pt x="1636" y="1368"/>
                  </a:cubicBezTo>
                  <a:cubicBezTo>
                    <a:pt x="1629" y="1364"/>
                    <a:pt x="1624" y="1363"/>
                    <a:pt x="1618" y="1363"/>
                  </a:cubicBezTo>
                  <a:cubicBezTo>
                    <a:pt x="1574" y="1363"/>
                    <a:pt x="1575" y="1465"/>
                    <a:pt x="1552" y="1465"/>
                  </a:cubicBezTo>
                  <a:cubicBezTo>
                    <a:pt x="1546" y="1465"/>
                    <a:pt x="1537" y="1456"/>
                    <a:pt x="1525" y="1433"/>
                  </a:cubicBezTo>
                  <a:cubicBezTo>
                    <a:pt x="1460" y="1551"/>
                    <a:pt x="1388" y="1649"/>
                    <a:pt x="1322" y="1734"/>
                  </a:cubicBezTo>
                  <a:cubicBezTo>
                    <a:pt x="1263" y="1826"/>
                    <a:pt x="1211" y="1911"/>
                    <a:pt x="1191" y="2002"/>
                  </a:cubicBezTo>
                  <a:cubicBezTo>
                    <a:pt x="1087" y="2029"/>
                    <a:pt x="1028" y="2166"/>
                    <a:pt x="988" y="2303"/>
                  </a:cubicBezTo>
                  <a:cubicBezTo>
                    <a:pt x="962" y="2415"/>
                    <a:pt x="949" y="2526"/>
                    <a:pt x="923" y="2611"/>
                  </a:cubicBezTo>
                  <a:cubicBezTo>
                    <a:pt x="903" y="2572"/>
                    <a:pt x="910" y="2545"/>
                    <a:pt x="858" y="2519"/>
                  </a:cubicBezTo>
                  <a:cubicBezTo>
                    <a:pt x="897" y="2480"/>
                    <a:pt x="877" y="2310"/>
                    <a:pt x="779" y="2290"/>
                  </a:cubicBezTo>
                  <a:cubicBezTo>
                    <a:pt x="890" y="2258"/>
                    <a:pt x="746" y="2238"/>
                    <a:pt x="818" y="2205"/>
                  </a:cubicBezTo>
                  <a:cubicBezTo>
                    <a:pt x="753" y="2205"/>
                    <a:pt x="746" y="2127"/>
                    <a:pt x="760" y="2087"/>
                  </a:cubicBezTo>
                  <a:lnTo>
                    <a:pt x="760" y="2087"/>
                  </a:lnTo>
                  <a:cubicBezTo>
                    <a:pt x="754" y="2093"/>
                    <a:pt x="745" y="2097"/>
                    <a:pt x="736" y="2097"/>
                  </a:cubicBezTo>
                  <a:cubicBezTo>
                    <a:pt x="726" y="2097"/>
                    <a:pt x="714" y="2092"/>
                    <a:pt x="707" y="2081"/>
                  </a:cubicBezTo>
                  <a:cubicBezTo>
                    <a:pt x="766" y="2061"/>
                    <a:pt x="818" y="1963"/>
                    <a:pt x="733" y="1963"/>
                  </a:cubicBezTo>
                  <a:cubicBezTo>
                    <a:pt x="733" y="1989"/>
                    <a:pt x="773" y="1989"/>
                    <a:pt x="746" y="2002"/>
                  </a:cubicBezTo>
                  <a:cubicBezTo>
                    <a:pt x="742" y="2003"/>
                    <a:pt x="738" y="2003"/>
                    <a:pt x="735" y="2003"/>
                  </a:cubicBezTo>
                  <a:cubicBezTo>
                    <a:pt x="688" y="2003"/>
                    <a:pt x="724" y="1968"/>
                    <a:pt x="678" y="1968"/>
                  </a:cubicBezTo>
                  <a:cubicBezTo>
                    <a:pt x="672" y="1968"/>
                    <a:pt x="664" y="1968"/>
                    <a:pt x="655" y="1970"/>
                  </a:cubicBezTo>
                  <a:lnTo>
                    <a:pt x="766" y="1943"/>
                  </a:lnTo>
                  <a:cubicBezTo>
                    <a:pt x="720" y="1839"/>
                    <a:pt x="629" y="1800"/>
                    <a:pt x="701" y="1708"/>
                  </a:cubicBezTo>
                  <a:cubicBezTo>
                    <a:pt x="570" y="1629"/>
                    <a:pt x="688" y="1453"/>
                    <a:pt x="589" y="1368"/>
                  </a:cubicBezTo>
                  <a:cubicBezTo>
                    <a:pt x="585" y="1363"/>
                    <a:pt x="581" y="1361"/>
                    <a:pt x="577" y="1361"/>
                  </a:cubicBezTo>
                  <a:cubicBezTo>
                    <a:pt x="563" y="1361"/>
                    <a:pt x="553" y="1384"/>
                    <a:pt x="542" y="1384"/>
                  </a:cubicBezTo>
                  <a:cubicBezTo>
                    <a:pt x="538" y="1384"/>
                    <a:pt x="535" y="1381"/>
                    <a:pt x="531" y="1374"/>
                  </a:cubicBezTo>
                  <a:cubicBezTo>
                    <a:pt x="531" y="1368"/>
                    <a:pt x="576" y="1335"/>
                    <a:pt x="576" y="1328"/>
                  </a:cubicBezTo>
                  <a:cubicBezTo>
                    <a:pt x="583" y="1309"/>
                    <a:pt x="544" y="1289"/>
                    <a:pt x="544" y="1289"/>
                  </a:cubicBezTo>
                  <a:cubicBezTo>
                    <a:pt x="537" y="1276"/>
                    <a:pt x="524" y="1171"/>
                    <a:pt x="459" y="1132"/>
                  </a:cubicBezTo>
                  <a:cubicBezTo>
                    <a:pt x="504" y="1047"/>
                    <a:pt x="439" y="910"/>
                    <a:pt x="380" y="890"/>
                  </a:cubicBezTo>
                  <a:lnTo>
                    <a:pt x="380" y="890"/>
                  </a:lnTo>
                  <a:cubicBezTo>
                    <a:pt x="382" y="891"/>
                    <a:pt x="384" y="891"/>
                    <a:pt x="385" y="891"/>
                  </a:cubicBezTo>
                  <a:cubicBezTo>
                    <a:pt x="425" y="891"/>
                    <a:pt x="416" y="746"/>
                    <a:pt x="334" y="740"/>
                  </a:cubicBezTo>
                  <a:cubicBezTo>
                    <a:pt x="347" y="687"/>
                    <a:pt x="341" y="628"/>
                    <a:pt x="321" y="570"/>
                  </a:cubicBezTo>
                  <a:cubicBezTo>
                    <a:pt x="295" y="504"/>
                    <a:pt x="262" y="445"/>
                    <a:pt x="236" y="386"/>
                  </a:cubicBezTo>
                  <a:lnTo>
                    <a:pt x="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13;p2"/>
          <p:cNvGrpSpPr/>
          <p:nvPr/>
        </p:nvGrpSpPr>
        <p:grpSpPr>
          <a:xfrm>
            <a:off x="7300443" y="1036075"/>
            <a:ext cx="1334437" cy="610808"/>
            <a:chOff x="1775081" y="147100"/>
            <a:chExt cx="1334437" cy="610808"/>
          </a:xfrm>
        </p:grpSpPr>
        <p:sp>
          <p:nvSpPr>
            <p:cNvPr id="114" name="Google Shape;114;p2"/>
            <p:cNvSpPr/>
            <p:nvPr/>
          </p:nvSpPr>
          <p:spPr>
            <a:xfrm rot="210010">
              <a:off x="1790109" y="186421"/>
              <a:ext cx="1304381" cy="532167"/>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210010">
              <a:off x="2031828" y="377228"/>
              <a:ext cx="982887" cy="338088"/>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2"/>
          <p:cNvGrpSpPr/>
          <p:nvPr/>
        </p:nvGrpSpPr>
        <p:grpSpPr>
          <a:xfrm>
            <a:off x="-623215" y="1860550"/>
            <a:ext cx="1999146" cy="624358"/>
            <a:chOff x="6632060" y="525550"/>
            <a:chExt cx="1999146" cy="624358"/>
          </a:xfrm>
        </p:grpSpPr>
        <p:sp>
          <p:nvSpPr>
            <p:cNvPr id="117" name="Google Shape;117;p2"/>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7_1">
    <p:spTree>
      <p:nvGrpSpPr>
        <p:cNvPr id="1" name="Shape 1511"/>
        <p:cNvGrpSpPr/>
        <p:nvPr/>
      </p:nvGrpSpPr>
      <p:grpSpPr>
        <a:xfrm>
          <a:off x="0" y="0"/>
          <a:ext cx="0" cy="0"/>
          <a:chOff x="0" y="0"/>
          <a:chExt cx="0" cy="0"/>
        </a:xfrm>
      </p:grpSpPr>
      <p:sp>
        <p:nvSpPr>
          <p:cNvPr id="1512" name="Google Shape;1512;p34"/>
          <p:cNvSpPr/>
          <p:nvPr/>
        </p:nvSpPr>
        <p:spPr>
          <a:xfrm>
            <a:off x="7644192" y="4788815"/>
            <a:ext cx="197497" cy="169501"/>
          </a:xfrm>
          <a:custGeom>
            <a:avLst/>
            <a:gdLst/>
            <a:ahLst/>
            <a:cxnLst/>
            <a:rect l="l" t="t" r="r" b="b"/>
            <a:pathLst>
              <a:path w="2067" h="1774" extrusionOk="0">
                <a:moveTo>
                  <a:pt x="869" y="556"/>
                </a:moveTo>
                <a:cubicBezTo>
                  <a:pt x="882" y="569"/>
                  <a:pt x="889" y="556"/>
                  <a:pt x="889" y="576"/>
                </a:cubicBezTo>
                <a:cubicBezTo>
                  <a:pt x="882" y="579"/>
                  <a:pt x="882" y="586"/>
                  <a:pt x="882" y="596"/>
                </a:cubicBezTo>
                <a:lnTo>
                  <a:pt x="882" y="596"/>
                </a:lnTo>
                <a:cubicBezTo>
                  <a:pt x="876" y="589"/>
                  <a:pt x="869" y="582"/>
                  <a:pt x="869" y="556"/>
                </a:cubicBezTo>
                <a:close/>
                <a:moveTo>
                  <a:pt x="1543" y="753"/>
                </a:moveTo>
                <a:cubicBezTo>
                  <a:pt x="1549" y="759"/>
                  <a:pt x="1556" y="759"/>
                  <a:pt x="1563" y="766"/>
                </a:cubicBezTo>
                <a:cubicBezTo>
                  <a:pt x="1563" y="766"/>
                  <a:pt x="1556" y="772"/>
                  <a:pt x="1556" y="772"/>
                </a:cubicBezTo>
                <a:cubicBezTo>
                  <a:pt x="1549" y="772"/>
                  <a:pt x="1549" y="772"/>
                  <a:pt x="1543" y="779"/>
                </a:cubicBezTo>
                <a:cubicBezTo>
                  <a:pt x="1543" y="772"/>
                  <a:pt x="1543" y="766"/>
                  <a:pt x="1543" y="753"/>
                </a:cubicBezTo>
                <a:close/>
                <a:moveTo>
                  <a:pt x="1523" y="759"/>
                </a:moveTo>
                <a:lnTo>
                  <a:pt x="1530" y="779"/>
                </a:lnTo>
                <a:cubicBezTo>
                  <a:pt x="1517" y="785"/>
                  <a:pt x="1497" y="792"/>
                  <a:pt x="1484" y="798"/>
                </a:cubicBezTo>
                <a:cubicBezTo>
                  <a:pt x="1497" y="779"/>
                  <a:pt x="1510" y="766"/>
                  <a:pt x="1523" y="759"/>
                </a:cubicBezTo>
                <a:close/>
                <a:moveTo>
                  <a:pt x="1046" y="1218"/>
                </a:moveTo>
                <a:cubicBezTo>
                  <a:pt x="1049" y="1218"/>
                  <a:pt x="1052" y="1219"/>
                  <a:pt x="1059" y="1224"/>
                </a:cubicBezTo>
                <a:cubicBezTo>
                  <a:pt x="1056" y="1232"/>
                  <a:pt x="1059" y="1238"/>
                  <a:pt x="1064" y="1244"/>
                </a:cubicBezTo>
                <a:lnTo>
                  <a:pt x="1064" y="1244"/>
                </a:lnTo>
                <a:cubicBezTo>
                  <a:pt x="1061" y="1245"/>
                  <a:pt x="1058" y="1246"/>
                  <a:pt x="1055" y="1246"/>
                </a:cubicBezTo>
                <a:cubicBezTo>
                  <a:pt x="1046" y="1246"/>
                  <a:pt x="1036" y="1238"/>
                  <a:pt x="1026" y="1224"/>
                </a:cubicBezTo>
                <a:cubicBezTo>
                  <a:pt x="1039" y="1224"/>
                  <a:pt x="1041" y="1218"/>
                  <a:pt x="1046" y="1218"/>
                </a:cubicBezTo>
                <a:close/>
                <a:moveTo>
                  <a:pt x="306" y="0"/>
                </a:moveTo>
                <a:cubicBezTo>
                  <a:pt x="293" y="0"/>
                  <a:pt x="269" y="32"/>
                  <a:pt x="263" y="32"/>
                </a:cubicBezTo>
                <a:cubicBezTo>
                  <a:pt x="261" y="32"/>
                  <a:pt x="263" y="24"/>
                  <a:pt x="274" y="0"/>
                </a:cubicBezTo>
                <a:lnTo>
                  <a:pt x="274" y="0"/>
                </a:lnTo>
                <a:cubicBezTo>
                  <a:pt x="241" y="7"/>
                  <a:pt x="221" y="13"/>
                  <a:pt x="202" y="20"/>
                </a:cubicBezTo>
                <a:lnTo>
                  <a:pt x="104" y="52"/>
                </a:lnTo>
                <a:lnTo>
                  <a:pt x="123" y="85"/>
                </a:lnTo>
                <a:cubicBezTo>
                  <a:pt x="143" y="124"/>
                  <a:pt x="156" y="151"/>
                  <a:pt x="169" y="196"/>
                </a:cubicBezTo>
                <a:cubicBezTo>
                  <a:pt x="169" y="216"/>
                  <a:pt x="176" y="236"/>
                  <a:pt x="182" y="262"/>
                </a:cubicBezTo>
                <a:cubicBezTo>
                  <a:pt x="202" y="255"/>
                  <a:pt x="221" y="242"/>
                  <a:pt x="228" y="242"/>
                </a:cubicBezTo>
                <a:cubicBezTo>
                  <a:pt x="234" y="242"/>
                  <a:pt x="234" y="242"/>
                  <a:pt x="234" y="249"/>
                </a:cubicBezTo>
                <a:cubicBezTo>
                  <a:pt x="229" y="270"/>
                  <a:pt x="233" y="314"/>
                  <a:pt x="260" y="314"/>
                </a:cubicBezTo>
                <a:cubicBezTo>
                  <a:pt x="265" y="314"/>
                  <a:pt x="272" y="312"/>
                  <a:pt x="280" y="308"/>
                </a:cubicBezTo>
                <a:cubicBezTo>
                  <a:pt x="287" y="314"/>
                  <a:pt x="287" y="321"/>
                  <a:pt x="293" y="321"/>
                </a:cubicBezTo>
                <a:cubicBezTo>
                  <a:pt x="293" y="327"/>
                  <a:pt x="293" y="327"/>
                  <a:pt x="300" y="327"/>
                </a:cubicBezTo>
                <a:cubicBezTo>
                  <a:pt x="300" y="327"/>
                  <a:pt x="300" y="327"/>
                  <a:pt x="300" y="334"/>
                </a:cubicBezTo>
                <a:cubicBezTo>
                  <a:pt x="280" y="357"/>
                  <a:pt x="279" y="365"/>
                  <a:pt x="284" y="365"/>
                </a:cubicBezTo>
                <a:cubicBezTo>
                  <a:pt x="290" y="365"/>
                  <a:pt x="303" y="357"/>
                  <a:pt x="313" y="347"/>
                </a:cubicBezTo>
                <a:lnTo>
                  <a:pt x="319" y="347"/>
                </a:lnTo>
                <a:cubicBezTo>
                  <a:pt x="313" y="353"/>
                  <a:pt x="313" y="360"/>
                  <a:pt x="287" y="386"/>
                </a:cubicBezTo>
                <a:cubicBezTo>
                  <a:pt x="359" y="412"/>
                  <a:pt x="424" y="452"/>
                  <a:pt x="496" y="537"/>
                </a:cubicBezTo>
                <a:cubicBezTo>
                  <a:pt x="534" y="519"/>
                  <a:pt x="563" y="511"/>
                  <a:pt x="588" y="511"/>
                </a:cubicBezTo>
                <a:cubicBezTo>
                  <a:pt x="610" y="511"/>
                  <a:pt x="628" y="518"/>
                  <a:pt x="647" y="530"/>
                </a:cubicBezTo>
                <a:cubicBezTo>
                  <a:pt x="679" y="550"/>
                  <a:pt x="719" y="596"/>
                  <a:pt x="771" y="635"/>
                </a:cubicBezTo>
                <a:cubicBezTo>
                  <a:pt x="777" y="625"/>
                  <a:pt x="783" y="623"/>
                  <a:pt x="788" y="623"/>
                </a:cubicBezTo>
                <a:cubicBezTo>
                  <a:pt x="796" y="623"/>
                  <a:pt x="803" y="628"/>
                  <a:pt x="810" y="628"/>
                </a:cubicBezTo>
                <a:cubicBezTo>
                  <a:pt x="819" y="628"/>
                  <a:pt x="828" y="619"/>
                  <a:pt x="836" y="576"/>
                </a:cubicBezTo>
                <a:lnTo>
                  <a:pt x="836" y="576"/>
                </a:lnTo>
                <a:cubicBezTo>
                  <a:pt x="834" y="601"/>
                  <a:pt x="840" y="608"/>
                  <a:pt x="850" y="608"/>
                </a:cubicBezTo>
                <a:cubicBezTo>
                  <a:pt x="862" y="608"/>
                  <a:pt x="878" y="596"/>
                  <a:pt x="882" y="596"/>
                </a:cubicBezTo>
                <a:lnTo>
                  <a:pt x="882" y="596"/>
                </a:lnTo>
                <a:cubicBezTo>
                  <a:pt x="882" y="604"/>
                  <a:pt x="882" y="616"/>
                  <a:pt x="876" y="628"/>
                </a:cubicBezTo>
                <a:cubicBezTo>
                  <a:pt x="887" y="607"/>
                  <a:pt x="898" y="600"/>
                  <a:pt x="907" y="600"/>
                </a:cubicBezTo>
                <a:cubicBezTo>
                  <a:pt x="923" y="600"/>
                  <a:pt x="935" y="620"/>
                  <a:pt x="945" y="620"/>
                </a:cubicBezTo>
                <a:cubicBezTo>
                  <a:pt x="951" y="620"/>
                  <a:pt x="957" y="610"/>
                  <a:pt x="961" y="576"/>
                </a:cubicBezTo>
                <a:cubicBezTo>
                  <a:pt x="963" y="625"/>
                  <a:pt x="966" y="642"/>
                  <a:pt x="970" y="642"/>
                </a:cubicBezTo>
                <a:cubicBezTo>
                  <a:pt x="977" y="642"/>
                  <a:pt x="987" y="605"/>
                  <a:pt x="1006" y="589"/>
                </a:cubicBezTo>
                <a:lnTo>
                  <a:pt x="1006" y="589"/>
                </a:lnTo>
                <a:cubicBezTo>
                  <a:pt x="997" y="619"/>
                  <a:pt x="1003" y="625"/>
                  <a:pt x="1013" y="625"/>
                </a:cubicBezTo>
                <a:cubicBezTo>
                  <a:pt x="1021" y="625"/>
                  <a:pt x="1030" y="622"/>
                  <a:pt x="1037" y="622"/>
                </a:cubicBezTo>
                <a:cubicBezTo>
                  <a:pt x="1046" y="622"/>
                  <a:pt x="1050" y="630"/>
                  <a:pt x="1033" y="667"/>
                </a:cubicBezTo>
                <a:cubicBezTo>
                  <a:pt x="1041" y="661"/>
                  <a:pt x="1048" y="659"/>
                  <a:pt x="1054" y="659"/>
                </a:cubicBezTo>
                <a:cubicBezTo>
                  <a:pt x="1080" y="659"/>
                  <a:pt x="1086" y="707"/>
                  <a:pt x="1118" y="707"/>
                </a:cubicBezTo>
                <a:cubicBezTo>
                  <a:pt x="1118" y="681"/>
                  <a:pt x="1124" y="648"/>
                  <a:pt x="1131" y="648"/>
                </a:cubicBezTo>
                <a:cubicBezTo>
                  <a:pt x="1134" y="667"/>
                  <a:pt x="1137" y="675"/>
                  <a:pt x="1140" y="675"/>
                </a:cubicBezTo>
                <a:cubicBezTo>
                  <a:pt x="1144" y="675"/>
                  <a:pt x="1147" y="665"/>
                  <a:pt x="1150" y="648"/>
                </a:cubicBezTo>
                <a:cubicBezTo>
                  <a:pt x="1154" y="672"/>
                  <a:pt x="1166" y="685"/>
                  <a:pt x="1179" y="685"/>
                </a:cubicBezTo>
                <a:cubicBezTo>
                  <a:pt x="1190" y="685"/>
                  <a:pt x="1203" y="673"/>
                  <a:pt x="1209" y="648"/>
                </a:cubicBezTo>
                <a:cubicBezTo>
                  <a:pt x="1213" y="690"/>
                  <a:pt x="1226" y="705"/>
                  <a:pt x="1243" y="705"/>
                </a:cubicBezTo>
                <a:cubicBezTo>
                  <a:pt x="1254" y="705"/>
                  <a:pt x="1268" y="698"/>
                  <a:pt x="1281" y="687"/>
                </a:cubicBezTo>
                <a:cubicBezTo>
                  <a:pt x="1286" y="706"/>
                  <a:pt x="1294" y="713"/>
                  <a:pt x="1304" y="713"/>
                </a:cubicBezTo>
                <a:cubicBezTo>
                  <a:pt x="1321" y="713"/>
                  <a:pt x="1340" y="689"/>
                  <a:pt x="1340" y="667"/>
                </a:cubicBezTo>
                <a:cubicBezTo>
                  <a:pt x="1353" y="681"/>
                  <a:pt x="1360" y="694"/>
                  <a:pt x="1366" y="707"/>
                </a:cubicBezTo>
                <a:cubicBezTo>
                  <a:pt x="1348" y="714"/>
                  <a:pt x="1330" y="719"/>
                  <a:pt x="1310" y="719"/>
                </a:cubicBezTo>
                <a:cubicBezTo>
                  <a:pt x="1294" y="719"/>
                  <a:pt x="1276" y="716"/>
                  <a:pt x="1255" y="707"/>
                </a:cubicBezTo>
                <a:lnTo>
                  <a:pt x="1255" y="707"/>
                </a:lnTo>
                <a:cubicBezTo>
                  <a:pt x="1264" y="754"/>
                  <a:pt x="1253" y="765"/>
                  <a:pt x="1234" y="765"/>
                </a:cubicBezTo>
                <a:cubicBezTo>
                  <a:pt x="1217" y="765"/>
                  <a:pt x="1196" y="757"/>
                  <a:pt x="1177" y="757"/>
                </a:cubicBezTo>
                <a:cubicBezTo>
                  <a:pt x="1172" y="757"/>
                  <a:pt x="1168" y="758"/>
                  <a:pt x="1163" y="759"/>
                </a:cubicBezTo>
                <a:cubicBezTo>
                  <a:pt x="1137" y="766"/>
                  <a:pt x="1098" y="824"/>
                  <a:pt x="1105" y="838"/>
                </a:cubicBezTo>
                <a:cubicBezTo>
                  <a:pt x="1095" y="823"/>
                  <a:pt x="1089" y="818"/>
                  <a:pt x="1085" y="818"/>
                </a:cubicBezTo>
                <a:cubicBezTo>
                  <a:pt x="1079" y="818"/>
                  <a:pt x="1076" y="826"/>
                  <a:pt x="1072" y="826"/>
                </a:cubicBezTo>
                <a:cubicBezTo>
                  <a:pt x="1069" y="826"/>
                  <a:pt x="1065" y="820"/>
                  <a:pt x="1059" y="798"/>
                </a:cubicBezTo>
                <a:lnTo>
                  <a:pt x="1059" y="798"/>
                </a:lnTo>
                <a:cubicBezTo>
                  <a:pt x="1065" y="844"/>
                  <a:pt x="1039" y="805"/>
                  <a:pt x="1052" y="864"/>
                </a:cubicBezTo>
                <a:cubicBezTo>
                  <a:pt x="1046" y="850"/>
                  <a:pt x="1038" y="845"/>
                  <a:pt x="1031" y="845"/>
                </a:cubicBezTo>
                <a:cubicBezTo>
                  <a:pt x="1017" y="845"/>
                  <a:pt x="1004" y="866"/>
                  <a:pt x="1000" y="896"/>
                </a:cubicBezTo>
                <a:cubicBezTo>
                  <a:pt x="987" y="877"/>
                  <a:pt x="974" y="851"/>
                  <a:pt x="967" y="851"/>
                </a:cubicBezTo>
                <a:lnTo>
                  <a:pt x="967" y="851"/>
                </a:lnTo>
                <a:cubicBezTo>
                  <a:pt x="987" y="942"/>
                  <a:pt x="908" y="864"/>
                  <a:pt x="921" y="942"/>
                </a:cubicBezTo>
                <a:cubicBezTo>
                  <a:pt x="918" y="941"/>
                  <a:pt x="914" y="941"/>
                  <a:pt x="909" y="941"/>
                </a:cubicBezTo>
                <a:cubicBezTo>
                  <a:pt x="861" y="941"/>
                  <a:pt x="778" y="1006"/>
                  <a:pt x="712" y="1060"/>
                </a:cubicBezTo>
                <a:cubicBezTo>
                  <a:pt x="705" y="1040"/>
                  <a:pt x="705" y="1027"/>
                  <a:pt x="699" y="1021"/>
                </a:cubicBezTo>
                <a:cubicBezTo>
                  <a:pt x="653" y="1112"/>
                  <a:pt x="542" y="1047"/>
                  <a:pt x="562" y="1184"/>
                </a:cubicBezTo>
                <a:cubicBezTo>
                  <a:pt x="547" y="1155"/>
                  <a:pt x="537" y="1148"/>
                  <a:pt x="528" y="1148"/>
                </a:cubicBezTo>
                <a:cubicBezTo>
                  <a:pt x="521" y="1148"/>
                  <a:pt x="516" y="1152"/>
                  <a:pt x="509" y="1152"/>
                </a:cubicBezTo>
                <a:cubicBezTo>
                  <a:pt x="502" y="1152"/>
                  <a:pt x="494" y="1147"/>
                  <a:pt x="483" y="1125"/>
                </a:cubicBezTo>
                <a:lnTo>
                  <a:pt x="483" y="1125"/>
                </a:lnTo>
                <a:cubicBezTo>
                  <a:pt x="503" y="1230"/>
                  <a:pt x="411" y="1191"/>
                  <a:pt x="339" y="1217"/>
                </a:cubicBezTo>
                <a:cubicBezTo>
                  <a:pt x="261" y="1243"/>
                  <a:pt x="228" y="1335"/>
                  <a:pt x="195" y="1394"/>
                </a:cubicBezTo>
                <a:cubicBezTo>
                  <a:pt x="186" y="1416"/>
                  <a:pt x="193" y="1446"/>
                  <a:pt x="180" y="1446"/>
                </a:cubicBezTo>
                <a:cubicBezTo>
                  <a:pt x="174" y="1446"/>
                  <a:pt x="165" y="1440"/>
                  <a:pt x="149" y="1426"/>
                </a:cubicBezTo>
                <a:lnTo>
                  <a:pt x="149" y="1426"/>
                </a:lnTo>
                <a:cubicBezTo>
                  <a:pt x="143" y="1426"/>
                  <a:pt x="162" y="1453"/>
                  <a:pt x="169" y="1459"/>
                </a:cubicBezTo>
                <a:cubicBezTo>
                  <a:pt x="162" y="1458"/>
                  <a:pt x="155" y="1458"/>
                  <a:pt x="149" y="1458"/>
                </a:cubicBezTo>
                <a:cubicBezTo>
                  <a:pt x="107" y="1458"/>
                  <a:pt x="75" y="1476"/>
                  <a:pt x="58" y="1498"/>
                </a:cubicBezTo>
                <a:cubicBezTo>
                  <a:pt x="58" y="1505"/>
                  <a:pt x="58" y="1505"/>
                  <a:pt x="51" y="1511"/>
                </a:cubicBezTo>
                <a:cubicBezTo>
                  <a:pt x="51" y="1518"/>
                  <a:pt x="51" y="1518"/>
                  <a:pt x="51" y="1525"/>
                </a:cubicBezTo>
                <a:cubicBezTo>
                  <a:pt x="45" y="1538"/>
                  <a:pt x="45" y="1551"/>
                  <a:pt x="45" y="1557"/>
                </a:cubicBezTo>
                <a:cubicBezTo>
                  <a:pt x="51" y="1583"/>
                  <a:pt x="64" y="1603"/>
                  <a:pt x="84" y="1623"/>
                </a:cubicBezTo>
                <a:cubicBezTo>
                  <a:pt x="51" y="1616"/>
                  <a:pt x="25" y="1610"/>
                  <a:pt x="5" y="1596"/>
                </a:cubicBezTo>
                <a:lnTo>
                  <a:pt x="5" y="1596"/>
                </a:lnTo>
                <a:cubicBezTo>
                  <a:pt x="0" y="1629"/>
                  <a:pt x="57" y="1675"/>
                  <a:pt x="33" y="1675"/>
                </a:cubicBezTo>
                <a:cubicBezTo>
                  <a:pt x="28" y="1675"/>
                  <a:pt x="19" y="1673"/>
                  <a:pt x="5" y="1668"/>
                </a:cubicBezTo>
                <a:lnTo>
                  <a:pt x="5" y="1668"/>
                </a:lnTo>
                <a:cubicBezTo>
                  <a:pt x="19" y="1695"/>
                  <a:pt x="32" y="1727"/>
                  <a:pt x="58" y="1747"/>
                </a:cubicBezTo>
                <a:cubicBezTo>
                  <a:pt x="71" y="1760"/>
                  <a:pt x="84" y="1767"/>
                  <a:pt x="97" y="1767"/>
                </a:cubicBezTo>
                <a:lnTo>
                  <a:pt x="104" y="1767"/>
                </a:lnTo>
                <a:cubicBezTo>
                  <a:pt x="104" y="1770"/>
                  <a:pt x="102" y="1770"/>
                  <a:pt x="102" y="1770"/>
                </a:cubicBezTo>
                <a:cubicBezTo>
                  <a:pt x="102" y="1770"/>
                  <a:pt x="104" y="1770"/>
                  <a:pt x="110" y="1773"/>
                </a:cubicBezTo>
                <a:lnTo>
                  <a:pt x="130" y="1773"/>
                </a:lnTo>
                <a:cubicBezTo>
                  <a:pt x="176" y="1773"/>
                  <a:pt x="202" y="1753"/>
                  <a:pt x="221" y="1747"/>
                </a:cubicBezTo>
                <a:cubicBezTo>
                  <a:pt x="254" y="1721"/>
                  <a:pt x="280" y="1701"/>
                  <a:pt x="339" y="1682"/>
                </a:cubicBezTo>
                <a:cubicBezTo>
                  <a:pt x="333" y="1668"/>
                  <a:pt x="319" y="1649"/>
                  <a:pt x="319" y="1636"/>
                </a:cubicBezTo>
                <a:cubicBezTo>
                  <a:pt x="319" y="1636"/>
                  <a:pt x="319" y="1636"/>
                  <a:pt x="326" y="1629"/>
                </a:cubicBezTo>
                <a:cubicBezTo>
                  <a:pt x="333" y="1631"/>
                  <a:pt x="343" y="1632"/>
                  <a:pt x="354" y="1632"/>
                </a:cubicBezTo>
                <a:cubicBezTo>
                  <a:pt x="381" y="1632"/>
                  <a:pt x="410" y="1623"/>
                  <a:pt x="391" y="1590"/>
                </a:cubicBezTo>
                <a:lnTo>
                  <a:pt x="418" y="1577"/>
                </a:lnTo>
                <a:cubicBezTo>
                  <a:pt x="418" y="1577"/>
                  <a:pt x="424" y="1577"/>
                  <a:pt x="424" y="1570"/>
                </a:cubicBezTo>
                <a:lnTo>
                  <a:pt x="431" y="1570"/>
                </a:lnTo>
                <a:cubicBezTo>
                  <a:pt x="443" y="1588"/>
                  <a:pt x="450" y="1595"/>
                  <a:pt x="453" y="1595"/>
                </a:cubicBezTo>
                <a:cubicBezTo>
                  <a:pt x="457" y="1595"/>
                  <a:pt x="452" y="1577"/>
                  <a:pt x="444" y="1557"/>
                </a:cubicBezTo>
                <a:lnTo>
                  <a:pt x="450" y="1557"/>
                </a:lnTo>
                <a:cubicBezTo>
                  <a:pt x="457" y="1564"/>
                  <a:pt x="463" y="1564"/>
                  <a:pt x="483" y="1596"/>
                </a:cubicBezTo>
                <a:cubicBezTo>
                  <a:pt x="516" y="1538"/>
                  <a:pt x="601" y="1485"/>
                  <a:pt x="712" y="1479"/>
                </a:cubicBezTo>
                <a:cubicBezTo>
                  <a:pt x="758" y="1335"/>
                  <a:pt x="849" y="1361"/>
                  <a:pt x="993" y="1354"/>
                </a:cubicBezTo>
                <a:cubicBezTo>
                  <a:pt x="987" y="1309"/>
                  <a:pt x="1052" y="1354"/>
                  <a:pt x="1006" y="1263"/>
                </a:cubicBezTo>
                <a:lnTo>
                  <a:pt x="1006" y="1263"/>
                </a:lnTo>
                <a:cubicBezTo>
                  <a:pt x="1017" y="1278"/>
                  <a:pt x="1026" y="1283"/>
                  <a:pt x="1033" y="1283"/>
                </a:cubicBezTo>
                <a:cubicBezTo>
                  <a:pt x="1049" y="1283"/>
                  <a:pt x="1055" y="1251"/>
                  <a:pt x="1064" y="1244"/>
                </a:cubicBezTo>
                <a:lnTo>
                  <a:pt x="1064" y="1244"/>
                </a:lnTo>
                <a:cubicBezTo>
                  <a:pt x="1071" y="1252"/>
                  <a:pt x="1081" y="1261"/>
                  <a:pt x="1085" y="1276"/>
                </a:cubicBezTo>
                <a:cubicBezTo>
                  <a:pt x="1065" y="1178"/>
                  <a:pt x="1177" y="1269"/>
                  <a:pt x="1118" y="1178"/>
                </a:cubicBezTo>
                <a:lnTo>
                  <a:pt x="1118" y="1178"/>
                </a:lnTo>
                <a:cubicBezTo>
                  <a:pt x="1148" y="1210"/>
                  <a:pt x="1162" y="1222"/>
                  <a:pt x="1167" y="1222"/>
                </a:cubicBezTo>
                <a:cubicBezTo>
                  <a:pt x="1178" y="1222"/>
                  <a:pt x="1162" y="1183"/>
                  <a:pt x="1170" y="1158"/>
                </a:cubicBezTo>
                <a:lnTo>
                  <a:pt x="1170" y="1158"/>
                </a:lnTo>
                <a:cubicBezTo>
                  <a:pt x="1176" y="1179"/>
                  <a:pt x="1183" y="1185"/>
                  <a:pt x="1189" y="1185"/>
                </a:cubicBezTo>
                <a:cubicBezTo>
                  <a:pt x="1201" y="1185"/>
                  <a:pt x="1213" y="1159"/>
                  <a:pt x="1224" y="1159"/>
                </a:cubicBezTo>
                <a:cubicBezTo>
                  <a:pt x="1230" y="1159"/>
                  <a:pt x="1236" y="1168"/>
                  <a:pt x="1242" y="1197"/>
                </a:cubicBezTo>
                <a:cubicBezTo>
                  <a:pt x="1249" y="1175"/>
                  <a:pt x="1260" y="1170"/>
                  <a:pt x="1273" y="1170"/>
                </a:cubicBezTo>
                <a:cubicBezTo>
                  <a:pt x="1286" y="1170"/>
                  <a:pt x="1300" y="1175"/>
                  <a:pt x="1314" y="1175"/>
                </a:cubicBezTo>
                <a:cubicBezTo>
                  <a:pt x="1323" y="1175"/>
                  <a:pt x="1332" y="1173"/>
                  <a:pt x="1340" y="1165"/>
                </a:cubicBezTo>
                <a:cubicBezTo>
                  <a:pt x="1327" y="1145"/>
                  <a:pt x="1307" y="1119"/>
                  <a:pt x="1314" y="1112"/>
                </a:cubicBezTo>
                <a:lnTo>
                  <a:pt x="1314" y="1112"/>
                </a:lnTo>
                <a:cubicBezTo>
                  <a:pt x="1327" y="1126"/>
                  <a:pt x="1335" y="1131"/>
                  <a:pt x="1338" y="1131"/>
                </a:cubicBezTo>
                <a:cubicBezTo>
                  <a:pt x="1343" y="1131"/>
                  <a:pt x="1339" y="1119"/>
                  <a:pt x="1327" y="1099"/>
                </a:cubicBezTo>
                <a:lnTo>
                  <a:pt x="1327" y="1099"/>
                </a:lnTo>
                <a:cubicBezTo>
                  <a:pt x="1340" y="1110"/>
                  <a:pt x="1353" y="1115"/>
                  <a:pt x="1364" y="1115"/>
                </a:cubicBezTo>
                <a:cubicBezTo>
                  <a:pt x="1386" y="1115"/>
                  <a:pt x="1399" y="1095"/>
                  <a:pt x="1386" y="1060"/>
                </a:cubicBezTo>
                <a:lnTo>
                  <a:pt x="1386" y="1060"/>
                </a:lnTo>
                <a:cubicBezTo>
                  <a:pt x="1405" y="1079"/>
                  <a:pt x="1420" y="1087"/>
                  <a:pt x="1432" y="1087"/>
                </a:cubicBezTo>
                <a:cubicBezTo>
                  <a:pt x="1452" y="1087"/>
                  <a:pt x="1463" y="1065"/>
                  <a:pt x="1471" y="1040"/>
                </a:cubicBezTo>
                <a:cubicBezTo>
                  <a:pt x="1480" y="1047"/>
                  <a:pt x="1487" y="1049"/>
                  <a:pt x="1494" y="1049"/>
                </a:cubicBezTo>
                <a:cubicBezTo>
                  <a:pt x="1521" y="1049"/>
                  <a:pt x="1526" y="1003"/>
                  <a:pt x="1510" y="982"/>
                </a:cubicBezTo>
                <a:lnTo>
                  <a:pt x="1510" y="982"/>
                </a:lnTo>
                <a:cubicBezTo>
                  <a:pt x="1530" y="989"/>
                  <a:pt x="1548" y="993"/>
                  <a:pt x="1563" y="993"/>
                </a:cubicBezTo>
                <a:cubicBezTo>
                  <a:pt x="1601" y="993"/>
                  <a:pt x="1617" y="968"/>
                  <a:pt x="1589" y="916"/>
                </a:cubicBezTo>
                <a:lnTo>
                  <a:pt x="1589" y="916"/>
                </a:lnTo>
                <a:cubicBezTo>
                  <a:pt x="1606" y="933"/>
                  <a:pt x="1617" y="940"/>
                  <a:pt x="1623" y="940"/>
                </a:cubicBezTo>
                <a:cubicBezTo>
                  <a:pt x="1635" y="940"/>
                  <a:pt x="1628" y="912"/>
                  <a:pt x="1615" y="890"/>
                </a:cubicBezTo>
                <a:lnTo>
                  <a:pt x="1615" y="890"/>
                </a:lnTo>
                <a:cubicBezTo>
                  <a:pt x="1643" y="910"/>
                  <a:pt x="1667" y="921"/>
                  <a:pt x="1686" y="921"/>
                </a:cubicBezTo>
                <a:cubicBezTo>
                  <a:pt x="1716" y="921"/>
                  <a:pt x="1733" y="896"/>
                  <a:pt x="1733" y="844"/>
                </a:cubicBezTo>
                <a:cubicBezTo>
                  <a:pt x="1748" y="863"/>
                  <a:pt x="1758" y="870"/>
                  <a:pt x="1765" y="870"/>
                </a:cubicBezTo>
                <a:cubicBezTo>
                  <a:pt x="1793" y="870"/>
                  <a:pt x="1780" y="769"/>
                  <a:pt x="1817" y="769"/>
                </a:cubicBezTo>
                <a:cubicBezTo>
                  <a:pt x="1827" y="769"/>
                  <a:pt x="1839" y="775"/>
                  <a:pt x="1857" y="792"/>
                </a:cubicBezTo>
                <a:cubicBezTo>
                  <a:pt x="1831" y="746"/>
                  <a:pt x="1890" y="798"/>
                  <a:pt x="1857" y="726"/>
                </a:cubicBezTo>
                <a:cubicBezTo>
                  <a:pt x="1863" y="726"/>
                  <a:pt x="1870" y="733"/>
                  <a:pt x="1877" y="733"/>
                </a:cubicBezTo>
                <a:cubicBezTo>
                  <a:pt x="1879" y="748"/>
                  <a:pt x="1883" y="754"/>
                  <a:pt x="1888" y="754"/>
                </a:cubicBezTo>
                <a:cubicBezTo>
                  <a:pt x="1896" y="754"/>
                  <a:pt x="1909" y="741"/>
                  <a:pt x="1929" y="733"/>
                </a:cubicBezTo>
                <a:cubicBezTo>
                  <a:pt x="1922" y="726"/>
                  <a:pt x="1909" y="720"/>
                  <a:pt x="1909" y="700"/>
                </a:cubicBezTo>
                <a:lnTo>
                  <a:pt x="1909" y="700"/>
                </a:lnTo>
                <a:cubicBezTo>
                  <a:pt x="1924" y="707"/>
                  <a:pt x="1936" y="711"/>
                  <a:pt x="1947" y="711"/>
                </a:cubicBezTo>
                <a:cubicBezTo>
                  <a:pt x="1975" y="711"/>
                  <a:pt x="1991" y="688"/>
                  <a:pt x="2001" y="654"/>
                </a:cubicBezTo>
                <a:cubicBezTo>
                  <a:pt x="2020" y="667"/>
                  <a:pt x="2031" y="672"/>
                  <a:pt x="2038" y="672"/>
                </a:cubicBezTo>
                <a:cubicBezTo>
                  <a:pt x="2052" y="672"/>
                  <a:pt x="2049" y="650"/>
                  <a:pt x="2066" y="628"/>
                </a:cubicBezTo>
                <a:cubicBezTo>
                  <a:pt x="2053" y="622"/>
                  <a:pt x="2034" y="635"/>
                  <a:pt x="2020" y="589"/>
                </a:cubicBezTo>
                <a:lnTo>
                  <a:pt x="2020" y="589"/>
                </a:lnTo>
                <a:cubicBezTo>
                  <a:pt x="2026" y="597"/>
                  <a:pt x="2030" y="601"/>
                  <a:pt x="2033" y="601"/>
                </a:cubicBezTo>
                <a:cubicBezTo>
                  <a:pt x="2037" y="601"/>
                  <a:pt x="2037" y="594"/>
                  <a:pt x="2034" y="582"/>
                </a:cubicBezTo>
                <a:lnTo>
                  <a:pt x="2027" y="582"/>
                </a:lnTo>
                <a:cubicBezTo>
                  <a:pt x="2027" y="582"/>
                  <a:pt x="2034" y="576"/>
                  <a:pt x="2034" y="576"/>
                </a:cubicBezTo>
                <a:lnTo>
                  <a:pt x="2034" y="576"/>
                </a:lnTo>
                <a:lnTo>
                  <a:pt x="2020" y="582"/>
                </a:lnTo>
                <a:cubicBezTo>
                  <a:pt x="2014" y="576"/>
                  <a:pt x="2027" y="563"/>
                  <a:pt x="2014" y="543"/>
                </a:cubicBezTo>
                <a:cubicBezTo>
                  <a:pt x="2007" y="543"/>
                  <a:pt x="2001" y="530"/>
                  <a:pt x="1994" y="510"/>
                </a:cubicBezTo>
                <a:cubicBezTo>
                  <a:pt x="1962" y="524"/>
                  <a:pt x="1955" y="517"/>
                  <a:pt x="1955" y="569"/>
                </a:cubicBezTo>
                <a:cubicBezTo>
                  <a:pt x="1951" y="544"/>
                  <a:pt x="1933" y="532"/>
                  <a:pt x="1925" y="532"/>
                </a:cubicBezTo>
                <a:cubicBezTo>
                  <a:pt x="1920" y="532"/>
                  <a:pt x="1918" y="536"/>
                  <a:pt x="1922" y="543"/>
                </a:cubicBezTo>
                <a:cubicBezTo>
                  <a:pt x="1929" y="543"/>
                  <a:pt x="1968" y="589"/>
                  <a:pt x="1962" y="589"/>
                </a:cubicBezTo>
                <a:cubicBezTo>
                  <a:pt x="1951" y="578"/>
                  <a:pt x="1946" y="578"/>
                  <a:pt x="1941" y="578"/>
                </a:cubicBezTo>
                <a:lnTo>
                  <a:pt x="1941" y="578"/>
                </a:lnTo>
                <a:cubicBezTo>
                  <a:pt x="1934" y="578"/>
                  <a:pt x="1929" y="578"/>
                  <a:pt x="1909" y="543"/>
                </a:cubicBezTo>
                <a:lnTo>
                  <a:pt x="1935" y="484"/>
                </a:lnTo>
                <a:lnTo>
                  <a:pt x="1935" y="484"/>
                </a:lnTo>
                <a:cubicBezTo>
                  <a:pt x="1929" y="484"/>
                  <a:pt x="1918" y="518"/>
                  <a:pt x="1916" y="518"/>
                </a:cubicBezTo>
                <a:cubicBezTo>
                  <a:pt x="1916" y="518"/>
                  <a:pt x="1916" y="518"/>
                  <a:pt x="1916" y="517"/>
                </a:cubicBezTo>
                <a:cubicBezTo>
                  <a:pt x="1891" y="517"/>
                  <a:pt x="1863" y="473"/>
                  <a:pt x="1834" y="473"/>
                </a:cubicBezTo>
                <a:cubicBezTo>
                  <a:pt x="1824" y="473"/>
                  <a:pt x="1814" y="478"/>
                  <a:pt x="1805" y="491"/>
                </a:cubicBezTo>
                <a:cubicBezTo>
                  <a:pt x="1811" y="465"/>
                  <a:pt x="1805" y="465"/>
                  <a:pt x="1818" y="438"/>
                </a:cubicBezTo>
                <a:cubicBezTo>
                  <a:pt x="1800" y="432"/>
                  <a:pt x="1778" y="431"/>
                  <a:pt x="1756" y="431"/>
                </a:cubicBezTo>
                <a:cubicBezTo>
                  <a:pt x="1742" y="431"/>
                  <a:pt x="1729" y="431"/>
                  <a:pt x="1715" y="431"/>
                </a:cubicBezTo>
                <a:cubicBezTo>
                  <a:pt x="1659" y="431"/>
                  <a:pt x="1603" y="424"/>
                  <a:pt x="1576" y="353"/>
                </a:cubicBezTo>
                <a:cubicBezTo>
                  <a:pt x="1559" y="380"/>
                  <a:pt x="1548" y="389"/>
                  <a:pt x="1538" y="389"/>
                </a:cubicBezTo>
                <a:cubicBezTo>
                  <a:pt x="1517" y="389"/>
                  <a:pt x="1507" y="343"/>
                  <a:pt x="1484" y="334"/>
                </a:cubicBezTo>
                <a:cubicBezTo>
                  <a:pt x="1479" y="331"/>
                  <a:pt x="1472" y="329"/>
                  <a:pt x="1464" y="329"/>
                </a:cubicBezTo>
                <a:cubicBezTo>
                  <a:pt x="1439" y="329"/>
                  <a:pt x="1403" y="342"/>
                  <a:pt x="1399" y="352"/>
                </a:cubicBezTo>
                <a:lnTo>
                  <a:pt x="1399" y="352"/>
                </a:lnTo>
                <a:cubicBezTo>
                  <a:pt x="1405" y="324"/>
                  <a:pt x="1396" y="324"/>
                  <a:pt x="1389" y="324"/>
                </a:cubicBezTo>
                <a:cubicBezTo>
                  <a:pt x="1383" y="324"/>
                  <a:pt x="1379" y="324"/>
                  <a:pt x="1399" y="295"/>
                </a:cubicBezTo>
                <a:lnTo>
                  <a:pt x="1399" y="295"/>
                </a:lnTo>
                <a:cubicBezTo>
                  <a:pt x="1388" y="308"/>
                  <a:pt x="1382" y="311"/>
                  <a:pt x="1378" y="311"/>
                </a:cubicBezTo>
                <a:cubicBezTo>
                  <a:pt x="1375" y="311"/>
                  <a:pt x="1373" y="310"/>
                  <a:pt x="1371" y="310"/>
                </a:cubicBezTo>
                <a:cubicBezTo>
                  <a:pt x="1367" y="310"/>
                  <a:pt x="1361" y="314"/>
                  <a:pt x="1347" y="340"/>
                </a:cubicBezTo>
                <a:cubicBezTo>
                  <a:pt x="1354" y="319"/>
                  <a:pt x="1347" y="309"/>
                  <a:pt x="1333" y="309"/>
                </a:cubicBezTo>
                <a:cubicBezTo>
                  <a:pt x="1322" y="309"/>
                  <a:pt x="1305" y="316"/>
                  <a:pt x="1288" y="327"/>
                </a:cubicBezTo>
                <a:cubicBezTo>
                  <a:pt x="1294" y="308"/>
                  <a:pt x="1307" y="275"/>
                  <a:pt x="1307" y="275"/>
                </a:cubicBezTo>
                <a:lnTo>
                  <a:pt x="1307" y="275"/>
                </a:lnTo>
                <a:cubicBezTo>
                  <a:pt x="1290" y="298"/>
                  <a:pt x="1279" y="304"/>
                  <a:pt x="1271" y="304"/>
                </a:cubicBezTo>
                <a:cubicBezTo>
                  <a:pt x="1259" y="304"/>
                  <a:pt x="1253" y="289"/>
                  <a:pt x="1243" y="289"/>
                </a:cubicBezTo>
                <a:cubicBezTo>
                  <a:pt x="1236" y="289"/>
                  <a:pt x="1228" y="295"/>
                  <a:pt x="1216" y="314"/>
                </a:cubicBezTo>
                <a:cubicBezTo>
                  <a:pt x="1196" y="268"/>
                  <a:pt x="1091" y="262"/>
                  <a:pt x="1006" y="255"/>
                </a:cubicBezTo>
                <a:cubicBezTo>
                  <a:pt x="1013" y="236"/>
                  <a:pt x="1026" y="229"/>
                  <a:pt x="1020" y="216"/>
                </a:cubicBezTo>
                <a:lnTo>
                  <a:pt x="1020" y="216"/>
                </a:lnTo>
                <a:cubicBezTo>
                  <a:pt x="1008" y="220"/>
                  <a:pt x="998" y="222"/>
                  <a:pt x="989" y="222"/>
                </a:cubicBezTo>
                <a:cubicBezTo>
                  <a:pt x="951" y="222"/>
                  <a:pt x="925" y="193"/>
                  <a:pt x="896" y="193"/>
                </a:cubicBezTo>
                <a:cubicBezTo>
                  <a:pt x="877" y="193"/>
                  <a:pt x="856" y="205"/>
                  <a:pt x="830" y="242"/>
                </a:cubicBezTo>
                <a:cubicBezTo>
                  <a:pt x="862" y="157"/>
                  <a:pt x="804" y="210"/>
                  <a:pt x="823" y="144"/>
                </a:cubicBezTo>
                <a:lnTo>
                  <a:pt x="823" y="144"/>
                </a:lnTo>
                <a:cubicBezTo>
                  <a:pt x="806" y="170"/>
                  <a:pt x="791" y="179"/>
                  <a:pt x="777" y="179"/>
                </a:cubicBezTo>
                <a:cubicBezTo>
                  <a:pt x="746" y="179"/>
                  <a:pt x="722" y="128"/>
                  <a:pt x="686" y="105"/>
                </a:cubicBezTo>
                <a:cubicBezTo>
                  <a:pt x="662" y="89"/>
                  <a:pt x="634" y="84"/>
                  <a:pt x="607" y="84"/>
                </a:cubicBezTo>
                <a:cubicBezTo>
                  <a:pt x="566" y="84"/>
                  <a:pt x="524" y="94"/>
                  <a:pt x="490" y="98"/>
                </a:cubicBezTo>
                <a:cubicBezTo>
                  <a:pt x="475" y="98"/>
                  <a:pt x="460" y="113"/>
                  <a:pt x="453" y="113"/>
                </a:cubicBezTo>
                <a:cubicBezTo>
                  <a:pt x="446" y="113"/>
                  <a:pt x="445" y="104"/>
                  <a:pt x="450" y="72"/>
                </a:cubicBezTo>
                <a:cubicBezTo>
                  <a:pt x="450" y="72"/>
                  <a:pt x="449" y="71"/>
                  <a:pt x="449" y="71"/>
                </a:cubicBezTo>
                <a:cubicBezTo>
                  <a:pt x="443" y="71"/>
                  <a:pt x="437" y="99"/>
                  <a:pt x="431" y="111"/>
                </a:cubicBezTo>
                <a:cubicBezTo>
                  <a:pt x="416" y="52"/>
                  <a:pt x="389" y="24"/>
                  <a:pt x="357" y="24"/>
                </a:cubicBezTo>
                <a:cubicBezTo>
                  <a:pt x="333" y="24"/>
                  <a:pt x="306" y="41"/>
                  <a:pt x="280" y="72"/>
                </a:cubicBezTo>
                <a:cubicBezTo>
                  <a:pt x="293" y="46"/>
                  <a:pt x="300" y="2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3" name="Google Shape;1513;p34"/>
          <p:cNvGrpSpPr/>
          <p:nvPr/>
        </p:nvGrpSpPr>
        <p:grpSpPr>
          <a:xfrm>
            <a:off x="0" y="1659077"/>
            <a:ext cx="2742266" cy="3956976"/>
            <a:chOff x="6925" y="1478949"/>
            <a:chExt cx="2646208" cy="3818369"/>
          </a:xfrm>
        </p:grpSpPr>
        <p:sp>
          <p:nvSpPr>
            <p:cNvPr id="1514" name="Google Shape;1514;p34"/>
            <p:cNvSpPr/>
            <p:nvPr/>
          </p:nvSpPr>
          <p:spPr>
            <a:xfrm>
              <a:off x="6925" y="1719600"/>
              <a:ext cx="2646208" cy="3577718"/>
            </a:xfrm>
            <a:custGeom>
              <a:avLst/>
              <a:gdLst/>
              <a:ahLst/>
              <a:cxnLst/>
              <a:rect l="l" t="t" r="r" b="b"/>
              <a:pathLst>
                <a:path w="60773" h="37416" extrusionOk="0">
                  <a:moveTo>
                    <a:pt x="12320" y="1"/>
                  </a:moveTo>
                  <a:lnTo>
                    <a:pt x="9055" y="10782"/>
                  </a:lnTo>
                  <a:lnTo>
                    <a:pt x="7459" y="10213"/>
                  </a:lnTo>
                  <a:lnTo>
                    <a:pt x="6288" y="4855"/>
                  </a:lnTo>
                  <a:lnTo>
                    <a:pt x="5032" y="4979"/>
                  </a:lnTo>
                  <a:lnTo>
                    <a:pt x="2140" y="9892"/>
                  </a:lnTo>
                  <a:lnTo>
                    <a:pt x="1" y="10658"/>
                  </a:lnTo>
                  <a:lnTo>
                    <a:pt x="1" y="37416"/>
                  </a:lnTo>
                  <a:lnTo>
                    <a:pt x="60772" y="37416"/>
                  </a:lnTo>
                  <a:lnTo>
                    <a:pt x="48394" y="19326"/>
                  </a:lnTo>
                  <a:lnTo>
                    <a:pt x="51567" y="13994"/>
                  </a:lnTo>
                  <a:lnTo>
                    <a:pt x="27465" y="13994"/>
                  </a:lnTo>
                  <a:lnTo>
                    <a:pt x="26942" y="11908"/>
                  </a:lnTo>
                  <a:lnTo>
                    <a:pt x="24135" y="11698"/>
                  </a:lnTo>
                  <a:lnTo>
                    <a:pt x="18744" y="1158"/>
                  </a:lnTo>
                  <a:lnTo>
                    <a:pt x="123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4"/>
            <p:cNvSpPr/>
            <p:nvPr/>
          </p:nvSpPr>
          <p:spPr>
            <a:xfrm>
              <a:off x="492860" y="1844746"/>
              <a:ext cx="365982" cy="150429"/>
            </a:xfrm>
            <a:custGeom>
              <a:avLst/>
              <a:gdLst/>
              <a:ahLst/>
              <a:cxnLst/>
              <a:rect l="l" t="t" r="r" b="b"/>
              <a:pathLst>
                <a:path w="4221" h="1735" extrusionOk="0">
                  <a:moveTo>
                    <a:pt x="3985" y="223"/>
                  </a:moveTo>
                  <a:cubicBezTo>
                    <a:pt x="3991" y="230"/>
                    <a:pt x="3998" y="230"/>
                    <a:pt x="4004" y="237"/>
                  </a:cubicBezTo>
                  <a:cubicBezTo>
                    <a:pt x="4031" y="256"/>
                    <a:pt x="4044" y="295"/>
                    <a:pt x="4044" y="328"/>
                  </a:cubicBezTo>
                  <a:cubicBezTo>
                    <a:pt x="4044" y="328"/>
                    <a:pt x="4031" y="322"/>
                    <a:pt x="4024" y="322"/>
                  </a:cubicBezTo>
                  <a:cubicBezTo>
                    <a:pt x="4024" y="322"/>
                    <a:pt x="4024" y="315"/>
                    <a:pt x="4024" y="315"/>
                  </a:cubicBezTo>
                  <a:cubicBezTo>
                    <a:pt x="4024" y="282"/>
                    <a:pt x="4011" y="250"/>
                    <a:pt x="3985" y="223"/>
                  </a:cubicBezTo>
                  <a:close/>
                  <a:moveTo>
                    <a:pt x="4024" y="361"/>
                  </a:moveTo>
                  <a:cubicBezTo>
                    <a:pt x="4031" y="361"/>
                    <a:pt x="4037" y="367"/>
                    <a:pt x="4050" y="374"/>
                  </a:cubicBezTo>
                  <a:cubicBezTo>
                    <a:pt x="4037" y="387"/>
                    <a:pt x="4031" y="400"/>
                    <a:pt x="4024" y="413"/>
                  </a:cubicBezTo>
                  <a:cubicBezTo>
                    <a:pt x="4024" y="394"/>
                    <a:pt x="4024" y="380"/>
                    <a:pt x="4024" y="361"/>
                  </a:cubicBezTo>
                  <a:close/>
                  <a:moveTo>
                    <a:pt x="4037" y="642"/>
                  </a:moveTo>
                  <a:lnTo>
                    <a:pt x="4037" y="642"/>
                  </a:lnTo>
                  <a:cubicBezTo>
                    <a:pt x="4044" y="675"/>
                    <a:pt x="4050" y="701"/>
                    <a:pt x="4044" y="721"/>
                  </a:cubicBezTo>
                  <a:cubicBezTo>
                    <a:pt x="4044" y="694"/>
                    <a:pt x="4037" y="668"/>
                    <a:pt x="4037" y="642"/>
                  </a:cubicBezTo>
                  <a:close/>
                  <a:moveTo>
                    <a:pt x="4018" y="766"/>
                  </a:moveTo>
                  <a:lnTo>
                    <a:pt x="4018" y="766"/>
                  </a:lnTo>
                  <a:cubicBezTo>
                    <a:pt x="4018" y="766"/>
                    <a:pt x="4017" y="766"/>
                    <a:pt x="4017" y="766"/>
                  </a:cubicBezTo>
                  <a:lnTo>
                    <a:pt x="4017" y="766"/>
                  </a:lnTo>
                  <a:cubicBezTo>
                    <a:pt x="4018" y="766"/>
                    <a:pt x="4018" y="766"/>
                    <a:pt x="4018" y="766"/>
                  </a:cubicBezTo>
                  <a:close/>
                  <a:moveTo>
                    <a:pt x="1454" y="1543"/>
                  </a:moveTo>
                  <a:lnTo>
                    <a:pt x="1454" y="1543"/>
                  </a:lnTo>
                  <a:cubicBezTo>
                    <a:pt x="1453" y="1544"/>
                    <a:pt x="1453" y="1544"/>
                    <a:pt x="1453" y="1545"/>
                  </a:cubicBezTo>
                  <a:cubicBezTo>
                    <a:pt x="1453" y="1544"/>
                    <a:pt x="1453" y="1544"/>
                    <a:pt x="1454" y="1543"/>
                  </a:cubicBezTo>
                  <a:close/>
                  <a:moveTo>
                    <a:pt x="3586" y="1"/>
                  </a:moveTo>
                  <a:cubicBezTo>
                    <a:pt x="3569" y="37"/>
                    <a:pt x="3545" y="48"/>
                    <a:pt x="3518" y="48"/>
                  </a:cubicBezTo>
                  <a:cubicBezTo>
                    <a:pt x="3470" y="48"/>
                    <a:pt x="3411" y="14"/>
                    <a:pt x="3357" y="14"/>
                  </a:cubicBezTo>
                  <a:cubicBezTo>
                    <a:pt x="3299" y="14"/>
                    <a:pt x="3168" y="51"/>
                    <a:pt x="3167" y="59"/>
                  </a:cubicBezTo>
                  <a:lnTo>
                    <a:pt x="3167" y="59"/>
                  </a:lnTo>
                  <a:cubicBezTo>
                    <a:pt x="3160" y="43"/>
                    <a:pt x="3149" y="39"/>
                    <a:pt x="3138" y="39"/>
                  </a:cubicBezTo>
                  <a:cubicBezTo>
                    <a:pt x="3128" y="39"/>
                    <a:pt x="3119" y="42"/>
                    <a:pt x="3112" y="42"/>
                  </a:cubicBezTo>
                  <a:cubicBezTo>
                    <a:pt x="3102" y="42"/>
                    <a:pt x="3098" y="36"/>
                    <a:pt x="3108" y="8"/>
                  </a:cubicBezTo>
                  <a:lnTo>
                    <a:pt x="3108" y="8"/>
                  </a:lnTo>
                  <a:cubicBezTo>
                    <a:pt x="3075" y="53"/>
                    <a:pt x="3056" y="8"/>
                    <a:pt x="3030" y="66"/>
                  </a:cubicBezTo>
                  <a:cubicBezTo>
                    <a:pt x="3030" y="50"/>
                    <a:pt x="3015" y="43"/>
                    <a:pt x="2993" y="43"/>
                  </a:cubicBezTo>
                  <a:cubicBezTo>
                    <a:pt x="2963" y="43"/>
                    <a:pt x="2920" y="57"/>
                    <a:pt x="2886" y="79"/>
                  </a:cubicBezTo>
                  <a:cubicBezTo>
                    <a:pt x="2886" y="53"/>
                    <a:pt x="2886" y="21"/>
                    <a:pt x="2873" y="21"/>
                  </a:cubicBezTo>
                  <a:cubicBezTo>
                    <a:pt x="2852" y="53"/>
                    <a:pt x="2829" y="61"/>
                    <a:pt x="2806" y="61"/>
                  </a:cubicBezTo>
                  <a:cubicBezTo>
                    <a:pt x="2786" y="61"/>
                    <a:pt x="2765" y="55"/>
                    <a:pt x="2745" y="55"/>
                  </a:cubicBezTo>
                  <a:cubicBezTo>
                    <a:pt x="2725" y="55"/>
                    <a:pt x="2706" y="61"/>
                    <a:pt x="2689" y="86"/>
                  </a:cubicBezTo>
                  <a:cubicBezTo>
                    <a:pt x="2662" y="75"/>
                    <a:pt x="2613" y="71"/>
                    <a:pt x="2552" y="71"/>
                  </a:cubicBezTo>
                  <a:cubicBezTo>
                    <a:pt x="2435" y="71"/>
                    <a:pt x="2275" y="86"/>
                    <a:pt x="2146" y="99"/>
                  </a:cubicBezTo>
                  <a:cubicBezTo>
                    <a:pt x="2146" y="79"/>
                    <a:pt x="2166" y="66"/>
                    <a:pt x="2146" y="60"/>
                  </a:cubicBezTo>
                  <a:cubicBezTo>
                    <a:pt x="2097" y="76"/>
                    <a:pt x="2051" y="80"/>
                    <a:pt x="2007" y="80"/>
                  </a:cubicBezTo>
                  <a:cubicBezTo>
                    <a:pt x="1960" y="80"/>
                    <a:pt x="1915" y="75"/>
                    <a:pt x="1874" y="75"/>
                  </a:cubicBezTo>
                  <a:cubicBezTo>
                    <a:pt x="1809" y="75"/>
                    <a:pt x="1751" y="86"/>
                    <a:pt x="1701" y="145"/>
                  </a:cubicBezTo>
                  <a:cubicBezTo>
                    <a:pt x="1721" y="53"/>
                    <a:pt x="1610" y="125"/>
                    <a:pt x="1623" y="53"/>
                  </a:cubicBezTo>
                  <a:lnTo>
                    <a:pt x="1623" y="53"/>
                  </a:lnTo>
                  <a:cubicBezTo>
                    <a:pt x="1592" y="89"/>
                    <a:pt x="1553" y="102"/>
                    <a:pt x="1509" y="102"/>
                  </a:cubicBezTo>
                  <a:cubicBezTo>
                    <a:pt x="1434" y="102"/>
                    <a:pt x="1343" y="66"/>
                    <a:pt x="1244" y="53"/>
                  </a:cubicBezTo>
                  <a:cubicBezTo>
                    <a:pt x="1216" y="50"/>
                    <a:pt x="1188" y="49"/>
                    <a:pt x="1160" y="49"/>
                  </a:cubicBezTo>
                  <a:cubicBezTo>
                    <a:pt x="1023" y="49"/>
                    <a:pt x="885" y="83"/>
                    <a:pt x="766" y="99"/>
                  </a:cubicBezTo>
                  <a:lnTo>
                    <a:pt x="753" y="106"/>
                  </a:lnTo>
                  <a:lnTo>
                    <a:pt x="740" y="106"/>
                  </a:lnTo>
                  <a:cubicBezTo>
                    <a:pt x="727" y="112"/>
                    <a:pt x="714" y="112"/>
                    <a:pt x="707" y="119"/>
                  </a:cubicBezTo>
                  <a:cubicBezTo>
                    <a:pt x="694" y="125"/>
                    <a:pt x="681" y="132"/>
                    <a:pt x="674" y="138"/>
                  </a:cubicBezTo>
                  <a:cubicBezTo>
                    <a:pt x="665" y="144"/>
                    <a:pt x="658" y="149"/>
                    <a:pt x="650" y="149"/>
                  </a:cubicBezTo>
                  <a:cubicBezTo>
                    <a:pt x="641" y="149"/>
                    <a:pt x="633" y="143"/>
                    <a:pt x="622" y="125"/>
                  </a:cubicBezTo>
                  <a:cubicBezTo>
                    <a:pt x="596" y="145"/>
                    <a:pt x="615" y="165"/>
                    <a:pt x="615" y="184"/>
                  </a:cubicBezTo>
                  <a:cubicBezTo>
                    <a:pt x="589" y="191"/>
                    <a:pt x="570" y="204"/>
                    <a:pt x="557" y="223"/>
                  </a:cubicBezTo>
                  <a:cubicBezTo>
                    <a:pt x="544" y="230"/>
                    <a:pt x="537" y="243"/>
                    <a:pt x="530" y="250"/>
                  </a:cubicBezTo>
                  <a:cubicBezTo>
                    <a:pt x="524" y="256"/>
                    <a:pt x="517" y="263"/>
                    <a:pt x="511" y="269"/>
                  </a:cubicBezTo>
                  <a:cubicBezTo>
                    <a:pt x="491" y="302"/>
                    <a:pt x="478" y="335"/>
                    <a:pt x="465" y="367"/>
                  </a:cubicBezTo>
                  <a:cubicBezTo>
                    <a:pt x="445" y="426"/>
                    <a:pt x="445" y="498"/>
                    <a:pt x="472" y="557"/>
                  </a:cubicBezTo>
                  <a:cubicBezTo>
                    <a:pt x="439" y="551"/>
                    <a:pt x="413" y="537"/>
                    <a:pt x="400" y="524"/>
                  </a:cubicBezTo>
                  <a:lnTo>
                    <a:pt x="400" y="524"/>
                  </a:lnTo>
                  <a:cubicBezTo>
                    <a:pt x="390" y="560"/>
                    <a:pt x="414" y="622"/>
                    <a:pt x="402" y="622"/>
                  </a:cubicBezTo>
                  <a:cubicBezTo>
                    <a:pt x="399" y="622"/>
                    <a:pt x="392" y="616"/>
                    <a:pt x="380" y="603"/>
                  </a:cubicBezTo>
                  <a:cubicBezTo>
                    <a:pt x="341" y="865"/>
                    <a:pt x="347" y="910"/>
                    <a:pt x="210" y="1159"/>
                  </a:cubicBezTo>
                  <a:cubicBezTo>
                    <a:pt x="229" y="1166"/>
                    <a:pt x="249" y="1172"/>
                    <a:pt x="262" y="1185"/>
                  </a:cubicBezTo>
                  <a:cubicBezTo>
                    <a:pt x="256" y="1192"/>
                    <a:pt x="256" y="1198"/>
                    <a:pt x="249" y="1205"/>
                  </a:cubicBezTo>
                  <a:cubicBezTo>
                    <a:pt x="216" y="1244"/>
                    <a:pt x="138" y="1342"/>
                    <a:pt x="177" y="1375"/>
                  </a:cubicBezTo>
                  <a:cubicBezTo>
                    <a:pt x="171" y="1394"/>
                    <a:pt x="164" y="1414"/>
                    <a:pt x="151" y="1434"/>
                  </a:cubicBezTo>
                  <a:cubicBezTo>
                    <a:pt x="151" y="1434"/>
                    <a:pt x="151" y="1440"/>
                    <a:pt x="151" y="1447"/>
                  </a:cubicBezTo>
                  <a:cubicBezTo>
                    <a:pt x="144" y="1453"/>
                    <a:pt x="144" y="1453"/>
                    <a:pt x="138" y="1460"/>
                  </a:cubicBezTo>
                  <a:cubicBezTo>
                    <a:pt x="130" y="1458"/>
                    <a:pt x="123" y="1457"/>
                    <a:pt x="118" y="1457"/>
                  </a:cubicBezTo>
                  <a:cubicBezTo>
                    <a:pt x="90" y="1457"/>
                    <a:pt x="103" y="1483"/>
                    <a:pt x="125" y="1499"/>
                  </a:cubicBezTo>
                  <a:cubicBezTo>
                    <a:pt x="125" y="1506"/>
                    <a:pt x="118" y="1506"/>
                    <a:pt x="118" y="1512"/>
                  </a:cubicBezTo>
                  <a:cubicBezTo>
                    <a:pt x="111" y="1512"/>
                    <a:pt x="105" y="1517"/>
                    <a:pt x="96" y="1517"/>
                  </a:cubicBezTo>
                  <a:cubicBezTo>
                    <a:pt x="89" y="1517"/>
                    <a:pt x="80" y="1514"/>
                    <a:pt x="66" y="1506"/>
                  </a:cubicBezTo>
                  <a:cubicBezTo>
                    <a:pt x="66" y="1506"/>
                    <a:pt x="66" y="1512"/>
                    <a:pt x="66" y="1512"/>
                  </a:cubicBezTo>
                  <a:lnTo>
                    <a:pt x="40" y="1512"/>
                  </a:lnTo>
                  <a:lnTo>
                    <a:pt x="59" y="1538"/>
                  </a:lnTo>
                  <a:cubicBezTo>
                    <a:pt x="46" y="1578"/>
                    <a:pt x="33" y="1617"/>
                    <a:pt x="20" y="1656"/>
                  </a:cubicBezTo>
                  <a:lnTo>
                    <a:pt x="0" y="1709"/>
                  </a:lnTo>
                  <a:lnTo>
                    <a:pt x="53" y="1702"/>
                  </a:lnTo>
                  <a:cubicBezTo>
                    <a:pt x="86" y="1695"/>
                    <a:pt x="125" y="1695"/>
                    <a:pt x="164" y="1689"/>
                  </a:cubicBezTo>
                  <a:lnTo>
                    <a:pt x="197" y="1735"/>
                  </a:lnTo>
                  <a:cubicBezTo>
                    <a:pt x="203" y="1722"/>
                    <a:pt x="216" y="1709"/>
                    <a:pt x="223" y="1689"/>
                  </a:cubicBezTo>
                  <a:cubicBezTo>
                    <a:pt x="308" y="1689"/>
                    <a:pt x="393" y="1695"/>
                    <a:pt x="485" y="1702"/>
                  </a:cubicBezTo>
                  <a:cubicBezTo>
                    <a:pt x="630" y="1629"/>
                    <a:pt x="739" y="1613"/>
                    <a:pt x="859" y="1613"/>
                  </a:cubicBezTo>
                  <a:cubicBezTo>
                    <a:pt x="955" y="1613"/>
                    <a:pt x="1057" y="1623"/>
                    <a:pt x="1191" y="1623"/>
                  </a:cubicBezTo>
                  <a:cubicBezTo>
                    <a:pt x="1230" y="1578"/>
                    <a:pt x="1322" y="1630"/>
                    <a:pt x="1315" y="1525"/>
                  </a:cubicBezTo>
                  <a:lnTo>
                    <a:pt x="1315" y="1525"/>
                  </a:lnTo>
                  <a:cubicBezTo>
                    <a:pt x="1321" y="1542"/>
                    <a:pt x="1332" y="1548"/>
                    <a:pt x="1345" y="1548"/>
                  </a:cubicBezTo>
                  <a:cubicBezTo>
                    <a:pt x="1378" y="1548"/>
                    <a:pt x="1426" y="1510"/>
                    <a:pt x="1440" y="1506"/>
                  </a:cubicBezTo>
                  <a:lnTo>
                    <a:pt x="1440" y="1506"/>
                  </a:lnTo>
                  <a:cubicBezTo>
                    <a:pt x="1435" y="1507"/>
                    <a:pt x="1430" y="1508"/>
                    <a:pt x="1425" y="1508"/>
                  </a:cubicBezTo>
                  <a:cubicBezTo>
                    <a:pt x="1411" y="1508"/>
                    <a:pt x="1397" y="1501"/>
                    <a:pt x="1387" y="1486"/>
                  </a:cubicBezTo>
                  <a:cubicBezTo>
                    <a:pt x="1414" y="1486"/>
                    <a:pt x="1425" y="1477"/>
                    <a:pt x="1434" y="1477"/>
                  </a:cubicBezTo>
                  <a:cubicBezTo>
                    <a:pt x="1438" y="1477"/>
                    <a:pt x="1442" y="1480"/>
                    <a:pt x="1446" y="1486"/>
                  </a:cubicBezTo>
                  <a:cubicBezTo>
                    <a:pt x="1427" y="1499"/>
                    <a:pt x="1471" y="1506"/>
                    <a:pt x="1454" y="1543"/>
                  </a:cubicBezTo>
                  <a:lnTo>
                    <a:pt x="1454" y="1543"/>
                  </a:lnTo>
                  <a:cubicBezTo>
                    <a:pt x="1507" y="1435"/>
                    <a:pt x="1655" y="1531"/>
                    <a:pt x="1616" y="1427"/>
                  </a:cubicBezTo>
                  <a:lnTo>
                    <a:pt x="1616" y="1427"/>
                  </a:lnTo>
                  <a:cubicBezTo>
                    <a:pt x="1649" y="1462"/>
                    <a:pt x="1666" y="1474"/>
                    <a:pt x="1678" y="1474"/>
                  </a:cubicBezTo>
                  <a:cubicBezTo>
                    <a:pt x="1700" y="1474"/>
                    <a:pt x="1703" y="1431"/>
                    <a:pt x="1741" y="1401"/>
                  </a:cubicBezTo>
                  <a:lnTo>
                    <a:pt x="1741" y="1401"/>
                  </a:lnTo>
                  <a:cubicBezTo>
                    <a:pt x="1738" y="1422"/>
                    <a:pt x="1744" y="1429"/>
                    <a:pt x="1756" y="1429"/>
                  </a:cubicBezTo>
                  <a:cubicBezTo>
                    <a:pt x="1770" y="1429"/>
                    <a:pt x="1791" y="1418"/>
                    <a:pt x="1813" y="1408"/>
                  </a:cubicBezTo>
                  <a:cubicBezTo>
                    <a:pt x="1824" y="1402"/>
                    <a:pt x="1837" y="1396"/>
                    <a:pt x="1847" y="1396"/>
                  </a:cubicBezTo>
                  <a:cubicBezTo>
                    <a:pt x="1860" y="1396"/>
                    <a:pt x="1867" y="1407"/>
                    <a:pt x="1852" y="1440"/>
                  </a:cubicBezTo>
                  <a:cubicBezTo>
                    <a:pt x="1884" y="1418"/>
                    <a:pt x="1908" y="1411"/>
                    <a:pt x="1930" y="1411"/>
                  </a:cubicBezTo>
                  <a:cubicBezTo>
                    <a:pt x="1956" y="1411"/>
                    <a:pt x="1979" y="1420"/>
                    <a:pt x="2010" y="1420"/>
                  </a:cubicBezTo>
                  <a:cubicBezTo>
                    <a:pt x="2028" y="1420"/>
                    <a:pt x="2049" y="1417"/>
                    <a:pt x="2074" y="1408"/>
                  </a:cubicBezTo>
                  <a:cubicBezTo>
                    <a:pt x="2068" y="1388"/>
                    <a:pt x="2055" y="1355"/>
                    <a:pt x="2068" y="1349"/>
                  </a:cubicBezTo>
                  <a:lnTo>
                    <a:pt x="2068" y="1349"/>
                  </a:lnTo>
                  <a:cubicBezTo>
                    <a:pt x="2085" y="1363"/>
                    <a:pt x="2097" y="1370"/>
                    <a:pt x="2105" y="1370"/>
                  </a:cubicBezTo>
                  <a:cubicBezTo>
                    <a:pt x="2115" y="1370"/>
                    <a:pt x="2117" y="1358"/>
                    <a:pt x="2114" y="1336"/>
                  </a:cubicBezTo>
                  <a:lnTo>
                    <a:pt x="2114" y="1336"/>
                  </a:lnTo>
                  <a:cubicBezTo>
                    <a:pt x="2129" y="1348"/>
                    <a:pt x="2150" y="1354"/>
                    <a:pt x="2172" y="1354"/>
                  </a:cubicBezTo>
                  <a:cubicBezTo>
                    <a:pt x="2217" y="1354"/>
                    <a:pt x="2266" y="1329"/>
                    <a:pt x="2271" y="1290"/>
                  </a:cubicBezTo>
                  <a:cubicBezTo>
                    <a:pt x="2290" y="1312"/>
                    <a:pt x="2314" y="1321"/>
                    <a:pt x="2339" y="1321"/>
                  </a:cubicBezTo>
                  <a:cubicBezTo>
                    <a:pt x="2379" y="1321"/>
                    <a:pt x="2424" y="1296"/>
                    <a:pt x="2460" y="1264"/>
                  </a:cubicBezTo>
                  <a:cubicBezTo>
                    <a:pt x="2475" y="1272"/>
                    <a:pt x="2490" y="1276"/>
                    <a:pt x="2505" y="1276"/>
                  </a:cubicBezTo>
                  <a:cubicBezTo>
                    <a:pt x="2558" y="1276"/>
                    <a:pt x="2608" y="1229"/>
                    <a:pt x="2598" y="1198"/>
                  </a:cubicBezTo>
                  <a:lnTo>
                    <a:pt x="2598" y="1198"/>
                  </a:lnTo>
                  <a:cubicBezTo>
                    <a:pt x="2634" y="1211"/>
                    <a:pt x="2671" y="1218"/>
                    <a:pt x="2703" y="1218"/>
                  </a:cubicBezTo>
                  <a:cubicBezTo>
                    <a:pt x="2770" y="1218"/>
                    <a:pt x="2820" y="1190"/>
                    <a:pt x="2820" y="1133"/>
                  </a:cubicBezTo>
                  <a:cubicBezTo>
                    <a:pt x="2840" y="1150"/>
                    <a:pt x="2855" y="1157"/>
                    <a:pt x="2868" y="1157"/>
                  </a:cubicBezTo>
                  <a:cubicBezTo>
                    <a:pt x="2893" y="1157"/>
                    <a:pt x="2903" y="1129"/>
                    <a:pt x="2899" y="1107"/>
                  </a:cubicBezTo>
                  <a:lnTo>
                    <a:pt x="2899" y="1107"/>
                  </a:lnTo>
                  <a:cubicBezTo>
                    <a:pt x="2937" y="1127"/>
                    <a:pt x="2975" y="1137"/>
                    <a:pt x="3013" y="1137"/>
                  </a:cubicBezTo>
                  <a:cubicBezTo>
                    <a:pt x="3074" y="1137"/>
                    <a:pt x="3132" y="1111"/>
                    <a:pt x="3180" y="1054"/>
                  </a:cubicBezTo>
                  <a:cubicBezTo>
                    <a:pt x="3192" y="1075"/>
                    <a:pt x="3205" y="1083"/>
                    <a:pt x="3219" y="1083"/>
                  </a:cubicBezTo>
                  <a:cubicBezTo>
                    <a:pt x="3271" y="1083"/>
                    <a:pt x="3340" y="973"/>
                    <a:pt x="3417" y="973"/>
                  </a:cubicBezTo>
                  <a:cubicBezTo>
                    <a:pt x="3438" y="973"/>
                    <a:pt x="3459" y="981"/>
                    <a:pt x="3481" y="1002"/>
                  </a:cubicBezTo>
                  <a:cubicBezTo>
                    <a:pt x="3468" y="943"/>
                    <a:pt x="3533" y="1008"/>
                    <a:pt x="3540" y="917"/>
                  </a:cubicBezTo>
                  <a:cubicBezTo>
                    <a:pt x="3551" y="926"/>
                    <a:pt x="3564" y="930"/>
                    <a:pt x="3577" y="930"/>
                  </a:cubicBezTo>
                  <a:cubicBezTo>
                    <a:pt x="3602" y="930"/>
                    <a:pt x="3630" y="914"/>
                    <a:pt x="3651" y="884"/>
                  </a:cubicBezTo>
                  <a:cubicBezTo>
                    <a:pt x="3677" y="899"/>
                    <a:pt x="3705" y="906"/>
                    <a:pt x="3733" y="906"/>
                  </a:cubicBezTo>
                  <a:cubicBezTo>
                    <a:pt x="3792" y="906"/>
                    <a:pt x="3853" y="878"/>
                    <a:pt x="3906" y="838"/>
                  </a:cubicBezTo>
                  <a:cubicBezTo>
                    <a:pt x="3932" y="857"/>
                    <a:pt x="3948" y="865"/>
                    <a:pt x="3962" y="865"/>
                  </a:cubicBezTo>
                  <a:cubicBezTo>
                    <a:pt x="3986" y="865"/>
                    <a:pt x="4003" y="841"/>
                    <a:pt x="4057" y="812"/>
                  </a:cubicBezTo>
                  <a:cubicBezTo>
                    <a:pt x="4054" y="812"/>
                    <a:pt x="4049" y="813"/>
                    <a:pt x="4043" y="813"/>
                  </a:cubicBezTo>
                  <a:cubicBezTo>
                    <a:pt x="4023" y="813"/>
                    <a:pt x="3993" y="809"/>
                    <a:pt x="3998" y="773"/>
                  </a:cubicBezTo>
                  <a:lnTo>
                    <a:pt x="3998" y="773"/>
                  </a:lnTo>
                  <a:cubicBezTo>
                    <a:pt x="4000" y="783"/>
                    <a:pt x="4007" y="787"/>
                    <a:pt x="4013" y="787"/>
                  </a:cubicBezTo>
                  <a:cubicBezTo>
                    <a:pt x="4024" y="787"/>
                    <a:pt x="4035" y="776"/>
                    <a:pt x="4031" y="760"/>
                  </a:cubicBezTo>
                  <a:lnTo>
                    <a:pt x="4031" y="760"/>
                  </a:lnTo>
                  <a:cubicBezTo>
                    <a:pt x="4035" y="758"/>
                    <a:pt x="4040" y="757"/>
                    <a:pt x="4044" y="753"/>
                  </a:cubicBezTo>
                  <a:cubicBezTo>
                    <a:pt x="4044" y="753"/>
                    <a:pt x="4044" y="753"/>
                    <a:pt x="4044" y="747"/>
                  </a:cubicBezTo>
                  <a:lnTo>
                    <a:pt x="4220" y="747"/>
                  </a:lnTo>
                  <a:cubicBezTo>
                    <a:pt x="4220" y="747"/>
                    <a:pt x="4188" y="747"/>
                    <a:pt x="4181" y="740"/>
                  </a:cubicBezTo>
                  <a:cubicBezTo>
                    <a:pt x="4168" y="662"/>
                    <a:pt x="4214" y="485"/>
                    <a:pt x="4148" y="446"/>
                  </a:cubicBezTo>
                  <a:cubicBezTo>
                    <a:pt x="4174" y="446"/>
                    <a:pt x="4174" y="433"/>
                    <a:pt x="4207" y="433"/>
                  </a:cubicBezTo>
                  <a:cubicBezTo>
                    <a:pt x="4207" y="407"/>
                    <a:pt x="4201" y="380"/>
                    <a:pt x="4194" y="354"/>
                  </a:cubicBezTo>
                  <a:lnTo>
                    <a:pt x="4188" y="315"/>
                  </a:lnTo>
                  <a:lnTo>
                    <a:pt x="4188" y="310"/>
                  </a:lnTo>
                  <a:cubicBezTo>
                    <a:pt x="4188" y="310"/>
                    <a:pt x="4188" y="308"/>
                    <a:pt x="4188" y="302"/>
                  </a:cubicBezTo>
                  <a:lnTo>
                    <a:pt x="4188" y="289"/>
                  </a:lnTo>
                  <a:cubicBezTo>
                    <a:pt x="4181" y="282"/>
                    <a:pt x="4181" y="256"/>
                    <a:pt x="4174" y="243"/>
                  </a:cubicBezTo>
                  <a:cubicBezTo>
                    <a:pt x="4142" y="138"/>
                    <a:pt x="4050" y="66"/>
                    <a:pt x="3952" y="40"/>
                  </a:cubicBezTo>
                  <a:cubicBezTo>
                    <a:pt x="3926" y="34"/>
                    <a:pt x="3900" y="34"/>
                    <a:pt x="3874" y="34"/>
                  </a:cubicBezTo>
                  <a:lnTo>
                    <a:pt x="3828" y="34"/>
                  </a:lnTo>
                  <a:cubicBezTo>
                    <a:pt x="3815" y="37"/>
                    <a:pt x="3802" y="39"/>
                    <a:pt x="3788" y="39"/>
                  </a:cubicBezTo>
                  <a:cubicBezTo>
                    <a:pt x="3775" y="39"/>
                    <a:pt x="3762" y="37"/>
                    <a:pt x="3749" y="34"/>
                  </a:cubicBezTo>
                  <a:cubicBezTo>
                    <a:pt x="3690" y="34"/>
                    <a:pt x="3638" y="21"/>
                    <a:pt x="35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4"/>
            <p:cNvSpPr/>
            <p:nvPr/>
          </p:nvSpPr>
          <p:spPr>
            <a:xfrm>
              <a:off x="395838" y="1669607"/>
              <a:ext cx="461271" cy="64680"/>
            </a:xfrm>
            <a:custGeom>
              <a:avLst/>
              <a:gdLst/>
              <a:ahLst/>
              <a:cxnLst/>
              <a:rect l="l" t="t" r="r" b="b"/>
              <a:pathLst>
                <a:path w="5320" h="746" extrusionOk="0">
                  <a:moveTo>
                    <a:pt x="1290" y="143"/>
                  </a:moveTo>
                  <a:lnTo>
                    <a:pt x="1309" y="150"/>
                  </a:lnTo>
                  <a:cubicBezTo>
                    <a:pt x="1307" y="152"/>
                    <a:pt x="1305" y="153"/>
                    <a:pt x="1302" y="153"/>
                  </a:cubicBezTo>
                  <a:cubicBezTo>
                    <a:pt x="1296" y="153"/>
                    <a:pt x="1290" y="148"/>
                    <a:pt x="1290" y="143"/>
                  </a:cubicBezTo>
                  <a:close/>
                  <a:moveTo>
                    <a:pt x="4794" y="304"/>
                  </a:moveTo>
                  <a:cubicBezTo>
                    <a:pt x="4806" y="304"/>
                    <a:pt x="4817" y="305"/>
                    <a:pt x="4829" y="307"/>
                  </a:cubicBezTo>
                  <a:cubicBezTo>
                    <a:pt x="4836" y="307"/>
                    <a:pt x="4829" y="320"/>
                    <a:pt x="4822" y="327"/>
                  </a:cubicBezTo>
                  <a:cubicBezTo>
                    <a:pt x="4783" y="320"/>
                    <a:pt x="4744" y="320"/>
                    <a:pt x="4705" y="313"/>
                  </a:cubicBezTo>
                  <a:cubicBezTo>
                    <a:pt x="4737" y="309"/>
                    <a:pt x="4766" y="304"/>
                    <a:pt x="4794" y="304"/>
                  </a:cubicBezTo>
                  <a:close/>
                  <a:moveTo>
                    <a:pt x="4881" y="313"/>
                  </a:moveTo>
                  <a:cubicBezTo>
                    <a:pt x="4894" y="327"/>
                    <a:pt x="4907" y="333"/>
                    <a:pt x="4921" y="346"/>
                  </a:cubicBezTo>
                  <a:cubicBezTo>
                    <a:pt x="4901" y="340"/>
                    <a:pt x="4888" y="340"/>
                    <a:pt x="4868" y="333"/>
                  </a:cubicBezTo>
                  <a:cubicBezTo>
                    <a:pt x="4868" y="333"/>
                    <a:pt x="4875" y="327"/>
                    <a:pt x="4881" y="313"/>
                  </a:cubicBezTo>
                  <a:close/>
                  <a:moveTo>
                    <a:pt x="2375" y="687"/>
                  </a:moveTo>
                  <a:cubicBezTo>
                    <a:pt x="2373" y="689"/>
                    <a:pt x="2371" y="691"/>
                    <a:pt x="2369" y="693"/>
                  </a:cubicBezTo>
                  <a:cubicBezTo>
                    <a:pt x="2371" y="691"/>
                    <a:pt x="2373" y="689"/>
                    <a:pt x="2375" y="687"/>
                  </a:cubicBezTo>
                  <a:close/>
                  <a:moveTo>
                    <a:pt x="1644" y="1"/>
                  </a:moveTo>
                  <a:cubicBezTo>
                    <a:pt x="1572" y="1"/>
                    <a:pt x="1503" y="10"/>
                    <a:pt x="1434" y="19"/>
                  </a:cubicBezTo>
                  <a:lnTo>
                    <a:pt x="1152" y="65"/>
                  </a:lnTo>
                  <a:lnTo>
                    <a:pt x="1263" y="124"/>
                  </a:lnTo>
                  <a:cubicBezTo>
                    <a:pt x="1263" y="137"/>
                    <a:pt x="1257" y="150"/>
                    <a:pt x="1250" y="156"/>
                  </a:cubicBezTo>
                  <a:cubicBezTo>
                    <a:pt x="1189" y="120"/>
                    <a:pt x="1121" y="103"/>
                    <a:pt x="1056" y="103"/>
                  </a:cubicBezTo>
                  <a:cubicBezTo>
                    <a:pt x="969" y="103"/>
                    <a:pt x="888" y="133"/>
                    <a:pt x="832" y="189"/>
                  </a:cubicBezTo>
                  <a:cubicBezTo>
                    <a:pt x="832" y="156"/>
                    <a:pt x="832" y="130"/>
                    <a:pt x="838" y="111"/>
                  </a:cubicBezTo>
                  <a:lnTo>
                    <a:pt x="838" y="111"/>
                  </a:lnTo>
                  <a:cubicBezTo>
                    <a:pt x="802" y="115"/>
                    <a:pt x="757" y="157"/>
                    <a:pt x="743" y="157"/>
                  </a:cubicBezTo>
                  <a:cubicBezTo>
                    <a:pt x="736" y="157"/>
                    <a:pt x="736" y="148"/>
                    <a:pt x="747" y="124"/>
                  </a:cubicBezTo>
                  <a:lnTo>
                    <a:pt x="747" y="124"/>
                  </a:lnTo>
                  <a:cubicBezTo>
                    <a:pt x="668" y="150"/>
                    <a:pt x="603" y="170"/>
                    <a:pt x="550" y="183"/>
                  </a:cubicBezTo>
                  <a:cubicBezTo>
                    <a:pt x="544" y="183"/>
                    <a:pt x="537" y="176"/>
                    <a:pt x="531" y="176"/>
                  </a:cubicBezTo>
                  <a:cubicBezTo>
                    <a:pt x="491" y="163"/>
                    <a:pt x="454" y="153"/>
                    <a:pt x="422" y="153"/>
                  </a:cubicBezTo>
                  <a:cubicBezTo>
                    <a:pt x="390" y="153"/>
                    <a:pt x="364" y="163"/>
                    <a:pt x="348" y="189"/>
                  </a:cubicBezTo>
                  <a:cubicBezTo>
                    <a:pt x="335" y="176"/>
                    <a:pt x="327" y="149"/>
                    <a:pt x="316" y="149"/>
                  </a:cubicBezTo>
                  <a:cubicBezTo>
                    <a:pt x="311" y="149"/>
                    <a:pt x="304" y="156"/>
                    <a:pt x="295" y="176"/>
                  </a:cubicBezTo>
                  <a:cubicBezTo>
                    <a:pt x="308" y="183"/>
                    <a:pt x="321" y="183"/>
                    <a:pt x="315" y="202"/>
                  </a:cubicBezTo>
                  <a:cubicBezTo>
                    <a:pt x="282" y="183"/>
                    <a:pt x="262" y="163"/>
                    <a:pt x="308" y="143"/>
                  </a:cubicBezTo>
                  <a:lnTo>
                    <a:pt x="308" y="143"/>
                  </a:lnTo>
                  <a:cubicBezTo>
                    <a:pt x="289" y="150"/>
                    <a:pt x="269" y="150"/>
                    <a:pt x="256" y="150"/>
                  </a:cubicBezTo>
                  <a:lnTo>
                    <a:pt x="249" y="235"/>
                  </a:lnTo>
                  <a:lnTo>
                    <a:pt x="217" y="235"/>
                  </a:lnTo>
                  <a:lnTo>
                    <a:pt x="1" y="248"/>
                  </a:lnTo>
                  <a:lnTo>
                    <a:pt x="210" y="320"/>
                  </a:lnTo>
                  <a:cubicBezTo>
                    <a:pt x="217" y="327"/>
                    <a:pt x="230" y="327"/>
                    <a:pt x="243" y="333"/>
                  </a:cubicBezTo>
                  <a:lnTo>
                    <a:pt x="236" y="418"/>
                  </a:lnTo>
                  <a:cubicBezTo>
                    <a:pt x="262" y="405"/>
                    <a:pt x="289" y="405"/>
                    <a:pt x="308" y="366"/>
                  </a:cubicBezTo>
                  <a:cubicBezTo>
                    <a:pt x="323" y="380"/>
                    <a:pt x="354" y="389"/>
                    <a:pt x="389" y="389"/>
                  </a:cubicBezTo>
                  <a:cubicBezTo>
                    <a:pt x="416" y="389"/>
                    <a:pt x="446" y="384"/>
                    <a:pt x="472" y="372"/>
                  </a:cubicBezTo>
                  <a:cubicBezTo>
                    <a:pt x="481" y="375"/>
                    <a:pt x="491" y="376"/>
                    <a:pt x="500" y="376"/>
                  </a:cubicBezTo>
                  <a:cubicBezTo>
                    <a:pt x="515" y="376"/>
                    <a:pt x="527" y="372"/>
                    <a:pt x="531" y="359"/>
                  </a:cubicBezTo>
                  <a:cubicBezTo>
                    <a:pt x="557" y="366"/>
                    <a:pt x="576" y="366"/>
                    <a:pt x="596" y="372"/>
                  </a:cubicBezTo>
                  <a:cubicBezTo>
                    <a:pt x="600" y="372"/>
                    <a:pt x="602" y="375"/>
                    <a:pt x="604" y="375"/>
                  </a:cubicBezTo>
                  <a:cubicBezTo>
                    <a:pt x="606" y="375"/>
                    <a:pt x="607" y="374"/>
                    <a:pt x="609" y="372"/>
                  </a:cubicBezTo>
                  <a:cubicBezTo>
                    <a:pt x="616" y="379"/>
                    <a:pt x="622" y="379"/>
                    <a:pt x="629" y="379"/>
                  </a:cubicBezTo>
                  <a:cubicBezTo>
                    <a:pt x="626" y="407"/>
                    <a:pt x="633" y="417"/>
                    <a:pt x="643" y="417"/>
                  </a:cubicBezTo>
                  <a:cubicBezTo>
                    <a:pt x="654" y="417"/>
                    <a:pt x="668" y="406"/>
                    <a:pt x="675" y="392"/>
                  </a:cubicBezTo>
                  <a:lnTo>
                    <a:pt x="688" y="392"/>
                  </a:lnTo>
                  <a:cubicBezTo>
                    <a:pt x="694" y="405"/>
                    <a:pt x="707" y="412"/>
                    <a:pt x="694" y="444"/>
                  </a:cubicBezTo>
                  <a:cubicBezTo>
                    <a:pt x="773" y="444"/>
                    <a:pt x="877" y="457"/>
                    <a:pt x="982" y="477"/>
                  </a:cubicBezTo>
                  <a:cubicBezTo>
                    <a:pt x="1093" y="503"/>
                    <a:pt x="1205" y="536"/>
                    <a:pt x="1316" y="575"/>
                  </a:cubicBezTo>
                  <a:cubicBezTo>
                    <a:pt x="1383" y="564"/>
                    <a:pt x="1442" y="559"/>
                    <a:pt x="1496" y="559"/>
                  </a:cubicBezTo>
                  <a:cubicBezTo>
                    <a:pt x="1696" y="559"/>
                    <a:pt x="1833" y="626"/>
                    <a:pt x="2075" y="693"/>
                  </a:cubicBezTo>
                  <a:cubicBezTo>
                    <a:pt x="2085" y="686"/>
                    <a:pt x="2097" y="684"/>
                    <a:pt x="2109" y="684"/>
                  </a:cubicBezTo>
                  <a:cubicBezTo>
                    <a:pt x="2131" y="684"/>
                    <a:pt x="2155" y="691"/>
                    <a:pt x="2175" y="691"/>
                  </a:cubicBezTo>
                  <a:cubicBezTo>
                    <a:pt x="2201" y="691"/>
                    <a:pt x="2223" y="681"/>
                    <a:pt x="2232" y="634"/>
                  </a:cubicBezTo>
                  <a:cubicBezTo>
                    <a:pt x="2234" y="661"/>
                    <a:pt x="2254" y="669"/>
                    <a:pt x="2278" y="669"/>
                  </a:cubicBezTo>
                  <a:cubicBezTo>
                    <a:pt x="2312" y="669"/>
                    <a:pt x="2354" y="654"/>
                    <a:pt x="2369" y="654"/>
                  </a:cubicBezTo>
                  <a:cubicBezTo>
                    <a:pt x="2349" y="654"/>
                    <a:pt x="2330" y="641"/>
                    <a:pt x="2323" y="621"/>
                  </a:cubicBezTo>
                  <a:lnTo>
                    <a:pt x="2323" y="621"/>
                  </a:lnTo>
                  <a:cubicBezTo>
                    <a:pt x="2335" y="625"/>
                    <a:pt x="2344" y="626"/>
                    <a:pt x="2352" y="626"/>
                  </a:cubicBezTo>
                  <a:cubicBezTo>
                    <a:pt x="2360" y="626"/>
                    <a:pt x="2366" y="625"/>
                    <a:pt x="2370" y="625"/>
                  </a:cubicBezTo>
                  <a:cubicBezTo>
                    <a:pt x="2376" y="625"/>
                    <a:pt x="2380" y="626"/>
                    <a:pt x="2382" y="634"/>
                  </a:cubicBezTo>
                  <a:cubicBezTo>
                    <a:pt x="2358" y="646"/>
                    <a:pt x="2396" y="664"/>
                    <a:pt x="2375" y="687"/>
                  </a:cubicBezTo>
                  <a:lnTo>
                    <a:pt x="2375" y="687"/>
                  </a:lnTo>
                  <a:cubicBezTo>
                    <a:pt x="2398" y="667"/>
                    <a:pt x="2423" y="661"/>
                    <a:pt x="2446" y="661"/>
                  </a:cubicBezTo>
                  <a:cubicBezTo>
                    <a:pt x="2486" y="661"/>
                    <a:pt x="2523" y="679"/>
                    <a:pt x="2546" y="679"/>
                  </a:cubicBezTo>
                  <a:cubicBezTo>
                    <a:pt x="2564" y="679"/>
                    <a:pt x="2574" y="669"/>
                    <a:pt x="2572" y="634"/>
                  </a:cubicBezTo>
                  <a:lnTo>
                    <a:pt x="2572" y="634"/>
                  </a:lnTo>
                  <a:cubicBezTo>
                    <a:pt x="2597" y="682"/>
                    <a:pt x="2612" y="698"/>
                    <a:pt x="2625" y="698"/>
                  </a:cubicBezTo>
                  <a:cubicBezTo>
                    <a:pt x="2646" y="698"/>
                    <a:pt x="2664" y="659"/>
                    <a:pt x="2716" y="647"/>
                  </a:cubicBezTo>
                  <a:lnTo>
                    <a:pt x="2716" y="647"/>
                  </a:lnTo>
                  <a:cubicBezTo>
                    <a:pt x="2700" y="674"/>
                    <a:pt x="2712" y="680"/>
                    <a:pt x="2734" y="680"/>
                  </a:cubicBezTo>
                  <a:cubicBezTo>
                    <a:pt x="2757" y="680"/>
                    <a:pt x="2792" y="673"/>
                    <a:pt x="2815" y="673"/>
                  </a:cubicBezTo>
                  <a:cubicBezTo>
                    <a:pt x="2840" y="673"/>
                    <a:pt x="2851" y="682"/>
                    <a:pt x="2820" y="719"/>
                  </a:cubicBezTo>
                  <a:cubicBezTo>
                    <a:pt x="2845" y="711"/>
                    <a:pt x="2864" y="707"/>
                    <a:pt x="2881" y="707"/>
                  </a:cubicBezTo>
                  <a:cubicBezTo>
                    <a:pt x="2939" y="707"/>
                    <a:pt x="2967" y="746"/>
                    <a:pt x="3048" y="746"/>
                  </a:cubicBezTo>
                  <a:cubicBezTo>
                    <a:pt x="3052" y="746"/>
                    <a:pt x="3057" y="746"/>
                    <a:pt x="3063" y="745"/>
                  </a:cubicBezTo>
                  <a:cubicBezTo>
                    <a:pt x="3063" y="719"/>
                    <a:pt x="3056" y="693"/>
                    <a:pt x="3069" y="686"/>
                  </a:cubicBezTo>
                  <a:cubicBezTo>
                    <a:pt x="3087" y="704"/>
                    <a:pt x="3100" y="713"/>
                    <a:pt x="3108" y="713"/>
                  </a:cubicBezTo>
                  <a:cubicBezTo>
                    <a:pt x="3118" y="713"/>
                    <a:pt x="3121" y="701"/>
                    <a:pt x="3121" y="680"/>
                  </a:cubicBezTo>
                  <a:cubicBezTo>
                    <a:pt x="3140" y="701"/>
                    <a:pt x="3175" y="713"/>
                    <a:pt x="3210" y="713"/>
                  </a:cubicBezTo>
                  <a:cubicBezTo>
                    <a:pt x="3250" y="713"/>
                    <a:pt x="3288" y="698"/>
                    <a:pt x="3298" y="667"/>
                  </a:cubicBezTo>
                  <a:cubicBezTo>
                    <a:pt x="3321" y="703"/>
                    <a:pt x="3355" y="716"/>
                    <a:pt x="3393" y="716"/>
                  </a:cubicBezTo>
                  <a:cubicBezTo>
                    <a:pt x="3431" y="716"/>
                    <a:pt x="3471" y="703"/>
                    <a:pt x="3507" y="686"/>
                  </a:cubicBezTo>
                  <a:cubicBezTo>
                    <a:pt x="3525" y="702"/>
                    <a:pt x="3548" y="709"/>
                    <a:pt x="3570" y="709"/>
                  </a:cubicBezTo>
                  <a:cubicBezTo>
                    <a:pt x="3620" y="709"/>
                    <a:pt x="3671" y="676"/>
                    <a:pt x="3671" y="654"/>
                  </a:cubicBezTo>
                  <a:cubicBezTo>
                    <a:pt x="3720" y="677"/>
                    <a:pt x="3771" y="690"/>
                    <a:pt x="3815" y="690"/>
                  </a:cubicBezTo>
                  <a:cubicBezTo>
                    <a:pt x="3870" y="690"/>
                    <a:pt x="3912" y="669"/>
                    <a:pt x="3920" y="621"/>
                  </a:cubicBezTo>
                  <a:cubicBezTo>
                    <a:pt x="3940" y="646"/>
                    <a:pt x="3958" y="656"/>
                    <a:pt x="3973" y="656"/>
                  </a:cubicBezTo>
                  <a:cubicBezTo>
                    <a:pt x="3996" y="656"/>
                    <a:pt x="4011" y="632"/>
                    <a:pt x="4011" y="608"/>
                  </a:cubicBezTo>
                  <a:cubicBezTo>
                    <a:pt x="4056" y="643"/>
                    <a:pt x="4107" y="661"/>
                    <a:pt x="4159" y="661"/>
                  </a:cubicBezTo>
                  <a:cubicBezTo>
                    <a:pt x="4213" y="661"/>
                    <a:pt x="4269" y="641"/>
                    <a:pt x="4319" y="601"/>
                  </a:cubicBezTo>
                  <a:cubicBezTo>
                    <a:pt x="4329" y="625"/>
                    <a:pt x="4343" y="635"/>
                    <a:pt x="4361" y="635"/>
                  </a:cubicBezTo>
                  <a:cubicBezTo>
                    <a:pt x="4415" y="635"/>
                    <a:pt x="4499" y="549"/>
                    <a:pt x="4573" y="549"/>
                  </a:cubicBezTo>
                  <a:cubicBezTo>
                    <a:pt x="4599" y="549"/>
                    <a:pt x="4624" y="559"/>
                    <a:pt x="4646" y="588"/>
                  </a:cubicBezTo>
                  <a:cubicBezTo>
                    <a:pt x="4646" y="529"/>
                    <a:pt x="4711" y="601"/>
                    <a:pt x="4731" y="510"/>
                  </a:cubicBezTo>
                  <a:cubicBezTo>
                    <a:pt x="4741" y="522"/>
                    <a:pt x="4755" y="528"/>
                    <a:pt x="4771" y="528"/>
                  </a:cubicBezTo>
                  <a:cubicBezTo>
                    <a:pt x="4797" y="528"/>
                    <a:pt x="4827" y="514"/>
                    <a:pt x="4855" y="490"/>
                  </a:cubicBezTo>
                  <a:cubicBezTo>
                    <a:pt x="4884" y="514"/>
                    <a:pt x="4919" y="524"/>
                    <a:pt x="4957" y="524"/>
                  </a:cubicBezTo>
                  <a:cubicBezTo>
                    <a:pt x="5013" y="524"/>
                    <a:pt x="5075" y="502"/>
                    <a:pt x="5130" y="470"/>
                  </a:cubicBezTo>
                  <a:cubicBezTo>
                    <a:pt x="5157" y="493"/>
                    <a:pt x="5174" y="501"/>
                    <a:pt x="5189" y="501"/>
                  </a:cubicBezTo>
                  <a:cubicBezTo>
                    <a:pt x="5216" y="501"/>
                    <a:pt x="5239" y="478"/>
                    <a:pt x="5300" y="457"/>
                  </a:cubicBezTo>
                  <a:cubicBezTo>
                    <a:pt x="5280" y="451"/>
                    <a:pt x="5222" y="457"/>
                    <a:pt x="5241" y="412"/>
                  </a:cubicBezTo>
                  <a:lnTo>
                    <a:pt x="5241" y="412"/>
                  </a:lnTo>
                  <a:cubicBezTo>
                    <a:pt x="5241" y="422"/>
                    <a:pt x="5249" y="427"/>
                    <a:pt x="5257" y="427"/>
                  </a:cubicBezTo>
                  <a:cubicBezTo>
                    <a:pt x="5264" y="427"/>
                    <a:pt x="5271" y="424"/>
                    <a:pt x="5274" y="418"/>
                  </a:cubicBezTo>
                  <a:cubicBezTo>
                    <a:pt x="5274" y="418"/>
                    <a:pt x="5274" y="425"/>
                    <a:pt x="5274" y="431"/>
                  </a:cubicBezTo>
                  <a:lnTo>
                    <a:pt x="5280" y="398"/>
                  </a:lnTo>
                  <a:lnTo>
                    <a:pt x="5320" y="222"/>
                  </a:lnTo>
                  <a:lnTo>
                    <a:pt x="5320" y="222"/>
                  </a:lnTo>
                  <a:cubicBezTo>
                    <a:pt x="5313" y="222"/>
                    <a:pt x="5313" y="261"/>
                    <a:pt x="5300" y="261"/>
                  </a:cubicBezTo>
                  <a:cubicBezTo>
                    <a:pt x="5237" y="256"/>
                    <a:pt x="5122" y="208"/>
                    <a:pt x="5047" y="208"/>
                  </a:cubicBezTo>
                  <a:cubicBezTo>
                    <a:pt x="5021" y="208"/>
                    <a:pt x="4999" y="213"/>
                    <a:pt x="4986" y="228"/>
                  </a:cubicBezTo>
                  <a:cubicBezTo>
                    <a:pt x="4986" y="202"/>
                    <a:pt x="4973" y="202"/>
                    <a:pt x="4979" y="170"/>
                  </a:cubicBezTo>
                  <a:cubicBezTo>
                    <a:pt x="4934" y="164"/>
                    <a:pt x="4887" y="163"/>
                    <a:pt x="4839" y="163"/>
                  </a:cubicBezTo>
                  <a:cubicBezTo>
                    <a:pt x="4774" y="163"/>
                    <a:pt x="4706" y="165"/>
                    <a:pt x="4639" y="165"/>
                  </a:cubicBezTo>
                  <a:cubicBezTo>
                    <a:pt x="4513" y="165"/>
                    <a:pt x="4388" y="155"/>
                    <a:pt x="4279" y="98"/>
                  </a:cubicBezTo>
                  <a:cubicBezTo>
                    <a:pt x="4259" y="126"/>
                    <a:pt x="4235" y="136"/>
                    <a:pt x="4210" y="136"/>
                  </a:cubicBezTo>
                  <a:cubicBezTo>
                    <a:pt x="4153" y="136"/>
                    <a:pt x="4087" y="87"/>
                    <a:pt x="4024" y="78"/>
                  </a:cubicBezTo>
                  <a:cubicBezTo>
                    <a:pt x="4018" y="77"/>
                    <a:pt x="4010" y="77"/>
                    <a:pt x="4002" y="77"/>
                  </a:cubicBezTo>
                  <a:cubicBezTo>
                    <a:pt x="3934" y="77"/>
                    <a:pt x="3813" y="98"/>
                    <a:pt x="3815" y="110"/>
                  </a:cubicBezTo>
                  <a:lnTo>
                    <a:pt x="3815" y="110"/>
                  </a:lnTo>
                  <a:cubicBezTo>
                    <a:pt x="3806" y="84"/>
                    <a:pt x="3787" y="83"/>
                    <a:pt x="3771" y="83"/>
                  </a:cubicBezTo>
                  <a:cubicBezTo>
                    <a:pt x="3769" y="83"/>
                    <a:pt x="3767" y="83"/>
                    <a:pt x="3766" y="83"/>
                  </a:cubicBezTo>
                  <a:cubicBezTo>
                    <a:pt x="3749" y="83"/>
                    <a:pt x="3740" y="81"/>
                    <a:pt x="3756" y="45"/>
                  </a:cubicBezTo>
                  <a:lnTo>
                    <a:pt x="3756" y="45"/>
                  </a:lnTo>
                  <a:cubicBezTo>
                    <a:pt x="3741" y="68"/>
                    <a:pt x="3728" y="70"/>
                    <a:pt x="3715" y="70"/>
                  </a:cubicBezTo>
                  <a:cubicBezTo>
                    <a:pt x="3714" y="70"/>
                    <a:pt x="3712" y="70"/>
                    <a:pt x="3710" y="70"/>
                  </a:cubicBezTo>
                  <a:cubicBezTo>
                    <a:pt x="3696" y="70"/>
                    <a:pt x="3681" y="71"/>
                    <a:pt x="3664" y="104"/>
                  </a:cubicBezTo>
                  <a:cubicBezTo>
                    <a:pt x="3668" y="81"/>
                    <a:pt x="3646" y="71"/>
                    <a:pt x="3616" y="71"/>
                  </a:cubicBezTo>
                  <a:cubicBezTo>
                    <a:pt x="3586" y="71"/>
                    <a:pt x="3547" y="81"/>
                    <a:pt x="3514" y="98"/>
                  </a:cubicBezTo>
                  <a:cubicBezTo>
                    <a:pt x="3514" y="78"/>
                    <a:pt x="3521" y="45"/>
                    <a:pt x="3501" y="39"/>
                  </a:cubicBezTo>
                  <a:cubicBezTo>
                    <a:pt x="3478" y="67"/>
                    <a:pt x="3456" y="76"/>
                    <a:pt x="3433" y="76"/>
                  </a:cubicBezTo>
                  <a:cubicBezTo>
                    <a:pt x="3405" y="76"/>
                    <a:pt x="3377" y="62"/>
                    <a:pt x="3351" y="62"/>
                  </a:cubicBezTo>
                  <a:cubicBezTo>
                    <a:pt x="3332" y="62"/>
                    <a:pt x="3315" y="69"/>
                    <a:pt x="3298" y="91"/>
                  </a:cubicBezTo>
                  <a:cubicBezTo>
                    <a:pt x="3250" y="69"/>
                    <a:pt x="3137" y="61"/>
                    <a:pt x="3009" y="61"/>
                  </a:cubicBezTo>
                  <a:cubicBezTo>
                    <a:pt x="2910" y="61"/>
                    <a:pt x="2803" y="66"/>
                    <a:pt x="2709" y="71"/>
                  </a:cubicBezTo>
                  <a:cubicBezTo>
                    <a:pt x="2709" y="52"/>
                    <a:pt x="2729" y="39"/>
                    <a:pt x="2716" y="32"/>
                  </a:cubicBezTo>
                  <a:lnTo>
                    <a:pt x="2716" y="32"/>
                  </a:lnTo>
                  <a:cubicBezTo>
                    <a:pt x="2672" y="44"/>
                    <a:pt x="2629" y="47"/>
                    <a:pt x="2589" y="47"/>
                  </a:cubicBezTo>
                  <a:cubicBezTo>
                    <a:pt x="2518" y="47"/>
                    <a:pt x="2453" y="36"/>
                    <a:pt x="2394" y="36"/>
                  </a:cubicBezTo>
                  <a:cubicBezTo>
                    <a:pt x="2333" y="36"/>
                    <a:pt x="2279" y="48"/>
                    <a:pt x="2232" y="98"/>
                  </a:cubicBezTo>
                  <a:cubicBezTo>
                    <a:pt x="2245" y="12"/>
                    <a:pt x="2134" y="78"/>
                    <a:pt x="2140" y="6"/>
                  </a:cubicBezTo>
                  <a:lnTo>
                    <a:pt x="2140" y="6"/>
                  </a:lnTo>
                  <a:cubicBezTo>
                    <a:pt x="2106" y="42"/>
                    <a:pt x="2066" y="54"/>
                    <a:pt x="2019" y="54"/>
                  </a:cubicBezTo>
                  <a:cubicBezTo>
                    <a:pt x="1939" y="54"/>
                    <a:pt x="1842" y="18"/>
                    <a:pt x="1734" y="6"/>
                  </a:cubicBezTo>
                  <a:cubicBezTo>
                    <a:pt x="1704" y="2"/>
                    <a:pt x="1674"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4"/>
            <p:cNvSpPr/>
            <p:nvPr/>
          </p:nvSpPr>
          <p:spPr>
            <a:xfrm>
              <a:off x="107460" y="1776164"/>
              <a:ext cx="347" cy="607"/>
            </a:xfrm>
            <a:custGeom>
              <a:avLst/>
              <a:gdLst/>
              <a:ahLst/>
              <a:cxnLst/>
              <a:rect l="l" t="t" r="r" b="b"/>
              <a:pathLst>
                <a:path w="4" h="7" extrusionOk="0">
                  <a:moveTo>
                    <a:pt x="3" y="0"/>
                  </a:moveTo>
                  <a:cubicBezTo>
                    <a:pt x="1" y="5"/>
                    <a:pt x="0" y="6"/>
                    <a:pt x="0" y="6"/>
                  </a:cubicBezTo>
                  <a:cubicBezTo>
                    <a:pt x="1" y="6"/>
                    <a:pt x="2" y="5"/>
                    <a:pt x="3" y="5"/>
                  </a:cubicBezTo>
                  <a:cubicBezTo>
                    <a:pt x="3" y="5"/>
                    <a:pt x="3" y="5"/>
                    <a:pt x="3" y="7"/>
                  </a:cubicBezTo>
                  <a:cubicBezTo>
                    <a:pt x="3" y="7"/>
                    <a:pt x="3" y="0"/>
                    <a:pt x="3" y="0"/>
                  </a:cubicBezTo>
                  <a:close/>
                </a:path>
              </a:pathLst>
            </a:custGeom>
            <a:solidFill>
              <a:srgbClr val="CFB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4"/>
            <p:cNvSpPr/>
            <p:nvPr/>
          </p:nvSpPr>
          <p:spPr>
            <a:xfrm>
              <a:off x="107720" y="1776164"/>
              <a:ext cx="87" cy="87"/>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CFB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4"/>
            <p:cNvSpPr/>
            <p:nvPr/>
          </p:nvSpPr>
          <p:spPr>
            <a:xfrm>
              <a:off x="105986" y="1685387"/>
              <a:ext cx="977512" cy="189965"/>
            </a:xfrm>
            <a:custGeom>
              <a:avLst/>
              <a:gdLst/>
              <a:ahLst/>
              <a:cxnLst/>
              <a:rect l="l" t="t" r="r" b="b"/>
              <a:pathLst>
                <a:path w="11274" h="2191" extrusionOk="0">
                  <a:moveTo>
                    <a:pt x="9245" y="328"/>
                  </a:moveTo>
                  <a:lnTo>
                    <a:pt x="9245" y="328"/>
                  </a:lnTo>
                  <a:cubicBezTo>
                    <a:pt x="9343" y="334"/>
                    <a:pt x="9435" y="341"/>
                    <a:pt x="9526" y="367"/>
                  </a:cubicBezTo>
                  <a:cubicBezTo>
                    <a:pt x="9533" y="367"/>
                    <a:pt x="9520" y="374"/>
                    <a:pt x="9513" y="380"/>
                  </a:cubicBezTo>
                  <a:cubicBezTo>
                    <a:pt x="9422" y="367"/>
                    <a:pt x="9330" y="347"/>
                    <a:pt x="9245" y="328"/>
                  </a:cubicBezTo>
                  <a:close/>
                  <a:moveTo>
                    <a:pt x="9644" y="387"/>
                  </a:moveTo>
                  <a:cubicBezTo>
                    <a:pt x="9670" y="400"/>
                    <a:pt x="9703" y="419"/>
                    <a:pt x="9736" y="432"/>
                  </a:cubicBezTo>
                  <a:cubicBezTo>
                    <a:pt x="9696" y="419"/>
                    <a:pt x="9651" y="413"/>
                    <a:pt x="9605" y="400"/>
                  </a:cubicBezTo>
                  <a:cubicBezTo>
                    <a:pt x="9618" y="400"/>
                    <a:pt x="9624" y="393"/>
                    <a:pt x="9644" y="387"/>
                  </a:cubicBezTo>
                  <a:close/>
                  <a:moveTo>
                    <a:pt x="10279" y="557"/>
                  </a:moveTo>
                  <a:cubicBezTo>
                    <a:pt x="10357" y="570"/>
                    <a:pt x="10423" y="583"/>
                    <a:pt x="10468" y="602"/>
                  </a:cubicBezTo>
                  <a:cubicBezTo>
                    <a:pt x="10409" y="589"/>
                    <a:pt x="10344" y="570"/>
                    <a:pt x="10279" y="557"/>
                  </a:cubicBezTo>
                  <a:close/>
                  <a:moveTo>
                    <a:pt x="5821" y="2060"/>
                  </a:moveTo>
                  <a:lnTo>
                    <a:pt x="5821" y="2060"/>
                  </a:lnTo>
                  <a:cubicBezTo>
                    <a:pt x="5820" y="2060"/>
                    <a:pt x="5818" y="2061"/>
                    <a:pt x="5817" y="2061"/>
                  </a:cubicBezTo>
                  <a:cubicBezTo>
                    <a:pt x="5818" y="2061"/>
                    <a:pt x="5820" y="2060"/>
                    <a:pt x="5821" y="2060"/>
                  </a:cubicBezTo>
                  <a:close/>
                  <a:moveTo>
                    <a:pt x="3468" y="1"/>
                  </a:moveTo>
                  <a:lnTo>
                    <a:pt x="3468" y="1"/>
                  </a:lnTo>
                  <a:cubicBezTo>
                    <a:pt x="3278" y="125"/>
                    <a:pt x="2932" y="92"/>
                    <a:pt x="2559" y="151"/>
                  </a:cubicBezTo>
                  <a:cubicBezTo>
                    <a:pt x="2153" y="210"/>
                    <a:pt x="1754" y="347"/>
                    <a:pt x="1420" y="465"/>
                  </a:cubicBezTo>
                  <a:cubicBezTo>
                    <a:pt x="1306" y="506"/>
                    <a:pt x="1233" y="554"/>
                    <a:pt x="1195" y="554"/>
                  </a:cubicBezTo>
                  <a:cubicBezTo>
                    <a:pt x="1179" y="554"/>
                    <a:pt x="1169" y="545"/>
                    <a:pt x="1165" y="524"/>
                  </a:cubicBezTo>
                  <a:cubicBezTo>
                    <a:pt x="1113" y="537"/>
                    <a:pt x="1119" y="570"/>
                    <a:pt x="1100" y="589"/>
                  </a:cubicBezTo>
                  <a:cubicBezTo>
                    <a:pt x="936" y="589"/>
                    <a:pt x="760" y="629"/>
                    <a:pt x="603" y="681"/>
                  </a:cubicBezTo>
                  <a:cubicBezTo>
                    <a:pt x="524" y="714"/>
                    <a:pt x="446" y="746"/>
                    <a:pt x="380" y="779"/>
                  </a:cubicBezTo>
                  <a:cubicBezTo>
                    <a:pt x="308" y="818"/>
                    <a:pt x="249" y="871"/>
                    <a:pt x="210" y="923"/>
                  </a:cubicBezTo>
                  <a:cubicBezTo>
                    <a:pt x="184" y="903"/>
                    <a:pt x="177" y="877"/>
                    <a:pt x="190" y="845"/>
                  </a:cubicBezTo>
                  <a:lnTo>
                    <a:pt x="190" y="845"/>
                  </a:lnTo>
                  <a:cubicBezTo>
                    <a:pt x="132" y="884"/>
                    <a:pt x="73" y="969"/>
                    <a:pt x="60" y="1034"/>
                  </a:cubicBezTo>
                  <a:cubicBezTo>
                    <a:pt x="53" y="1041"/>
                    <a:pt x="53" y="1047"/>
                    <a:pt x="53" y="1054"/>
                  </a:cubicBezTo>
                  <a:lnTo>
                    <a:pt x="46" y="1060"/>
                  </a:lnTo>
                  <a:lnTo>
                    <a:pt x="46" y="1067"/>
                  </a:lnTo>
                  <a:cubicBezTo>
                    <a:pt x="46" y="1067"/>
                    <a:pt x="46" y="1067"/>
                    <a:pt x="46" y="1074"/>
                  </a:cubicBezTo>
                  <a:cubicBezTo>
                    <a:pt x="46" y="1080"/>
                    <a:pt x="46" y="1087"/>
                    <a:pt x="40" y="1087"/>
                  </a:cubicBezTo>
                  <a:cubicBezTo>
                    <a:pt x="40" y="1087"/>
                    <a:pt x="33" y="1087"/>
                    <a:pt x="33" y="1080"/>
                  </a:cubicBezTo>
                  <a:cubicBezTo>
                    <a:pt x="27" y="1080"/>
                    <a:pt x="27" y="1074"/>
                    <a:pt x="27" y="1074"/>
                  </a:cubicBezTo>
                  <a:cubicBezTo>
                    <a:pt x="27" y="1067"/>
                    <a:pt x="20" y="1067"/>
                    <a:pt x="20" y="1060"/>
                  </a:cubicBezTo>
                  <a:lnTo>
                    <a:pt x="20" y="1054"/>
                  </a:lnTo>
                  <a:cubicBezTo>
                    <a:pt x="7" y="1100"/>
                    <a:pt x="1" y="1159"/>
                    <a:pt x="7" y="1198"/>
                  </a:cubicBezTo>
                  <a:cubicBezTo>
                    <a:pt x="14" y="1250"/>
                    <a:pt x="27" y="1289"/>
                    <a:pt x="40" y="1329"/>
                  </a:cubicBezTo>
                  <a:cubicBezTo>
                    <a:pt x="79" y="1394"/>
                    <a:pt x="125" y="1446"/>
                    <a:pt x="164" y="1492"/>
                  </a:cubicBezTo>
                  <a:cubicBezTo>
                    <a:pt x="210" y="1531"/>
                    <a:pt x="249" y="1564"/>
                    <a:pt x="295" y="1597"/>
                  </a:cubicBezTo>
                  <a:cubicBezTo>
                    <a:pt x="315" y="1610"/>
                    <a:pt x="334" y="1623"/>
                    <a:pt x="360" y="1636"/>
                  </a:cubicBezTo>
                  <a:lnTo>
                    <a:pt x="426" y="1669"/>
                  </a:lnTo>
                  <a:cubicBezTo>
                    <a:pt x="465" y="1695"/>
                    <a:pt x="511" y="1715"/>
                    <a:pt x="550" y="1741"/>
                  </a:cubicBezTo>
                  <a:cubicBezTo>
                    <a:pt x="603" y="1767"/>
                    <a:pt x="648" y="1793"/>
                    <a:pt x="701" y="1819"/>
                  </a:cubicBezTo>
                  <a:cubicBezTo>
                    <a:pt x="727" y="1832"/>
                    <a:pt x="753" y="1846"/>
                    <a:pt x="786" y="1859"/>
                  </a:cubicBezTo>
                  <a:cubicBezTo>
                    <a:pt x="818" y="1872"/>
                    <a:pt x="845" y="1885"/>
                    <a:pt x="877" y="1898"/>
                  </a:cubicBezTo>
                  <a:cubicBezTo>
                    <a:pt x="910" y="1911"/>
                    <a:pt x="949" y="1924"/>
                    <a:pt x="982" y="1937"/>
                  </a:cubicBezTo>
                  <a:cubicBezTo>
                    <a:pt x="1021" y="1957"/>
                    <a:pt x="1061" y="1963"/>
                    <a:pt x="1100" y="1976"/>
                  </a:cubicBezTo>
                  <a:cubicBezTo>
                    <a:pt x="1106" y="1963"/>
                    <a:pt x="1106" y="1944"/>
                    <a:pt x="1126" y="1931"/>
                  </a:cubicBezTo>
                  <a:cubicBezTo>
                    <a:pt x="1139" y="1937"/>
                    <a:pt x="1159" y="1944"/>
                    <a:pt x="1178" y="1950"/>
                  </a:cubicBezTo>
                  <a:cubicBezTo>
                    <a:pt x="1204" y="1957"/>
                    <a:pt x="1231" y="1970"/>
                    <a:pt x="1263" y="1983"/>
                  </a:cubicBezTo>
                  <a:cubicBezTo>
                    <a:pt x="1322" y="2003"/>
                    <a:pt x="1388" y="2022"/>
                    <a:pt x="1447" y="2035"/>
                  </a:cubicBezTo>
                  <a:cubicBezTo>
                    <a:pt x="1493" y="2042"/>
                    <a:pt x="1536" y="2048"/>
                    <a:pt x="1568" y="2048"/>
                  </a:cubicBezTo>
                  <a:cubicBezTo>
                    <a:pt x="1595" y="2048"/>
                    <a:pt x="1614" y="2044"/>
                    <a:pt x="1623" y="2035"/>
                  </a:cubicBezTo>
                  <a:cubicBezTo>
                    <a:pt x="1675" y="2042"/>
                    <a:pt x="1728" y="2042"/>
                    <a:pt x="1780" y="2048"/>
                  </a:cubicBezTo>
                  <a:cubicBezTo>
                    <a:pt x="1785" y="2048"/>
                    <a:pt x="1789" y="2051"/>
                    <a:pt x="1793" y="2051"/>
                  </a:cubicBezTo>
                  <a:cubicBezTo>
                    <a:pt x="1795" y="2051"/>
                    <a:pt x="1798" y="2051"/>
                    <a:pt x="1800" y="2048"/>
                  </a:cubicBezTo>
                  <a:cubicBezTo>
                    <a:pt x="1819" y="2055"/>
                    <a:pt x="1832" y="2055"/>
                    <a:pt x="1852" y="2055"/>
                  </a:cubicBezTo>
                  <a:cubicBezTo>
                    <a:pt x="1858" y="2082"/>
                    <a:pt x="1877" y="2093"/>
                    <a:pt x="1897" y="2093"/>
                  </a:cubicBezTo>
                  <a:cubicBezTo>
                    <a:pt x="1921" y="2093"/>
                    <a:pt x="1946" y="2079"/>
                    <a:pt x="1957" y="2061"/>
                  </a:cubicBezTo>
                  <a:lnTo>
                    <a:pt x="1983" y="2061"/>
                  </a:lnTo>
                  <a:cubicBezTo>
                    <a:pt x="2003" y="2075"/>
                    <a:pt x="2029" y="2081"/>
                    <a:pt x="2016" y="2114"/>
                  </a:cubicBezTo>
                  <a:cubicBezTo>
                    <a:pt x="2199" y="2107"/>
                    <a:pt x="2428" y="2094"/>
                    <a:pt x="2676" y="2088"/>
                  </a:cubicBezTo>
                  <a:cubicBezTo>
                    <a:pt x="2858" y="2078"/>
                    <a:pt x="3051" y="2072"/>
                    <a:pt x="3244" y="2072"/>
                  </a:cubicBezTo>
                  <a:cubicBezTo>
                    <a:pt x="3314" y="2072"/>
                    <a:pt x="3385" y="2073"/>
                    <a:pt x="3455" y="2075"/>
                  </a:cubicBezTo>
                  <a:cubicBezTo>
                    <a:pt x="3756" y="2004"/>
                    <a:pt x="3993" y="1975"/>
                    <a:pt x="4224" y="1975"/>
                  </a:cubicBezTo>
                  <a:cubicBezTo>
                    <a:pt x="4249" y="1975"/>
                    <a:pt x="4274" y="1976"/>
                    <a:pt x="4299" y="1976"/>
                  </a:cubicBezTo>
                  <a:cubicBezTo>
                    <a:pt x="4430" y="1976"/>
                    <a:pt x="4561" y="1983"/>
                    <a:pt x="4698" y="1996"/>
                  </a:cubicBezTo>
                  <a:cubicBezTo>
                    <a:pt x="4842" y="2016"/>
                    <a:pt x="4992" y="2029"/>
                    <a:pt x="5163" y="2048"/>
                  </a:cubicBezTo>
                  <a:cubicBezTo>
                    <a:pt x="5184" y="2042"/>
                    <a:pt x="5210" y="2040"/>
                    <a:pt x="5236" y="2040"/>
                  </a:cubicBezTo>
                  <a:cubicBezTo>
                    <a:pt x="5286" y="2040"/>
                    <a:pt x="5341" y="2047"/>
                    <a:pt x="5389" y="2047"/>
                  </a:cubicBezTo>
                  <a:cubicBezTo>
                    <a:pt x="5442" y="2047"/>
                    <a:pt x="5486" y="2038"/>
                    <a:pt x="5503" y="1996"/>
                  </a:cubicBezTo>
                  <a:cubicBezTo>
                    <a:pt x="5512" y="2024"/>
                    <a:pt x="5570" y="2031"/>
                    <a:pt x="5634" y="2031"/>
                  </a:cubicBezTo>
                  <a:cubicBezTo>
                    <a:pt x="5706" y="2031"/>
                    <a:pt x="5786" y="2022"/>
                    <a:pt x="5817" y="2022"/>
                  </a:cubicBezTo>
                  <a:cubicBezTo>
                    <a:pt x="5764" y="2016"/>
                    <a:pt x="5725" y="2009"/>
                    <a:pt x="5706" y="1983"/>
                  </a:cubicBezTo>
                  <a:lnTo>
                    <a:pt x="5706" y="1983"/>
                  </a:lnTo>
                  <a:cubicBezTo>
                    <a:pt x="5791" y="1996"/>
                    <a:pt x="5823" y="1983"/>
                    <a:pt x="5849" y="2003"/>
                  </a:cubicBezTo>
                  <a:cubicBezTo>
                    <a:pt x="5786" y="2015"/>
                    <a:pt x="5877" y="2034"/>
                    <a:pt x="5821" y="2060"/>
                  </a:cubicBezTo>
                  <a:lnTo>
                    <a:pt x="5821" y="2060"/>
                  </a:lnTo>
                  <a:cubicBezTo>
                    <a:pt x="5866" y="2041"/>
                    <a:pt x="5914" y="2035"/>
                    <a:pt x="5962" y="2035"/>
                  </a:cubicBezTo>
                  <a:cubicBezTo>
                    <a:pt x="6061" y="2035"/>
                    <a:pt x="6158" y="2061"/>
                    <a:pt x="6217" y="2061"/>
                  </a:cubicBezTo>
                  <a:cubicBezTo>
                    <a:pt x="6254" y="2061"/>
                    <a:pt x="6277" y="2051"/>
                    <a:pt x="6275" y="2016"/>
                  </a:cubicBezTo>
                  <a:lnTo>
                    <a:pt x="6275" y="2016"/>
                  </a:lnTo>
                  <a:cubicBezTo>
                    <a:pt x="6332" y="2073"/>
                    <a:pt x="6364" y="2090"/>
                    <a:pt x="6396" y="2090"/>
                  </a:cubicBezTo>
                  <a:cubicBezTo>
                    <a:pt x="6440" y="2090"/>
                    <a:pt x="6482" y="2056"/>
                    <a:pt x="6589" y="2048"/>
                  </a:cubicBezTo>
                  <a:lnTo>
                    <a:pt x="6589" y="2048"/>
                  </a:lnTo>
                  <a:cubicBezTo>
                    <a:pt x="6531" y="2085"/>
                    <a:pt x="6619" y="2086"/>
                    <a:pt x="6710" y="2086"/>
                  </a:cubicBezTo>
                  <a:cubicBezTo>
                    <a:pt x="6718" y="2086"/>
                    <a:pt x="6725" y="2086"/>
                    <a:pt x="6733" y="2086"/>
                  </a:cubicBezTo>
                  <a:cubicBezTo>
                    <a:pt x="6831" y="2086"/>
                    <a:pt x="6919" y="2088"/>
                    <a:pt x="6818" y="2133"/>
                  </a:cubicBezTo>
                  <a:cubicBezTo>
                    <a:pt x="6854" y="2130"/>
                    <a:pt x="6886" y="2128"/>
                    <a:pt x="6915" y="2128"/>
                  </a:cubicBezTo>
                  <a:cubicBezTo>
                    <a:pt x="7087" y="2128"/>
                    <a:pt x="7142" y="2186"/>
                    <a:pt x="7361" y="2186"/>
                  </a:cubicBezTo>
                  <a:cubicBezTo>
                    <a:pt x="7367" y="2166"/>
                    <a:pt x="7354" y="2133"/>
                    <a:pt x="7393" y="2133"/>
                  </a:cubicBezTo>
                  <a:cubicBezTo>
                    <a:pt x="7426" y="2154"/>
                    <a:pt x="7453" y="2163"/>
                    <a:pt x="7471" y="2163"/>
                  </a:cubicBezTo>
                  <a:cubicBezTo>
                    <a:pt x="7493" y="2163"/>
                    <a:pt x="7505" y="2151"/>
                    <a:pt x="7505" y="2133"/>
                  </a:cubicBezTo>
                  <a:cubicBezTo>
                    <a:pt x="7548" y="2160"/>
                    <a:pt x="7639" y="2175"/>
                    <a:pt x="7724" y="2175"/>
                  </a:cubicBezTo>
                  <a:cubicBezTo>
                    <a:pt x="7804" y="2175"/>
                    <a:pt x="7878" y="2162"/>
                    <a:pt x="7904" y="2133"/>
                  </a:cubicBezTo>
                  <a:cubicBezTo>
                    <a:pt x="7952" y="2175"/>
                    <a:pt x="8033" y="2191"/>
                    <a:pt x="8123" y="2191"/>
                  </a:cubicBezTo>
                  <a:cubicBezTo>
                    <a:pt x="8204" y="2191"/>
                    <a:pt x="8291" y="2178"/>
                    <a:pt x="8368" y="2160"/>
                  </a:cubicBezTo>
                  <a:cubicBezTo>
                    <a:pt x="8410" y="2175"/>
                    <a:pt x="8460" y="2182"/>
                    <a:pt x="8511" y="2182"/>
                  </a:cubicBezTo>
                  <a:cubicBezTo>
                    <a:pt x="8629" y="2182"/>
                    <a:pt x="8746" y="2148"/>
                    <a:pt x="8741" y="2120"/>
                  </a:cubicBezTo>
                  <a:lnTo>
                    <a:pt x="8741" y="2120"/>
                  </a:lnTo>
                  <a:cubicBezTo>
                    <a:pt x="8836" y="2140"/>
                    <a:pt x="8935" y="2149"/>
                    <a:pt x="9026" y="2149"/>
                  </a:cubicBezTo>
                  <a:cubicBezTo>
                    <a:pt x="9054" y="2149"/>
                    <a:pt x="9081" y="2148"/>
                    <a:pt x="9108" y="2146"/>
                  </a:cubicBezTo>
                  <a:cubicBezTo>
                    <a:pt x="9212" y="2133"/>
                    <a:pt x="9291" y="2101"/>
                    <a:pt x="9310" y="2055"/>
                  </a:cubicBezTo>
                  <a:cubicBezTo>
                    <a:pt x="9346" y="2075"/>
                    <a:pt x="9382" y="2083"/>
                    <a:pt x="9412" y="2083"/>
                  </a:cubicBezTo>
                  <a:cubicBezTo>
                    <a:pt x="9471" y="2083"/>
                    <a:pt x="9513" y="2054"/>
                    <a:pt x="9513" y="2029"/>
                  </a:cubicBezTo>
                  <a:cubicBezTo>
                    <a:pt x="9566" y="2041"/>
                    <a:pt x="9625" y="2047"/>
                    <a:pt x="9686" y="2047"/>
                  </a:cubicBezTo>
                  <a:cubicBezTo>
                    <a:pt x="9853" y="2047"/>
                    <a:pt x="10042" y="2002"/>
                    <a:pt x="10200" y="1911"/>
                  </a:cubicBezTo>
                  <a:cubicBezTo>
                    <a:pt x="10213" y="1921"/>
                    <a:pt x="10233" y="1926"/>
                    <a:pt x="10256" y="1926"/>
                  </a:cubicBezTo>
                  <a:cubicBezTo>
                    <a:pt x="10279" y="1926"/>
                    <a:pt x="10305" y="1921"/>
                    <a:pt x="10331" y="1911"/>
                  </a:cubicBezTo>
                  <a:cubicBezTo>
                    <a:pt x="10390" y="1891"/>
                    <a:pt x="10449" y="1852"/>
                    <a:pt x="10521" y="1819"/>
                  </a:cubicBezTo>
                  <a:cubicBezTo>
                    <a:pt x="10586" y="1780"/>
                    <a:pt x="10652" y="1741"/>
                    <a:pt x="10723" y="1721"/>
                  </a:cubicBezTo>
                  <a:cubicBezTo>
                    <a:pt x="10780" y="1698"/>
                    <a:pt x="10842" y="1681"/>
                    <a:pt x="10900" y="1681"/>
                  </a:cubicBezTo>
                  <a:cubicBezTo>
                    <a:pt x="10909" y="1681"/>
                    <a:pt x="10918" y="1681"/>
                    <a:pt x="10926" y="1682"/>
                  </a:cubicBezTo>
                  <a:cubicBezTo>
                    <a:pt x="10920" y="1649"/>
                    <a:pt x="10952" y="1643"/>
                    <a:pt x="10985" y="1623"/>
                  </a:cubicBezTo>
                  <a:cubicBezTo>
                    <a:pt x="11024" y="1603"/>
                    <a:pt x="11070" y="1571"/>
                    <a:pt x="11070" y="1512"/>
                  </a:cubicBezTo>
                  <a:cubicBezTo>
                    <a:pt x="11096" y="1505"/>
                    <a:pt x="11142" y="1479"/>
                    <a:pt x="11175" y="1433"/>
                  </a:cubicBezTo>
                  <a:cubicBezTo>
                    <a:pt x="11208" y="1388"/>
                    <a:pt x="11227" y="1322"/>
                    <a:pt x="11227" y="1257"/>
                  </a:cubicBezTo>
                  <a:cubicBezTo>
                    <a:pt x="11234" y="1244"/>
                    <a:pt x="11247" y="1224"/>
                    <a:pt x="11253" y="1198"/>
                  </a:cubicBezTo>
                  <a:cubicBezTo>
                    <a:pt x="11260" y="1172"/>
                    <a:pt x="11266" y="1152"/>
                    <a:pt x="11266" y="1119"/>
                  </a:cubicBezTo>
                  <a:cubicBezTo>
                    <a:pt x="11273" y="1060"/>
                    <a:pt x="11253" y="995"/>
                    <a:pt x="11214" y="943"/>
                  </a:cubicBezTo>
                  <a:cubicBezTo>
                    <a:pt x="11149" y="825"/>
                    <a:pt x="11031" y="753"/>
                    <a:pt x="10920" y="714"/>
                  </a:cubicBezTo>
                  <a:cubicBezTo>
                    <a:pt x="10874" y="655"/>
                    <a:pt x="10841" y="629"/>
                    <a:pt x="10789" y="616"/>
                  </a:cubicBezTo>
                  <a:cubicBezTo>
                    <a:pt x="10743" y="596"/>
                    <a:pt x="10678" y="589"/>
                    <a:pt x="10566" y="563"/>
                  </a:cubicBezTo>
                  <a:lnTo>
                    <a:pt x="10566" y="563"/>
                  </a:lnTo>
                  <a:cubicBezTo>
                    <a:pt x="10599" y="583"/>
                    <a:pt x="10730" y="629"/>
                    <a:pt x="10665" y="655"/>
                  </a:cubicBezTo>
                  <a:cubicBezTo>
                    <a:pt x="10669" y="636"/>
                    <a:pt x="10630" y="621"/>
                    <a:pt x="10603" y="621"/>
                  </a:cubicBezTo>
                  <a:cubicBezTo>
                    <a:pt x="10592" y="621"/>
                    <a:pt x="10583" y="623"/>
                    <a:pt x="10580" y="629"/>
                  </a:cubicBezTo>
                  <a:cubicBezTo>
                    <a:pt x="10584" y="631"/>
                    <a:pt x="10589" y="634"/>
                    <a:pt x="10594" y="636"/>
                  </a:cubicBezTo>
                  <a:lnTo>
                    <a:pt x="10594" y="636"/>
                  </a:lnTo>
                  <a:cubicBezTo>
                    <a:pt x="10580" y="631"/>
                    <a:pt x="10565" y="627"/>
                    <a:pt x="10547" y="622"/>
                  </a:cubicBezTo>
                  <a:lnTo>
                    <a:pt x="10534" y="622"/>
                  </a:lnTo>
                  <a:lnTo>
                    <a:pt x="10593" y="452"/>
                  </a:lnTo>
                  <a:lnTo>
                    <a:pt x="10593" y="452"/>
                  </a:lnTo>
                  <a:cubicBezTo>
                    <a:pt x="10586" y="452"/>
                    <a:pt x="10586" y="485"/>
                    <a:pt x="10560" y="485"/>
                  </a:cubicBezTo>
                  <a:cubicBezTo>
                    <a:pt x="10397" y="450"/>
                    <a:pt x="10052" y="321"/>
                    <a:pt x="9900" y="321"/>
                  </a:cubicBezTo>
                  <a:cubicBezTo>
                    <a:pt x="9881" y="321"/>
                    <a:pt x="9866" y="323"/>
                    <a:pt x="9853" y="328"/>
                  </a:cubicBezTo>
                  <a:cubicBezTo>
                    <a:pt x="9860" y="308"/>
                    <a:pt x="9821" y="295"/>
                    <a:pt x="9834" y="269"/>
                  </a:cubicBezTo>
                  <a:cubicBezTo>
                    <a:pt x="9467" y="190"/>
                    <a:pt x="9042" y="171"/>
                    <a:pt x="8650" y="92"/>
                  </a:cubicBezTo>
                  <a:lnTo>
                    <a:pt x="8610" y="92"/>
                  </a:lnTo>
                  <a:cubicBezTo>
                    <a:pt x="8512" y="107"/>
                    <a:pt x="8418" y="114"/>
                    <a:pt x="8321" y="114"/>
                  </a:cubicBezTo>
                  <a:cubicBezTo>
                    <a:pt x="8289" y="114"/>
                    <a:pt x="8257" y="113"/>
                    <a:pt x="8224" y="112"/>
                  </a:cubicBezTo>
                  <a:cubicBezTo>
                    <a:pt x="8179" y="171"/>
                    <a:pt x="8087" y="184"/>
                    <a:pt x="7989" y="190"/>
                  </a:cubicBezTo>
                  <a:cubicBezTo>
                    <a:pt x="7936" y="190"/>
                    <a:pt x="7882" y="189"/>
                    <a:pt x="7829" y="189"/>
                  </a:cubicBezTo>
                  <a:cubicBezTo>
                    <a:pt x="7775" y="189"/>
                    <a:pt x="7721" y="190"/>
                    <a:pt x="7668" y="197"/>
                  </a:cubicBezTo>
                  <a:cubicBezTo>
                    <a:pt x="7535" y="210"/>
                    <a:pt x="7218" y="271"/>
                    <a:pt x="7222" y="287"/>
                  </a:cubicBezTo>
                  <a:lnTo>
                    <a:pt x="7222" y="287"/>
                  </a:lnTo>
                  <a:cubicBezTo>
                    <a:pt x="7205" y="271"/>
                    <a:pt x="7180" y="266"/>
                    <a:pt x="7156" y="266"/>
                  </a:cubicBezTo>
                  <a:cubicBezTo>
                    <a:pt x="7125" y="266"/>
                    <a:pt x="7094" y="273"/>
                    <a:pt x="7076" y="273"/>
                  </a:cubicBezTo>
                  <a:cubicBezTo>
                    <a:pt x="7060" y="273"/>
                    <a:pt x="7055" y="267"/>
                    <a:pt x="7073" y="243"/>
                  </a:cubicBezTo>
                  <a:lnTo>
                    <a:pt x="7073" y="243"/>
                  </a:lnTo>
                  <a:cubicBezTo>
                    <a:pt x="7001" y="295"/>
                    <a:pt x="6942" y="249"/>
                    <a:pt x="6883" y="315"/>
                  </a:cubicBezTo>
                  <a:cubicBezTo>
                    <a:pt x="6883" y="297"/>
                    <a:pt x="6855" y="290"/>
                    <a:pt x="6813" y="290"/>
                  </a:cubicBezTo>
                  <a:cubicBezTo>
                    <a:pt x="6743" y="290"/>
                    <a:pt x="6633" y="310"/>
                    <a:pt x="6543" y="334"/>
                  </a:cubicBezTo>
                  <a:cubicBezTo>
                    <a:pt x="6536" y="315"/>
                    <a:pt x="6543" y="282"/>
                    <a:pt x="6510" y="282"/>
                  </a:cubicBezTo>
                  <a:cubicBezTo>
                    <a:pt x="6458" y="317"/>
                    <a:pt x="6402" y="325"/>
                    <a:pt x="6346" y="325"/>
                  </a:cubicBezTo>
                  <a:cubicBezTo>
                    <a:pt x="6297" y="325"/>
                    <a:pt x="6247" y="319"/>
                    <a:pt x="6199" y="319"/>
                  </a:cubicBezTo>
                  <a:cubicBezTo>
                    <a:pt x="6149" y="319"/>
                    <a:pt x="6102" y="326"/>
                    <a:pt x="6059" y="354"/>
                  </a:cubicBezTo>
                  <a:cubicBezTo>
                    <a:pt x="5869" y="315"/>
                    <a:pt x="5228" y="321"/>
                    <a:pt x="4757" y="269"/>
                  </a:cubicBezTo>
                  <a:cubicBezTo>
                    <a:pt x="4750" y="249"/>
                    <a:pt x="4796" y="249"/>
                    <a:pt x="4757" y="230"/>
                  </a:cubicBezTo>
                  <a:cubicBezTo>
                    <a:pt x="4376" y="230"/>
                    <a:pt x="4071" y="100"/>
                    <a:pt x="3811" y="100"/>
                  </a:cubicBezTo>
                  <a:cubicBezTo>
                    <a:pt x="3767" y="100"/>
                    <a:pt x="3725" y="103"/>
                    <a:pt x="3684" y="112"/>
                  </a:cubicBezTo>
                  <a:cubicBezTo>
                    <a:pt x="3717" y="66"/>
                    <a:pt x="3645" y="46"/>
                    <a:pt x="3579" y="27"/>
                  </a:cubicBezTo>
                  <a:lnTo>
                    <a:pt x="3553" y="27"/>
                  </a:lnTo>
                  <a:cubicBezTo>
                    <a:pt x="3539" y="29"/>
                    <a:pt x="3525" y="30"/>
                    <a:pt x="3512" y="30"/>
                  </a:cubicBezTo>
                  <a:cubicBezTo>
                    <a:pt x="3484" y="30"/>
                    <a:pt x="3464" y="23"/>
                    <a:pt x="3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4"/>
            <p:cNvSpPr/>
            <p:nvPr/>
          </p:nvSpPr>
          <p:spPr>
            <a:xfrm>
              <a:off x="295435" y="1478949"/>
              <a:ext cx="687050" cy="218404"/>
            </a:xfrm>
            <a:custGeom>
              <a:avLst/>
              <a:gdLst/>
              <a:ahLst/>
              <a:cxnLst/>
              <a:rect l="l" t="t" r="r" b="b"/>
              <a:pathLst>
                <a:path w="7924" h="2519" extrusionOk="0">
                  <a:moveTo>
                    <a:pt x="3364" y="177"/>
                  </a:moveTo>
                  <a:cubicBezTo>
                    <a:pt x="3369" y="182"/>
                    <a:pt x="3370" y="183"/>
                    <a:pt x="3373" y="183"/>
                  </a:cubicBezTo>
                  <a:lnTo>
                    <a:pt x="3373" y="183"/>
                  </a:lnTo>
                  <a:cubicBezTo>
                    <a:pt x="3355" y="183"/>
                    <a:pt x="3337" y="177"/>
                    <a:pt x="3324" y="177"/>
                  </a:cubicBezTo>
                  <a:close/>
                  <a:moveTo>
                    <a:pt x="2827" y="164"/>
                  </a:moveTo>
                  <a:cubicBezTo>
                    <a:pt x="2847" y="170"/>
                    <a:pt x="2873" y="177"/>
                    <a:pt x="2899" y="183"/>
                  </a:cubicBezTo>
                  <a:cubicBezTo>
                    <a:pt x="2866" y="183"/>
                    <a:pt x="2834" y="183"/>
                    <a:pt x="2801" y="190"/>
                  </a:cubicBezTo>
                  <a:cubicBezTo>
                    <a:pt x="2807" y="183"/>
                    <a:pt x="2814" y="177"/>
                    <a:pt x="2827" y="164"/>
                  </a:cubicBezTo>
                  <a:close/>
                  <a:moveTo>
                    <a:pt x="2742" y="170"/>
                  </a:moveTo>
                  <a:cubicBezTo>
                    <a:pt x="2742" y="170"/>
                    <a:pt x="2735" y="183"/>
                    <a:pt x="2735" y="190"/>
                  </a:cubicBezTo>
                  <a:cubicBezTo>
                    <a:pt x="2663" y="196"/>
                    <a:pt x="2598" y="203"/>
                    <a:pt x="2533" y="210"/>
                  </a:cubicBezTo>
                  <a:cubicBezTo>
                    <a:pt x="2605" y="190"/>
                    <a:pt x="2670" y="170"/>
                    <a:pt x="2742" y="170"/>
                  </a:cubicBezTo>
                  <a:close/>
                  <a:moveTo>
                    <a:pt x="2938" y="0"/>
                  </a:moveTo>
                  <a:lnTo>
                    <a:pt x="2938" y="0"/>
                  </a:lnTo>
                  <a:cubicBezTo>
                    <a:pt x="2589" y="19"/>
                    <a:pt x="2211" y="146"/>
                    <a:pt x="1853" y="146"/>
                  </a:cubicBezTo>
                  <a:cubicBezTo>
                    <a:pt x="1829" y="146"/>
                    <a:pt x="1804" y="145"/>
                    <a:pt x="1780" y="144"/>
                  </a:cubicBezTo>
                  <a:cubicBezTo>
                    <a:pt x="1715" y="255"/>
                    <a:pt x="1519" y="210"/>
                    <a:pt x="1368" y="242"/>
                  </a:cubicBezTo>
                  <a:cubicBezTo>
                    <a:pt x="1273" y="261"/>
                    <a:pt x="1050" y="360"/>
                    <a:pt x="1053" y="372"/>
                  </a:cubicBezTo>
                  <a:lnTo>
                    <a:pt x="1053" y="372"/>
                  </a:lnTo>
                  <a:cubicBezTo>
                    <a:pt x="1043" y="364"/>
                    <a:pt x="1032" y="361"/>
                    <a:pt x="1021" y="361"/>
                  </a:cubicBezTo>
                  <a:cubicBezTo>
                    <a:pt x="990" y="361"/>
                    <a:pt x="958" y="384"/>
                    <a:pt x="942" y="384"/>
                  </a:cubicBezTo>
                  <a:cubicBezTo>
                    <a:pt x="934" y="384"/>
                    <a:pt x="931" y="376"/>
                    <a:pt x="936" y="353"/>
                  </a:cubicBezTo>
                  <a:lnTo>
                    <a:pt x="936" y="353"/>
                  </a:lnTo>
                  <a:cubicBezTo>
                    <a:pt x="897" y="412"/>
                    <a:pt x="838" y="380"/>
                    <a:pt x="812" y="452"/>
                  </a:cubicBezTo>
                  <a:cubicBezTo>
                    <a:pt x="810" y="442"/>
                    <a:pt x="802" y="438"/>
                    <a:pt x="788" y="438"/>
                  </a:cubicBezTo>
                  <a:cubicBezTo>
                    <a:pt x="744" y="438"/>
                    <a:pt x="647" y="483"/>
                    <a:pt x="577" y="543"/>
                  </a:cubicBezTo>
                  <a:cubicBezTo>
                    <a:pt x="565" y="527"/>
                    <a:pt x="559" y="501"/>
                    <a:pt x="542" y="501"/>
                  </a:cubicBezTo>
                  <a:cubicBezTo>
                    <a:pt x="539" y="501"/>
                    <a:pt x="535" y="502"/>
                    <a:pt x="531" y="504"/>
                  </a:cubicBezTo>
                  <a:cubicBezTo>
                    <a:pt x="498" y="569"/>
                    <a:pt x="439" y="589"/>
                    <a:pt x="380" y="615"/>
                  </a:cubicBezTo>
                  <a:cubicBezTo>
                    <a:pt x="328" y="648"/>
                    <a:pt x="269" y="674"/>
                    <a:pt x="256" y="739"/>
                  </a:cubicBezTo>
                  <a:cubicBezTo>
                    <a:pt x="223" y="759"/>
                    <a:pt x="171" y="792"/>
                    <a:pt x="119" y="851"/>
                  </a:cubicBezTo>
                  <a:cubicBezTo>
                    <a:pt x="66" y="916"/>
                    <a:pt x="14" y="1001"/>
                    <a:pt x="7" y="1119"/>
                  </a:cubicBezTo>
                  <a:cubicBezTo>
                    <a:pt x="1" y="1171"/>
                    <a:pt x="7" y="1230"/>
                    <a:pt x="20" y="1282"/>
                  </a:cubicBezTo>
                  <a:cubicBezTo>
                    <a:pt x="27" y="1302"/>
                    <a:pt x="47" y="1341"/>
                    <a:pt x="53" y="1361"/>
                  </a:cubicBezTo>
                  <a:cubicBezTo>
                    <a:pt x="66" y="1387"/>
                    <a:pt x="86" y="1413"/>
                    <a:pt x="99" y="1433"/>
                  </a:cubicBezTo>
                  <a:cubicBezTo>
                    <a:pt x="171" y="1525"/>
                    <a:pt x="262" y="1577"/>
                    <a:pt x="341" y="1623"/>
                  </a:cubicBezTo>
                  <a:cubicBezTo>
                    <a:pt x="334" y="1642"/>
                    <a:pt x="302" y="1629"/>
                    <a:pt x="328" y="1655"/>
                  </a:cubicBezTo>
                  <a:cubicBezTo>
                    <a:pt x="485" y="1714"/>
                    <a:pt x="629" y="1767"/>
                    <a:pt x="760" y="1812"/>
                  </a:cubicBezTo>
                  <a:cubicBezTo>
                    <a:pt x="849" y="1845"/>
                    <a:pt x="931" y="1871"/>
                    <a:pt x="1012" y="1871"/>
                  </a:cubicBezTo>
                  <a:cubicBezTo>
                    <a:pt x="1044" y="1871"/>
                    <a:pt x="1075" y="1867"/>
                    <a:pt x="1106" y="1858"/>
                  </a:cubicBezTo>
                  <a:lnTo>
                    <a:pt x="1106" y="1858"/>
                  </a:lnTo>
                  <a:cubicBezTo>
                    <a:pt x="1054" y="1937"/>
                    <a:pt x="1257" y="1924"/>
                    <a:pt x="1224" y="1989"/>
                  </a:cubicBezTo>
                  <a:cubicBezTo>
                    <a:pt x="1250" y="1981"/>
                    <a:pt x="1277" y="1978"/>
                    <a:pt x="1305" y="1978"/>
                  </a:cubicBezTo>
                  <a:cubicBezTo>
                    <a:pt x="1459" y="1978"/>
                    <a:pt x="1645" y="2088"/>
                    <a:pt x="1872" y="2166"/>
                  </a:cubicBezTo>
                  <a:cubicBezTo>
                    <a:pt x="2016" y="2205"/>
                    <a:pt x="2160" y="2238"/>
                    <a:pt x="2304" y="2257"/>
                  </a:cubicBezTo>
                  <a:cubicBezTo>
                    <a:pt x="2448" y="2270"/>
                    <a:pt x="2592" y="2283"/>
                    <a:pt x="2716" y="2297"/>
                  </a:cubicBezTo>
                  <a:cubicBezTo>
                    <a:pt x="2744" y="2299"/>
                    <a:pt x="2770" y="2300"/>
                    <a:pt x="2792" y="2300"/>
                  </a:cubicBezTo>
                  <a:cubicBezTo>
                    <a:pt x="2813" y="2300"/>
                    <a:pt x="2832" y="2299"/>
                    <a:pt x="2847" y="2299"/>
                  </a:cubicBezTo>
                  <a:cubicBezTo>
                    <a:pt x="2891" y="2299"/>
                    <a:pt x="2910" y="2304"/>
                    <a:pt x="2899" y="2342"/>
                  </a:cubicBezTo>
                  <a:cubicBezTo>
                    <a:pt x="2905" y="2344"/>
                    <a:pt x="2911" y="2345"/>
                    <a:pt x="2916" y="2345"/>
                  </a:cubicBezTo>
                  <a:cubicBezTo>
                    <a:pt x="2941" y="2345"/>
                    <a:pt x="2949" y="2322"/>
                    <a:pt x="2971" y="2316"/>
                  </a:cubicBezTo>
                  <a:cubicBezTo>
                    <a:pt x="3069" y="2382"/>
                    <a:pt x="3200" y="2421"/>
                    <a:pt x="3318" y="2434"/>
                  </a:cubicBezTo>
                  <a:cubicBezTo>
                    <a:pt x="3358" y="2440"/>
                    <a:pt x="3397" y="2443"/>
                    <a:pt x="3435" y="2443"/>
                  </a:cubicBezTo>
                  <a:cubicBezTo>
                    <a:pt x="3515" y="2443"/>
                    <a:pt x="3589" y="2430"/>
                    <a:pt x="3651" y="2408"/>
                  </a:cubicBezTo>
                  <a:lnTo>
                    <a:pt x="3651" y="2408"/>
                  </a:lnTo>
                  <a:cubicBezTo>
                    <a:pt x="3651" y="2440"/>
                    <a:pt x="3638" y="2467"/>
                    <a:pt x="3625" y="2480"/>
                  </a:cubicBezTo>
                  <a:cubicBezTo>
                    <a:pt x="3629" y="2480"/>
                    <a:pt x="3634" y="2480"/>
                    <a:pt x="3639" y="2480"/>
                  </a:cubicBezTo>
                  <a:cubicBezTo>
                    <a:pt x="3688" y="2480"/>
                    <a:pt x="3754" y="2462"/>
                    <a:pt x="3780" y="2462"/>
                  </a:cubicBezTo>
                  <a:cubicBezTo>
                    <a:pt x="3797" y="2462"/>
                    <a:pt x="3798" y="2469"/>
                    <a:pt x="3769" y="2493"/>
                  </a:cubicBezTo>
                  <a:cubicBezTo>
                    <a:pt x="4005" y="2486"/>
                    <a:pt x="4140" y="2478"/>
                    <a:pt x="4280" y="2478"/>
                  </a:cubicBezTo>
                  <a:cubicBezTo>
                    <a:pt x="4420" y="2478"/>
                    <a:pt x="4564" y="2486"/>
                    <a:pt x="4816" y="2512"/>
                  </a:cubicBezTo>
                  <a:cubicBezTo>
                    <a:pt x="4816" y="2493"/>
                    <a:pt x="4809" y="2473"/>
                    <a:pt x="4822" y="2460"/>
                  </a:cubicBezTo>
                  <a:lnTo>
                    <a:pt x="4862" y="2460"/>
                  </a:lnTo>
                  <a:cubicBezTo>
                    <a:pt x="4914" y="2476"/>
                    <a:pt x="5017" y="2495"/>
                    <a:pt x="5095" y="2495"/>
                  </a:cubicBezTo>
                  <a:cubicBezTo>
                    <a:pt x="5145" y="2495"/>
                    <a:pt x="5185" y="2487"/>
                    <a:pt x="5195" y="2467"/>
                  </a:cubicBezTo>
                  <a:lnTo>
                    <a:pt x="5300" y="2467"/>
                  </a:lnTo>
                  <a:cubicBezTo>
                    <a:pt x="5307" y="2470"/>
                    <a:pt x="5311" y="2472"/>
                    <a:pt x="5316" y="2472"/>
                  </a:cubicBezTo>
                  <a:cubicBezTo>
                    <a:pt x="5320" y="2472"/>
                    <a:pt x="5323" y="2470"/>
                    <a:pt x="5326" y="2467"/>
                  </a:cubicBezTo>
                  <a:lnTo>
                    <a:pt x="5359" y="2467"/>
                  </a:lnTo>
                  <a:cubicBezTo>
                    <a:pt x="5365" y="2492"/>
                    <a:pt x="5378" y="2502"/>
                    <a:pt x="5391" y="2502"/>
                  </a:cubicBezTo>
                  <a:cubicBezTo>
                    <a:pt x="5409" y="2502"/>
                    <a:pt x="5427" y="2485"/>
                    <a:pt x="5431" y="2467"/>
                  </a:cubicBezTo>
                  <a:lnTo>
                    <a:pt x="5451" y="2467"/>
                  </a:lnTo>
                  <a:cubicBezTo>
                    <a:pt x="5470" y="2473"/>
                    <a:pt x="5490" y="2480"/>
                    <a:pt x="5483" y="2519"/>
                  </a:cubicBezTo>
                  <a:cubicBezTo>
                    <a:pt x="5670" y="2496"/>
                    <a:pt x="5927" y="2476"/>
                    <a:pt x="6197" y="2476"/>
                  </a:cubicBezTo>
                  <a:cubicBezTo>
                    <a:pt x="6305" y="2476"/>
                    <a:pt x="6415" y="2479"/>
                    <a:pt x="6523" y="2486"/>
                  </a:cubicBezTo>
                  <a:cubicBezTo>
                    <a:pt x="6766" y="2408"/>
                    <a:pt x="6949" y="2382"/>
                    <a:pt x="7138" y="2369"/>
                  </a:cubicBezTo>
                  <a:cubicBezTo>
                    <a:pt x="7184" y="2365"/>
                    <a:pt x="7232" y="2365"/>
                    <a:pt x="7281" y="2365"/>
                  </a:cubicBezTo>
                  <a:cubicBezTo>
                    <a:pt x="7330" y="2365"/>
                    <a:pt x="7380" y="2365"/>
                    <a:pt x="7433" y="2362"/>
                  </a:cubicBezTo>
                  <a:cubicBezTo>
                    <a:pt x="7485" y="2355"/>
                    <a:pt x="7544" y="2349"/>
                    <a:pt x="7609" y="2329"/>
                  </a:cubicBezTo>
                  <a:cubicBezTo>
                    <a:pt x="7668" y="2316"/>
                    <a:pt x="7740" y="2290"/>
                    <a:pt x="7806" y="2238"/>
                  </a:cubicBezTo>
                  <a:cubicBezTo>
                    <a:pt x="7832" y="2192"/>
                    <a:pt x="7878" y="2133"/>
                    <a:pt x="7904" y="2074"/>
                  </a:cubicBezTo>
                  <a:cubicBezTo>
                    <a:pt x="7923" y="2009"/>
                    <a:pt x="7917" y="1956"/>
                    <a:pt x="7871" y="1937"/>
                  </a:cubicBezTo>
                  <a:cubicBezTo>
                    <a:pt x="7897" y="1930"/>
                    <a:pt x="7904" y="1871"/>
                    <a:pt x="7884" y="1819"/>
                  </a:cubicBezTo>
                  <a:cubicBezTo>
                    <a:pt x="7865" y="1760"/>
                    <a:pt x="7832" y="1714"/>
                    <a:pt x="7819" y="1695"/>
                  </a:cubicBezTo>
                  <a:lnTo>
                    <a:pt x="7819" y="1695"/>
                  </a:lnTo>
                  <a:cubicBezTo>
                    <a:pt x="7838" y="1727"/>
                    <a:pt x="7838" y="1767"/>
                    <a:pt x="7819" y="1786"/>
                  </a:cubicBezTo>
                  <a:cubicBezTo>
                    <a:pt x="7806" y="1721"/>
                    <a:pt x="7786" y="1708"/>
                    <a:pt x="7793" y="1682"/>
                  </a:cubicBezTo>
                  <a:lnTo>
                    <a:pt x="7793" y="1682"/>
                  </a:lnTo>
                  <a:cubicBezTo>
                    <a:pt x="7801" y="1690"/>
                    <a:pt x="7806" y="1693"/>
                    <a:pt x="7809" y="1693"/>
                  </a:cubicBezTo>
                  <a:cubicBezTo>
                    <a:pt x="7813" y="1693"/>
                    <a:pt x="7815" y="1686"/>
                    <a:pt x="7819" y="1675"/>
                  </a:cubicBezTo>
                  <a:cubicBezTo>
                    <a:pt x="7819" y="1675"/>
                    <a:pt x="7819" y="1668"/>
                    <a:pt x="7825" y="1662"/>
                  </a:cubicBezTo>
                  <a:lnTo>
                    <a:pt x="7838" y="1662"/>
                  </a:lnTo>
                  <a:cubicBezTo>
                    <a:pt x="7806" y="1642"/>
                    <a:pt x="7786" y="1623"/>
                    <a:pt x="7766" y="1583"/>
                  </a:cubicBezTo>
                  <a:cubicBezTo>
                    <a:pt x="7740" y="1551"/>
                    <a:pt x="7714" y="1518"/>
                    <a:pt x="7701" y="1485"/>
                  </a:cubicBezTo>
                  <a:cubicBezTo>
                    <a:pt x="7669" y="1444"/>
                    <a:pt x="7644" y="1413"/>
                    <a:pt x="7620" y="1413"/>
                  </a:cubicBezTo>
                  <a:cubicBezTo>
                    <a:pt x="7610" y="1413"/>
                    <a:pt x="7600" y="1419"/>
                    <a:pt x="7590" y="1433"/>
                  </a:cubicBezTo>
                  <a:cubicBezTo>
                    <a:pt x="7590" y="1269"/>
                    <a:pt x="7531" y="1335"/>
                    <a:pt x="7407" y="1282"/>
                  </a:cubicBezTo>
                  <a:cubicBezTo>
                    <a:pt x="7472" y="1269"/>
                    <a:pt x="7400" y="1230"/>
                    <a:pt x="7328" y="1197"/>
                  </a:cubicBezTo>
                  <a:cubicBezTo>
                    <a:pt x="7263" y="1171"/>
                    <a:pt x="7204" y="1145"/>
                    <a:pt x="7289" y="1132"/>
                  </a:cubicBezTo>
                  <a:cubicBezTo>
                    <a:pt x="7099" y="1080"/>
                    <a:pt x="7106" y="1008"/>
                    <a:pt x="6923" y="949"/>
                  </a:cubicBezTo>
                  <a:cubicBezTo>
                    <a:pt x="6917" y="967"/>
                    <a:pt x="6911" y="995"/>
                    <a:pt x="6895" y="995"/>
                  </a:cubicBezTo>
                  <a:cubicBezTo>
                    <a:pt x="6893" y="995"/>
                    <a:pt x="6892" y="995"/>
                    <a:pt x="6890" y="995"/>
                  </a:cubicBezTo>
                  <a:cubicBezTo>
                    <a:pt x="6864" y="961"/>
                    <a:pt x="6844" y="946"/>
                    <a:pt x="6829" y="946"/>
                  </a:cubicBezTo>
                  <a:cubicBezTo>
                    <a:pt x="6818" y="946"/>
                    <a:pt x="6810" y="954"/>
                    <a:pt x="6805" y="968"/>
                  </a:cubicBezTo>
                  <a:cubicBezTo>
                    <a:pt x="6774" y="917"/>
                    <a:pt x="6657" y="865"/>
                    <a:pt x="6580" y="865"/>
                  </a:cubicBezTo>
                  <a:cubicBezTo>
                    <a:pt x="6560" y="865"/>
                    <a:pt x="6542" y="869"/>
                    <a:pt x="6530" y="877"/>
                  </a:cubicBezTo>
                  <a:cubicBezTo>
                    <a:pt x="6491" y="785"/>
                    <a:pt x="6340" y="753"/>
                    <a:pt x="6222" y="746"/>
                  </a:cubicBezTo>
                  <a:cubicBezTo>
                    <a:pt x="6170" y="694"/>
                    <a:pt x="6071" y="670"/>
                    <a:pt x="6009" y="670"/>
                  </a:cubicBezTo>
                  <a:cubicBezTo>
                    <a:pt x="5978" y="670"/>
                    <a:pt x="5956" y="676"/>
                    <a:pt x="5954" y="687"/>
                  </a:cubicBezTo>
                  <a:cubicBezTo>
                    <a:pt x="5847" y="608"/>
                    <a:pt x="5717" y="552"/>
                    <a:pt x="5630" y="552"/>
                  </a:cubicBezTo>
                  <a:cubicBezTo>
                    <a:pt x="5594" y="552"/>
                    <a:pt x="5566" y="562"/>
                    <a:pt x="5549" y="582"/>
                  </a:cubicBezTo>
                  <a:cubicBezTo>
                    <a:pt x="5524" y="536"/>
                    <a:pt x="5490" y="519"/>
                    <a:pt x="5461" y="519"/>
                  </a:cubicBezTo>
                  <a:cubicBezTo>
                    <a:pt x="5437" y="519"/>
                    <a:pt x="5417" y="532"/>
                    <a:pt x="5411" y="550"/>
                  </a:cubicBezTo>
                  <a:cubicBezTo>
                    <a:pt x="5314" y="447"/>
                    <a:pt x="5162" y="389"/>
                    <a:pt x="5003" y="389"/>
                  </a:cubicBezTo>
                  <a:cubicBezTo>
                    <a:pt x="4980" y="389"/>
                    <a:pt x="4957" y="390"/>
                    <a:pt x="4934" y="393"/>
                  </a:cubicBezTo>
                  <a:cubicBezTo>
                    <a:pt x="4919" y="340"/>
                    <a:pt x="4856" y="332"/>
                    <a:pt x="4777" y="332"/>
                  </a:cubicBezTo>
                  <a:cubicBezTo>
                    <a:pt x="4740" y="332"/>
                    <a:pt x="4698" y="334"/>
                    <a:pt x="4657" y="334"/>
                  </a:cubicBezTo>
                  <a:cubicBezTo>
                    <a:pt x="4559" y="334"/>
                    <a:pt x="4461" y="323"/>
                    <a:pt x="4410" y="249"/>
                  </a:cubicBezTo>
                  <a:cubicBezTo>
                    <a:pt x="4406" y="261"/>
                    <a:pt x="4398" y="265"/>
                    <a:pt x="4389" y="265"/>
                  </a:cubicBezTo>
                  <a:cubicBezTo>
                    <a:pt x="4370" y="265"/>
                    <a:pt x="4341" y="247"/>
                    <a:pt x="4311" y="247"/>
                  </a:cubicBezTo>
                  <a:cubicBezTo>
                    <a:pt x="4292" y="247"/>
                    <a:pt x="4272" y="254"/>
                    <a:pt x="4253" y="275"/>
                  </a:cubicBezTo>
                  <a:cubicBezTo>
                    <a:pt x="4231" y="248"/>
                    <a:pt x="4183" y="233"/>
                    <a:pt x="4128" y="233"/>
                  </a:cubicBezTo>
                  <a:cubicBezTo>
                    <a:pt x="4103" y="233"/>
                    <a:pt x="4077" y="236"/>
                    <a:pt x="4050" y="242"/>
                  </a:cubicBezTo>
                  <a:cubicBezTo>
                    <a:pt x="3978" y="175"/>
                    <a:pt x="3840" y="144"/>
                    <a:pt x="3704" y="144"/>
                  </a:cubicBezTo>
                  <a:cubicBezTo>
                    <a:pt x="3669" y="144"/>
                    <a:pt x="3633" y="147"/>
                    <a:pt x="3599" y="151"/>
                  </a:cubicBezTo>
                  <a:cubicBezTo>
                    <a:pt x="3560" y="118"/>
                    <a:pt x="3534" y="105"/>
                    <a:pt x="3501" y="105"/>
                  </a:cubicBezTo>
                  <a:lnTo>
                    <a:pt x="3507" y="0"/>
                  </a:lnTo>
                  <a:lnTo>
                    <a:pt x="3507" y="0"/>
                  </a:lnTo>
                  <a:cubicBezTo>
                    <a:pt x="3501" y="7"/>
                    <a:pt x="3507" y="39"/>
                    <a:pt x="3488" y="39"/>
                  </a:cubicBezTo>
                  <a:cubicBezTo>
                    <a:pt x="3480" y="40"/>
                    <a:pt x="3471" y="40"/>
                    <a:pt x="3462" y="40"/>
                  </a:cubicBezTo>
                  <a:cubicBezTo>
                    <a:pt x="3378" y="40"/>
                    <a:pt x="3245" y="26"/>
                    <a:pt x="3136" y="26"/>
                  </a:cubicBezTo>
                  <a:cubicBezTo>
                    <a:pt x="3057" y="26"/>
                    <a:pt x="2990" y="33"/>
                    <a:pt x="2964" y="59"/>
                  </a:cubicBezTo>
                  <a:cubicBezTo>
                    <a:pt x="2958" y="33"/>
                    <a:pt x="2932" y="33"/>
                    <a:pt x="2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1" name="Google Shape;1521;p34"/>
          <p:cNvSpPr/>
          <p:nvPr/>
        </p:nvSpPr>
        <p:spPr>
          <a:xfrm flipH="1">
            <a:off x="-35650" y="3260800"/>
            <a:ext cx="9215311" cy="1341920"/>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2" name="Google Shape;1522;p34"/>
          <p:cNvGrpSpPr/>
          <p:nvPr/>
        </p:nvGrpSpPr>
        <p:grpSpPr>
          <a:xfrm>
            <a:off x="7373377" y="0"/>
            <a:ext cx="1414673" cy="330745"/>
            <a:chOff x="7373377" y="0"/>
            <a:chExt cx="1414673" cy="330745"/>
          </a:xfrm>
        </p:grpSpPr>
        <p:sp>
          <p:nvSpPr>
            <p:cNvPr id="1523" name="Google Shape;1523;p34"/>
            <p:cNvSpPr/>
            <p:nvPr/>
          </p:nvSpPr>
          <p:spPr>
            <a:xfrm>
              <a:off x="7373377" y="0"/>
              <a:ext cx="1414673" cy="330744"/>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4"/>
            <p:cNvSpPr/>
            <p:nvPr/>
          </p:nvSpPr>
          <p:spPr>
            <a:xfrm>
              <a:off x="7387887" y="39412"/>
              <a:ext cx="1400163" cy="291333"/>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 name="Google Shape;1525;p34"/>
          <p:cNvGrpSpPr/>
          <p:nvPr/>
        </p:nvGrpSpPr>
        <p:grpSpPr>
          <a:xfrm>
            <a:off x="450566" y="264676"/>
            <a:ext cx="1344939" cy="641228"/>
            <a:chOff x="450566" y="264676"/>
            <a:chExt cx="1344939" cy="641228"/>
          </a:xfrm>
        </p:grpSpPr>
        <p:sp>
          <p:nvSpPr>
            <p:cNvPr id="1526" name="Google Shape;1526;p34"/>
            <p:cNvSpPr/>
            <p:nvPr/>
          </p:nvSpPr>
          <p:spPr>
            <a:xfrm rot="292868">
              <a:off x="470842" y="319206"/>
              <a:ext cx="1304387" cy="532169"/>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4"/>
            <p:cNvSpPr/>
            <p:nvPr/>
          </p:nvSpPr>
          <p:spPr>
            <a:xfrm rot="292868">
              <a:off x="710281" y="511934"/>
              <a:ext cx="982892" cy="338090"/>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8" name="Google Shape;1528;p34"/>
          <p:cNvSpPr/>
          <p:nvPr/>
        </p:nvSpPr>
        <p:spPr>
          <a:xfrm>
            <a:off x="-26187" y="3212876"/>
            <a:ext cx="9215311" cy="2403167"/>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9" name="Google Shape;1529;p34"/>
          <p:cNvGrpSpPr/>
          <p:nvPr/>
        </p:nvGrpSpPr>
        <p:grpSpPr>
          <a:xfrm rot="271173">
            <a:off x="3056616" y="4313395"/>
            <a:ext cx="4212634" cy="1074188"/>
            <a:chOff x="970942" y="4333299"/>
            <a:chExt cx="4212594" cy="1074178"/>
          </a:xfrm>
        </p:grpSpPr>
        <p:sp>
          <p:nvSpPr>
            <p:cNvPr id="1530" name="Google Shape;1530;p34"/>
            <p:cNvSpPr/>
            <p:nvPr/>
          </p:nvSpPr>
          <p:spPr>
            <a:xfrm>
              <a:off x="970942" y="4333299"/>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4"/>
            <p:cNvSpPr/>
            <p:nvPr/>
          </p:nvSpPr>
          <p:spPr>
            <a:xfrm rot="900010">
              <a:off x="3172556" y="4785066"/>
              <a:ext cx="1452239" cy="442006"/>
            </a:xfrm>
            <a:custGeom>
              <a:avLst/>
              <a:gdLst/>
              <a:ahLst/>
              <a:cxnLst/>
              <a:rect l="l" t="t" r="r" b="b"/>
              <a:pathLst>
                <a:path w="15199" h="4626" extrusionOk="0">
                  <a:moveTo>
                    <a:pt x="15192" y="7"/>
                  </a:moveTo>
                  <a:cubicBezTo>
                    <a:pt x="15192" y="7"/>
                    <a:pt x="15192" y="7"/>
                    <a:pt x="15192" y="7"/>
                  </a:cubicBezTo>
                  <a:cubicBezTo>
                    <a:pt x="15192" y="7"/>
                    <a:pt x="15192" y="7"/>
                    <a:pt x="15192" y="7"/>
                  </a:cubicBezTo>
                  <a:lnTo>
                    <a:pt x="15192" y="7"/>
                  </a:lnTo>
                  <a:cubicBezTo>
                    <a:pt x="15192" y="7"/>
                    <a:pt x="15192" y="7"/>
                    <a:pt x="15192" y="7"/>
                  </a:cubicBezTo>
                  <a:close/>
                  <a:moveTo>
                    <a:pt x="15169" y="30"/>
                  </a:moveTo>
                  <a:cubicBezTo>
                    <a:pt x="15152" y="46"/>
                    <a:pt x="15136" y="62"/>
                    <a:pt x="15134" y="62"/>
                  </a:cubicBezTo>
                  <a:cubicBezTo>
                    <a:pt x="15133" y="62"/>
                    <a:pt x="15135" y="59"/>
                    <a:pt x="15140" y="53"/>
                  </a:cubicBezTo>
                  <a:cubicBezTo>
                    <a:pt x="15140" y="53"/>
                    <a:pt x="15140" y="54"/>
                    <a:pt x="15140" y="54"/>
                  </a:cubicBezTo>
                  <a:cubicBezTo>
                    <a:pt x="15144" y="54"/>
                    <a:pt x="15158" y="40"/>
                    <a:pt x="15169" y="30"/>
                  </a:cubicBezTo>
                  <a:close/>
                  <a:moveTo>
                    <a:pt x="12928" y="1662"/>
                  </a:moveTo>
                  <a:lnTo>
                    <a:pt x="12928" y="1662"/>
                  </a:lnTo>
                  <a:cubicBezTo>
                    <a:pt x="12927" y="1665"/>
                    <a:pt x="12925" y="1667"/>
                    <a:pt x="12923" y="1669"/>
                  </a:cubicBezTo>
                  <a:lnTo>
                    <a:pt x="12923" y="1669"/>
                  </a:lnTo>
                  <a:cubicBezTo>
                    <a:pt x="12925" y="1668"/>
                    <a:pt x="12927" y="1665"/>
                    <a:pt x="12928" y="1662"/>
                  </a:cubicBezTo>
                  <a:close/>
                  <a:moveTo>
                    <a:pt x="11270" y="2284"/>
                  </a:moveTo>
                  <a:lnTo>
                    <a:pt x="11270" y="2284"/>
                  </a:lnTo>
                  <a:cubicBezTo>
                    <a:pt x="11269" y="2288"/>
                    <a:pt x="11268" y="2293"/>
                    <a:pt x="11267" y="2297"/>
                  </a:cubicBezTo>
                  <a:cubicBezTo>
                    <a:pt x="11268" y="2293"/>
                    <a:pt x="11269" y="2288"/>
                    <a:pt x="11270" y="2284"/>
                  </a:cubicBezTo>
                  <a:close/>
                  <a:moveTo>
                    <a:pt x="8301" y="2351"/>
                  </a:moveTo>
                  <a:cubicBezTo>
                    <a:pt x="8317" y="2351"/>
                    <a:pt x="8335" y="2360"/>
                    <a:pt x="8355" y="2375"/>
                  </a:cubicBezTo>
                  <a:cubicBezTo>
                    <a:pt x="8360" y="2365"/>
                    <a:pt x="8363" y="2360"/>
                    <a:pt x="8364" y="2360"/>
                  </a:cubicBezTo>
                  <a:lnTo>
                    <a:pt x="8364" y="2360"/>
                  </a:lnTo>
                  <a:cubicBezTo>
                    <a:pt x="8368" y="2360"/>
                    <a:pt x="8313" y="2498"/>
                    <a:pt x="8265" y="2498"/>
                  </a:cubicBezTo>
                  <a:cubicBezTo>
                    <a:pt x="8253" y="2498"/>
                    <a:pt x="8241" y="2489"/>
                    <a:pt x="8231" y="2467"/>
                  </a:cubicBezTo>
                  <a:cubicBezTo>
                    <a:pt x="8244" y="2385"/>
                    <a:pt x="8268" y="2351"/>
                    <a:pt x="8301" y="2351"/>
                  </a:cubicBezTo>
                  <a:close/>
                  <a:moveTo>
                    <a:pt x="15198" y="1"/>
                  </a:moveTo>
                  <a:cubicBezTo>
                    <a:pt x="15197" y="2"/>
                    <a:pt x="15195" y="5"/>
                    <a:pt x="15192" y="7"/>
                  </a:cubicBezTo>
                  <a:lnTo>
                    <a:pt x="15192" y="7"/>
                  </a:lnTo>
                  <a:cubicBezTo>
                    <a:pt x="15192" y="7"/>
                    <a:pt x="15192" y="7"/>
                    <a:pt x="15192" y="7"/>
                  </a:cubicBezTo>
                  <a:lnTo>
                    <a:pt x="15192" y="7"/>
                  </a:lnTo>
                  <a:cubicBezTo>
                    <a:pt x="15192" y="7"/>
                    <a:pt x="15191" y="7"/>
                    <a:pt x="15190" y="9"/>
                  </a:cubicBezTo>
                  <a:lnTo>
                    <a:pt x="15190" y="9"/>
                  </a:lnTo>
                  <a:cubicBezTo>
                    <a:pt x="15190" y="8"/>
                    <a:pt x="15191" y="8"/>
                    <a:pt x="15192" y="7"/>
                  </a:cubicBezTo>
                  <a:lnTo>
                    <a:pt x="15192" y="7"/>
                  </a:lnTo>
                  <a:cubicBezTo>
                    <a:pt x="15188" y="11"/>
                    <a:pt x="15183" y="16"/>
                    <a:pt x="15178" y="21"/>
                  </a:cubicBezTo>
                  <a:lnTo>
                    <a:pt x="15178" y="21"/>
                  </a:lnTo>
                  <a:cubicBezTo>
                    <a:pt x="15159" y="36"/>
                    <a:pt x="15152" y="42"/>
                    <a:pt x="15151" y="42"/>
                  </a:cubicBezTo>
                  <a:cubicBezTo>
                    <a:pt x="15150" y="42"/>
                    <a:pt x="15180" y="16"/>
                    <a:pt x="15190" y="9"/>
                  </a:cubicBezTo>
                  <a:lnTo>
                    <a:pt x="15190" y="9"/>
                  </a:lnTo>
                  <a:cubicBezTo>
                    <a:pt x="15105" y="69"/>
                    <a:pt x="15071" y="90"/>
                    <a:pt x="15019" y="141"/>
                  </a:cubicBezTo>
                  <a:lnTo>
                    <a:pt x="15019" y="141"/>
                  </a:lnTo>
                  <a:cubicBezTo>
                    <a:pt x="15020" y="139"/>
                    <a:pt x="15020" y="139"/>
                    <a:pt x="15019" y="139"/>
                  </a:cubicBezTo>
                  <a:cubicBezTo>
                    <a:pt x="15010" y="139"/>
                    <a:pt x="14946" y="179"/>
                    <a:pt x="14957" y="184"/>
                  </a:cubicBezTo>
                  <a:cubicBezTo>
                    <a:pt x="14965" y="175"/>
                    <a:pt x="14986" y="167"/>
                    <a:pt x="14992" y="167"/>
                  </a:cubicBezTo>
                  <a:cubicBezTo>
                    <a:pt x="14996" y="167"/>
                    <a:pt x="14995" y="170"/>
                    <a:pt x="14983" y="177"/>
                  </a:cubicBezTo>
                  <a:cubicBezTo>
                    <a:pt x="14972" y="177"/>
                    <a:pt x="14934" y="213"/>
                    <a:pt x="14921" y="213"/>
                  </a:cubicBezTo>
                  <a:cubicBezTo>
                    <a:pt x="14917" y="213"/>
                    <a:pt x="14916" y="210"/>
                    <a:pt x="14917" y="203"/>
                  </a:cubicBezTo>
                  <a:lnTo>
                    <a:pt x="14917" y="203"/>
                  </a:lnTo>
                  <a:cubicBezTo>
                    <a:pt x="14852" y="249"/>
                    <a:pt x="14767" y="308"/>
                    <a:pt x="14675" y="367"/>
                  </a:cubicBezTo>
                  <a:cubicBezTo>
                    <a:pt x="14590" y="426"/>
                    <a:pt x="14505" y="491"/>
                    <a:pt x="14427" y="550"/>
                  </a:cubicBezTo>
                  <a:cubicBezTo>
                    <a:pt x="14315" y="629"/>
                    <a:pt x="14021" y="707"/>
                    <a:pt x="14034" y="799"/>
                  </a:cubicBezTo>
                  <a:cubicBezTo>
                    <a:pt x="14034" y="798"/>
                    <a:pt x="14036" y="797"/>
                    <a:pt x="14040" y="797"/>
                  </a:cubicBezTo>
                  <a:cubicBezTo>
                    <a:pt x="14056" y="797"/>
                    <a:pt x="14100" y="809"/>
                    <a:pt x="14073" y="825"/>
                  </a:cubicBezTo>
                  <a:cubicBezTo>
                    <a:pt x="14073" y="825"/>
                    <a:pt x="14072" y="826"/>
                    <a:pt x="14071" y="826"/>
                  </a:cubicBezTo>
                  <a:cubicBezTo>
                    <a:pt x="14059" y="826"/>
                    <a:pt x="14013" y="792"/>
                    <a:pt x="14001" y="792"/>
                  </a:cubicBezTo>
                  <a:cubicBezTo>
                    <a:pt x="13877" y="812"/>
                    <a:pt x="13746" y="884"/>
                    <a:pt x="13628" y="969"/>
                  </a:cubicBezTo>
                  <a:cubicBezTo>
                    <a:pt x="13515" y="1057"/>
                    <a:pt x="13402" y="1133"/>
                    <a:pt x="13295" y="1133"/>
                  </a:cubicBezTo>
                  <a:cubicBezTo>
                    <a:pt x="13290" y="1133"/>
                    <a:pt x="13286" y="1133"/>
                    <a:pt x="13282" y="1132"/>
                  </a:cubicBezTo>
                  <a:lnTo>
                    <a:pt x="13282" y="1132"/>
                  </a:lnTo>
                  <a:cubicBezTo>
                    <a:pt x="13295" y="1165"/>
                    <a:pt x="13327" y="1204"/>
                    <a:pt x="13308" y="1217"/>
                  </a:cubicBezTo>
                  <a:cubicBezTo>
                    <a:pt x="13287" y="1200"/>
                    <a:pt x="13261" y="1192"/>
                    <a:pt x="13235" y="1192"/>
                  </a:cubicBezTo>
                  <a:cubicBezTo>
                    <a:pt x="13154" y="1192"/>
                    <a:pt x="13069" y="1263"/>
                    <a:pt x="13118" y="1322"/>
                  </a:cubicBezTo>
                  <a:cubicBezTo>
                    <a:pt x="13109" y="1315"/>
                    <a:pt x="13101" y="1313"/>
                    <a:pt x="13093" y="1313"/>
                  </a:cubicBezTo>
                  <a:cubicBezTo>
                    <a:pt x="13064" y="1313"/>
                    <a:pt x="13050" y="1357"/>
                    <a:pt x="13020" y="1357"/>
                  </a:cubicBezTo>
                  <a:cubicBezTo>
                    <a:pt x="13007" y="1357"/>
                    <a:pt x="12990" y="1348"/>
                    <a:pt x="12968" y="1322"/>
                  </a:cubicBezTo>
                  <a:cubicBezTo>
                    <a:pt x="12974" y="1316"/>
                    <a:pt x="12980" y="1314"/>
                    <a:pt x="12987" y="1314"/>
                  </a:cubicBezTo>
                  <a:cubicBezTo>
                    <a:pt x="12998" y="1314"/>
                    <a:pt x="13010" y="1320"/>
                    <a:pt x="13016" y="1320"/>
                  </a:cubicBezTo>
                  <a:cubicBezTo>
                    <a:pt x="13023" y="1320"/>
                    <a:pt x="13025" y="1315"/>
                    <a:pt x="13020" y="1296"/>
                  </a:cubicBezTo>
                  <a:cubicBezTo>
                    <a:pt x="12996" y="1294"/>
                    <a:pt x="12978" y="1293"/>
                    <a:pt x="12963" y="1293"/>
                  </a:cubicBezTo>
                  <a:cubicBezTo>
                    <a:pt x="12885" y="1293"/>
                    <a:pt x="12915" y="1323"/>
                    <a:pt x="12811" y="1401"/>
                  </a:cubicBezTo>
                  <a:cubicBezTo>
                    <a:pt x="12791" y="1361"/>
                    <a:pt x="12811" y="1335"/>
                    <a:pt x="12778" y="1335"/>
                  </a:cubicBezTo>
                  <a:cubicBezTo>
                    <a:pt x="12773" y="1393"/>
                    <a:pt x="12700" y="1460"/>
                    <a:pt x="12655" y="1460"/>
                  </a:cubicBezTo>
                  <a:cubicBezTo>
                    <a:pt x="12634" y="1460"/>
                    <a:pt x="12619" y="1445"/>
                    <a:pt x="12621" y="1407"/>
                  </a:cubicBezTo>
                  <a:lnTo>
                    <a:pt x="12621" y="1407"/>
                  </a:lnTo>
                  <a:cubicBezTo>
                    <a:pt x="12569" y="1492"/>
                    <a:pt x="12497" y="1433"/>
                    <a:pt x="12490" y="1544"/>
                  </a:cubicBezTo>
                  <a:cubicBezTo>
                    <a:pt x="12440" y="1473"/>
                    <a:pt x="12400" y="1447"/>
                    <a:pt x="12364" y="1447"/>
                  </a:cubicBezTo>
                  <a:cubicBezTo>
                    <a:pt x="12334" y="1447"/>
                    <a:pt x="12308" y="1465"/>
                    <a:pt x="12281" y="1492"/>
                  </a:cubicBezTo>
                  <a:cubicBezTo>
                    <a:pt x="12222" y="1551"/>
                    <a:pt x="12163" y="1656"/>
                    <a:pt x="12065" y="1682"/>
                  </a:cubicBezTo>
                  <a:cubicBezTo>
                    <a:pt x="12021" y="1696"/>
                    <a:pt x="11972" y="1701"/>
                    <a:pt x="11920" y="1701"/>
                  </a:cubicBezTo>
                  <a:cubicBezTo>
                    <a:pt x="11825" y="1701"/>
                    <a:pt x="11722" y="1684"/>
                    <a:pt x="11633" y="1675"/>
                  </a:cubicBezTo>
                  <a:cubicBezTo>
                    <a:pt x="11594" y="1670"/>
                    <a:pt x="11558" y="1666"/>
                    <a:pt x="11527" y="1666"/>
                  </a:cubicBezTo>
                  <a:cubicBezTo>
                    <a:pt x="11441" y="1666"/>
                    <a:pt x="11386" y="1695"/>
                    <a:pt x="11391" y="1800"/>
                  </a:cubicBezTo>
                  <a:cubicBezTo>
                    <a:pt x="11376" y="1770"/>
                    <a:pt x="11361" y="1759"/>
                    <a:pt x="11346" y="1759"/>
                  </a:cubicBezTo>
                  <a:cubicBezTo>
                    <a:pt x="11299" y="1759"/>
                    <a:pt x="11254" y="1873"/>
                    <a:pt x="11225" y="1873"/>
                  </a:cubicBezTo>
                  <a:cubicBezTo>
                    <a:pt x="11210" y="1873"/>
                    <a:pt x="11200" y="1846"/>
                    <a:pt x="11195" y="1767"/>
                  </a:cubicBezTo>
                  <a:cubicBezTo>
                    <a:pt x="11038" y="1872"/>
                    <a:pt x="10868" y="1898"/>
                    <a:pt x="10711" y="1917"/>
                  </a:cubicBezTo>
                  <a:cubicBezTo>
                    <a:pt x="10560" y="1937"/>
                    <a:pt x="10416" y="1944"/>
                    <a:pt x="10311" y="2042"/>
                  </a:cubicBezTo>
                  <a:cubicBezTo>
                    <a:pt x="10230" y="1939"/>
                    <a:pt x="10135" y="1900"/>
                    <a:pt x="10034" y="1900"/>
                  </a:cubicBezTo>
                  <a:cubicBezTo>
                    <a:pt x="9948" y="1900"/>
                    <a:pt x="9858" y="1928"/>
                    <a:pt x="9768" y="1970"/>
                  </a:cubicBezTo>
                  <a:cubicBezTo>
                    <a:pt x="9586" y="2049"/>
                    <a:pt x="9403" y="2168"/>
                    <a:pt x="9257" y="2168"/>
                  </a:cubicBezTo>
                  <a:cubicBezTo>
                    <a:pt x="9246" y="2168"/>
                    <a:pt x="9236" y="2167"/>
                    <a:pt x="9225" y="2166"/>
                  </a:cubicBezTo>
                  <a:cubicBezTo>
                    <a:pt x="9053" y="2141"/>
                    <a:pt x="8891" y="2048"/>
                    <a:pt x="8755" y="2048"/>
                  </a:cubicBezTo>
                  <a:cubicBezTo>
                    <a:pt x="8715" y="2048"/>
                    <a:pt x="8678" y="2056"/>
                    <a:pt x="8643" y="2074"/>
                  </a:cubicBezTo>
                  <a:cubicBezTo>
                    <a:pt x="8656" y="2153"/>
                    <a:pt x="8669" y="2199"/>
                    <a:pt x="8689" y="2238"/>
                  </a:cubicBezTo>
                  <a:cubicBezTo>
                    <a:pt x="8663" y="2245"/>
                    <a:pt x="8650" y="2277"/>
                    <a:pt x="8643" y="2310"/>
                  </a:cubicBezTo>
                  <a:cubicBezTo>
                    <a:pt x="8624" y="2166"/>
                    <a:pt x="8650" y="2127"/>
                    <a:pt x="8584" y="2088"/>
                  </a:cubicBezTo>
                  <a:cubicBezTo>
                    <a:pt x="8556" y="2104"/>
                    <a:pt x="8520" y="2109"/>
                    <a:pt x="8479" y="2109"/>
                  </a:cubicBezTo>
                  <a:cubicBezTo>
                    <a:pt x="8405" y="2109"/>
                    <a:pt x="8317" y="2092"/>
                    <a:pt x="8238" y="2088"/>
                  </a:cubicBezTo>
                  <a:cubicBezTo>
                    <a:pt x="8225" y="2087"/>
                    <a:pt x="8213" y="2086"/>
                    <a:pt x="8201" y="2086"/>
                  </a:cubicBezTo>
                  <a:cubicBezTo>
                    <a:pt x="8091" y="2086"/>
                    <a:pt x="7995" y="2119"/>
                    <a:pt x="7989" y="2284"/>
                  </a:cubicBezTo>
                  <a:cubicBezTo>
                    <a:pt x="7965" y="2260"/>
                    <a:pt x="7939" y="2200"/>
                    <a:pt x="7924" y="2200"/>
                  </a:cubicBezTo>
                  <a:cubicBezTo>
                    <a:pt x="7913" y="2200"/>
                    <a:pt x="7908" y="2226"/>
                    <a:pt x="7910" y="2303"/>
                  </a:cubicBezTo>
                  <a:cubicBezTo>
                    <a:pt x="7930" y="2310"/>
                    <a:pt x="7950" y="2297"/>
                    <a:pt x="7956" y="2349"/>
                  </a:cubicBezTo>
                  <a:cubicBezTo>
                    <a:pt x="7891" y="2336"/>
                    <a:pt x="7852" y="2290"/>
                    <a:pt x="7897" y="2186"/>
                  </a:cubicBezTo>
                  <a:lnTo>
                    <a:pt x="7897" y="2186"/>
                  </a:lnTo>
                  <a:cubicBezTo>
                    <a:pt x="7819" y="2316"/>
                    <a:pt x="7760" y="2218"/>
                    <a:pt x="7727" y="2402"/>
                  </a:cubicBezTo>
                  <a:cubicBezTo>
                    <a:pt x="7699" y="2345"/>
                    <a:pt x="7637" y="2310"/>
                    <a:pt x="7573" y="2310"/>
                  </a:cubicBezTo>
                  <a:cubicBezTo>
                    <a:pt x="7489" y="2310"/>
                    <a:pt x="7402" y="2372"/>
                    <a:pt x="7387" y="2532"/>
                  </a:cubicBezTo>
                  <a:cubicBezTo>
                    <a:pt x="7367" y="2429"/>
                    <a:pt x="7352" y="2399"/>
                    <a:pt x="7338" y="2399"/>
                  </a:cubicBezTo>
                  <a:cubicBezTo>
                    <a:pt x="7319" y="2399"/>
                    <a:pt x="7305" y="2463"/>
                    <a:pt x="7286" y="2463"/>
                  </a:cubicBezTo>
                  <a:cubicBezTo>
                    <a:pt x="7275" y="2463"/>
                    <a:pt x="7264" y="2445"/>
                    <a:pt x="7250" y="2388"/>
                  </a:cubicBezTo>
                  <a:cubicBezTo>
                    <a:pt x="7250" y="2514"/>
                    <a:pt x="7207" y="2552"/>
                    <a:pt x="7160" y="2552"/>
                  </a:cubicBezTo>
                  <a:cubicBezTo>
                    <a:pt x="7130" y="2552"/>
                    <a:pt x="7098" y="2537"/>
                    <a:pt x="7073" y="2519"/>
                  </a:cubicBezTo>
                  <a:lnTo>
                    <a:pt x="7073" y="2519"/>
                  </a:lnTo>
                  <a:cubicBezTo>
                    <a:pt x="7099" y="2559"/>
                    <a:pt x="7099" y="2644"/>
                    <a:pt x="7067" y="2663"/>
                  </a:cubicBezTo>
                  <a:cubicBezTo>
                    <a:pt x="7049" y="2541"/>
                    <a:pt x="6976" y="2413"/>
                    <a:pt x="6930" y="2413"/>
                  </a:cubicBezTo>
                  <a:cubicBezTo>
                    <a:pt x="6907" y="2413"/>
                    <a:pt x="6890" y="2445"/>
                    <a:pt x="6890" y="2526"/>
                  </a:cubicBezTo>
                  <a:cubicBezTo>
                    <a:pt x="6893" y="2527"/>
                    <a:pt x="6896" y="2528"/>
                    <a:pt x="6899" y="2528"/>
                  </a:cubicBezTo>
                  <a:cubicBezTo>
                    <a:pt x="6920" y="2528"/>
                    <a:pt x="6927" y="2487"/>
                    <a:pt x="6935" y="2487"/>
                  </a:cubicBezTo>
                  <a:cubicBezTo>
                    <a:pt x="6939" y="2487"/>
                    <a:pt x="6943" y="2495"/>
                    <a:pt x="6949" y="2519"/>
                  </a:cubicBezTo>
                  <a:cubicBezTo>
                    <a:pt x="6962" y="2729"/>
                    <a:pt x="6883" y="2519"/>
                    <a:pt x="6903" y="2761"/>
                  </a:cubicBezTo>
                  <a:lnTo>
                    <a:pt x="6857" y="2421"/>
                  </a:lnTo>
                  <a:cubicBezTo>
                    <a:pt x="6751" y="2479"/>
                    <a:pt x="6692" y="2612"/>
                    <a:pt x="6623" y="2612"/>
                  </a:cubicBezTo>
                  <a:cubicBezTo>
                    <a:pt x="6590" y="2612"/>
                    <a:pt x="6555" y="2582"/>
                    <a:pt x="6510" y="2500"/>
                  </a:cubicBezTo>
                  <a:cubicBezTo>
                    <a:pt x="6471" y="2601"/>
                    <a:pt x="6419" y="2631"/>
                    <a:pt x="6363" y="2631"/>
                  </a:cubicBezTo>
                  <a:cubicBezTo>
                    <a:pt x="6275" y="2631"/>
                    <a:pt x="6174" y="2554"/>
                    <a:pt x="6092" y="2554"/>
                  </a:cubicBezTo>
                  <a:cubicBezTo>
                    <a:pt x="6055" y="2554"/>
                    <a:pt x="6021" y="2570"/>
                    <a:pt x="5994" y="2617"/>
                  </a:cubicBezTo>
                  <a:cubicBezTo>
                    <a:pt x="5948" y="2689"/>
                    <a:pt x="6046" y="2768"/>
                    <a:pt x="5994" y="2788"/>
                  </a:cubicBezTo>
                  <a:cubicBezTo>
                    <a:pt x="5987" y="2788"/>
                    <a:pt x="5941" y="2637"/>
                    <a:pt x="5935" y="2631"/>
                  </a:cubicBezTo>
                  <a:cubicBezTo>
                    <a:pt x="5931" y="2629"/>
                    <a:pt x="5928" y="2628"/>
                    <a:pt x="5924" y="2628"/>
                  </a:cubicBezTo>
                  <a:cubicBezTo>
                    <a:pt x="5891" y="2628"/>
                    <a:pt x="5869" y="2709"/>
                    <a:pt x="5863" y="2709"/>
                  </a:cubicBezTo>
                  <a:cubicBezTo>
                    <a:pt x="5859" y="2707"/>
                    <a:pt x="5839" y="2703"/>
                    <a:pt x="5813" y="2703"/>
                  </a:cubicBezTo>
                  <a:cubicBezTo>
                    <a:pt x="5756" y="2703"/>
                    <a:pt x="5665" y="2722"/>
                    <a:pt x="5621" y="2820"/>
                  </a:cubicBezTo>
                  <a:cubicBezTo>
                    <a:pt x="5569" y="2749"/>
                    <a:pt x="5501" y="2720"/>
                    <a:pt x="5437" y="2720"/>
                  </a:cubicBezTo>
                  <a:cubicBezTo>
                    <a:pt x="5348" y="2720"/>
                    <a:pt x="5267" y="2777"/>
                    <a:pt x="5248" y="2853"/>
                  </a:cubicBezTo>
                  <a:cubicBezTo>
                    <a:pt x="5259" y="2793"/>
                    <a:pt x="5188" y="2736"/>
                    <a:pt x="5119" y="2736"/>
                  </a:cubicBezTo>
                  <a:cubicBezTo>
                    <a:pt x="5067" y="2736"/>
                    <a:pt x="5017" y="2769"/>
                    <a:pt x="5006" y="2860"/>
                  </a:cubicBezTo>
                  <a:cubicBezTo>
                    <a:pt x="4937" y="2779"/>
                    <a:pt x="4844" y="2753"/>
                    <a:pt x="4748" y="2753"/>
                  </a:cubicBezTo>
                  <a:cubicBezTo>
                    <a:pt x="4633" y="2753"/>
                    <a:pt x="4513" y="2789"/>
                    <a:pt x="4417" y="2814"/>
                  </a:cubicBezTo>
                  <a:cubicBezTo>
                    <a:pt x="4158" y="2872"/>
                    <a:pt x="3906" y="2975"/>
                    <a:pt x="3698" y="3028"/>
                  </a:cubicBezTo>
                  <a:lnTo>
                    <a:pt x="3698" y="3028"/>
                  </a:lnTo>
                  <a:cubicBezTo>
                    <a:pt x="3697" y="3028"/>
                    <a:pt x="3696" y="3028"/>
                    <a:pt x="3695" y="3028"/>
                  </a:cubicBezTo>
                  <a:cubicBezTo>
                    <a:pt x="3694" y="3028"/>
                    <a:pt x="3692" y="3028"/>
                    <a:pt x="3691" y="3030"/>
                  </a:cubicBezTo>
                  <a:cubicBezTo>
                    <a:pt x="3693" y="3029"/>
                    <a:pt x="3695" y="3028"/>
                    <a:pt x="3698" y="3028"/>
                  </a:cubicBezTo>
                  <a:lnTo>
                    <a:pt x="3698" y="3028"/>
                  </a:lnTo>
                  <a:cubicBezTo>
                    <a:pt x="3723" y="3034"/>
                    <a:pt x="3778" y="3143"/>
                    <a:pt x="3736" y="3160"/>
                  </a:cubicBezTo>
                  <a:cubicBezTo>
                    <a:pt x="3704" y="3160"/>
                    <a:pt x="3691" y="3017"/>
                    <a:pt x="3665" y="2997"/>
                  </a:cubicBezTo>
                  <a:cubicBezTo>
                    <a:pt x="3521" y="3088"/>
                    <a:pt x="3370" y="3147"/>
                    <a:pt x="3207" y="3187"/>
                  </a:cubicBezTo>
                  <a:cubicBezTo>
                    <a:pt x="3050" y="3239"/>
                    <a:pt x="2886" y="3278"/>
                    <a:pt x="2716" y="3317"/>
                  </a:cubicBezTo>
                  <a:cubicBezTo>
                    <a:pt x="2552" y="3370"/>
                    <a:pt x="2389" y="3422"/>
                    <a:pt x="2225" y="3501"/>
                  </a:cubicBezTo>
                  <a:cubicBezTo>
                    <a:pt x="2068" y="3579"/>
                    <a:pt x="1911" y="3664"/>
                    <a:pt x="1767" y="3775"/>
                  </a:cubicBezTo>
                  <a:cubicBezTo>
                    <a:pt x="1751" y="3773"/>
                    <a:pt x="1734" y="3772"/>
                    <a:pt x="1717" y="3772"/>
                  </a:cubicBezTo>
                  <a:cubicBezTo>
                    <a:pt x="1519" y="3772"/>
                    <a:pt x="1239" y="3928"/>
                    <a:pt x="1178" y="3952"/>
                  </a:cubicBezTo>
                  <a:cubicBezTo>
                    <a:pt x="982" y="4017"/>
                    <a:pt x="825" y="4207"/>
                    <a:pt x="642" y="4286"/>
                  </a:cubicBezTo>
                  <a:cubicBezTo>
                    <a:pt x="635" y="4286"/>
                    <a:pt x="642" y="4253"/>
                    <a:pt x="642" y="4253"/>
                  </a:cubicBezTo>
                  <a:lnTo>
                    <a:pt x="642" y="4253"/>
                  </a:lnTo>
                  <a:cubicBezTo>
                    <a:pt x="590" y="4299"/>
                    <a:pt x="590" y="4279"/>
                    <a:pt x="570" y="4318"/>
                  </a:cubicBezTo>
                  <a:cubicBezTo>
                    <a:pt x="446" y="4345"/>
                    <a:pt x="328" y="4430"/>
                    <a:pt x="223" y="4495"/>
                  </a:cubicBezTo>
                  <a:cubicBezTo>
                    <a:pt x="119" y="4561"/>
                    <a:pt x="27" y="4606"/>
                    <a:pt x="14" y="4619"/>
                  </a:cubicBezTo>
                  <a:cubicBezTo>
                    <a:pt x="14" y="4619"/>
                    <a:pt x="1" y="4626"/>
                    <a:pt x="1" y="4626"/>
                  </a:cubicBezTo>
                  <a:cubicBezTo>
                    <a:pt x="7" y="4626"/>
                    <a:pt x="14" y="4619"/>
                    <a:pt x="20" y="4619"/>
                  </a:cubicBezTo>
                  <a:cubicBezTo>
                    <a:pt x="79" y="4593"/>
                    <a:pt x="177" y="4554"/>
                    <a:pt x="269" y="4515"/>
                  </a:cubicBezTo>
                  <a:cubicBezTo>
                    <a:pt x="361" y="4475"/>
                    <a:pt x="446" y="4443"/>
                    <a:pt x="472" y="4417"/>
                  </a:cubicBezTo>
                  <a:cubicBezTo>
                    <a:pt x="478" y="4430"/>
                    <a:pt x="505" y="4417"/>
                    <a:pt x="505" y="4436"/>
                  </a:cubicBezTo>
                  <a:cubicBezTo>
                    <a:pt x="583" y="4403"/>
                    <a:pt x="668" y="4371"/>
                    <a:pt x="747" y="4338"/>
                  </a:cubicBezTo>
                  <a:cubicBezTo>
                    <a:pt x="832" y="4305"/>
                    <a:pt x="910" y="4260"/>
                    <a:pt x="995" y="4227"/>
                  </a:cubicBezTo>
                  <a:cubicBezTo>
                    <a:pt x="1080" y="4194"/>
                    <a:pt x="1165" y="4155"/>
                    <a:pt x="1250" y="4129"/>
                  </a:cubicBezTo>
                  <a:cubicBezTo>
                    <a:pt x="1335" y="4103"/>
                    <a:pt x="1427" y="4089"/>
                    <a:pt x="1519" y="4089"/>
                  </a:cubicBezTo>
                  <a:cubicBezTo>
                    <a:pt x="1545" y="3959"/>
                    <a:pt x="1748" y="4004"/>
                    <a:pt x="1885" y="3972"/>
                  </a:cubicBezTo>
                  <a:cubicBezTo>
                    <a:pt x="1974" y="3953"/>
                    <a:pt x="2168" y="3841"/>
                    <a:pt x="2161" y="3823"/>
                  </a:cubicBezTo>
                  <a:lnTo>
                    <a:pt x="2161" y="3823"/>
                  </a:lnTo>
                  <a:cubicBezTo>
                    <a:pt x="2176" y="3840"/>
                    <a:pt x="2191" y="3846"/>
                    <a:pt x="2205" y="3846"/>
                  </a:cubicBezTo>
                  <a:cubicBezTo>
                    <a:pt x="2230" y="3846"/>
                    <a:pt x="2251" y="3827"/>
                    <a:pt x="2264" y="3827"/>
                  </a:cubicBezTo>
                  <a:cubicBezTo>
                    <a:pt x="2275" y="3827"/>
                    <a:pt x="2280" y="3839"/>
                    <a:pt x="2278" y="3880"/>
                  </a:cubicBezTo>
                  <a:cubicBezTo>
                    <a:pt x="2304" y="3789"/>
                    <a:pt x="2369" y="3860"/>
                    <a:pt x="2376" y="3749"/>
                  </a:cubicBezTo>
                  <a:cubicBezTo>
                    <a:pt x="2382" y="3773"/>
                    <a:pt x="2400" y="3783"/>
                    <a:pt x="2423" y="3783"/>
                  </a:cubicBezTo>
                  <a:cubicBezTo>
                    <a:pt x="2471" y="3783"/>
                    <a:pt x="2545" y="3739"/>
                    <a:pt x="2598" y="3677"/>
                  </a:cubicBezTo>
                  <a:cubicBezTo>
                    <a:pt x="2618" y="3717"/>
                    <a:pt x="2624" y="3775"/>
                    <a:pt x="2650" y="3775"/>
                  </a:cubicBezTo>
                  <a:cubicBezTo>
                    <a:pt x="2677" y="3684"/>
                    <a:pt x="2729" y="3671"/>
                    <a:pt x="2781" y="3671"/>
                  </a:cubicBezTo>
                  <a:cubicBezTo>
                    <a:pt x="2840" y="3664"/>
                    <a:pt x="2893" y="3671"/>
                    <a:pt x="2912" y="3579"/>
                  </a:cubicBezTo>
                  <a:cubicBezTo>
                    <a:pt x="2934" y="3586"/>
                    <a:pt x="2959" y="3590"/>
                    <a:pt x="2989" y="3590"/>
                  </a:cubicBezTo>
                  <a:cubicBezTo>
                    <a:pt x="3067" y="3590"/>
                    <a:pt x="3171" y="3567"/>
                    <a:pt x="3285" y="3533"/>
                  </a:cubicBezTo>
                  <a:cubicBezTo>
                    <a:pt x="3449" y="3494"/>
                    <a:pt x="3632" y="3429"/>
                    <a:pt x="3789" y="3376"/>
                  </a:cubicBezTo>
                  <a:lnTo>
                    <a:pt x="3789" y="3376"/>
                  </a:lnTo>
                  <a:cubicBezTo>
                    <a:pt x="3802" y="3429"/>
                    <a:pt x="3776" y="3455"/>
                    <a:pt x="3808" y="3468"/>
                  </a:cubicBezTo>
                  <a:cubicBezTo>
                    <a:pt x="3939" y="3376"/>
                    <a:pt x="4083" y="3376"/>
                    <a:pt x="4208" y="3363"/>
                  </a:cubicBezTo>
                  <a:cubicBezTo>
                    <a:pt x="4332" y="3350"/>
                    <a:pt x="4437" y="3324"/>
                    <a:pt x="4495" y="3147"/>
                  </a:cubicBezTo>
                  <a:cubicBezTo>
                    <a:pt x="4508" y="3376"/>
                    <a:pt x="4659" y="3174"/>
                    <a:pt x="4672" y="3357"/>
                  </a:cubicBezTo>
                  <a:cubicBezTo>
                    <a:pt x="4715" y="3237"/>
                    <a:pt x="4789" y="3202"/>
                    <a:pt x="4880" y="3202"/>
                  </a:cubicBezTo>
                  <a:cubicBezTo>
                    <a:pt x="4998" y="3202"/>
                    <a:pt x="5146" y="3261"/>
                    <a:pt x="5294" y="3272"/>
                  </a:cubicBezTo>
                  <a:cubicBezTo>
                    <a:pt x="5315" y="3274"/>
                    <a:pt x="5336" y="3275"/>
                    <a:pt x="5357" y="3275"/>
                  </a:cubicBezTo>
                  <a:cubicBezTo>
                    <a:pt x="5614" y="3275"/>
                    <a:pt x="5854" y="3134"/>
                    <a:pt x="6072" y="3056"/>
                  </a:cubicBezTo>
                  <a:cubicBezTo>
                    <a:pt x="6140" y="3028"/>
                    <a:pt x="6183" y="2966"/>
                    <a:pt x="6211" y="2966"/>
                  </a:cubicBezTo>
                  <a:cubicBezTo>
                    <a:pt x="6229" y="2966"/>
                    <a:pt x="6241" y="2992"/>
                    <a:pt x="6249" y="3069"/>
                  </a:cubicBezTo>
                  <a:cubicBezTo>
                    <a:pt x="6251" y="3070"/>
                    <a:pt x="6254" y="3070"/>
                    <a:pt x="6256" y="3070"/>
                  </a:cubicBezTo>
                  <a:cubicBezTo>
                    <a:pt x="6286" y="3070"/>
                    <a:pt x="6276" y="2987"/>
                    <a:pt x="6295" y="2945"/>
                  </a:cubicBezTo>
                  <a:cubicBezTo>
                    <a:pt x="6402" y="3052"/>
                    <a:pt x="6515" y="3104"/>
                    <a:pt x="6618" y="3104"/>
                  </a:cubicBezTo>
                  <a:cubicBezTo>
                    <a:pt x="6748" y="3104"/>
                    <a:pt x="6863" y="3022"/>
                    <a:pt x="6936" y="2866"/>
                  </a:cubicBezTo>
                  <a:cubicBezTo>
                    <a:pt x="6949" y="2964"/>
                    <a:pt x="6955" y="3043"/>
                    <a:pt x="6942" y="3095"/>
                  </a:cubicBezTo>
                  <a:cubicBezTo>
                    <a:pt x="6995" y="3082"/>
                    <a:pt x="7057" y="2967"/>
                    <a:pt x="7080" y="2967"/>
                  </a:cubicBezTo>
                  <a:cubicBezTo>
                    <a:pt x="7091" y="2967"/>
                    <a:pt x="7092" y="2993"/>
                    <a:pt x="7080" y="3069"/>
                  </a:cubicBezTo>
                  <a:cubicBezTo>
                    <a:pt x="7430" y="2874"/>
                    <a:pt x="7530" y="2793"/>
                    <a:pt x="7844" y="2793"/>
                  </a:cubicBezTo>
                  <a:cubicBezTo>
                    <a:pt x="7900" y="2793"/>
                    <a:pt x="7963" y="2796"/>
                    <a:pt x="8035" y="2801"/>
                  </a:cubicBezTo>
                  <a:cubicBezTo>
                    <a:pt x="8028" y="2735"/>
                    <a:pt x="8015" y="2637"/>
                    <a:pt x="8035" y="2624"/>
                  </a:cubicBezTo>
                  <a:cubicBezTo>
                    <a:pt x="8071" y="2650"/>
                    <a:pt x="8179" y="2696"/>
                    <a:pt x="8263" y="2696"/>
                  </a:cubicBezTo>
                  <a:cubicBezTo>
                    <a:pt x="8347" y="2696"/>
                    <a:pt x="8408" y="2650"/>
                    <a:pt x="8349" y="2493"/>
                  </a:cubicBezTo>
                  <a:cubicBezTo>
                    <a:pt x="8416" y="2493"/>
                    <a:pt x="8459" y="2592"/>
                    <a:pt x="8486" y="2592"/>
                  </a:cubicBezTo>
                  <a:cubicBezTo>
                    <a:pt x="8498" y="2592"/>
                    <a:pt x="8506" y="2572"/>
                    <a:pt x="8512" y="2513"/>
                  </a:cubicBezTo>
                  <a:cubicBezTo>
                    <a:pt x="8532" y="2638"/>
                    <a:pt x="8553" y="2681"/>
                    <a:pt x="8570" y="2681"/>
                  </a:cubicBezTo>
                  <a:cubicBezTo>
                    <a:pt x="8592" y="2681"/>
                    <a:pt x="8606" y="2600"/>
                    <a:pt x="8598" y="2531"/>
                  </a:cubicBezTo>
                  <a:lnTo>
                    <a:pt x="8598" y="2531"/>
                  </a:lnTo>
                  <a:cubicBezTo>
                    <a:pt x="8616" y="2594"/>
                    <a:pt x="8652" y="2574"/>
                    <a:pt x="8663" y="2709"/>
                  </a:cubicBezTo>
                  <a:cubicBezTo>
                    <a:pt x="8812" y="2628"/>
                    <a:pt x="9022" y="2578"/>
                    <a:pt x="9257" y="2578"/>
                  </a:cubicBezTo>
                  <a:cubicBezTo>
                    <a:pt x="9383" y="2578"/>
                    <a:pt x="9516" y="2592"/>
                    <a:pt x="9651" y="2624"/>
                  </a:cubicBezTo>
                  <a:cubicBezTo>
                    <a:pt x="9844" y="2450"/>
                    <a:pt x="10007" y="2388"/>
                    <a:pt x="10180" y="2388"/>
                  </a:cubicBezTo>
                  <a:cubicBezTo>
                    <a:pt x="10189" y="2388"/>
                    <a:pt x="10198" y="2388"/>
                    <a:pt x="10207" y="2388"/>
                  </a:cubicBezTo>
                  <a:cubicBezTo>
                    <a:pt x="10383" y="2388"/>
                    <a:pt x="10580" y="2441"/>
                    <a:pt x="10835" y="2460"/>
                  </a:cubicBezTo>
                  <a:cubicBezTo>
                    <a:pt x="10887" y="2349"/>
                    <a:pt x="11064" y="2487"/>
                    <a:pt x="11025" y="2231"/>
                  </a:cubicBezTo>
                  <a:lnTo>
                    <a:pt x="11025" y="2231"/>
                  </a:lnTo>
                  <a:cubicBezTo>
                    <a:pt x="11041" y="2278"/>
                    <a:pt x="11065" y="2295"/>
                    <a:pt x="11091" y="2295"/>
                  </a:cubicBezTo>
                  <a:cubicBezTo>
                    <a:pt x="11149" y="2295"/>
                    <a:pt x="11218" y="2214"/>
                    <a:pt x="11240" y="2205"/>
                  </a:cubicBezTo>
                  <a:lnTo>
                    <a:pt x="11240" y="2205"/>
                  </a:lnTo>
                  <a:cubicBezTo>
                    <a:pt x="11236" y="2206"/>
                    <a:pt x="11231" y="2207"/>
                    <a:pt x="11226" y="2207"/>
                  </a:cubicBezTo>
                  <a:cubicBezTo>
                    <a:pt x="11198" y="2207"/>
                    <a:pt x="11170" y="2190"/>
                    <a:pt x="11142" y="2140"/>
                  </a:cubicBezTo>
                  <a:lnTo>
                    <a:pt x="11142" y="2140"/>
                  </a:lnTo>
                  <a:cubicBezTo>
                    <a:pt x="11151" y="2142"/>
                    <a:pt x="11159" y="2142"/>
                    <a:pt x="11166" y="2142"/>
                  </a:cubicBezTo>
                  <a:cubicBezTo>
                    <a:pt x="11192" y="2142"/>
                    <a:pt x="11206" y="2132"/>
                    <a:pt x="11219" y="2132"/>
                  </a:cubicBezTo>
                  <a:cubicBezTo>
                    <a:pt x="11227" y="2132"/>
                    <a:pt x="11236" y="2137"/>
                    <a:pt x="11247" y="2153"/>
                  </a:cubicBezTo>
                  <a:cubicBezTo>
                    <a:pt x="11216" y="2190"/>
                    <a:pt x="11285" y="2215"/>
                    <a:pt x="11270" y="2284"/>
                  </a:cubicBezTo>
                  <a:lnTo>
                    <a:pt x="11270" y="2284"/>
                  </a:lnTo>
                  <a:cubicBezTo>
                    <a:pt x="11300" y="2183"/>
                    <a:pt x="11365" y="2171"/>
                    <a:pt x="11424" y="2171"/>
                  </a:cubicBezTo>
                  <a:cubicBezTo>
                    <a:pt x="11444" y="2171"/>
                    <a:pt x="11462" y="2172"/>
                    <a:pt x="11479" y="2172"/>
                  </a:cubicBezTo>
                  <a:cubicBezTo>
                    <a:pt x="11533" y="2172"/>
                    <a:pt x="11565" y="2159"/>
                    <a:pt x="11528" y="2042"/>
                  </a:cubicBezTo>
                  <a:lnTo>
                    <a:pt x="11528" y="2042"/>
                  </a:lnTo>
                  <a:cubicBezTo>
                    <a:pt x="11593" y="2137"/>
                    <a:pt x="11625" y="2171"/>
                    <a:pt x="11645" y="2171"/>
                  </a:cubicBezTo>
                  <a:cubicBezTo>
                    <a:pt x="11680" y="2171"/>
                    <a:pt x="11678" y="2067"/>
                    <a:pt x="11744" y="2009"/>
                  </a:cubicBezTo>
                  <a:lnTo>
                    <a:pt x="11744" y="2009"/>
                  </a:lnTo>
                  <a:cubicBezTo>
                    <a:pt x="11740" y="2061"/>
                    <a:pt x="11752" y="2078"/>
                    <a:pt x="11773" y="2078"/>
                  </a:cubicBezTo>
                  <a:cubicBezTo>
                    <a:pt x="11815" y="2078"/>
                    <a:pt x="11890" y="2011"/>
                    <a:pt x="11929" y="2011"/>
                  </a:cubicBezTo>
                  <a:cubicBezTo>
                    <a:pt x="11953" y="2011"/>
                    <a:pt x="11964" y="2035"/>
                    <a:pt x="11947" y="2114"/>
                  </a:cubicBezTo>
                  <a:cubicBezTo>
                    <a:pt x="11999" y="2057"/>
                    <a:pt x="12041" y="2043"/>
                    <a:pt x="12083" y="2043"/>
                  </a:cubicBezTo>
                  <a:cubicBezTo>
                    <a:pt x="12123" y="2043"/>
                    <a:pt x="12163" y="2057"/>
                    <a:pt x="12210" y="2057"/>
                  </a:cubicBezTo>
                  <a:cubicBezTo>
                    <a:pt x="12243" y="2057"/>
                    <a:pt x="12278" y="2050"/>
                    <a:pt x="12320" y="2029"/>
                  </a:cubicBezTo>
                  <a:cubicBezTo>
                    <a:pt x="12307" y="1983"/>
                    <a:pt x="12274" y="1917"/>
                    <a:pt x="12294" y="1904"/>
                  </a:cubicBezTo>
                  <a:lnTo>
                    <a:pt x="12294" y="1904"/>
                  </a:lnTo>
                  <a:cubicBezTo>
                    <a:pt x="12326" y="1927"/>
                    <a:pt x="12348" y="1937"/>
                    <a:pt x="12361" y="1937"/>
                  </a:cubicBezTo>
                  <a:cubicBezTo>
                    <a:pt x="12383" y="1937"/>
                    <a:pt x="12382" y="1910"/>
                    <a:pt x="12366" y="1865"/>
                  </a:cubicBezTo>
                  <a:lnTo>
                    <a:pt x="12366" y="1865"/>
                  </a:lnTo>
                  <a:cubicBezTo>
                    <a:pt x="12391" y="1887"/>
                    <a:pt x="12422" y="1897"/>
                    <a:pt x="12453" y="1897"/>
                  </a:cubicBezTo>
                  <a:cubicBezTo>
                    <a:pt x="12535" y="1897"/>
                    <a:pt x="12619" y="1831"/>
                    <a:pt x="12614" y="1741"/>
                  </a:cubicBezTo>
                  <a:lnTo>
                    <a:pt x="12614" y="1741"/>
                  </a:lnTo>
                  <a:cubicBezTo>
                    <a:pt x="12654" y="1781"/>
                    <a:pt x="12694" y="1797"/>
                    <a:pt x="12732" y="1797"/>
                  </a:cubicBezTo>
                  <a:cubicBezTo>
                    <a:pt x="12750" y="1797"/>
                    <a:pt x="12768" y="1793"/>
                    <a:pt x="12784" y="1787"/>
                  </a:cubicBezTo>
                  <a:cubicBezTo>
                    <a:pt x="12834" y="1762"/>
                    <a:pt x="12884" y="1719"/>
                    <a:pt x="12923" y="1669"/>
                  </a:cubicBezTo>
                  <a:lnTo>
                    <a:pt x="12923" y="1669"/>
                  </a:lnTo>
                  <a:cubicBezTo>
                    <a:pt x="12919" y="1673"/>
                    <a:pt x="12914" y="1675"/>
                    <a:pt x="12908" y="1675"/>
                  </a:cubicBezTo>
                  <a:cubicBezTo>
                    <a:pt x="12877" y="1675"/>
                    <a:pt x="12832" y="1630"/>
                    <a:pt x="12863" y="1610"/>
                  </a:cubicBezTo>
                  <a:lnTo>
                    <a:pt x="12863" y="1610"/>
                  </a:lnTo>
                  <a:cubicBezTo>
                    <a:pt x="12883" y="1636"/>
                    <a:pt x="12909" y="1649"/>
                    <a:pt x="12928" y="1662"/>
                  </a:cubicBezTo>
                  <a:cubicBezTo>
                    <a:pt x="12944" y="1668"/>
                    <a:pt x="12959" y="1671"/>
                    <a:pt x="12974" y="1671"/>
                  </a:cubicBezTo>
                  <a:cubicBezTo>
                    <a:pt x="13080" y="1671"/>
                    <a:pt x="13166" y="1545"/>
                    <a:pt x="13138" y="1499"/>
                  </a:cubicBezTo>
                  <a:lnTo>
                    <a:pt x="13138" y="1499"/>
                  </a:lnTo>
                  <a:cubicBezTo>
                    <a:pt x="13159" y="1501"/>
                    <a:pt x="13180" y="1503"/>
                    <a:pt x="13200" y="1503"/>
                  </a:cubicBezTo>
                  <a:cubicBezTo>
                    <a:pt x="13374" y="1503"/>
                    <a:pt x="13508" y="1407"/>
                    <a:pt x="13484" y="1296"/>
                  </a:cubicBezTo>
                  <a:lnTo>
                    <a:pt x="13484" y="1296"/>
                  </a:lnTo>
                  <a:cubicBezTo>
                    <a:pt x="13510" y="1312"/>
                    <a:pt x="13532" y="1319"/>
                    <a:pt x="13549" y="1319"/>
                  </a:cubicBezTo>
                  <a:cubicBezTo>
                    <a:pt x="13602" y="1319"/>
                    <a:pt x="13617" y="1258"/>
                    <a:pt x="13602" y="1224"/>
                  </a:cubicBezTo>
                  <a:lnTo>
                    <a:pt x="13602" y="1224"/>
                  </a:lnTo>
                  <a:cubicBezTo>
                    <a:pt x="13622" y="1228"/>
                    <a:pt x="13643" y="1230"/>
                    <a:pt x="13663" y="1230"/>
                  </a:cubicBezTo>
                  <a:cubicBezTo>
                    <a:pt x="13805" y="1230"/>
                    <a:pt x="13941" y="1133"/>
                    <a:pt x="14021" y="995"/>
                  </a:cubicBezTo>
                  <a:cubicBezTo>
                    <a:pt x="14034" y="1006"/>
                    <a:pt x="14047" y="1010"/>
                    <a:pt x="14060" y="1010"/>
                  </a:cubicBezTo>
                  <a:cubicBezTo>
                    <a:pt x="14111" y="1010"/>
                    <a:pt x="14159" y="938"/>
                    <a:pt x="14211" y="871"/>
                  </a:cubicBezTo>
                  <a:cubicBezTo>
                    <a:pt x="14274" y="783"/>
                    <a:pt x="14348" y="707"/>
                    <a:pt x="14441" y="707"/>
                  </a:cubicBezTo>
                  <a:cubicBezTo>
                    <a:pt x="14445" y="707"/>
                    <a:pt x="14449" y="707"/>
                    <a:pt x="14453" y="707"/>
                  </a:cubicBezTo>
                  <a:cubicBezTo>
                    <a:pt x="14427" y="668"/>
                    <a:pt x="14531" y="661"/>
                    <a:pt x="14525" y="583"/>
                  </a:cubicBezTo>
                  <a:cubicBezTo>
                    <a:pt x="14571" y="576"/>
                    <a:pt x="14629" y="524"/>
                    <a:pt x="14682" y="458"/>
                  </a:cubicBezTo>
                  <a:cubicBezTo>
                    <a:pt x="14728" y="439"/>
                    <a:pt x="14786" y="400"/>
                    <a:pt x="14845" y="354"/>
                  </a:cubicBezTo>
                  <a:cubicBezTo>
                    <a:pt x="14904" y="301"/>
                    <a:pt x="14957" y="236"/>
                    <a:pt x="15015" y="177"/>
                  </a:cubicBezTo>
                  <a:cubicBezTo>
                    <a:pt x="15087" y="125"/>
                    <a:pt x="15087" y="112"/>
                    <a:pt x="15198"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2" name="Google Shape;1532;p34"/>
          <p:cNvSpPr/>
          <p:nvPr/>
        </p:nvSpPr>
        <p:spPr>
          <a:xfrm>
            <a:off x="8779486" y="3278531"/>
            <a:ext cx="3917" cy="2006"/>
          </a:xfrm>
          <a:custGeom>
            <a:avLst/>
            <a:gdLst/>
            <a:ahLst/>
            <a:cxnLst/>
            <a:rect l="l" t="t" r="r" b="b"/>
            <a:pathLst>
              <a:path w="41" h="21" extrusionOk="0">
                <a:moveTo>
                  <a:pt x="1" y="1"/>
                </a:moveTo>
                <a:cubicBezTo>
                  <a:pt x="7" y="7"/>
                  <a:pt x="20" y="14"/>
                  <a:pt x="40" y="20"/>
                </a:cubicBezTo>
                <a:cubicBezTo>
                  <a:pt x="27" y="7"/>
                  <a:pt x="14" y="1"/>
                  <a:pt x="1" y="1"/>
                </a:cubicBezTo>
                <a:close/>
              </a:path>
            </a:pathLst>
          </a:custGeom>
          <a:solidFill>
            <a:srgbClr val="EAD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3" name="Google Shape;1533;p34"/>
          <p:cNvGrpSpPr/>
          <p:nvPr/>
        </p:nvGrpSpPr>
        <p:grpSpPr>
          <a:xfrm>
            <a:off x="3530470" y="3563574"/>
            <a:ext cx="562428" cy="453892"/>
            <a:chOff x="1648795" y="3551549"/>
            <a:chExt cx="562428" cy="453892"/>
          </a:xfrm>
        </p:grpSpPr>
        <p:sp>
          <p:nvSpPr>
            <p:cNvPr id="1534" name="Google Shape;1534;p34"/>
            <p:cNvSpPr/>
            <p:nvPr/>
          </p:nvSpPr>
          <p:spPr>
            <a:xfrm rot="-339754">
              <a:off x="1658000" y="3773908"/>
              <a:ext cx="460151" cy="209342"/>
            </a:xfrm>
            <a:custGeom>
              <a:avLst/>
              <a:gdLst/>
              <a:ahLst/>
              <a:cxnLst/>
              <a:rect l="l" t="t" r="r" b="b"/>
              <a:pathLst>
                <a:path w="4816" h="2191" extrusionOk="0">
                  <a:moveTo>
                    <a:pt x="4319" y="1734"/>
                  </a:moveTo>
                  <a:cubicBezTo>
                    <a:pt x="4319" y="1741"/>
                    <a:pt x="4325" y="1741"/>
                    <a:pt x="4325" y="1747"/>
                  </a:cubicBezTo>
                  <a:cubicBezTo>
                    <a:pt x="4319" y="1741"/>
                    <a:pt x="4319" y="1741"/>
                    <a:pt x="4312" y="1734"/>
                  </a:cubicBezTo>
                  <a:close/>
                  <a:moveTo>
                    <a:pt x="4508" y="1839"/>
                  </a:moveTo>
                  <a:cubicBezTo>
                    <a:pt x="4535" y="1865"/>
                    <a:pt x="4535" y="1891"/>
                    <a:pt x="4541" y="1911"/>
                  </a:cubicBezTo>
                  <a:cubicBezTo>
                    <a:pt x="4528" y="1898"/>
                    <a:pt x="4508" y="1885"/>
                    <a:pt x="4489" y="1872"/>
                  </a:cubicBezTo>
                  <a:cubicBezTo>
                    <a:pt x="4502" y="1865"/>
                    <a:pt x="4502" y="1852"/>
                    <a:pt x="4508" y="1839"/>
                  </a:cubicBezTo>
                  <a:close/>
                  <a:moveTo>
                    <a:pt x="4580" y="1911"/>
                  </a:moveTo>
                  <a:cubicBezTo>
                    <a:pt x="4580" y="1918"/>
                    <a:pt x="4574" y="1924"/>
                    <a:pt x="4574" y="1931"/>
                  </a:cubicBezTo>
                  <a:cubicBezTo>
                    <a:pt x="4567" y="1931"/>
                    <a:pt x="4567" y="1924"/>
                    <a:pt x="4561" y="1924"/>
                  </a:cubicBezTo>
                  <a:cubicBezTo>
                    <a:pt x="4561" y="1924"/>
                    <a:pt x="4561" y="1918"/>
                    <a:pt x="4554" y="1918"/>
                  </a:cubicBezTo>
                  <a:cubicBezTo>
                    <a:pt x="4561" y="1918"/>
                    <a:pt x="4567" y="1918"/>
                    <a:pt x="4580" y="1911"/>
                  </a:cubicBezTo>
                  <a:close/>
                  <a:moveTo>
                    <a:pt x="4574" y="1963"/>
                  </a:moveTo>
                  <a:cubicBezTo>
                    <a:pt x="4574" y="1970"/>
                    <a:pt x="4580" y="1976"/>
                    <a:pt x="4587" y="1983"/>
                  </a:cubicBezTo>
                  <a:cubicBezTo>
                    <a:pt x="4580" y="1976"/>
                    <a:pt x="4574" y="1970"/>
                    <a:pt x="4567" y="1970"/>
                  </a:cubicBezTo>
                  <a:lnTo>
                    <a:pt x="4567" y="1963"/>
                  </a:lnTo>
                  <a:close/>
                  <a:moveTo>
                    <a:pt x="2075" y="1"/>
                  </a:moveTo>
                  <a:lnTo>
                    <a:pt x="2075" y="1"/>
                  </a:lnTo>
                  <a:cubicBezTo>
                    <a:pt x="1859" y="20"/>
                    <a:pt x="1636" y="40"/>
                    <a:pt x="1414" y="125"/>
                  </a:cubicBezTo>
                  <a:cubicBezTo>
                    <a:pt x="1198" y="203"/>
                    <a:pt x="989" y="341"/>
                    <a:pt x="877" y="550"/>
                  </a:cubicBezTo>
                  <a:cubicBezTo>
                    <a:pt x="812" y="563"/>
                    <a:pt x="740" y="616"/>
                    <a:pt x="681" y="675"/>
                  </a:cubicBezTo>
                  <a:cubicBezTo>
                    <a:pt x="622" y="727"/>
                    <a:pt x="583" y="786"/>
                    <a:pt x="563" y="799"/>
                  </a:cubicBezTo>
                  <a:cubicBezTo>
                    <a:pt x="485" y="864"/>
                    <a:pt x="472" y="969"/>
                    <a:pt x="439" y="1061"/>
                  </a:cubicBezTo>
                  <a:cubicBezTo>
                    <a:pt x="413" y="1093"/>
                    <a:pt x="393" y="1126"/>
                    <a:pt x="367" y="1159"/>
                  </a:cubicBezTo>
                  <a:cubicBezTo>
                    <a:pt x="361" y="1152"/>
                    <a:pt x="354" y="1146"/>
                    <a:pt x="354" y="1139"/>
                  </a:cubicBezTo>
                  <a:cubicBezTo>
                    <a:pt x="354" y="1178"/>
                    <a:pt x="341" y="1178"/>
                    <a:pt x="348" y="1191"/>
                  </a:cubicBezTo>
                  <a:cubicBezTo>
                    <a:pt x="334" y="1211"/>
                    <a:pt x="328" y="1224"/>
                    <a:pt x="315" y="1237"/>
                  </a:cubicBezTo>
                  <a:cubicBezTo>
                    <a:pt x="236" y="1289"/>
                    <a:pt x="204" y="1388"/>
                    <a:pt x="171" y="1460"/>
                  </a:cubicBezTo>
                  <a:cubicBezTo>
                    <a:pt x="158" y="1479"/>
                    <a:pt x="145" y="1499"/>
                    <a:pt x="132" y="1518"/>
                  </a:cubicBezTo>
                  <a:cubicBezTo>
                    <a:pt x="122" y="1528"/>
                    <a:pt x="113" y="1534"/>
                    <a:pt x="100" y="1534"/>
                  </a:cubicBezTo>
                  <a:cubicBezTo>
                    <a:pt x="96" y="1534"/>
                    <a:pt x="91" y="1533"/>
                    <a:pt x="86" y="1532"/>
                  </a:cubicBezTo>
                  <a:lnTo>
                    <a:pt x="86" y="1532"/>
                  </a:lnTo>
                  <a:lnTo>
                    <a:pt x="119" y="1545"/>
                  </a:lnTo>
                  <a:cubicBezTo>
                    <a:pt x="112" y="1551"/>
                    <a:pt x="112" y="1551"/>
                    <a:pt x="112" y="1551"/>
                  </a:cubicBezTo>
                  <a:lnTo>
                    <a:pt x="79" y="1545"/>
                  </a:lnTo>
                  <a:lnTo>
                    <a:pt x="79" y="1545"/>
                  </a:lnTo>
                  <a:cubicBezTo>
                    <a:pt x="79" y="1551"/>
                    <a:pt x="79" y="1558"/>
                    <a:pt x="86" y="1571"/>
                  </a:cubicBezTo>
                  <a:cubicBezTo>
                    <a:pt x="86" y="1578"/>
                    <a:pt x="85" y="1581"/>
                    <a:pt x="83" y="1581"/>
                  </a:cubicBezTo>
                  <a:cubicBezTo>
                    <a:pt x="77" y="1581"/>
                    <a:pt x="61" y="1545"/>
                    <a:pt x="40" y="1545"/>
                  </a:cubicBezTo>
                  <a:cubicBezTo>
                    <a:pt x="40" y="1554"/>
                    <a:pt x="35" y="1558"/>
                    <a:pt x="28" y="1558"/>
                  </a:cubicBezTo>
                  <a:cubicBezTo>
                    <a:pt x="20" y="1558"/>
                    <a:pt x="11" y="1554"/>
                    <a:pt x="1" y="1551"/>
                  </a:cubicBezTo>
                  <a:lnTo>
                    <a:pt x="1" y="1551"/>
                  </a:lnTo>
                  <a:cubicBezTo>
                    <a:pt x="1" y="1604"/>
                    <a:pt x="20" y="1643"/>
                    <a:pt x="40" y="1669"/>
                  </a:cubicBezTo>
                  <a:cubicBezTo>
                    <a:pt x="60" y="1695"/>
                    <a:pt x="86" y="1708"/>
                    <a:pt x="125" y="1708"/>
                  </a:cubicBezTo>
                  <a:cubicBezTo>
                    <a:pt x="99" y="1708"/>
                    <a:pt x="99" y="1728"/>
                    <a:pt x="112" y="1747"/>
                  </a:cubicBezTo>
                  <a:cubicBezTo>
                    <a:pt x="121" y="1762"/>
                    <a:pt x="134" y="1772"/>
                    <a:pt x="143" y="1772"/>
                  </a:cubicBezTo>
                  <a:cubicBezTo>
                    <a:pt x="147" y="1772"/>
                    <a:pt x="149" y="1771"/>
                    <a:pt x="151" y="1767"/>
                  </a:cubicBezTo>
                  <a:cubicBezTo>
                    <a:pt x="140" y="1756"/>
                    <a:pt x="138" y="1705"/>
                    <a:pt x="156" y="1705"/>
                  </a:cubicBezTo>
                  <a:cubicBezTo>
                    <a:pt x="158" y="1705"/>
                    <a:pt x="161" y="1706"/>
                    <a:pt x="164" y="1708"/>
                  </a:cubicBezTo>
                  <a:cubicBezTo>
                    <a:pt x="151" y="1741"/>
                    <a:pt x="223" y="1734"/>
                    <a:pt x="171" y="1793"/>
                  </a:cubicBezTo>
                  <a:cubicBezTo>
                    <a:pt x="204" y="1813"/>
                    <a:pt x="243" y="1826"/>
                    <a:pt x="289" y="1832"/>
                  </a:cubicBezTo>
                  <a:lnTo>
                    <a:pt x="348" y="1832"/>
                  </a:lnTo>
                  <a:cubicBezTo>
                    <a:pt x="367" y="1832"/>
                    <a:pt x="393" y="1826"/>
                    <a:pt x="406" y="1826"/>
                  </a:cubicBezTo>
                  <a:cubicBezTo>
                    <a:pt x="485" y="1806"/>
                    <a:pt x="550" y="1780"/>
                    <a:pt x="603" y="1774"/>
                  </a:cubicBezTo>
                  <a:lnTo>
                    <a:pt x="662" y="1774"/>
                  </a:lnTo>
                  <a:lnTo>
                    <a:pt x="675" y="1780"/>
                  </a:lnTo>
                  <a:cubicBezTo>
                    <a:pt x="694" y="1787"/>
                    <a:pt x="720" y="1793"/>
                    <a:pt x="747" y="1806"/>
                  </a:cubicBezTo>
                  <a:cubicBezTo>
                    <a:pt x="772" y="1817"/>
                    <a:pt x="798" y="1826"/>
                    <a:pt x="821" y="1826"/>
                  </a:cubicBezTo>
                  <a:cubicBezTo>
                    <a:pt x="840" y="1826"/>
                    <a:pt x="857" y="1821"/>
                    <a:pt x="871" y="1806"/>
                  </a:cubicBezTo>
                  <a:lnTo>
                    <a:pt x="871" y="1806"/>
                  </a:lnTo>
                  <a:cubicBezTo>
                    <a:pt x="871" y="1807"/>
                    <a:pt x="870" y="1807"/>
                    <a:pt x="870" y="1807"/>
                  </a:cubicBezTo>
                  <a:cubicBezTo>
                    <a:pt x="863" y="1807"/>
                    <a:pt x="848" y="1767"/>
                    <a:pt x="867" y="1767"/>
                  </a:cubicBezTo>
                  <a:cubicBezTo>
                    <a:pt x="868" y="1767"/>
                    <a:pt x="869" y="1767"/>
                    <a:pt x="871" y="1767"/>
                  </a:cubicBezTo>
                  <a:cubicBezTo>
                    <a:pt x="877" y="1774"/>
                    <a:pt x="871" y="1826"/>
                    <a:pt x="871" y="1832"/>
                  </a:cubicBezTo>
                  <a:cubicBezTo>
                    <a:pt x="897" y="1865"/>
                    <a:pt x="936" y="1891"/>
                    <a:pt x="982" y="1904"/>
                  </a:cubicBezTo>
                  <a:cubicBezTo>
                    <a:pt x="1028" y="1924"/>
                    <a:pt x="1080" y="1937"/>
                    <a:pt x="1133" y="1944"/>
                  </a:cubicBezTo>
                  <a:cubicBezTo>
                    <a:pt x="1244" y="1957"/>
                    <a:pt x="1335" y="1944"/>
                    <a:pt x="1401" y="1983"/>
                  </a:cubicBezTo>
                  <a:cubicBezTo>
                    <a:pt x="1401" y="1963"/>
                    <a:pt x="1401" y="1931"/>
                    <a:pt x="1414" y="1924"/>
                  </a:cubicBezTo>
                  <a:cubicBezTo>
                    <a:pt x="1426" y="1954"/>
                    <a:pt x="1462" y="1968"/>
                    <a:pt x="1495" y="1968"/>
                  </a:cubicBezTo>
                  <a:cubicBezTo>
                    <a:pt x="1533" y="1968"/>
                    <a:pt x="1568" y="1949"/>
                    <a:pt x="1558" y="1918"/>
                  </a:cubicBezTo>
                  <a:lnTo>
                    <a:pt x="1558" y="1918"/>
                  </a:lnTo>
                  <a:cubicBezTo>
                    <a:pt x="1565" y="1924"/>
                    <a:pt x="1571" y="1927"/>
                    <a:pt x="1578" y="1927"/>
                  </a:cubicBezTo>
                  <a:cubicBezTo>
                    <a:pt x="1593" y="1927"/>
                    <a:pt x="1607" y="1915"/>
                    <a:pt x="1621" y="1915"/>
                  </a:cubicBezTo>
                  <a:cubicBezTo>
                    <a:pt x="1631" y="1915"/>
                    <a:pt x="1641" y="1921"/>
                    <a:pt x="1649" y="1944"/>
                  </a:cubicBezTo>
                  <a:cubicBezTo>
                    <a:pt x="1648" y="1944"/>
                    <a:pt x="1646" y="1945"/>
                    <a:pt x="1644" y="1945"/>
                  </a:cubicBezTo>
                  <a:cubicBezTo>
                    <a:pt x="1634" y="1945"/>
                    <a:pt x="1626" y="1935"/>
                    <a:pt x="1619" y="1935"/>
                  </a:cubicBezTo>
                  <a:cubicBezTo>
                    <a:pt x="1616" y="1935"/>
                    <a:pt x="1612" y="1939"/>
                    <a:pt x="1610" y="1950"/>
                  </a:cubicBezTo>
                  <a:cubicBezTo>
                    <a:pt x="1640" y="1961"/>
                    <a:pt x="1657" y="1965"/>
                    <a:pt x="1669" y="1965"/>
                  </a:cubicBezTo>
                  <a:cubicBezTo>
                    <a:pt x="1694" y="1965"/>
                    <a:pt x="1699" y="1946"/>
                    <a:pt x="1761" y="1924"/>
                  </a:cubicBezTo>
                  <a:lnTo>
                    <a:pt x="1761" y="1924"/>
                  </a:lnTo>
                  <a:cubicBezTo>
                    <a:pt x="1767" y="1944"/>
                    <a:pt x="1748" y="1957"/>
                    <a:pt x="1767" y="1963"/>
                  </a:cubicBezTo>
                  <a:cubicBezTo>
                    <a:pt x="1783" y="1936"/>
                    <a:pt x="1830" y="1916"/>
                    <a:pt x="1859" y="1916"/>
                  </a:cubicBezTo>
                  <a:cubicBezTo>
                    <a:pt x="1880" y="1916"/>
                    <a:pt x="1892" y="1926"/>
                    <a:pt x="1878" y="1950"/>
                  </a:cubicBezTo>
                  <a:cubicBezTo>
                    <a:pt x="1931" y="1911"/>
                    <a:pt x="1957" y="1950"/>
                    <a:pt x="1990" y="1898"/>
                  </a:cubicBezTo>
                  <a:cubicBezTo>
                    <a:pt x="2009" y="1947"/>
                    <a:pt x="2032" y="1963"/>
                    <a:pt x="2060" y="1963"/>
                  </a:cubicBezTo>
                  <a:cubicBezTo>
                    <a:pt x="2114" y="1963"/>
                    <a:pt x="2185" y="1898"/>
                    <a:pt x="2269" y="1898"/>
                  </a:cubicBezTo>
                  <a:cubicBezTo>
                    <a:pt x="2272" y="1898"/>
                    <a:pt x="2275" y="1898"/>
                    <a:pt x="2278" y="1898"/>
                  </a:cubicBezTo>
                  <a:cubicBezTo>
                    <a:pt x="2403" y="1903"/>
                    <a:pt x="2559" y="2004"/>
                    <a:pt x="2648" y="2004"/>
                  </a:cubicBezTo>
                  <a:cubicBezTo>
                    <a:pt x="2676" y="2004"/>
                    <a:pt x="2697" y="1994"/>
                    <a:pt x="2709" y="1970"/>
                  </a:cubicBezTo>
                  <a:cubicBezTo>
                    <a:pt x="2712" y="1986"/>
                    <a:pt x="2723" y="1992"/>
                    <a:pt x="2736" y="1992"/>
                  </a:cubicBezTo>
                  <a:cubicBezTo>
                    <a:pt x="2762" y="1992"/>
                    <a:pt x="2801" y="1970"/>
                    <a:pt x="2820" y="1970"/>
                  </a:cubicBezTo>
                  <a:cubicBezTo>
                    <a:pt x="2833" y="1970"/>
                    <a:pt x="2837" y="1981"/>
                    <a:pt x="2821" y="2016"/>
                  </a:cubicBezTo>
                  <a:cubicBezTo>
                    <a:pt x="2848" y="2013"/>
                    <a:pt x="2875" y="2011"/>
                    <a:pt x="2901" y="2011"/>
                  </a:cubicBezTo>
                  <a:cubicBezTo>
                    <a:pt x="3080" y="2011"/>
                    <a:pt x="3233" y="2072"/>
                    <a:pt x="3366" y="2072"/>
                  </a:cubicBezTo>
                  <a:cubicBezTo>
                    <a:pt x="3385" y="2072"/>
                    <a:pt x="3404" y="2071"/>
                    <a:pt x="3422" y="2068"/>
                  </a:cubicBezTo>
                  <a:cubicBezTo>
                    <a:pt x="3473" y="2141"/>
                    <a:pt x="3582" y="2161"/>
                    <a:pt x="3703" y="2161"/>
                  </a:cubicBezTo>
                  <a:cubicBezTo>
                    <a:pt x="3722" y="2161"/>
                    <a:pt x="3742" y="2161"/>
                    <a:pt x="3763" y="2160"/>
                  </a:cubicBezTo>
                  <a:cubicBezTo>
                    <a:pt x="3877" y="2160"/>
                    <a:pt x="4001" y="2137"/>
                    <a:pt x="4096" y="2137"/>
                  </a:cubicBezTo>
                  <a:cubicBezTo>
                    <a:pt x="4114" y="2137"/>
                    <a:pt x="4132" y="2138"/>
                    <a:pt x="4149" y="2140"/>
                  </a:cubicBezTo>
                  <a:cubicBezTo>
                    <a:pt x="4221" y="2153"/>
                    <a:pt x="4279" y="2173"/>
                    <a:pt x="4351" y="2186"/>
                  </a:cubicBezTo>
                  <a:cubicBezTo>
                    <a:pt x="4375" y="2188"/>
                    <a:pt x="4399" y="2190"/>
                    <a:pt x="4425" y="2190"/>
                  </a:cubicBezTo>
                  <a:cubicBezTo>
                    <a:pt x="4472" y="2190"/>
                    <a:pt x="4523" y="2183"/>
                    <a:pt x="4574" y="2153"/>
                  </a:cubicBezTo>
                  <a:cubicBezTo>
                    <a:pt x="4567" y="2127"/>
                    <a:pt x="4548" y="2114"/>
                    <a:pt x="4535" y="2107"/>
                  </a:cubicBezTo>
                  <a:cubicBezTo>
                    <a:pt x="4554" y="2101"/>
                    <a:pt x="4567" y="2081"/>
                    <a:pt x="4574" y="2068"/>
                  </a:cubicBezTo>
                  <a:cubicBezTo>
                    <a:pt x="4589" y="2099"/>
                    <a:pt x="4576" y="2126"/>
                    <a:pt x="4603" y="2126"/>
                  </a:cubicBezTo>
                  <a:cubicBezTo>
                    <a:pt x="4610" y="2126"/>
                    <a:pt x="4619" y="2124"/>
                    <a:pt x="4633" y="2120"/>
                  </a:cubicBezTo>
                  <a:cubicBezTo>
                    <a:pt x="4652" y="2101"/>
                    <a:pt x="4685" y="2075"/>
                    <a:pt x="4711" y="2042"/>
                  </a:cubicBezTo>
                  <a:lnTo>
                    <a:pt x="4816" y="1924"/>
                  </a:lnTo>
                  <a:lnTo>
                    <a:pt x="4679" y="1819"/>
                  </a:lnTo>
                  <a:cubicBezTo>
                    <a:pt x="4601" y="1753"/>
                    <a:pt x="4509" y="1630"/>
                    <a:pt x="4427" y="1630"/>
                  </a:cubicBezTo>
                  <a:cubicBezTo>
                    <a:pt x="4412" y="1630"/>
                    <a:pt x="4398" y="1634"/>
                    <a:pt x="4384" y="1643"/>
                  </a:cubicBezTo>
                  <a:cubicBezTo>
                    <a:pt x="4380" y="1625"/>
                    <a:pt x="4385" y="1597"/>
                    <a:pt x="4373" y="1597"/>
                  </a:cubicBezTo>
                  <a:cubicBezTo>
                    <a:pt x="4367" y="1597"/>
                    <a:pt x="4359" y="1603"/>
                    <a:pt x="4345" y="1617"/>
                  </a:cubicBezTo>
                  <a:cubicBezTo>
                    <a:pt x="4351" y="1623"/>
                    <a:pt x="4365" y="1630"/>
                    <a:pt x="4358" y="1643"/>
                  </a:cubicBezTo>
                  <a:cubicBezTo>
                    <a:pt x="4325" y="1617"/>
                    <a:pt x="4319" y="1584"/>
                    <a:pt x="4371" y="1584"/>
                  </a:cubicBezTo>
                  <a:cubicBezTo>
                    <a:pt x="4315" y="1579"/>
                    <a:pt x="4299" y="1550"/>
                    <a:pt x="4266" y="1550"/>
                  </a:cubicBezTo>
                  <a:cubicBezTo>
                    <a:pt x="4257" y="1550"/>
                    <a:pt x="4247" y="1552"/>
                    <a:pt x="4234" y="1558"/>
                  </a:cubicBezTo>
                  <a:cubicBezTo>
                    <a:pt x="4234" y="1510"/>
                    <a:pt x="4159" y="1426"/>
                    <a:pt x="4086" y="1426"/>
                  </a:cubicBezTo>
                  <a:cubicBezTo>
                    <a:pt x="4069" y="1426"/>
                    <a:pt x="4053" y="1430"/>
                    <a:pt x="4037" y="1440"/>
                  </a:cubicBezTo>
                  <a:cubicBezTo>
                    <a:pt x="4096" y="1342"/>
                    <a:pt x="3972" y="1420"/>
                    <a:pt x="4011" y="1348"/>
                  </a:cubicBezTo>
                  <a:lnTo>
                    <a:pt x="4011" y="1348"/>
                  </a:lnTo>
                  <a:cubicBezTo>
                    <a:pt x="3998" y="1358"/>
                    <a:pt x="3985" y="1362"/>
                    <a:pt x="3974" y="1362"/>
                  </a:cubicBezTo>
                  <a:cubicBezTo>
                    <a:pt x="3938" y="1362"/>
                    <a:pt x="3908" y="1325"/>
                    <a:pt x="3893" y="1296"/>
                  </a:cubicBezTo>
                  <a:cubicBezTo>
                    <a:pt x="3893" y="1311"/>
                    <a:pt x="3882" y="1326"/>
                    <a:pt x="3867" y="1326"/>
                  </a:cubicBezTo>
                  <a:cubicBezTo>
                    <a:pt x="3863" y="1326"/>
                    <a:pt x="3859" y="1325"/>
                    <a:pt x="3854" y="1322"/>
                  </a:cubicBezTo>
                  <a:cubicBezTo>
                    <a:pt x="3886" y="1285"/>
                    <a:pt x="3879" y="1204"/>
                    <a:pt x="3840" y="1204"/>
                  </a:cubicBezTo>
                  <a:cubicBezTo>
                    <a:pt x="3831" y="1204"/>
                    <a:pt x="3820" y="1208"/>
                    <a:pt x="3808" y="1218"/>
                  </a:cubicBezTo>
                  <a:cubicBezTo>
                    <a:pt x="3822" y="1237"/>
                    <a:pt x="3854" y="1218"/>
                    <a:pt x="3841" y="1244"/>
                  </a:cubicBezTo>
                  <a:cubicBezTo>
                    <a:pt x="3828" y="1255"/>
                    <a:pt x="3819" y="1259"/>
                    <a:pt x="3813" y="1259"/>
                  </a:cubicBezTo>
                  <a:cubicBezTo>
                    <a:pt x="3801" y="1259"/>
                    <a:pt x="3797" y="1247"/>
                    <a:pt x="3785" y="1247"/>
                  </a:cubicBezTo>
                  <a:cubicBezTo>
                    <a:pt x="3778" y="1247"/>
                    <a:pt x="3767" y="1252"/>
                    <a:pt x="3750" y="1270"/>
                  </a:cubicBezTo>
                  <a:lnTo>
                    <a:pt x="3822" y="1178"/>
                  </a:lnTo>
                  <a:cubicBezTo>
                    <a:pt x="3730" y="1126"/>
                    <a:pt x="3632" y="1152"/>
                    <a:pt x="3645" y="1041"/>
                  </a:cubicBezTo>
                  <a:lnTo>
                    <a:pt x="3645" y="1041"/>
                  </a:lnTo>
                  <a:cubicBezTo>
                    <a:pt x="3643" y="1041"/>
                    <a:pt x="3640" y="1041"/>
                    <a:pt x="3638" y="1041"/>
                  </a:cubicBezTo>
                  <a:cubicBezTo>
                    <a:pt x="3495" y="1041"/>
                    <a:pt x="3499" y="838"/>
                    <a:pt x="3383" y="825"/>
                  </a:cubicBezTo>
                  <a:cubicBezTo>
                    <a:pt x="3381" y="825"/>
                    <a:pt x="3380" y="824"/>
                    <a:pt x="3378" y="824"/>
                  </a:cubicBezTo>
                  <a:cubicBezTo>
                    <a:pt x="3356" y="824"/>
                    <a:pt x="3364" y="862"/>
                    <a:pt x="3349" y="862"/>
                  </a:cubicBezTo>
                  <a:cubicBezTo>
                    <a:pt x="3346" y="862"/>
                    <a:pt x="3342" y="861"/>
                    <a:pt x="3337" y="858"/>
                  </a:cubicBezTo>
                  <a:cubicBezTo>
                    <a:pt x="3337" y="858"/>
                    <a:pt x="3357" y="799"/>
                    <a:pt x="3357" y="799"/>
                  </a:cubicBezTo>
                  <a:cubicBezTo>
                    <a:pt x="3353" y="781"/>
                    <a:pt x="3331" y="778"/>
                    <a:pt x="3317" y="778"/>
                  </a:cubicBezTo>
                  <a:cubicBezTo>
                    <a:pt x="3310" y="778"/>
                    <a:pt x="3305" y="779"/>
                    <a:pt x="3305" y="779"/>
                  </a:cubicBezTo>
                  <a:cubicBezTo>
                    <a:pt x="3298" y="773"/>
                    <a:pt x="3233" y="688"/>
                    <a:pt x="3167" y="688"/>
                  </a:cubicBezTo>
                  <a:cubicBezTo>
                    <a:pt x="3167" y="602"/>
                    <a:pt x="3059" y="516"/>
                    <a:pt x="3002" y="516"/>
                  </a:cubicBezTo>
                  <a:cubicBezTo>
                    <a:pt x="2998" y="516"/>
                    <a:pt x="2994" y="517"/>
                    <a:pt x="2991" y="517"/>
                  </a:cubicBezTo>
                  <a:cubicBezTo>
                    <a:pt x="3025" y="506"/>
                    <a:pt x="2970" y="405"/>
                    <a:pt x="2903" y="405"/>
                  </a:cubicBezTo>
                  <a:cubicBezTo>
                    <a:pt x="2893" y="405"/>
                    <a:pt x="2883" y="408"/>
                    <a:pt x="2873" y="413"/>
                  </a:cubicBezTo>
                  <a:cubicBezTo>
                    <a:pt x="2853" y="302"/>
                    <a:pt x="2696" y="210"/>
                    <a:pt x="2585" y="158"/>
                  </a:cubicBezTo>
                  <a:cubicBezTo>
                    <a:pt x="2507" y="112"/>
                    <a:pt x="2415" y="79"/>
                    <a:pt x="2330" y="60"/>
                  </a:cubicBezTo>
                  <a:cubicBezTo>
                    <a:pt x="2291" y="46"/>
                    <a:pt x="2245" y="40"/>
                    <a:pt x="2199" y="33"/>
                  </a:cubicBezTo>
                  <a:cubicBezTo>
                    <a:pt x="2186" y="33"/>
                    <a:pt x="2166" y="27"/>
                    <a:pt x="2147" y="27"/>
                  </a:cubicBezTo>
                  <a:lnTo>
                    <a:pt x="2121" y="20"/>
                  </a:lnTo>
                  <a:lnTo>
                    <a:pt x="2088" y="20"/>
                  </a:lnTo>
                  <a:cubicBezTo>
                    <a:pt x="2094" y="20"/>
                    <a:pt x="2094" y="20"/>
                    <a:pt x="2101" y="27"/>
                  </a:cubicBezTo>
                  <a:cubicBezTo>
                    <a:pt x="2107" y="33"/>
                    <a:pt x="2101" y="33"/>
                    <a:pt x="2107" y="33"/>
                  </a:cubicBezTo>
                  <a:cubicBezTo>
                    <a:pt x="2114" y="40"/>
                    <a:pt x="2114" y="40"/>
                    <a:pt x="2114" y="46"/>
                  </a:cubicBezTo>
                  <a:cubicBezTo>
                    <a:pt x="2114" y="60"/>
                    <a:pt x="2114" y="79"/>
                    <a:pt x="2094" y="79"/>
                  </a:cubicBezTo>
                  <a:cubicBezTo>
                    <a:pt x="2068" y="73"/>
                    <a:pt x="2094" y="14"/>
                    <a:pt x="2075"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4"/>
            <p:cNvSpPr/>
            <p:nvPr/>
          </p:nvSpPr>
          <p:spPr>
            <a:xfrm>
              <a:off x="1866127" y="3551549"/>
              <a:ext cx="345096" cy="310794"/>
            </a:xfrm>
            <a:custGeom>
              <a:avLst/>
              <a:gdLst/>
              <a:ahLst/>
              <a:cxnLst/>
              <a:rect l="l" t="t" r="r" b="b"/>
              <a:pathLst>
                <a:path w="7485" h="6741" extrusionOk="0">
                  <a:moveTo>
                    <a:pt x="3599" y="4320"/>
                  </a:moveTo>
                  <a:lnTo>
                    <a:pt x="3599" y="4320"/>
                  </a:lnTo>
                  <a:cubicBezTo>
                    <a:pt x="3592" y="4333"/>
                    <a:pt x="3586" y="4346"/>
                    <a:pt x="3579" y="4353"/>
                  </a:cubicBezTo>
                  <a:cubicBezTo>
                    <a:pt x="3579" y="4346"/>
                    <a:pt x="3573" y="4346"/>
                    <a:pt x="3566" y="4340"/>
                  </a:cubicBezTo>
                  <a:cubicBezTo>
                    <a:pt x="3579" y="4340"/>
                    <a:pt x="3586" y="4333"/>
                    <a:pt x="3599" y="4320"/>
                  </a:cubicBezTo>
                  <a:close/>
                  <a:moveTo>
                    <a:pt x="3481" y="4516"/>
                  </a:moveTo>
                  <a:cubicBezTo>
                    <a:pt x="3490" y="4516"/>
                    <a:pt x="3496" y="4519"/>
                    <a:pt x="3500" y="4519"/>
                  </a:cubicBezTo>
                  <a:cubicBezTo>
                    <a:pt x="3503" y="4519"/>
                    <a:pt x="3505" y="4518"/>
                    <a:pt x="3507" y="4516"/>
                  </a:cubicBezTo>
                  <a:lnTo>
                    <a:pt x="3507" y="4516"/>
                  </a:lnTo>
                  <a:cubicBezTo>
                    <a:pt x="3494" y="4542"/>
                    <a:pt x="3488" y="4562"/>
                    <a:pt x="3481" y="4582"/>
                  </a:cubicBezTo>
                  <a:cubicBezTo>
                    <a:pt x="3481" y="4562"/>
                    <a:pt x="3488" y="4542"/>
                    <a:pt x="3481" y="4516"/>
                  </a:cubicBezTo>
                  <a:close/>
                  <a:moveTo>
                    <a:pt x="4528" y="4674"/>
                  </a:moveTo>
                  <a:cubicBezTo>
                    <a:pt x="4536" y="4674"/>
                    <a:pt x="4541" y="4685"/>
                    <a:pt x="4541" y="4713"/>
                  </a:cubicBezTo>
                  <a:cubicBezTo>
                    <a:pt x="4502" y="4745"/>
                    <a:pt x="4462" y="4778"/>
                    <a:pt x="4430" y="4811"/>
                  </a:cubicBezTo>
                  <a:cubicBezTo>
                    <a:pt x="4471" y="4737"/>
                    <a:pt x="4509" y="4674"/>
                    <a:pt x="4528" y="4674"/>
                  </a:cubicBezTo>
                  <a:close/>
                  <a:moveTo>
                    <a:pt x="3455" y="4627"/>
                  </a:moveTo>
                  <a:lnTo>
                    <a:pt x="3357" y="4856"/>
                  </a:lnTo>
                  <a:cubicBezTo>
                    <a:pt x="3353" y="4850"/>
                    <a:pt x="3349" y="4847"/>
                    <a:pt x="3342" y="4847"/>
                  </a:cubicBezTo>
                  <a:cubicBezTo>
                    <a:pt x="3335" y="4847"/>
                    <a:pt x="3327" y="4850"/>
                    <a:pt x="3317" y="4856"/>
                  </a:cubicBezTo>
                  <a:cubicBezTo>
                    <a:pt x="3376" y="4732"/>
                    <a:pt x="3429" y="4680"/>
                    <a:pt x="3455" y="4627"/>
                  </a:cubicBezTo>
                  <a:close/>
                  <a:moveTo>
                    <a:pt x="6373" y="5543"/>
                  </a:moveTo>
                  <a:cubicBezTo>
                    <a:pt x="6372" y="5544"/>
                    <a:pt x="6372" y="5544"/>
                    <a:pt x="6372" y="5545"/>
                  </a:cubicBezTo>
                  <a:lnTo>
                    <a:pt x="6372" y="5545"/>
                  </a:lnTo>
                  <a:cubicBezTo>
                    <a:pt x="6372" y="5544"/>
                    <a:pt x="6373" y="5544"/>
                    <a:pt x="6373" y="5543"/>
                  </a:cubicBezTo>
                  <a:close/>
                  <a:moveTo>
                    <a:pt x="2702" y="0"/>
                  </a:moveTo>
                  <a:cubicBezTo>
                    <a:pt x="2693" y="0"/>
                    <a:pt x="2685" y="1"/>
                    <a:pt x="2676" y="2"/>
                  </a:cubicBezTo>
                  <a:cubicBezTo>
                    <a:pt x="2572" y="2"/>
                    <a:pt x="2467" y="48"/>
                    <a:pt x="2388" y="107"/>
                  </a:cubicBezTo>
                  <a:cubicBezTo>
                    <a:pt x="2225" y="218"/>
                    <a:pt x="2133" y="368"/>
                    <a:pt x="2107" y="434"/>
                  </a:cubicBezTo>
                  <a:cubicBezTo>
                    <a:pt x="2110" y="424"/>
                    <a:pt x="2108" y="420"/>
                    <a:pt x="2103" y="420"/>
                  </a:cubicBezTo>
                  <a:cubicBezTo>
                    <a:pt x="2083" y="420"/>
                    <a:pt x="2012" y="486"/>
                    <a:pt x="1950" y="584"/>
                  </a:cubicBezTo>
                  <a:cubicBezTo>
                    <a:pt x="1911" y="643"/>
                    <a:pt x="1878" y="715"/>
                    <a:pt x="1852" y="781"/>
                  </a:cubicBezTo>
                  <a:cubicBezTo>
                    <a:pt x="1832" y="853"/>
                    <a:pt x="1819" y="911"/>
                    <a:pt x="1826" y="951"/>
                  </a:cubicBezTo>
                  <a:cubicBezTo>
                    <a:pt x="1741" y="1088"/>
                    <a:pt x="1669" y="1324"/>
                    <a:pt x="1643" y="1585"/>
                  </a:cubicBezTo>
                  <a:cubicBezTo>
                    <a:pt x="1610" y="1840"/>
                    <a:pt x="1616" y="2122"/>
                    <a:pt x="1630" y="2344"/>
                  </a:cubicBezTo>
                  <a:cubicBezTo>
                    <a:pt x="1669" y="2979"/>
                    <a:pt x="1773" y="3613"/>
                    <a:pt x="1859" y="4130"/>
                  </a:cubicBezTo>
                  <a:cubicBezTo>
                    <a:pt x="1854" y="4091"/>
                    <a:pt x="1870" y="4037"/>
                    <a:pt x="1887" y="4037"/>
                  </a:cubicBezTo>
                  <a:cubicBezTo>
                    <a:pt x="1896" y="4037"/>
                    <a:pt x="1904" y="4050"/>
                    <a:pt x="1911" y="4084"/>
                  </a:cubicBezTo>
                  <a:cubicBezTo>
                    <a:pt x="1924" y="4170"/>
                    <a:pt x="1852" y="4130"/>
                    <a:pt x="1852" y="4196"/>
                  </a:cubicBezTo>
                  <a:cubicBezTo>
                    <a:pt x="1963" y="4673"/>
                    <a:pt x="2068" y="5170"/>
                    <a:pt x="2173" y="5681"/>
                  </a:cubicBezTo>
                  <a:cubicBezTo>
                    <a:pt x="1852" y="5059"/>
                    <a:pt x="1459" y="4464"/>
                    <a:pt x="982" y="3954"/>
                  </a:cubicBezTo>
                  <a:cubicBezTo>
                    <a:pt x="916" y="3829"/>
                    <a:pt x="799" y="3672"/>
                    <a:pt x="635" y="3548"/>
                  </a:cubicBezTo>
                  <a:cubicBezTo>
                    <a:pt x="557" y="3489"/>
                    <a:pt x="465" y="3430"/>
                    <a:pt x="367" y="3404"/>
                  </a:cubicBezTo>
                  <a:cubicBezTo>
                    <a:pt x="294" y="3380"/>
                    <a:pt x="218" y="3366"/>
                    <a:pt x="143" y="3366"/>
                  </a:cubicBezTo>
                  <a:cubicBezTo>
                    <a:pt x="117" y="3366"/>
                    <a:pt x="91" y="3368"/>
                    <a:pt x="66" y="3371"/>
                  </a:cubicBezTo>
                  <a:cubicBezTo>
                    <a:pt x="46" y="3378"/>
                    <a:pt x="20" y="3398"/>
                    <a:pt x="20" y="3424"/>
                  </a:cubicBezTo>
                  <a:cubicBezTo>
                    <a:pt x="1" y="3607"/>
                    <a:pt x="14" y="3751"/>
                    <a:pt x="14" y="3816"/>
                  </a:cubicBezTo>
                  <a:cubicBezTo>
                    <a:pt x="14" y="4071"/>
                    <a:pt x="105" y="4327"/>
                    <a:pt x="216" y="4556"/>
                  </a:cubicBezTo>
                  <a:cubicBezTo>
                    <a:pt x="262" y="4634"/>
                    <a:pt x="308" y="4713"/>
                    <a:pt x="354" y="4791"/>
                  </a:cubicBezTo>
                  <a:cubicBezTo>
                    <a:pt x="419" y="4915"/>
                    <a:pt x="491" y="5033"/>
                    <a:pt x="563" y="5144"/>
                  </a:cubicBezTo>
                  <a:cubicBezTo>
                    <a:pt x="576" y="5164"/>
                    <a:pt x="589" y="5177"/>
                    <a:pt x="602" y="5190"/>
                  </a:cubicBezTo>
                  <a:cubicBezTo>
                    <a:pt x="583" y="5190"/>
                    <a:pt x="570" y="5184"/>
                    <a:pt x="570" y="5184"/>
                  </a:cubicBezTo>
                  <a:lnTo>
                    <a:pt x="570" y="5184"/>
                  </a:lnTo>
                  <a:cubicBezTo>
                    <a:pt x="655" y="5275"/>
                    <a:pt x="655" y="5295"/>
                    <a:pt x="694" y="5321"/>
                  </a:cubicBezTo>
                  <a:cubicBezTo>
                    <a:pt x="733" y="5373"/>
                    <a:pt x="779" y="5426"/>
                    <a:pt x="825" y="5478"/>
                  </a:cubicBezTo>
                  <a:cubicBezTo>
                    <a:pt x="975" y="5694"/>
                    <a:pt x="1191" y="5890"/>
                    <a:pt x="1381" y="6041"/>
                  </a:cubicBezTo>
                  <a:cubicBezTo>
                    <a:pt x="1433" y="6080"/>
                    <a:pt x="1486" y="6119"/>
                    <a:pt x="1531" y="6152"/>
                  </a:cubicBezTo>
                  <a:cubicBezTo>
                    <a:pt x="1603" y="6211"/>
                    <a:pt x="1675" y="6263"/>
                    <a:pt x="1747" y="6322"/>
                  </a:cubicBezTo>
                  <a:cubicBezTo>
                    <a:pt x="1793" y="6361"/>
                    <a:pt x="1819" y="6394"/>
                    <a:pt x="1819" y="6420"/>
                  </a:cubicBezTo>
                  <a:lnTo>
                    <a:pt x="1845" y="6394"/>
                  </a:lnTo>
                  <a:cubicBezTo>
                    <a:pt x="1852" y="6400"/>
                    <a:pt x="1859" y="6407"/>
                    <a:pt x="1865" y="6414"/>
                  </a:cubicBezTo>
                  <a:lnTo>
                    <a:pt x="3128" y="6669"/>
                  </a:lnTo>
                  <a:cubicBezTo>
                    <a:pt x="3160" y="6662"/>
                    <a:pt x="3193" y="6649"/>
                    <a:pt x="3226" y="6643"/>
                  </a:cubicBezTo>
                  <a:cubicBezTo>
                    <a:pt x="3250" y="6638"/>
                    <a:pt x="3263" y="6636"/>
                    <a:pt x="3268" y="6636"/>
                  </a:cubicBezTo>
                  <a:cubicBezTo>
                    <a:pt x="3290" y="6636"/>
                    <a:pt x="3137" y="6680"/>
                    <a:pt x="3147" y="6701"/>
                  </a:cubicBezTo>
                  <a:cubicBezTo>
                    <a:pt x="3157" y="6699"/>
                    <a:pt x="3164" y="6698"/>
                    <a:pt x="3169" y="6698"/>
                  </a:cubicBezTo>
                  <a:cubicBezTo>
                    <a:pt x="3192" y="6698"/>
                    <a:pt x="3175" y="6719"/>
                    <a:pt x="3154" y="6741"/>
                  </a:cubicBezTo>
                  <a:cubicBezTo>
                    <a:pt x="3429" y="6682"/>
                    <a:pt x="3520" y="6669"/>
                    <a:pt x="3703" y="6571"/>
                  </a:cubicBezTo>
                  <a:lnTo>
                    <a:pt x="3703" y="6571"/>
                  </a:lnTo>
                  <a:cubicBezTo>
                    <a:pt x="3655" y="6600"/>
                    <a:pt x="3666" y="6610"/>
                    <a:pt x="3698" y="6610"/>
                  </a:cubicBezTo>
                  <a:cubicBezTo>
                    <a:pt x="3752" y="6610"/>
                    <a:pt x="3866" y="6580"/>
                    <a:pt x="3854" y="6564"/>
                  </a:cubicBezTo>
                  <a:lnTo>
                    <a:pt x="3854" y="6564"/>
                  </a:lnTo>
                  <a:cubicBezTo>
                    <a:pt x="3847" y="6566"/>
                    <a:pt x="3837" y="6567"/>
                    <a:pt x="3826" y="6567"/>
                  </a:cubicBezTo>
                  <a:cubicBezTo>
                    <a:pt x="3777" y="6567"/>
                    <a:pt x="3708" y="6546"/>
                    <a:pt x="3788" y="6525"/>
                  </a:cubicBezTo>
                  <a:lnTo>
                    <a:pt x="3788" y="6525"/>
                  </a:lnTo>
                  <a:cubicBezTo>
                    <a:pt x="3794" y="6530"/>
                    <a:pt x="3803" y="6532"/>
                    <a:pt x="3815" y="6532"/>
                  </a:cubicBezTo>
                  <a:cubicBezTo>
                    <a:pt x="3848" y="6532"/>
                    <a:pt x="3901" y="6515"/>
                    <a:pt x="3933" y="6515"/>
                  </a:cubicBezTo>
                  <a:cubicBezTo>
                    <a:pt x="3956" y="6515"/>
                    <a:pt x="3968" y="6525"/>
                    <a:pt x="3952" y="6557"/>
                  </a:cubicBezTo>
                  <a:cubicBezTo>
                    <a:pt x="4155" y="6512"/>
                    <a:pt x="4397" y="6433"/>
                    <a:pt x="4639" y="6342"/>
                  </a:cubicBezTo>
                  <a:cubicBezTo>
                    <a:pt x="4881" y="6243"/>
                    <a:pt x="5123" y="6139"/>
                    <a:pt x="5346" y="6041"/>
                  </a:cubicBezTo>
                  <a:cubicBezTo>
                    <a:pt x="5496" y="5975"/>
                    <a:pt x="5738" y="5890"/>
                    <a:pt x="5954" y="5792"/>
                  </a:cubicBezTo>
                  <a:cubicBezTo>
                    <a:pt x="6162" y="5701"/>
                    <a:pt x="6344" y="5610"/>
                    <a:pt x="6372" y="5545"/>
                  </a:cubicBezTo>
                  <a:lnTo>
                    <a:pt x="6372" y="5545"/>
                  </a:lnTo>
                  <a:cubicBezTo>
                    <a:pt x="6366" y="5552"/>
                    <a:pt x="6321" y="5563"/>
                    <a:pt x="6298" y="5563"/>
                  </a:cubicBezTo>
                  <a:cubicBezTo>
                    <a:pt x="6280" y="5563"/>
                    <a:pt x="6275" y="5556"/>
                    <a:pt x="6314" y="5537"/>
                  </a:cubicBezTo>
                  <a:cubicBezTo>
                    <a:pt x="6316" y="5536"/>
                    <a:pt x="6319" y="5536"/>
                    <a:pt x="6323" y="5536"/>
                  </a:cubicBezTo>
                  <a:cubicBezTo>
                    <a:pt x="6344" y="5536"/>
                    <a:pt x="6389" y="5545"/>
                    <a:pt x="6413" y="5545"/>
                  </a:cubicBezTo>
                  <a:cubicBezTo>
                    <a:pt x="6418" y="5545"/>
                    <a:pt x="6422" y="5544"/>
                    <a:pt x="6425" y="5543"/>
                  </a:cubicBezTo>
                  <a:cubicBezTo>
                    <a:pt x="6562" y="5491"/>
                    <a:pt x="6719" y="5419"/>
                    <a:pt x="6870" y="5334"/>
                  </a:cubicBezTo>
                  <a:cubicBezTo>
                    <a:pt x="7014" y="5249"/>
                    <a:pt x="7190" y="5151"/>
                    <a:pt x="7321" y="4994"/>
                  </a:cubicBezTo>
                  <a:cubicBezTo>
                    <a:pt x="7387" y="4922"/>
                    <a:pt x="7439" y="4824"/>
                    <a:pt x="7459" y="4726"/>
                  </a:cubicBezTo>
                  <a:cubicBezTo>
                    <a:pt x="7485" y="4621"/>
                    <a:pt x="7465" y="4516"/>
                    <a:pt x="7433" y="4431"/>
                  </a:cubicBezTo>
                  <a:cubicBezTo>
                    <a:pt x="7361" y="4255"/>
                    <a:pt x="7243" y="4150"/>
                    <a:pt x="7138" y="4065"/>
                  </a:cubicBezTo>
                  <a:cubicBezTo>
                    <a:pt x="7123" y="4080"/>
                    <a:pt x="7123" y="4104"/>
                    <a:pt x="7096" y="4104"/>
                  </a:cubicBezTo>
                  <a:cubicBezTo>
                    <a:pt x="7089" y="4104"/>
                    <a:pt x="7079" y="4102"/>
                    <a:pt x="7066" y="4098"/>
                  </a:cubicBezTo>
                  <a:cubicBezTo>
                    <a:pt x="7053" y="4071"/>
                    <a:pt x="7007" y="4039"/>
                    <a:pt x="6942" y="4013"/>
                  </a:cubicBezTo>
                  <a:cubicBezTo>
                    <a:pt x="6883" y="3993"/>
                    <a:pt x="6811" y="3980"/>
                    <a:pt x="6746" y="3973"/>
                  </a:cubicBezTo>
                  <a:cubicBezTo>
                    <a:pt x="6734" y="3973"/>
                    <a:pt x="6722" y="3972"/>
                    <a:pt x="6710" y="3972"/>
                  </a:cubicBezTo>
                  <a:cubicBezTo>
                    <a:pt x="6590" y="3972"/>
                    <a:pt x="6500" y="4002"/>
                    <a:pt x="6536" y="4026"/>
                  </a:cubicBezTo>
                  <a:cubicBezTo>
                    <a:pt x="6520" y="4021"/>
                    <a:pt x="6503" y="4019"/>
                    <a:pt x="6486" y="4019"/>
                  </a:cubicBezTo>
                  <a:cubicBezTo>
                    <a:pt x="6410" y="4019"/>
                    <a:pt x="6329" y="4058"/>
                    <a:pt x="6257" y="4058"/>
                  </a:cubicBezTo>
                  <a:cubicBezTo>
                    <a:pt x="6236" y="4058"/>
                    <a:pt x="6215" y="4054"/>
                    <a:pt x="6196" y="4045"/>
                  </a:cubicBezTo>
                  <a:cubicBezTo>
                    <a:pt x="6235" y="4032"/>
                    <a:pt x="6268" y="4032"/>
                    <a:pt x="6293" y="4032"/>
                  </a:cubicBezTo>
                  <a:cubicBezTo>
                    <a:pt x="6317" y="4032"/>
                    <a:pt x="6333" y="4032"/>
                    <a:pt x="6340" y="4019"/>
                  </a:cubicBezTo>
                  <a:lnTo>
                    <a:pt x="6340" y="4019"/>
                  </a:lnTo>
                  <a:cubicBezTo>
                    <a:pt x="6013" y="4045"/>
                    <a:pt x="6131" y="4039"/>
                    <a:pt x="5777" y="4163"/>
                  </a:cubicBezTo>
                  <a:cubicBezTo>
                    <a:pt x="5767" y="4148"/>
                    <a:pt x="5809" y="4124"/>
                    <a:pt x="5793" y="4124"/>
                  </a:cubicBezTo>
                  <a:cubicBezTo>
                    <a:pt x="5789" y="4124"/>
                    <a:pt x="5780" y="4126"/>
                    <a:pt x="5764" y="4130"/>
                  </a:cubicBezTo>
                  <a:cubicBezTo>
                    <a:pt x="5718" y="4163"/>
                    <a:pt x="5588" y="4222"/>
                    <a:pt x="5483" y="4268"/>
                  </a:cubicBezTo>
                  <a:cubicBezTo>
                    <a:pt x="5426" y="4294"/>
                    <a:pt x="5376" y="4312"/>
                    <a:pt x="5354" y="4312"/>
                  </a:cubicBezTo>
                  <a:cubicBezTo>
                    <a:pt x="5338" y="4312"/>
                    <a:pt x="5337" y="4303"/>
                    <a:pt x="5359" y="4281"/>
                  </a:cubicBezTo>
                  <a:lnTo>
                    <a:pt x="5359" y="4281"/>
                  </a:lnTo>
                  <a:cubicBezTo>
                    <a:pt x="5175" y="4392"/>
                    <a:pt x="5071" y="4405"/>
                    <a:pt x="4986" y="4510"/>
                  </a:cubicBezTo>
                  <a:cubicBezTo>
                    <a:pt x="4973" y="4508"/>
                    <a:pt x="4960" y="4507"/>
                    <a:pt x="4947" y="4507"/>
                  </a:cubicBezTo>
                  <a:cubicBezTo>
                    <a:pt x="4833" y="4507"/>
                    <a:pt x="4709" y="4581"/>
                    <a:pt x="4574" y="4686"/>
                  </a:cubicBezTo>
                  <a:cubicBezTo>
                    <a:pt x="4560" y="4693"/>
                    <a:pt x="4554" y="4699"/>
                    <a:pt x="4547" y="4706"/>
                  </a:cubicBezTo>
                  <a:cubicBezTo>
                    <a:pt x="5051" y="3967"/>
                    <a:pt x="5542" y="3352"/>
                    <a:pt x="5777" y="2783"/>
                  </a:cubicBezTo>
                  <a:cubicBezTo>
                    <a:pt x="5823" y="2737"/>
                    <a:pt x="5875" y="2671"/>
                    <a:pt x="5921" y="2580"/>
                  </a:cubicBezTo>
                  <a:cubicBezTo>
                    <a:pt x="5961" y="2482"/>
                    <a:pt x="6006" y="2364"/>
                    <a:pt x="5987" y="2213"/>
                  </a:cubicBezTo>
                  <a:cubicBezTo>
                    <a:pt x="5980" y="2141"/>
                    <a:pt x="5961" y="2069"/>
                    <a:pt x="5921" y="1997"/>
                  </a:cubicBezTo>
                  <a:cubicBezTo>
                    <a:pt x="5882" y="1926"/>
                    <a:pt x="5823" y="1860"/>
                    <a:pt x="5738" y="1814"/>
                  </a:cubicBezTo>
                  <a:cubicBezTo>
                    <a:pt x="5718" y="1801"/>
                    <a:pt x="5686" y="1782"/>
                    <a:pt x="5673" y="1782"/>
                  </a:cubicBezTo>
                  <a:lnTo>
                    <a:pt x="5666" y="1775"/>
                  </a:lnTo>
                  <a:lnTo>
                    <a:pt x="5647" y="1775"/>
                  </a:lnTo>
                  <a:lnTo>
                    <a:pt x="5640" y="1768"/>
                  </a:lnTo>
                  <a:cubicBezTo>
                    <a:pt x="5627" y="1768"/>
                    <a:pt x="5620" y="1762"/>
                    <a:pt x="5607" y="1762"/>
                  </a:cubicBezTo>
                  <a:cubicBezTo>
                    <a:pt x="5561" y="1755"/>
                    <a:pt x="5516" y="1755"/>
                    <a:pt x="5476" y="1755"/>
                  </a:cubicBezTo>
                  <a:cubicBezTo>
                    <a:pt x="5391" y="1762"/>
                    <a:pt x="5326" y="1782"/>
                    <a:pt x="5254" y="1801"/>
                  </a:cubicBezTo>
                  <a:cubicBezTo>
                    <a:pt x="5117" y="1840"/>
                    <a:pt x="4986" y="1906"/>
                    <a:pt x="4868" y="1991"/>
                  </a:cubicBezTo>
                  <a:cubicBezTo>
                    <a:pt x="4757" y="2076"/>
                    <a:pt x="4659" y="2168"/>
                    <a:pt x="4574" y="2266"/>
                  </a:cubicBezTo>
                  <a:cubicBezTo>
                    <a:pt x="4403" y="2455"/>
                    <a:pt x="4292" y="2652"/>
                    <a:pt x="4194" y="2802"/>
                  </a:cubicBezTo>
                  <a:cubicBezTo>
                    <a:pt x="4050" y="3031"/>
                    <a:pt x="3926" y="3247"/>
                    <a:pt x="3821" y="3450"/>
                  </a:cubicBezTo>
                  <a:cubicBezTo>
                    <a:pt x="3717" y="3653"/>
                    <a:pt x="3618" y="3842"/>
                    <a:pt x="3546" y="4039"/>
                  </a:cubicBezTo>
                  <a:cubicBezTo>
                    <a:pt x="3551" y="4040"/>
                    <a:pt x="3555" y="4040"/>
                    <a:pt x="3560" y="4040"/>
                  </a:cubicBezTo>
                  <a:cubicBezTo>
                    <a:pt x="3580" y="4040"/>
                    <a:pt x="3597" y="4029"/>
                    <a:pt x="3618" y="4013"/>
                  </a:cubicBezTo>
                  <a:lnTo>
                    <a:pt x="3618" y="4013"/>
                  </a:lnTo>
                  <a:cubicBezTo>
                    <a:pt x="3592" y="4071"/>
                    <a:pt x="3586" y="4111"/>
                    <a:pt x="3579" y="4150"/>
                  </a:cubicBezTo>
                  <a:cubicBezTo>
                    <a:pt x="3556" y="4138"/>
                    <a:pt x="3553" y="4103"/>
                    <a:pt x="3540" y="4103"/>
                  </a:cubicBezTo>
                  <a:cubicBezTo>
                    <a:pt x="3531" y="4103"/>
                    <a:pt x="3517" y="4119"/>
                    <a:pt x="3488" y="4170"/>
                  </a:cubicBezTo>
                  <a:cubicBezTo>
                    <a:pt x="3455" y="4255"/>
                    <a:pt x="3409" y="4359"/>
                    <a:pt x="3350" y="4477"/>
                  </a:cubicBezTo>
                  <a:cubicBezTo>
                    <a:pt x="3350" y="4418"/>
                    <a:pt x="3344" y="4359"/>
                    <a:pt x="3324" y="4333"/>
                  </a:cubicBezTo>
                  <a:cubicBezTo>
                    <a:pt x="3448" y="4287"/>
                    <a:pt x="3331" y="4111"/>
                    <a:pt x="3416" y="4045"/>
                  </a:cubicBezTo>
                  <a:cubicBezTo>
                    <a:pt x="3389" y="4019"/>
                    <a:pt x="3389" y="3934"/>
                    <a:pt x="3396" y="3842"/>
                  </a:cubicBezTo>
                  <a:cubicBezTo>
                    <a:pt x="3396" y="3751"/>
                    <a:pt x="3416" y="3653"/>
                    <a:pt x="3429" y="3581"/>
                  </a:cubicBezTo>
                  <a:lnTo>
                    <a:pt x="3429" y="3581"/>
                  </a:lnTo>
                  <a:cubicBezTo>
                    <a:pt x="3422" y="3597"/>
                    <a:pt x="3415" y="3605"/>
                    <a:pt x="3409" y="3605"/>
                  </a:cubicBezTo>
                  <a:cubicBezTo>
                    <a:pt x="3398" y="3605"/>
                    <a:pt x="3389" y="3577"/>
                    <a:pt x="3389" y="3522"/>
                  </a:cubicBezTo>
                  <a:cubicBezTo>
                    <a:pt x="3448" y="3515"/>
                    <a:pt x="3546" y="3208"/>
                    <a:pt x="3461" y="3142"/>
                  </a:cubicBezTo>
                  <a:lnTo>
                    <a:pt x="3461" y="3142"/>
                  </a:lnTo>
                  <a:cubicBezTo>
                    <a:pt x="3455" y="3221"/>
                    <a:pt x="3488" y="3260"/>
                    <a:pt x="3455" y="3280"/>
                  </a:cubicBezTo>
                  <a:cubicBezTo>
                    <a:pt x="3389" y="3254"/>
                    <a:pt x="3468" y="3129"/>
                    <a:pt x="3389" y="3097"/>
                  </a:cubicBezTo>
                  <a:lnTo>
                    <a:pt x="3501" y="3090"/>
                  </a:lnTo>
                  <a:cubicBezTo>
                    <a:pt x="3494" y="2684"/>
                    <a:pt x="3409" y="2482"/>
                    <a:pt x="3494" y="2226"/>
                  </a:cubicBezTo>
                  <a:cubicBezTo>
                    <a:pt x="3429" y="2024"/>
                    <a:pt x="3429" y="1795"/>
                    <a:pt x="3422" y="1566"/>
                  </a:cubicBezTo>
                  <a:cubicBezTo>
                    <a:pt x="3422" y="1343"/>
                    <a:pt x="3416" y="1114"/>
                    <a:pt x="3357" y="938"/>
                  </a:cubicBezTo>
                  <a:cubicBezTo>
                    <a:pt x="3346" y="912"/>
                    <a:pt x="3339" y="904"/>
                    <a:pt x="3333" y="904"/>
                  </a:cubicBezTo>
                  <a:cubicBezTo>
                    <a:pt x="3319" y="904"/>
                    <a:pt x="3314" y="950"/>
                    <a:pt x="3306" y="950"/>
                  </a:cubicBezTo>
                  <a:cubicBezTo>
                    <a:pt x="3303" y="950"/>
                    <a:pt x="3298" y="938"/>
                    <a:pt x="3291" y="905"/>
                  </a:cubicBezTo>
                  <a:cubicBezTo>
                    <a:pt x="3285" y="898"/>
                    <a:pt x="3331" y="820"/>
                    <a:pt x="3331" y="800"/>
                  </a:cubicBezTo>
                  <a:cubicBezTo>
                    <a:pt x="3331" y="781"/>
                    <a:pt x="3324" y="761"/>
                    <a:pt x="3324" y="741"/>
                  </a:cubicBezTo>
                  <a:cubicBezTo>
                    <a:pt x="3317" y="715"/>
                    <a:pt x="3311" y="702"/>
                    <a:pt x="3304" y="682"/>
                  </a:cubicBezTo>
                  <a:cubicBezTo>
                    <a:pt x="3291" y="643"/>
                    <a:pt x="3272" y="617"/>
                    <a:pt x="3272" y="611"/>
                  </a:cubicBezTo>
                  <a:cubicBezTo>
                    <a:pt x="3265" y="597"/>
                    <a:pt x="3252" y="486"/>
                    <a:pt x="3193" y="362"/>
                  </a:cubicBezTo>
                  <a:cubicBezTo>
                    <a:pt x="3167" y="303"/>
                    <a:pt x="3128" y="238"/>
                    <a:pt x="3082" y="185"/>
                  </a:cubicBezTo>
                  <a:cubicBezTo>
                    <a:pt x="3030" y="133"/>
                    <a:pt x="2971" y="94"/>
                    <a:pt x="2918" y="81"/>
                  </a:cubicBezTo>
                  <a:cubicBezTo>
                    <a:pt x="2905" y="67"/>
                    <a:pt x="2886" y="61"/>
                    <a:pt x="2873" y="48"/>
                  </a:cubicBezTo>
                  <a:cubicBezTo>
                    <a:pt x="2859" y="41"/>
                    <a:pt x="2853" y="41"/>
                    <a:pt x="2840" y="35"/>
                  </a:cubicBezTo>
                  <a:cubicBezTo>
                    <a:pt x="2833" y="28"/>
                    <a:pt x="2827" y="28"/>
                    <a:pt x="2814" y="22"/>
                  </a:cubicBezTo>
                  <a:cubicBezTo>
                    <a:pt x="2782" y="11"/>
                    <a:pt x="2741"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6" name="Google Shape;1536;p34"/>
          <p:cNvGrpSpPr/>
          <p:nvPr/>
        </p:nvGrpSpPr>
        <p:grpSpPr>
          <a:xfrm>
            <a:off x="720010" y="2968184"/>
            <a:ext cx="1048443" cy="1927153"/>
            <a:chOff x="327485" y="3003571"/>
            <a:chExt cx="1048443" cy="1927153"/>
          </a:xfrm>
        </p:grpSpPr>
        <p:grpSp>
          <p:nvGrpSpPr>
            <p:cNvPr id="1537" name="Google Shape;1537;p34"/>
            <p:cNvGrpSpPr/>
            <p:nvPr/>
          </p:nvGrpSpPr>
          <p:grpSpPr>
            <a:xfrm>
              <a:off x="327485" y="3003571"/>
              <a:ext cx="1048443" cy="1927153"/>
              <a:chOff x="2669260" y="2499334"/>
              <a:chExt cx="1048443" cy="1927153"/>
            </a:xfrm>
          </p:grpSpPr>
          <p:sp>
            <p:nvSpPr>
              <p:cNvPr id="1538" name="Google Shape;1538;p34"/>
              <p:cNvSpPr/>
              <p:nvPr/>
            </p:nvSpPr>
            <p:spPr>
              <a:xfrm>
                <a:off x="2669260" y="2531725"/>
                <a:ext cx="939710" cy="1712211"/>
              </a:xfrm>
              <a:custGeom>
                <a:avLst/>
                <a:gdLst/>
                <a:ahLst/>
                <a:cxnLst/>
                <a:rect l="l" t="t" r="r" b="b"/>
                <a:pathLst>
                  <a:path w="9835" h="17920" extrusionOk="0">
                    <a:moveTo>
                      <a:pt x="6955" y="3893"/>
                    </a:moveTo>
                    <a:lnTo>
                      <a:pt x="6955" y="4324"/>
                    </a:lnTo>
                    <a:cubicBezTo>
                      <a:pt x="6949" y="4148"/>
                      <a:pt x="6949" y="4004"/>
                      <a:pt x="6955" y="3893"/>
                    </a:cubicBezTo>
                    <a:close/>
                    <a:moveTo>
                      <a:pt x="6367" y="3683"/>
                    </a:moveTo>
                    <a:cubicBezTo>
                      <a:pt x="6380" y="3925"/>
                      <a:pt x="6386" y="4161"/>
                      <a:pt x="6386" y="4390"/>
                    </a:cubicBezTo>
                    <a:cubicBezTo>
                      <a:pt x="6386" y="4391"/>
                      <a:pt x="6386" y="4391"/>
                      <a:pt x="6386" y="4391"/>
                    </a:cubicBezTo>
                    <a:cubicBezTo>
                      <a:pt x="6383" y="4391"/>
                      <a:pt x="6372" y="4375"/>
                      <a:pt x="6367" y="4364"/>
                    </a:cubicBezTo>
                    <a:lnTo>
                      <a:pt x="6367" y="3683"/>
                    </a:lnTo>
                    <a:close/>
                    <a:moveTo>
                      <a:pt x="6367" y="4599"/>
                    </a:moveTo>
                    <a:cubicBezTo>
                      <a:pt x="6373" y="4625"/>
                      <a:pt x="6380" y="4645"/>
                      <a:pt x="6386" y="4678"/>
                    </a:cubicBezTo>
                    <a:cubicBezTo>
                      <a:pt x="6380" y="4743"/>
                      <a:pt x="6373" y="4809"/>
                      <a:pt x="6367" y="4881"/>
                    </a:cubicBezTo>
                    <a:lnTo>
                      <a:pt x="6367" y="4599"/>
                    </a:lnTo>
                    <a:close/>
                    <a:moveTo>
                      <a:pt x="3619" y="6248"/>
                    </a:moveTo>
                    <a:lnTo>
                      <a:pt x="3599" y="6268"/>
                    </a:lnTo>
                    <a:lnTo>
                      <a:pt x="3593" y="6268"/>
                    </a:lnTo>
                    <a:cubicBezTo>
                      <a:pt x="3586" y="6261"/>
                      <a:pt x="3606" y="6248"/>
                      <a:pt x="3619" y="6248"/>
                    </a:cubicBezTo>
                    <a:close/>
                    <a:moveTo>
                      <a:pt x="3560" y="6294"/>
                    </a:moveTo>
                    <a:cubicBezTo>
                      <a:pt x="3560" y="6300"/>
                      <a:pt x="3560" y="6307"/>
                      <a:pt x="3560" y="6307"/>
                    </a:cubicBezTo>
                    <a:lnTo>
                      <a:pt x="3534" y="6333"/>
                    </a:lnTo>
                    <a:cubicBezTo>
                      <a:pt x="3534" y="6326"/>
                      <a:pt x="3534" y="6326"/>
                      <a:pt x="3534" y="6320"/>
                    </a:cubicBezTo>
                    <a:lnTo>
                      <a:pt x="3560" y="6294"/>
                    </a:lnTo>
                    <a:close/>
                    <a:moveTo>
                      <a:pt x="4921" y="0"/>
                    </a:moveTo>
                    <a:cubicBezTo>
                      <a:pt x="4888" y="7"/>
                      <a:pt x="4855" y="7"/>
                      <a:pt x="4816" y="13"/>
                    </a:cubicBezTo>
                    <a:cubicBezTo>
                      <a:pt x="4783" y="20"/>
                      <a:pt x="4744" y="26"/>
                      <a:pt x="4705" y="33"/>
                    </a:cubicBezTo>
                    <a:cubicBezTo>
                      <a:pt x="4672" y="39"/>
                      <a:pt x="4639" y="52"/>
                      <a:pt x="4607" y="65"/>
                    </a:cubicBezTo>
                    <a:cubicBezTo>
                      <a:pt x="4372" y="134"/>
                      <a:pt x="4217" y="253"/>
                      <a:pt x="4200" y="268"/>
                    </a:cubicBezTo>
                    <a:lnTo>
                      <a:pt x="4200" y="268"/>
                    </a:lnTo>
                    <a:cubicBezTo>
                      <a:pt x="4122" y="282"/>
                      <a:pt x="4018" y="373"/>
                      <a:pt x="3946" y="445"/>
                    </a:cubicBezTo>
                    <a:cubicBezTo>
                      <a:pt x="3905" y="494"/>
                      <a:pt x="3872" y="530"/>
                      <a:pt x="3861" y="530"/>
                    </a:cubicBezTo>
                    <a:cubicBezTo>
                      <a:pt x="3854" y="530"/>
                      <a:pt x="3855" y="516"/>
                      <a:pt x="3867" y="484"/>
                    </a:cubicBezTo>
                    <a:lnTo>
                      <a:pt x="3867" y="484"/>
                    </a:lnTo>
                    <a:cubicBezTo>
                      <a:pt x="3854" y="510"/>
                      <a:pt x="3841" y="530"/>
                      <a:pt x="3828" y="550"/>
                    </a:cubicBezTo>
                    <a:cubicBezTo>
                      <a:pt x="3815" y="569"/>
                      <a:pt x="3802" y="589"/>
                      <a:pt x="3789" y="608"/>
                    </a:cubicBezTo>
                    <a:cubicBezTo>
                      <a:pt x="3763" y="648"/>
                      <a:pt x="3737" y="687"/>
                      <a:pt x="3717" y="726"/>
                    </a:cubicBezTo>
                    <a:cubicBezTo>
                      <a:pt x="3671" y="798"/>
                      <a:pt x="3638" y="877"/>
                      <a:pt x="3632" y="968"/>
                    </a:cubicBezTo>
                    <a:cubicBezTo>
                      <a:pt x="3631" y="968"/>
                      <a:pt x="3631" y="967"/>
                      <a:pt x="3630" y="967"/>
                    </a:cubicBezTo>
                    <a:cubicBezTo>
                      <a:pt x="3613" y="967"/>
                      <a:pt x="3552" y="1088"/>
                      <a:pt x="3521" y="1263"/>
                    </a:cubicBezTo>
                    <a:cubicBezTo>
                      <a:pt x="3508" y="1348"/>
                      <a:pt x="3508" y="1459"/>
                      <a:pt x="3514" y="1557"/>
                    </a:cubicBezTo>
                    <a:cubicBezTo>
                      <a:pt x="3521" y="1655"/>
                      <a:pt x="3527" y="1760"/>
                      <a:pt x="3534" y="1852"/>
                    </a:cubicBezTo>
                    <a:cubicBezTo>
                      <a:pt x="3514" y="1865"/>
                      <a:pt x="3481" y="1845"/>
                      <a:pt x="3481" y="1930"/>
                    </a:cubicBezTo>
                    <a:cubicBezTo>
                      <a:pt x="3573" y="2290"/>
                      <a:pt x="3468" y="2741"/>
                      <a:pt x="3547" y="3068"/>
                    </a:cubicBezTo>
                    <a:cubicBezTo>
                      <a:pt x="3514" y="3533"/>
                      <a:pt x="3540" y="5044"/>
                      <a:pt x="3553" y="6228"/>
                    </a:cubicBezTo>
                    <a:cubicBezTo>
                      <a:pt x="3344" y="6241"/>
                      <a:pt x="3141" y="6248"/>
                      <a:pt x="2945" y="6248"/>
                    </a:cubicBezTo>
                    <a:cubicBezTo>
                      <a:pt x="2945" y="6176"/>
                      <a:pt x="2945" y="6111"/>
                      <a:pt x="2945" y="6032"/>
                    </a:cubicBezTo>
                    <a:cubicBezTo>
                      <a:pt x="2938" y="5986"/>
                      <a:pt x="2938" y="5940"/>
                      <a:pt x="2932" y="5888"/>
                    </a:cubicBezTo>
                    <a:cubicBezTo>
                      <a:pt x="2925" y="5836"/>
                      <a:pt x="2919" y="5790"/>
                      <a:pt x="2906" y="5744"/>
                    </a:cubicBezTo>
                    <a:cubicBezTo>
                      <a:pt x="2860" y="5554"/>
                      <a:pt x="2781" y="5378"/>
                      <a:pt x="2677" y="5240"/>
                    </a:cubicBezTo>
                    <a:cubicBezTo>
                      <a:pt x="2572" y="5096"/>
                      <a:pt x="2448" y="4979"/>
                      <a:pt x="2310" y="4900"/>
                    </a:cubicBezTo>
                    <a:cubicBezTo>
                      <a:pt x="2173" y="4822"/>
                      <a:pt x="2036" y="4776"/>
                      <a:pt x="1905" y="4756"/>
                    </a:cubicBezTo>
                    <a:cubicBezTo>
                      <a:pt x="1931" y="4743"/>
                      <a:pt x="1911" y="4724"/>
                      <a:pt x="1866" y="4704"/>
                    </a:cubicBezTo>
                    <a:cubicBezTo>
                      <a:pt x="1839" y="4697"/>
                      <a:pt x="1813" y="4684"/>
                      <a:pt x="1780" y="4678"/>
                    </a:cubicBezTo>
                    <a:cubicBezTo>
                      <a:pt x="1748" y="4671"/>
                      <a:pt x="1709" y="4665"/>
                      <a:pt x="1669" y="4658"/>
                    </a:cubicBezTo>
                    <a:cubicBezTo>
                      <a:pt x="1637" y="4645"/>
                      <a:pt x="1597" y="4652"/>
                      <a:pt x="1558" y="4645"/>
                    </a:cubicBezTo>
                    <a:cubicBezTo>
                      <a:pt x="1545" y="4645"/>
                      <a:pt x="1525" y="4639"/>
                      <a:pt x="1506" y="4639"/>
                    </a:cubicBezTo>
                    <a:lnTo>
                      <a:pt x="1460" y="4639"/>
                    </a:lnTo>
                    <a:cubicBezTo>
                      <a:pt x="1408" y="4639"/>
                      <a:pt x="1375" y="4625"/>
                      <a:pt x="1381" y="4612"/>
                    </a:cubicBezTo>
                    <a:lnTo>
                      <a:pt x="1381" y="4612"/>
                    </a:lnTo>
                    <a:cubicBezTo>
                      <a:pt x="1355" y="4619"/>
                      <a:pt x="1316" y="4625"/>
                      <a:pt x="1283" y="4639"/>
                    </a:cubicBezTo>
                    <a:cubicBezTo>
                      <a:pt x="1244" y="4652"/>
                      <a:pt x="1205" y="4658"/>
                      <a:pt x="1172" y="4671"/>
                    </a:cubicBezTo>
                    <a:cubicBezTo>
                      <a:pt x="1133" y="4684"/>
                      <a:pt x="1094" y="4697"/>
                      <a:pt x="1054" y="4710"/>
                    </a:cubicBezTo>
                    <a:cubicBezTo>
                      <a:pt x="1015" y="4724"/>
                      <a:pt x="982" y="4743"/>
                      <a:pt x="937" y="4763"/>
                    </a:cubicBezTo>
                    <a:cubicBezTo>
                      <a:pt x="786" y="4835"/>
                      <a:pt x="622" y="4933"/>
                      <a:pt x="472" y="5077"/>
                    </a:cubicBezTo>
                    <a:cubicBezTo>
                      <a:pt x="322" y="5214"/>
                      <a:pt x="197" y="5397"/>
                      <a:pt x="112" y="5620"/>
                    </a:cubicBezTo>
                    <a:cubicBezTo>
                      <a:pt x="86" y="5672"/>
                      <a:pt x="73" y="5731"/>
                      <a:pt x="60" y="5790"/>
                    </a:cubicBezTo>
                    <a:cubicBezTo>
                      <a:pt x="47" y="5849"/>
                      <a:pt x="34" y="5908"/>
                      <a:pt x="27" y="5967"/>
                    </a:cubicBezTo>
                    <a:cubicBezTo>
                      <a:pt x="14" y="6091"/>
                      <a:pt x="14" y="6202"/>
                      <a:pt x="14" y="6326"/>
                    </a:cubicBezTo>
                    <a:cubicBezTo>
                      <a:pt x="1" y="6830"/>
                      <a:pt x="8" y="7340"/>
                      <a:pt x="21" y="7838"/>
                    </a:cubicBezTo>
                    <a:lnTo>
                      <a:pt x="21" y="7851"/>
                    </a:lnTo>
                    <a:lnTo>
                      <a:pt x="21" y="7864"/>
                    </a:lnTo>
                    <a:lnTo>
                      <a:pt x="21" y="7890"/>
                    </a:lnTo>
                    <a:lnTo>
                      <a:pt x="27" y="7936"/>
                    </a:lnTo>
                    <a:lnTo>
                      <a:pt x="27" y="7982"/>
                    </a:lnTo>
                    <a:lnTo>
                      <a:pt x="34" y="8034"/>
                    </a:lnTo>
                    <a:cubicBezTo>
                      <a:pt x="40" y="8067"/>
                      <a:pt x="47" y="8099"/>
                      <a:pt x="53" y="8132"/>
                    </a:cubicBezTo>
                    <a:lnTo>
                      <a:pt x="86" y="8230"/>
                    </a:lnTo>
                    <a:cubicBezTo>
                      <a:pt x="125" y="8348"/>
                      <a:pt x="184" y="8466"/>
                      <a:pt x="256" y="8570"/>
                    </a:cubicBezTo>
                    <a:cubicBezTo>
                      <a:pt x="328" y="8675"/>
                      <a:pt x="413" y="8767"/>
                      <a:pt x="511" y="8839"/>
                    </a:cubicBezTo>
                    <a:cubicBezTo>
                      <a:pt x="603" y="8917"/>
                      <a:pt x="708" y="8976"/>
                      <a:pt x="812" y="9022"/>
                    </a:cubicBezTo>
                    <a:cubicBezTo>
                      <a:pt x="865" y="9048"/>
                      <a:pt x="917" y="9061"/>
                      <a:pt x="963" y="9074"/>
                    </a:cubicBezTo>
                    <a:cubicBezTo>
                      <a:pt x="1015" y="9087"/>
                      <a:pt x="1061" y="9094"/>
                      <a:pt x="1100" y="9100"/>
                    </a:cubicBezTo>
                    <a:cubicBezTo>
                      <a:pt x="1146" y="9107"/>
                      <a:pt x="1185" y="9113"/>
                      <a:pt x="1218" y="9113"/>
                    </a:cubicBezTo>
                    <a:lnTo>
                      <a:pt x="1316" y="9113"/>
                    </a:lnTo>
                    <a:cubicBezTo>
                      <a:pt x="1427" y="9113"/>
                      <a:pt x="1480" y="9113"/>
                      <a:pt x="1466" y="9153"/>
                    </a:cubicBezTo>
                    <a:cubicBezTo>
                      <a:pt x="1610" y="9153"/>
                      <a:pt x="1610" y="9127"/>
                      <a:pt x="1676" y="9113"/>
                    </a:cubicBezTo>
                    <a:cubicBezTo>
                      <a:pt x="2064" y="9156"/>
                      <a:pt x="2502" y="9176"/>
                      <a:pt x="2917" y="9176"/>
                    </a:cubicBezTo>
                    <a:cubicBezTo>
                      <a:pt x="3139" y="9176"/>
                      <a:pt x="3355" y="9171"/>
                      <a:pt x="3553" y="9159"/>
                    </a:cubicBezTo>
                    <a:cubicBezTo>
                      <a:pt x="3560" y="9277"/>
                      <a:pt x="3573" y="9395"/>
                      <a:pt x="3586" y="9499"/>
                    </a:cubicBezTo>
                    <a:cubicBezTo>
                      <a:pt x="3582" y="9500"/>
                      <a:pt x="3578" y="9501"/>
                      <a:pt x="3574" y="9501"/>
                    </a:cubicBezTo>
                    <a:cubicBezTo>
                      <a:pt x="3547" y="9501"/>
                      <a:pt x="3526" y="9480"/>
                      <a:pt x="3514" y="9434"/>
                    </a:cubicBezTo>
                    <a:lnTo>
                      <a:pt x="3514" y="9434"/>
                    </a:lnTo>
                    <a:cubicBezTo>
                      <a:pt x="3514" y="9666"/>
                      <a:pt x="3565" y="10004"/>
                      <a:pt x="3544" y="10004"/>
                    </a:cubicBezTo>
                    <a:cubicBezTo>
                      <a:pt x="3539" y="10004"/>
                      <a:pt x="3529" y="9984"/>
                      <a:pt x="3514" y="9938"/>
                    </a:cubicBezTo>
                    <a:lnTo>
                      <a:pt x="3514" y="9938"/>
                    </a:lnTo>
                    <a:cubicBezTo>
                      <a:pt x="3580" y="11528"/>
                      <a:pt x="3599" y="11789"/>
                      <a:pt x="3567" y="13510"/>
                    </a:cubicBezTo>
                    <a:cubicBezTo>
                      <a:pt x="3586" y="13516"/>
                      <a:pt x="3612" y="13503"/>
                      <a:pt x="3619" y="13536"/>
                    </a:cubicBezTo>
                    <a:lnTo>
                      <a:pt x="3619" y="13660"/>
                    </a:lnTo>
                    <a:cubicBezTo>
                      <a:pt x="3599" y="13974"/>
                      <a:pt x="3573" y="14733"/>
                      <a:pt x="3619" y="14818"/>
                    </a:cubicBezTo>
                    <a:lnTo>
                      <a:pt x="3619" y="15191"/>
                    </a:lnTo>
                    <a:cubicBezTo>
                      <a:pt x="3619" y="15217"/>
                      <a:pt x="3619" y="15244"/>
                      <a:pt x="3619" y="15270"/>
                    </a:cubicBezTo>
                    <a:lnTo>
                      <a:pt x="3619" y="15374"/>
                    </a:lnTo>
                    <a:cubicBezTo>
                      <a:pt x="3560" y="15420"/>
                      <a:pt x="3586" y="15603"/>
                      <a:pt x="3619" y="15643"/>
                    </a:cubicBezTo>
                    <a:lnTo>
                      <a:pt x="3619" y="15702"/>
                    </a:lnTo>
                    <a:cubicBezTo>
                      <a:pt x="3613" y="15750"/>
                      <a:pt x="3608" y="15808"/>
                      <a:pt x="3588" y="15808"/>
                    </a:cubicBezTo>
                    <a:cubicBezTo>
                      <a:pt x="3584" y="15808"/>
                      <a:pt x="3579" y="15805"/>
                      <a:pt x="3573" y="15800"/>
                    </a:cubicBezTo>
                    <a:lnTo>
                      <a:pt x="3573" y="15800"/>
                    </a:lnTo>
                    <a:cubicBezTo>
                      <a:pt x="3586" y="16343"/>
                      <a:pt x="3599" y="17062"/>
                      <a:pt x="3586" y="17841"/>
                    </a:cubicBezTo>
                    <a:lnTo>
                      <a:pt x="3586" y="17874"/>
                    </a:lnTo>
                    <a:lnTo>
                      <a:pt x="3619" y="17874"/>
                    </a:lnTo>
                    <a:cubicBezTo>
                      <a:pt x="4123" y="17880"/>
                      <a:pt x="4646" y="17893"/>
                      <a:pt x="5163" y="17919"/>
                    </a:cubicBezTo>
                    <a:cubicBezTo>
                      <a:pt x="5614" y="17893"/>
                      <a:pt x="6000" y="17874"/>
                      <a:pt x="6367" y="17874"/>
                    </a:cubicBezTo>
                    <a:lnTo>
                      <a:pt x="6393" y="17867"/>
                    </a:lnTo>
                    <a:lnTo>
                      <a:pt x="6393" y="17841"/>
                    </a:lnTo>
                    <a:cubicBezTo>
                      <a:pt x="6380" y="16833"/>
                      <a:pt x="6432" y="16022"/>
                      <a:pt x="6478" y="14746"/>
                    </a:cubicBezTo>
                    <a:cubicBezTo>
                      <a:pt x="6439" y="14465"/>
                      <a:pt x="6511" y="13987"/>
                      <a:pt x="6412" y="13896"/>
                    </a:cubicBezTo>
                    <a:cubicBezTo>
                      <a:pt x="6471" y="13837"/>
                      <a:pt x="6426" y="13248"/>
                      <a:pt x="6426" y="13104"/>
                    </a:cubicBezTo>
                    <a:lnTo>
                      <a:pt x="6426" y="13104"/>
                    </a:lnTo>
                    <a:cubicBezTo>
                      <a:pt x="6425" y="13235"/>
                      <a:pt x="6412" y="13346"/>
                      <a:pt x="6386" y="13392"/>
                    </a:cubicBezTo>
                    <a:cubicBezTo>
                      <a:pt x="6399" y="13170"/>
                      <a:pt x="6386" y="13104"/>
                      <a:pt x="6406" y="13032"/>
                    </a:cubicBezTo>
                    <a:cubicBezTo>
                      <a:pt x="6409" y="13077"/>
                      <a:pt x="6413" y="13091"/>
                      <a:pt x="6417" y="13091"/>
                    </a:cubicBezTo>
                    <a:cubicBezTo>
                      <a:pt x="6424" y="13091"/>
                      <a:pt x="6432" y="13047"/>
                      <a:pt x="6443" y="13047"/>
                    </a:cubicBezTo>
                    <a:cubicBezTo>
                      <a:pt x="6449" y="13047"/>
                      <a:pt x="6456" y="13059"/>
                      <a:pt x="6465" y="13098"/>
                    </a:cubicBezTo>
                    <a:cubicBezTo>
                      <a:pt x="6369" y="12639"/>
                      <a:pt x="6503" y="11958"/>
                      <a:pt x="6402" y="11958"/>
                    </a:cubicBezTo>
                    <a:cubicBezTo>
                      <a:pt x="6399" y="11958"/>
                      <a:pt x="6396" y="11958"/>
                      <a:pt x="6393" y="11959"/>
                    </a:cubicBezTo>
                    <a:cubicBezTo>
                      <a:pt x="6517" y="11600"/>
                      <a:pt x="6432" y="11632"/>
                      <a:pt x="6406" y="11174"/>
                    </a:cubicBezTo>
                    <a:lnTo>
                      <a:pt x="6406" y="11174"/>
                    </a:lnTo>
                    <a:cubicBezTo>
                      <a:pt x="6414" y="11203"/>
                      <a:pt x="6421" y="11216"/>
                      <a:pt x="6426" y="11216"/>
                    </a:cubicBezTo>
                    <a:cubicBezTo>
                      <a:pt x="6462" y="11216"/>
                      <a:pt x="6409" y="10482"/>
                      <a:pt x="6444" y="10482"/>
                    </a:cubicBezTo>
                    <a:cubicBezTo>
                      <a:pt x="6451" y="10482"/>
                      <a:pt x="6462" y="10515"/>
                      <a:pt x="6478" y="10592"/>
                    </a:cubicBezTo>
                    <a:cubicBezTo>
                      <a:pt x="6439" y="9951"/>
                      <a:pt x="6511" y="9872"/>
                      <a:pt x="6504" y="9225"/>
                    </a:cubicBezTo>
                    <a:cubicBezTo>
                      <a:pt x="6501" y="9224"/>
                      <a:pt x="6498" y="9223"/>
                      <a:pt x="6495" y="9223"/>
                    </a:cubicBezTo>
                    <a:cubicBezTo>
                      <a:pt x="6491" y="9223"/>
                      <a:pt x="6487" y="9224"/>
                      <a:pt x="6483" y="9224"/>
                    </a:cubicBezTo>
                    <a:cubicBezTo>
                      <a:pt x="6467" y="9224"/>
                      <a:pt x="6450" y="9218"/>
                      <a:pt x="6445" y="9159"/>
                    </a:cubicBezTo>
                    <a:cubicBezTo>
                      <a:pt x="6484" y="8963"/>
                      <a:pt x="6478" y="8878"/>
                      <a:pt x="6445" y="8878"/>
                    </a:cubicBezTo>
                    <a:cubicBezTo>
                      <a:pt x="6491" y="8669"/>
                      <a:pt x="6491" y="8086"/>
                      <a:pt x="6445" y="7903"/>
                    </a:cubicBezTo>
                    <a:lnTo>
                      <a:pt x="6445" y="7903"/>
                    </a:lnTo>
                    <a:cubicBezTo>
                      <a:pt x="6555" y="7918"/>
                      <a:pt x="6692" y="7923"/>
                      <a:pt x="6839" y="7923"/>
                    </a:cubicBezTo>
                    <a:cubicBezTo>
                      <a:pt x="7027" y="7923"/>
                      <a:pt x="7230" y="7914"/>
                      <a:pt x="7413" y="7903"/>
                    </a:cubicBezTo>
                    <a:cubicBezTo>
                      <a:pt x="7420" y="7903"/>
                      <a:pt x="7433" y="7903"/>
                      <a:pt x="7440" y="7897"/>
                    </a:cubicBezTo>
                    <a:cubicBezTo>
                      <a:pt x="7551" y="7916"/>
                      <a:pt x="7691" y="7923"/>
                      <a:pt x="7828" y="7923"/>
                    </a:cubicBezTo>
                    <a:cubicBezTo>
                      <a:pt x="8108" y="7923"/>
                      <a:pt x="8377" y="7892"/>
                      <a:pt x="8369" y="7870"/>
                    </a:cubicBezTo>
                    <a:lnTo>
                      <a:pt x="8369" y="7870"/>
                    </a:lnTo>
                    <a:cubicBezTo>
                      <a:pt x="8414" y="7877"/>
                      <a:pt x="8447" y="7877"/>
                      <a:pt x="8493" y="7884"/>
                    </a:cubicBezTo>
                    <a:lnTo>
                      <a:pt x="8611" y="7884"/>
                    </a:lnTo>
                    <a:cubicBezTo>
                      <a:pt x="8650" y="7884"/>
                      <a:pt x="8696" y="7877"/>
                      <a:pt x="8735" y="7877"/>
                    </a:cubicBezTo>
                    <a:cubicBezTo>
                      <a:pt x="8781" y="7870"/>
                      <a:pt x="8820" y="7857"/>
                      <a:pt x="8859" y="7851"/>
                    </a:cubicBezTo>
                    <a:cubicBezTo>
                      <a:pt x="9023" y="7812"/>
                      <a:pt x="9167" y="7733"/>
                      <a:pt x="9284" y="7648"/>
                    </a:cubicBezTo>
                    <a:cubicBezTo>
                      <a:pt x="9396" y="7556"/>
                      <a:pt x="9481" y="7458"/>
                      <a:pt x="9533" y="7373"/>
                    </a:cubicBezTo>
                    <a:cubicBezTo>
                      <a:pt x="9559" y="7334"/>
                      <a:pt x="9579" y="7295"/>
                      <a:pt x="9592" y="7255"/>
                    </a:cubicBezTo>
                    <a:cubicBezTo>
                      <a:pt x="9599" y="7223"/>
                      <a:pt x="9605" y="7197"/>
                      <a:pt x="9605" y="7177"/>
                    </a:cubicBezTo>
                    <a:cubicBezTo>
                      <a:pt x="9697" y="7085"/>
                      <a:pt x="9742" y="6954"/>
                      <a:pt x="9762" y="6856"/>
                    </a:cubicBezTo>
                    <a:cubicBezTo>
                      <a:pt x="9775" y="6758"/>
                      <a:pt x="9762" y="6686"/>
                      <a:pt x="9742" y="6680"/>
                    </a:cubicBezTo>
                    <a:cubicBezTo>
                      <a:pt x="9749" y="6647"/>
                      <a:pt x="9756" y="6614"/>
                      <a:pt x="9762" y="6582"/>
                    </a:cubicBezTo>
                    <a:cubicBezTo>
                      <a:pt x="9769" y="6555"/>
                      <a:pt x="9769" y="6523"/>
                      <a:pt x="9775" y="6490"/>
                    </a:cubicBezTo>
                    <a:cubicBezTo>
                      <a:pt x="9782" y="6425"/>
                      <a:pt x="9788" y="6359"/>
                      <a:pt x="9795" y="6287"/>
                    </a:cubicBezTo>
                    <a:cubicBezTo>
                      <a:pt x="9808" y="6150"/>
                      <a:pt x="9814" y="6006"/>
                      <a:pt x="9814" y="5855"/>
                    </a:cubicBezTo>
                    <a:cubicBezTo>
                      <a:pt x="9821" y="5554"/>
                      <a:pt x="9808" y="5247"/>
                      <a:pt x="9769" y="4953"/>
                    </a:cubicBezTo>
                    <a:cubicBezTo>
                      <a:pt x="9834" y="4835"/>
                      <a:pt x="9801" y="4501"/>
                      <a:pt x="9775" y="4128"/>
                    </a:cubicBezTo>
                    <a:cubicBezTo>
                      <a:pt x="9769" y="4037"/>
                      <a:pt x="9762" y="3938"/>
                      <a:pt x="9756" y="3847"/>
                    </a:cubicBezTo>
                    <a:cubicBezTo>
                      <a:pt x="9756" y="3801"/>
                      <a:pt x="9749" y="3755"/>
                      <a:pt x="9749" y="3710"/>
                    </a:cubicBezTo>
                    <a:cubicBezTo>
                      <a:pt x="9749" y="3657"/>
                      <a:pt x="9742" y="3611"/>
                      <a:pt x="9742" y="3566"/>
                    </a:cubicBezTo>
                    <a:cubicBezTo>
                      <a:pt x="9723" y="3376"/>
                      <a:pt x="9684" y="3212"/>
                      <a:pt x="9657" y="3068"/>
                    </a:cubicBezTo>
                    <a:cubicBezTo>
                      <a:pt x="9625" y="3068"/>
                      <a:pt x="9599" y="2983"/>
                      <a:pt x="9540" y="2898"/>
                    </a:cubicBezTo>
                    <a:cubicBezTo>
                      <a:pt x="9513" y="2852"/>
                      <a:pt x="9474" y="2807"/>
                      <a:pt x="9441" y="2767"/>
                    </a:cubicBezTo>
                    <a:cubicBezTo>
                      <a:pt x="9402" y="2728"/>
                      <a:pt x="9356" y="2695"/>
                      <a:pt x="9311" y="2682"/>
                    </a:cubicBezTo>
                    <a:cubicBezTo>
                      <a:pt x="9291" y="2650"/>
                      <a:pt x="9265" y="2617"/>
                      <a:pt x="9226" y="2578"/>
                    </a:cubicBezTo>
                    <a:cubicBezTo>
                      <a:pt x="9180" y="2545"/>
                      <a:pt x="9141" y="2506"/>
                      <a:pt x="9082" y="2473"/>
                    </a:cubicBezTo>
                    <a:cubicBezTo>
                      <a:pt x="8970" y="2401"/>
                      <a:pt x="8827" y="2349"/>
                      <a:pt x="8683" y="2329"/>
                    </a:cubicBezTo>
                    <a:cubicBezTo>
                      <a:pt x="8663" y="2323"/>
                      <a:pt x="8637" y="2309"/>
                      <a:pt x="8617" y="2303"/>
                    </a:cubicBezTo>
                    <a:cubicBezTo>
                      <a:pt x="8591" y="2290"/>
                      <a:pt x="8565" y="2283"/>
                      <a:pt x="8539" y="2277"/>
                    </a:cubicBezTo>
                    <a:cubicBezTo>
                      <a:pt x="8480" y="2264"/>
                      <a:pt x="8421" y="2257"/>
                      <a:pt x="8362" y="2251"/>
                    </a:cubicBezTo>
                    <a:lnTo>
                      <a:pt x="8336" y="2244"/>
                    </a:lnTo>
                    <a:lnTo>
                      <a:pt x="8166" y="2244"/>
                    </a:lnTo>
                    <a:cubicBezTo>
                      <a:pt x="8094" y="2251"/>
                      <a:pt x="8022" y="2264"/>
                      <a:pt x="7950" y="2283"/>
                    </a:cubicBezTo>
                    <a:cubicBezTo>
                      <a:pt x="7806" y="2323"/>
                      <a:pt x="7662" y="2381"/>
                      <a:pt x="7538" y="2473"/>
                    </a:cubicBezTo>
                    <a:cubicBezTo>
                      <a:pt x="7413" y="2558"/>
                      <a:pt x="7302" y="2669"/>
                      <a:pt x="7217" y="2787"/>
                    </a:cubicBezTo>
                    <a:cubicBezTo>
                      <a:pt x="7191" y="2820"/>
                      <a:pt x="7158" y="2846"/>
                      <a:pt x="7132" y="2872"/>
                    </a:cubicBezTo>
                    <a:cubicBezTo>
                      <a:pt x="7112" y="2898"/>
                      <a:pt x="7093" y="2924"/>
                      <a:pt x="7073" y="2951"/>
                    </a:cubicBezTo>
                    <a:cubicBezTo>
                      <a:pt x="7034" y="2996"/>
                      <a:pt x="7014" y="3049"/>
                      <a:pt x="6982" y="3108"/>
                    </a:cubicBezTo>
                    <a:cubicBezTo>
                      <a:pt x="6942" y="3225"/>
                      <a:pt x="6890" y="3382"/>
                      <a:pt x="6897" y="3683"/>
                    </a:cubicBezTo>
                    <a:cubicBezTo>
                      <a:pt x="6903" y="3631"/>
                      <a:pt x="6903" y="3520"/>
                      <a:pt x="6929" y="3441"/>
                    </a:cubicBezTo>
                    <a:cubicBezTo>
                      <a:pt x="6942" y="3390"/>
                      <a:pt x="6958" y="3353"/>
                      <a:pt x="6969" y="3353"/>
                    </a:cubicBezTo>
                    <a:cubicBezTo>
                      <a:pt x="6975" y="3353"/>
                      <a:pt x="6979" y="3364"/>
                      <a:pt x="6982" y="3389"/>
                    </a:cubicBezTo>
                    <a:cubicBezTo>
                      <a:pt x="6949" y="3389"/>
                      <a:pt x="6923" y="3585"/>
                      <a:pt x="6955" y="3598"/>
                    </a:cubicBezTo>
                    <a:cubicBezTo>
                      <a:pt x="6955" y="3552"/>
                      <a:pt x="6962" y="3520"/>
                      <a:pt x="6969" y="3500"/>
                    </a:cubicBezTo>
                    <a:lnTo>
                      <a:pt x="6969" y="3500"/>
                    </a:lnTo>
                    <a:cubicBezTo>
                      <a:pt x="6955" y="3559"/>
                      <a:pt x="6955" y="3618"/>
                      <a:pt x="6955" y="3683"/>
                    </a:cubicBezTo>
                    <a:lnTo>
                      <a:pt x="6955" y="3716"/>
                    </a:lnTo>
                    <a:lnTo>
                      <a:pt x="6772" y="3683"/>
                    </a:lnTo>
                    <a:lnTo>
                      <a:pt x="6772" y="3683"/>
                    </a:lnTo>
                    <a:cubicBezTo>
                      <a:pt x="6772" y="3703"/>
                      <a:pt x="6811" y="3677"/>
                      <a:pt x="6811" y="3749"/>
                    </a:cubicBezTo>
                    <a:cubicBezTo>
                      <a:pt x="6818" y="4024"/>
                      <a:pt x="6805" y="4508"/>
                      <a:pt x="6798" y="4907"/>
                    </a:cubicBezTo>
                    <a:cubicBezTo>
                      <a:pt x="6694" y="4907"/>
                      <a:pt x="6609" y="4913"/>
                      <a:pt x="6543" y="4920"/>
                    </a:cubicBezTo>
                    <a:cubicBezTo>
                      <a:pt x="6537" y="4344"/>
                      <a:pt x="6511" y="3729"/>
                      <a:pt x="6497" y="3108"/>
                    </a:cubicBezTo>
                    <a:cubicBezTo>
                      <a:pt x="6491" y="2774"/>
                      <a:pt x="6491" y="2440"/>
                      <a:pt x="6491" y="2113"/>
                    </a:cubicBezTo>
                    <a:cubicBezTo>
                      <a:pt x="6491" y="1950"/>
                      <a:pt x="6497" y="1786"/>
                      <a:pt x="6504" y="1623"/>
                    </a:cubicBezTo>
                    <a:lnTo>
                      <a:pt x="6504" y="1564"/>
                    </a:lnTo>
                    <a:lnTo>
                      <a:pt x="6504" y="1537"/>
                    </a:lnTo>
                    <a:lnTo>
                      <a:pt x="6504" y="1518"/>
                    </a:lnTo>
                    <a:lnTo>
                      <a:pt x="6511" y="1511"/>
                    </a:lnTo>
                    <a:lnTo>
                      <a:pt x="6511" y="1498"/>
                    </a:lnTo>
                    <a:cubicBezTo>
                      <a:pt x="6511" y="1459"/>
                      <a:pt x="6511" y="1420"/>
                      <a:pt x="6511" y="1380"/>
                    </a:cubicBezTo>
                    <a:cubicBezTo>
                      <a:pt x="6504" y="1289"/>
                      <a:pt x="6491" y="1197"/>
                      <a:pt x="6471" y="1112"/>
                    </a:cubicBezTo>
                    <a:cubicBezTo>
                      <a:pt x="6386" y="968"/>
                      <a:pt x="6295" y="746"/>
                      <a:pt x="6111" y="530"/>
                    </a:cubicBezTo>
                    <a:cubicBezTo>
                      <a:pt x="5941" y="314"/>
                      <a:pt x="5680" y="118"/>
                      <a:pt x="5392" y="46"/>
                    </a:cubicBezTo>
                    <a:cubicBezTo>
                      <a:pt x="5346" y="33"/>
                      <a:pt x="5287" y="20"/>
                      <a:pt x="5228" y="13"/>
                    </a:cubicBezTo>
                    <a:cubicBezTo>
                      <a:pt x="5163" y="0"/>
                      <a:pt x="5097" y="0"/>
                      <a:pt x="5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4"/>
              <p:cNvSpPr/>
              <p:nvPr/>
            </p:nvSpPr>
            <p:spPr>
              <a:xfrm>
                <a:off x="3059381" y="2566695"/>
                <a:ext cx="42614" cy="1669693"/>
              </a:xfrm>
              <a:custGeom>
                <a:avLst/>
                <a:gdLst/>
                <a:ahLst/>
                <a:cxnLst/>
                <a:rect l="l" t="t" r="r" b="b"/>
                <a:pathLst>
                  <a:path w="446" h="17475" extrusionOk="0">
                    <a:moveTo>
                      <a:pt x="288" y="4410"/>
                    </a:moveTo>
                    <a:lnTo>
                      <a:pt x="288" y="4410"/>
                    </a:lnTo>
                    <a:cubicBezTo>
                      <a:pt x="288" y="4412"/>
                      <a:pt x="288" y="4414"/>
                      <a:pt x="288" y="4416"/>
                    </a:cubicBezTo>
                    <a:lnTo>
                      <a:pt x="288" y="4416"/>
                    </a:lnTo>
                    <a:cubicBezTo>
                      <a:pt x="289" y="4414"/>
                      <a:pt x="289" y="4412"/>
                      <a:pt x="288" y="4410"/>
                    </a:cubicBezTo>
                    <a:close/>
                    <a:moveTo>
                      <a:pt x="249" y="9434"/>
                    </a:moveTo>
                    <a:cubicBezTo>
                      <a:pt x="288" y="9474"/>
                      <a:pt x="295" y="9526"/>
                      <a:pt x="275" y="9585"/>
                    </a:cubicBezTo>
                    <a:cubicBezTo>
                      <a:pt x="279" y="9594"/>
                      <a:pt x="280" y="9598"/>
                      <a:pt x="279" y="9598"/>
                    </a:cubicBezTo>
                    <a:cubicBezTo>
                      <a:pt x="275" y="9598"/>
                      <a:pt x="210" y="9473"/>
                      <a:pt x="249" y="9434"/>
                    </a:cubicBezTo>
                    <a:close/>
                    <a:moveTo>
                      <a:pt x="105" y="12751"/>
                    </a:moveTo>
                    <a:cubicBezTo>
                      <a:pt x="106" y="12753"/>
                      <a:pt x="107" y="12754"/>
                      <a:pt x="108" y="12756"/>
                    </a:cubicBezTo>
                    <a:lnTo>
                      <a:pt x="108" y="12756"/>
                    </a:lnTo>
                    <a:cubicBezTo>
                      <a:pt x="107" y="12754"/>
                      <a:pt x="106" y="12753"/>
                      <a:pt x="105" y="12751"/>
                    </a:cubicBezTo>
                    <a:close/>
                    <a:moveTo>
                      <a:pt x="104" y="14676"/>
                    </a:moveTo>
                    <a:cubicBezTo>
                      <a:pt x="104" y="14678"/>
                      <a:pt x="104" y="14679"/>
                      <a:pt x="105" y="14681"/>
                    </a:cubicBezTo>
                    <a:cubicBezTo>
                      <a:pt x="105" y="14679"/>
                      <a:pt x="104" y="14678"/>
                      <a:pt x="104" y="14676"/>
                    </a:cubicBezTo>
                    <a:close/>
                    <a:moveTo>
                      <a:pt x="20" y="0"/>
                    </a:moveTo>
                    <a:cubicBezTo>
                      <a:pt x="20" y="7"/>
                      <a:pt x="59" y="0"/>
                      <a:pt x="59" y="20"/>
                    </a:cubicBezTo>
                    <a:cubicBezTo>
                      <a:pt x="66" y="164"/>
                      <a:pt x="13" y="485"/>
                      <a:pt x="79" y="563"/>
                    </a:cubicBezTo>
                    <a:cubicBezTo>
                      <a:pt x="56" y="563"/>
                      <a:pt x="53" y="584"/>
                      <a:pt x="30" y="584"/>
                    </a:cubicBezTo>
                    <a:cubicBezTo>
                      <a:pt x="27" y="584"/>
                      <a:pt x="24" y="583"/>
                      <a:pt x="20" y="583"/>
                    </a:cubicBezTo>
                    <a:lnTo>
                      <a:pt x="20" y="583"/>
                    </a:lnTo>
                    <a:cubicBezTo>
                      <a:pt x="27" y="956"/>
                      <a:pt x="131" y="1394"/>
                      <a:pt x="40" y="1773"/>
                    </a:cubicBezTo>
                    <a:cubicBezTo>
                      <a:pt x="131" y="1865"/>
                      <a:pt x="53" y="2048"/>
                      <a:pt x="53" y="2205"/>
                    </a:cubicBezTo>
                    <a:cubicBezTo>
                      <a:pt x="46" y="2306"/>
                      <a:pt x="83" y="2553"/>
                      <a:pt x="97" y="2553"/>
                    </a:cubicBezTo>
                    <a:lnTo>
                      <a:pt x="97" y="2553"/>
                    </a:lnTo>
                    <a:cubicBezTo>
                      <a:pt x="50" y="2587"/>
                      <a:pt x="96" y="2674"/>
                      <a:pt x="70" y="2674"/>
                    </a:cubicBezTo>
                    <a:cubicBezTo>
                      <a:pt x="65" y="2674"/>
                      <a:pt x="58" y="2670"/>
                      <a:pt x="46" y="2663"/>
                    </a:cubicBezTo>
                    <a:lnTo>
                      <a:pt x="46" y="2663"/>
                    </a:lnTo>
                    <a:cubicBezTo>
                      <a:pt x="92" y="2715"/>
                      <a:pt x="46" y="2761"/>
                      <a:pt x="105" y="2814"/>
                    </a:cubicBezTo>
                    <a:cubicBezTo>
                      <a:pt x="104" y="2813"/>
                      <a:pt x="103" y="2813"/>
                      <a:pt x="102" y="2813"/>
                    </a:cubicBezTo>
                    <a:cubicBezTo>
                      <a:pt x="60" y="2813"/>
                      <a:pt x="80" y="2960"/>
                      <a:pt x="112" y="3069"/>
                    </a:cubicBezTo>
                    <a:cubicBezTo>
                      <a:pt x="92" y="3075"/>
                      <a:pt x="59" y="3069"/>
                      <a:pt x="59" y="3095"/>
                    </a:cubicBezTo>
                    <a:cubicBezTo>
                      <a:pt x="151" y="3206"/>
                      <a:pt x="46" y="3344"/>
                      <a:pt x="125" y="3442"/>
                    </a:cubicBezTo>
                    <a:cubicBezTo>
                      <a:pt x="92" y="3586"/>
                      <a:pt x="118" y="4070"/>
                      <a:pt x="138" y="4436"/>
                    </a:cubicBezTo>
                    <a:cubicBezTo>
                      <a:pt x="125" y="4436"/>
                      <a:pt x="114" y="4422"/>
                      <a:pt x="107" y="4422"/>
                    </a:cubicBezTo>
                    <a:cubicBezTo>
                      <a:pt x="104" y="4422"/>
                      <a:pt x="101" y="4425"/>
                      <a:pt x="98" y="4436"/>
                    </a:cubicBezTo>
                    <a:cubicBezTo>
                      <a:pt x="157" y="4770"/>
                      <a:pt x="53" y="5051"/>
                      <a:pt x="184" y="5254"/>
                    </a:cubicBezTo>
                    <a:cubicBezTo>
                      <a:pt x="178" y="5252"/>
                      <a:pt x="173" y="5251"/>
                      <a:pt x="168" y="5251"/>
                    </a:cubicBezTo>
                    <a:cubicBezTo>
                      <a:pt x="102" y="5251"/>
                      <a:pt x="150" y="5412"/>
                      <a:pt x="98" y="5412"/>
                    </a:cubicBezTo>
                    <a:cubicBezTo>
                      <a:pt x="96" y="5412"/>
                      <a:pt x="94" y="5411"/>
                      <a:pt x="92" y="5411"/>
                    </a:cubicBezTo>
                    <a:lnTo>
                      <a:pt x="92" y="5411"/>
                    </a:lnTo>
                    <a:cubicBezTo>
                      <a:pt x="190" y="5561"/>
                      <a:pt x="112" y="5817"/>
                      <a:pt x="92" y="6104"/>
                    </a:cubicBezTo>
                    <a:cubicBezTo>
                      <a:pt x="72" y="6412"/>
                      <a:pt x="118" y="6726"/>
                      <a:pt x="138" y="6988"/>
                    </a:cubicBezTo>
                    <a:cubicBezTo>
                      <a:pt x="150" y="7113"/>
                      <a:pt x="193" y="7184"/>
                      <a:pt x="133" y="7184"/>
                    </a:cubicBezTo>
                    <a:cubicBezTo>
                      <a:pt x="130" y="7184"/>
                      <a:pt x="128" y="7184"/>
                      <a:pt x="125" y="7184"/>
                    </a:cubicBezTo>
                    <a:lnTo>
                      <a:pt x="125" y="7184"/>
                    </a:lnTo>
                    <a:cubicBezTo>
                      <a:pt x="118" y="7230"/>
                      <a:pt x="151" y="7230"/>
                      <a:pt x="164" y="7249"/>
                    </a:cubicBezTo>
                    <a:cubicBezTo>
                      <a:pt x="72" y="7485"/>
                      <a:pt x="79" y="7786"/>
                      <a:pt x="170" y="7962"/>
                    </a:cubicBezTo>
                    <a:cubicBezTo>
                      <a:pt x="161" y="7964"/>
                      <a:pt x="152" y="7965"/>
                      <a:pt x="143" y="7965"/>
                    </a:cubicBezTo>
                    <a:cubicBezTo>
                      <a:pt x="119" y="7965"/>
                      <a:pt x="102" y="7957"/>
                      <a:pt x="92" y="7943"/>
                    </a:cubicBezTo>
                    <a:lnTo>
                      <a:pt x="92" y="7943"/>
                    </a:lnTo>
                    <a:cubicBezTo>
                      <a:pt x="97" y="8011"/>
                      <a:pt x="145" y="8113"/>
                      <a:pt x="122" y="8113"/>
                    </a:cubicBezTo>
                    <a:cubicBezTo>
                      <a:pt x="117" y="8113"/>
                      <a:pt x="107" y="8107"/>
                      <a:pt x="92" y="8093"/>
                    </a:cubicBezTo>
                    <a:lnTo>
                      <a:pt x="92" y="8093"/>
                    </a:lnTo>
                    <a:cubicBezTo>
                      <a:pt x="157" y="8577"/>
                      <a:pt x="177" y="8656"/>
                      <a:pt x="144" y="9179"/>
                    </a:cubicBezTo>
                    <a:cubicBezTo>
                      <a:pt x="153" y="9179"/>
                      <a:pt x="162" y="9179"/>
                      <a:pt x="171" y="9179"/>
                    </a:cubicBezTo>
                    <a:cubicBezTo>
                      <a:pt x="189" y="9179"/>
                      <a:pt x="203" y="9181"/>
                      <a:pt x="203" y="9199"/>
                    </a:cubicBezTo>
                    <a:cubicBezTo>
                      <a:pt x="185" y="9264"/>
                      <a:pt x="135" y="9576"/>
                      <a:pt x="209" y="9576"/>
                    </a:cubicBezTo>
                    <a:cubicBezTo>
                      <a:pt x="216" y="9576"/>
                      <a:pt x="225" y="9573"/>
                      <a:pt x="236" y="9565"/>
                    </a:cubicBezTo>
                    <a:lnTo>
                      <a:pt x="236" y="9565"/>
                    </a:lnTo>
                    <a:cubicBezTo>
                      <a:pt x="229" y="9670"/>
                      <a:pt x="157" y="9690"/>
                      <a:pt x="223" y="9735"/>
                    </a:cubicBezTo>
                    <a:cubicBezTo>
                      <a:pt x="122" y="9741"/>
                      <a:pt x="172" y="9823"/>
                      <a:pt x="211" y="9823"/>
                    </a:cubicBezTo>
                    <a:cubicBezTo>
                      <a:pt x="213" y="9823"/>
                      <a:pt x="214" y="9823"/>
                      <a:pt x="215" y="9823"/>
                    </a:cubicBezTo>
                    <a:lnTo>
                      <a:pt x="215" y="9823"/>
                    </a:lnTo>
                    <a:cubicBezTo>
                      <a:pt x="191" y="9834"/>
                      <a:pt x="196" y="9870"/>
                      <a:pt x="169" y="9870"/>
                    </a:cubicBezTo>
                    <a:cubicBezTo>
                      <a:pt x="164" y="9870"/>
                      <a:pt x="158" y="9869"/>
                      <a:pt x="151" y="9866"/>
                    </a:cubicBezTo>
                    <a:lnTo>
                      <a:pt x="151" y="9866"/>
                    </a:lnTo>
                    <a:cubicBezTo>
                      <a:pt x="177" y="10141"/>
                      <a:pt x="184" y="10560"/>
                      <a:pt x="125" y="10952"/>
                    </a:cubicBezTo>
                    <a:cubicBezTo>
                      <a:pt x="223" y="11463"/>
                      <a:pt x="151" y="11724"/>
                      <a:pt x="85" y="12254"/>
                    </a:cubicBezTo>
                    <a:cubicBezTo>
                      <a:pt x="125" y="12339"/>
                      <a:pt x="53" y="12483"/>
                      <a:pt x="151" y="12509"/>
                    </a:cubicBezTo>
                    <a:cubicBezTo>
                      <a:pt x="92" y="12529"/>
                      <a:pt x="138" y="12706"/>
                      <a:pt x="138" y="12751"/>
                    </a:cubicBezTo>
                    <a:cubicBezTo>
                      <a:pt x="144" y="12712"/>
                      <a:pt x="151" y="12679"/>
                      <a:pt x="177" y="12660"/>
                    </a:cubicBezTo>
                    <a:lnTo>
                      <a:pt x="177" y="12660"/>
                    </a:lnTo>
                    <a:cubicBezTo>
                      <a:pt x="164" y="12732"/>
                      <a:pt x="184" y="12751"/>
                      <a:pt x="157" y="12771"/>
                    </a:cubicBezTo>
                    <a:cubicBezTo>
                      <a:pt x="156" y="12759"/>
                      <a:pt x="153" y="12755"/>
                      <a:pt x="150" y="12755"/>
                    </a:cubicBezTo>
                    <a:cubicBezTo>
                      <a:pt x="143" y="12755"/>
                      <a:pt x="135" y="12767"/>
                      <a:pt x="124" y="12767"/>
                    </a:cubicBezTo>
                    <a:cubicBezTo>
                      <a:pt x="119" y="12767"/>
                      <a:pt x="114" y="12764"/>
                      <a:pt x="108" y="12756"/>
                    </a:cubicBezTo>
                    <a:lnTo>
                      <a:pt x="108" y="12756"/>
                    </a:lnTo>
                    <a:cubicBezTo>
                      <a:pt x="193" y="12897"/>
                      <a:pt x="64" y="13098"/>
                      <a:pt x="166" y="13098"/>
                    </a:cubicBezTo>
                    <a:cubicBezTo>
                      <a:pt x="167" y="13098"/>
                      <a:pt x="169" y="13098"/>
                      <a:pt x="170" y="13098"/>
                    </a:cubicBezTo>
                    <a:lnTo>
                      <a:pt x="170" y="13098"/>
                    </a:lnTo>
                    <a:cubicBezTo>
                      <a:pt x="46" y="13203"/>
                      <a:pt x="131" y="13196"/>
                      <a:pt x="157" y="13334"/>
                    </a:cubicBezTo>
                    <a:cubicBezTo>
                      <a:pt x="149" y="13324"/>
                      <a:pt x="142" y="13320"/>
                      <a:pt x="137" y="13320"/>
                    </a:cubicBezTo>
                    <a:cubicBezTo>
                      <a:pt x="101" y="13320"/>
                      <a:pt x="154" y="13543"/>
                      <a:pt x="120" y="13543"/>
                    </a:cubicBezTo>
                    <a:cubicBezTo>
                      <a:pt x="113" y="13543"/>
                      <a:pt x="102" y="13534"/>
                      <a:pt x="85" y="13510"/>
                    </a:cubicBezTo>
                    <a:lnTo>
                      <a:pt x="85" y="13510"/>
                    </a:lnTo>
                    <a:cubicBezTo>
                      <a:pt x="125" y="13707"/>
                      <a:pt x="53" y="13726"/>
                      <a:pt x="59" y="13922"/>
                    </a:cubicBezTo>
                    <a:cubicBezTo>
                      <a:pt x="68" y="13922"/>
                      <a:pt x="77" y="13922"/>
                      <a:pt x="86" y="13922"/>
                    </a:cubicBezTo>
                    <a:cubicBezTo>
                      <a:pt x="104" y="13922"/>
                      <a:pt x="118" y="13925"/>
                      <a:pt x="118" y="13942"/>
                    </a:cubicBezTo>
                    <a:cubicBezTo>
                      <a:pt x="79" y="14001"/>
                      <a:pt x="85" y="14027"/>
                      <a:pt x="125" y="14027"/>
                    </a:cubicBezTo>
                    <a:cubicBezTo>
                      <a:pt x="72" y="14093"/>
                      <a:pt x="72" y="14289"/>
                      <a:pt x="131" y="14328"/>
                    </a:cubicBezTo>
                    <a:cubicBezTo>
                      <a:pt x="60" y="14399"/>
                      <a:pt x="72" y="14552"/>
                      <a:pt x="104" y="14676"/>
                    </a:cubicBezTo>
                    <a:lnTo>
                      <a:pt x="104" y="14676"/>
                    </a:lnTo>
                    <a:cubicBezTo>
                      <a:pt x="98" y="14648"/>
                      <a:pt x="117" y="14615"/>
                      <a:pt x="129" y="14615"/>
                    </a:cubicBezTo>
                    <a:cubicBezTo>
                      <a:pt x="134" y="14615"/>
                      <a:pt x="138" y="14621"/>
                      <a:pt x="138" y="14636"/>
                    </a:cubicBezTo>
                    <a:cubicBezTo>
                      <a:pt x="125" y="14642"/>
                      <a:pt x="112" y="14662"/>
                      <a:pt x="105" y="14681"/>
                    </a:cubicBezTo>
                    <a:cubicBezTo>
                      <a:pt x="54" y="14778"/>
                      <a:pt x="97" y="14956"/>
                      <a:pt x="129" y="14956"/>
                    </a:cubicBezTo>
                    <a:cubicBezTo>
                      <a:pt x="130" y="14956"/>
                      <a:pt x="131" y="14956"/>
                      <a:pt x="131" y="14956"/>
                    </a:cubicBezTo>
                    <a:lnTo>
                      <a:pt x="131" y="14956"/>
                    </a:lnTo>
                    <a:cubicBezTo>
                      <a:pt x="66" y="15146"/>
                      <a:pt x="59" y="15355"/>
                      <a:pt x="144" y="15394"/>
                    </a:cubicBezTo>
                    <a:cubicBezTo>
                      <a:pt x="72" y="15466"/>
                      <a:pt x="112" y="15538"/>
                      <a:pt x="151" y="15545"/>
                    </a:cubicBezTo>
                    <a:cubicBezTo>
                      <a:pt x="72" y="15689"/>
                      <a:pt x="59" y="15885"/>
                      <a:pt x="125" y="16062"/>
                    </a:cubicBezTo>
                    <a:cubicBezTo>
                      <a:pt x="0" y="16134"/>
                      <a:pt x="249" y="16467"/>
                      <a:pt x="105" y="16631"/>
                    </a:cubicBezTo>
                    <a:cubicBezTo>
                      <a:pt x="164" y="16637"/>
                      <a:pt x="85" y="16729"/>
                      <a:pt x="170" y="16775"/>
                    </a:cubicBezTo>
                    <a:cubicBezTo>
                      <a:pt x="138" y="16821"/>
                      <a:pt x="138" y="16906"/>
                      <a:pt x="177" y="16991"/>
                    </a:cubicBezTo>
                    <a:cubicBezTo>
                      <a:pt x="134" y="17058"/>
                      <a:pt x="119" y="17155"/>
                      <a:pt x="122" y="17259"/>
                    </a:cubicBezTo>
                    <a:lnTo>
                      <a:pt x="118" y="17259"/>
                    </a:lnTo>
                    <a:lnTo>
                      <a:pt x="118" y="17266"/>
                    </a:lnTo>
                    <a:cubicBezTo>
                      <a:pt x="118" y="17272"/>
                      <a:pt x="118" y="17279"/>
                      <a:pt x="118" y="17285"/>
                    </a:cubicBezTo>
                    <a:cubicBezTo>
                      <a:pt x="118" y="17311"/>
                      <a:pt x="118" y="17331"/>
                      <a:pt x="118" y="17351"/>
                    </a:cubicBezTo>
                    <a:cubicBezTo>
                      <a:pt x="118" y="17382"/>
                      <a:pt x="130" y="17413"/>
                      <a:pt x="148" y="17455"/>
                    </a:cubicBezTo>
                    <a:lnTo>
                      <a:pt x="148" y="17455"/>
                    </a:lnTo>
                    <a:cubicBezTo>
                      <a:pt x="148" y="17456"/>
                      <a:pt x="148" y="17457"/>
                      <a:pt x="149" y="17458"/>
                    </a:cubicBezTo>
                    <a:lnTo>
                      <a:pt x="149" y="17458"/>
                    </a:lnTo>
                    <a:cubicBezTo>
                      <a:pt x="142" y="17449"/>
                      <a:pt x="137" y="17445"/>
                      <a:pt x="132" y="17445"/>
                    </a:cubicBezTo>
                    <a:cubicBezTo>
                      <a:pt x="122" y="17445"/>
                      <a:pt x="116" y="17458"/>
                      <a:pt x="112" y="17475"/>
                    </a:cubicBezTo>
                    <a:lnTo>
                      <a:pt x="288" y="17475"/>
                    </a:lnTo>
                    <a:cubicBezTo>
                      <a:pt x="294" y="17451"/>
                      <a:pt x="295" y="17422"/>
                      <a:pt x="285" y="17422"/>
                    </a:cubicBezTo>
                    <a:cubicBezTo>
                      <a:pt x="284" y="17422"/>
                      <a:pt x="283" y="17422"/>
                      <a:pt x="282" y="17423"/>
                    </a:cubicBezTo>
                    <a:cubicBezTo>
                      <a:pt x="282" y="17429"/>
                      <a:pt x="276" y="17437"/>
                      <a:pt x="268" y="17445"/>
                    </a:cubicBezTo>
                    <a:lnTo>
                      <a:pt x="268" y="17445"/>
                    </a:lnTo>
                    <a:cubicBezTo>
                      <a:pt x="283" y="17418"/>
                      <a:pt x="286" y="17397"/>
                      <a:pt x="283" y="17371"/>
                    </a:cubicBezTo>
                    <a:lnTo>
                      <a:pt x="283" y="17371"/>
                    </a:lnTo>
                    <a:cubicBezTo>
                      <a:pt x="288" y="17372"/>
                      <a:pt x="294" y="17374"/>
                      <a:pt x="301" y="17377"/>
                    </a:cubicBezTo>
                    <a:cubicBezTo>
                      <a:pt x="327" y="17194"/>
                      <a:pt x="288" y="16925"/>
                      <a:pt x="282" y="16709"/>
                    </a:cubicBezTo>
                    <a:cubicBezTo>
                      <a:pt x="275" y="16559"/>
                      <a:pt x="341" y="16238"/>
                      <a:pt x="262" y="16186"/>
                    </a:cubicBezTo>
                    <a:lnTo>
                      <a:pt x="262" y="16186"/>
                    </a:lnTo>
                    <a:cubicBezTo>
                      <a:pt x="267" y="16191"/>
                      <a:pt x="246" y="16228"/>
                      <a:pt x="236" y="16228"/>
                    </a:cubicBezTo>
                    <a:cubicBezTo>
                      <a:pt x="232" y="16228"/>
                      <a:pt x="229" y="16224"/>
                      <a:pt x="229" y="16212"/>
                    </a:cubicBezTo>
                    <a:cubicBezTo>
                      <a:pt x="229" y="16206"/>
                      <a:pt x="282" y="16173"/>
                      <a:pt x="282" y="16166"/>
                    </a:cubicBezTo>
                    <a:cubicBezTo>
                      <a:pt x="367" y="15905"/>
                      <a:pt x="223" y="15486"/>
                      <a:pt x="295" y="15277"/>
                    </a:cubicBezTo>
                    <a:cubicBezTo>
                      <a:pt x="286" y="15277"/>
                      <a:pt x="277" y="15277"/>
                      <a:pt x="269" y="15277"/>
                    </a:cubicBezTo>
                    <a:cubicBezTo>
                      <a:pt x="253" y="15277"/>
                      <a:pt x="240" y="15274"/>
                      <a:pt x="236" y="15257"/>
                    </a:cubicBezTo>
                    <a:cubicBezTo>
                      <a:pt x="297" y="15214"/>
                      <a:pt x="290" y="15018"/>
                      <a:pt x="241" y="15018"/>
                    </a:cubicBezTo>
                    <a:cubicBezTo>
                      <a:pt x="237" y="15018"/>
                      <a:pt x="233" y="15019"/>
                      <a:pt x="229" y="15022"/>
                    </a:cubicBezTo>
                    <a:cubicBezTo>
                      <a:pt x="269" y="14969"/>
                      <a:pt x="197" y="14904"/>
                      <a:pt x="262" y="14865"/>
                    </a:cubicBezTo>
                    <a:lnTo>
                      <a:pt x="262" y="14865"/>
                    </a:lnTo>
                    <a:cubicBezTo>
                      <a:pt x="269" y="14904"/>
                      <a:pt x="236" y="14923"/>
                      <a:pt x="262" y="14930"/>
                    </a:cubicBezTo>
                    <a:cubicBezTo>
                      <a:pt x="301" y="14786"/>
                      <a:pt x="275" y="14838"/>
                      <a:pt x="256" y="14675"/>
                    </a:cubicBezTo>
                    <a:cubicBezTo>
                      <a:pt x="257" y="14674"/>
                      <a:pt x="259" y="14674"/>
                      <a:pt x="261" y="14674"/>
                    </a:cubicBezTo>
                    <a:cubicBezTo>
                      <a:pt x="271" y="14674"/>
                      <a:pt x="279" y="14683"/>
                      <a:pt x="286" y="14683"/>
                    </a:cubicBezTo>
                    <a:cubicBezTo>
                      <a:pt x="289" y="14683"/>
                      <a:pt x="293" y="14680"/>
                      <a:pt x="295" y="14668"/>
                    </a:cubicBezTo>
                    <a:cubicBezTo>
                      <a:pt x="260" y="14628"/>
                      <a:pt x="241" y="14468"/>
                      <a:pt x="272" y="14468"/>
                    </a:cubicBezTo>
                    <a:cubicBezTo>
                      <a:pt x="276" y="14468"/>
                      <a:pt x="282" y="14471"/>
                      <a:pt x="288" y="14479"/>
                    </a:cubicBezTo>
                    <a:cubicBezTo>
                      <a:pt x="256" y="14380"/>
                      <a:pt x="295" y="14335"/>
                      <a:pt x="242" y="14282"/>
                    </a:cubicBezTo>
                    <a:cubicBezTo>
                      <a:pt x="399" y="14191"/>
                      <a:pt x="249" y="14007"/>
                      <a:pt x="249" y="13785"/>
                    </a:cubicBezTo>
                    <a:cubicBezTo>
                      <a:pt x="249" y="13504"/>
                      <a:pt x="393" y="13098"/>
                      <a:pt x="282" y="13026"/>
                    </a:cubicBezTo>
                    <a:cubicBezTo>
                      <a:pt x="350" y="12992"/>
                      <a:pt x="236" y="12816"/>
                      <a:pt x="281" y="12816"/>
                    </a:cubicBezTo>
                    <a:cubicBezTo>
                      <a:pt x="288" y="12816"/>
                      <a:pt x="299" y="12820"/>
                      <a:pt x="314" y="12830"/>
                    </a:cubicBezTo>
                    <a:cubicBezTo>
                      <a:pt x="262" y="12418"/>
                      <a:pt x="334" y="12064"/>
                      <a:pt x="282" y="11790"/>
                    </a:cubicBezTo>
                    <a:cubicBezTo>
                      <a:pt x="445" y="11554"/>
                      <a:pt x="275" y="10893"/>
                      <a:pt x="301" y="10579"/>
                    </a:cubicBezTo>
                    <a:cubicBezTo>
                      <a:pt x="327" y="10337"/>
                      <a:pt x="386" y="10134"/>
                      <a:pt x="360" y="9945"/>
                    </a:cubicBezTo>
                    <a:cubicBezTo>
                      <a:pt x="334" y="9945"/>
                      <a:pt x="321" y="9958"/>
                      <a:pt x="308" y="9971"/>
                    </a:cubicBezTo>
                    <a:cubicBezTo>
                      <a:pt x="308" y="9945"/>
                      <a:pt x="295" y="9925"/>
                      <a:pt x="282" y="9905"/>
                    </a:cubicBezTo>
                    <a:cubicBezTo>
                      <a:pt x="312" y="9905"/>
                      <a:pt x="329" y="9918"/>
                      <a:pt x="340" y="9918"/>
                    </a:cubicBezTo>
                    <a:cubicBezTo>
                      <a:pt x="349" y="9918"/>
                      <a:pt x="355" y="9911"/>
                      <a:pt x="360" y="9886"/>
                    </a:cubicBezTo>
                    <a:cubicBezTo>
                      <a:pt x="334" y="9690"/>
                      <a:pt x="439" y="9264"/>
                      <a:pt x="321" y="9192"/>
                    </a:cubicBezTo>
                    <a:cubicBezTo>
                      <a:pt x="334" y="9153"/>
                      <a:pt x="380" y="9120"/>
                      <a:pt x="314" y="9107"/>
                    </a:cubicBezTo>
                    <a:lnTo>
                      <a:pt x="314" y="9107"/>
                    </a:lnTo>
                    <a:cubicBezTo>
                      <a:pt x="314" y="9120"/>
                      <a:pt x="321" y="9147"/>
                      <a:pt x="301" y="9147"/>
                    </a:cubicBezTo>
                    <a:cubicBezTo>
                      <a:pt x="306" y="9104"/>
                      <a:pt x="313" y="9072"/>
                      <a:pt x="326" y="9072"/>
                    </a:cubicBezTo>
                    <a:cubicBezTo>
                      <a:pt x="334" y="9072"/>
                      <a:pt x="342" y="9081"/>
                      <a:pt x="354" y="9101"/>
                    </a:cubicBezTo>
                    <a:cubicBezTo>
                      <a:pt x="314" y="9003"/>
                      <a:pt x="347" y="8950"/>
                      <a:pt x="288" y="8891"/>
                    </a:cubicBezTo>
                    <a:cubicBezTo>
                      <a:pt x="334" y="8833"/>
                      <a:pt x="354" y="8564"/>
                      <a:pt x="262" y="8499"/>
                    </a:cubicBezTo>
                    <a:cubicBezTo>
                      <a:pt x="373" y="8473"/>
                      <a:pt x="236" y="8401"/>
                      <a:pt x="314" y="8368"/>
                    </a:cubicBezTo>
                    <a:cubicBezTo>
                      <a:pt x="249" y="8342"/>
                      <a:pt x="262" y="8224"/>
                      <a:pt x="275" y="8159"/>
                    </a:cubicBezTo>
                    <a:lnTo>
                      <a:pt x="275" y="8159"/>
                    </a:lnTo>
                    <a:cubicBezTo>
                      <a:pt x="270" y="8166"/>
                      <a:pt x="264" y="8169"/>
                      <a:pt x="258" y="8169"/>
                    </a:cubicBezTo>
                    <a:cubicBezTo>
                      <a:pt x="246" y="8169"/>
                      <a:pt x="234" y="8158"/>
                      <a:pt x="229" y="8132"/>
                    </a:cubicBezTo>
                    <a:cubicBezTo>
                      <a:pt x="295" y="8126"/>
                      <a:pt x="367" y="7989"/>
                      <a:pt x="282" y="7956"/>
                    </a:cubicBezTo>
                    <a:lnTo>
                      <a:pt x="282" y="7956"/>
                    </a:lnTo>
                    <a:cubicBezTo>
                      <a:pt x="275" y="7995"/>
                      <a:pt x="314" y="8015"/>
                      <a:pt x="282" y="8021"/>
                    </a:cubicBezTo>
                    <a:cubicBezTo>
                      <a:pt x="216" y="8008"/>
                      <a:pt x="288" y="7956"/>
                      <a:pt x="203" y="7943"/>
                    </a:cubicBezTo>
                    <a:lnTo>
                      <a:pt x="321" y="7936"/>
                    </a:lnTo>
                    <a:cubicBezTo>
                      <a:pt x="295" y="7753"/>
                      <a:pt x="216" y="7661"/>
                      <a:pt x="308" y="7544"/>
                    </a:cubicBezTo>
                    <a:cubicBezTo>
                      <a:pt x="197" y="7360"/>
                      <a:pt x="360" y="7132"/>
                      <a:pt x="288" y="6961"/>
                    </a:cubicBezTo>
                    <a:cubicBezTo>
                      <a:pt x="284" y="6949"/>
                      <a:pt x="279" y="6945"/>
                      <a:pt x="273" y="6945"/>
                    </a:cubicBezTo>
                    <a:cubicBezTo>
                      <a:pt x="261" y="6945"/>
                      <a:pt x="249" y="6965"/>
                      <a:pt x="240" y="6965"/>
                    </a:cubicBezTo>
                    <a:cubicBezTo>
                      <a:pt x="235" y="6965"/>
                      <a:pt x="231" y="6959"/>
                      <a:pt x="229" y="6942"/>
                    </a:cubicBezTo>
                    <a:cubicBezTo>
                      <a:pt x="229" y="6935"/>
                      <a:pt x="288" y="6903"/>
                      <a:pt x="288" y="6896"/>
                    </a:cubicBezTo>
                    <a:cubicBezTo>
                      <a:pt x="301" y="6863"/>
                      <a:pt x="269" y="6817"/>
                      <a:pt x="269" y="6811"/>
                    </a:cubicBezTo>
                    <a:cubicBezTo>
                      <a:pt x="269" y="6798"/>
                      <a:pt x="282" y="6621"/>
                      <a:pt x="236" y="6530"/>
                    </a:cubicBezTo>
                    <a:cubicBezTo>
                      <a:pt x="301" y="6425"/>
                      <a:pt x="288" y="6176"/>
                      <a:pt x="242" y="6117"/>
                    </a:cubicBezTo>
                    <a:lnTo>
                      <a:pt x="242" y="6117"/>
                    </a:lnTo>
                    <a:cubicBezTo>
                      <a:pt x="245" y="6120"/>
                      <a:pt x="248" y="6122"/>
                      <a:pt x="252" y="6122"/>
                    </a:cubicBezTo>
                    <a:cubicBezTo>
                      <a:pt x="289" y="6122"/>
                      <a:pt x="328" y="5916"/>
                      <a:pt x="256" y="5856"/>
                    </a:cubicBezTo>
                    <a:cubicBezTo>
                      <a:pt x="327" y="5718"/>
                      <a:pt x="314" y="5431"/>
                      <a:pt x="314" y="5228"/>
                    </a:cubicBezTo>
                    <a:cubicBezTo>
                      <a:pt x="308" y="4942"/>
                      <a:pt x="295" y="4651"/>
                      <a:pt x="288" y="4416"/>
                    </a:cubicBezTo>
                    <a:lnTo>
                      <a:pt x="288" y="4416"/>
                    </a:lnTo>
                    <a:cubicBezTo>
                      <a:pt x="286" y="4431"/>
                      <a:pt x="264" y="4452"/>
                      <a:pt x="247" y="4452"/>
                    </a:cubicBezTo>
                    <a:cubicBezTo>
                      <a:pt x="239" y="4452"/>
                      <a:pt x="231" y="4446"/>
                      <a:pt x="229" y="4430"/>
                    </a:cubicBezTo>
                    <a:cubicBezTo>
                      <a:pt x="236" y="4390"/>
                      <a:pt x="295" y="4416"/>
                      <a:pt x="308" y="4384"/>
                    </a:cubicBezTo>
                    <a:cubicBezTo>
                      <a:pt x="216" y="3703"/>
                      <a:pt x="354" y="2925"/>
                      <a:pt x="203" y="2159"/>
                    </a:cubicBezTo>
                    <a:cubicBezTo>
                      <a:pt x="275" y="1970"/>
                      <a:pt x="249" y="1571"/>
                      <a:pt x="256" y="1486"/>
                    </a:cubicBezTo>
                    <a:cubicBezTo>
                      <a:pt x="288" y="1263"/>
                      <a:pt x="170" y="1021"/>
                      <a:pt x="177" y="792"/>
                    </a:cubicBezTo>
                    <a:lnTo>
                      <a:pt x="177" y="792"/>
                    </a:lnTo>
                    <a:cubicBezTo>
                      <a:pt x="177" y="792"/>
                      <a:pt x="216" y="812"/>
                      <a:pt x="216" y="812"/>
                    </a:cubicBezTo>
                    <a:cubicBezTo>
                      <a:pt x="197" y="740"/>
                      <a:pt x="223" y="746"/>
                      <a:pt x="177" y="707"/>
                    </a:cubicBezTo>
                    <a:cubicBezTo>
                      <a:pt x="288" y="445"/>
                      <a:pt x="131" y="53"/>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4"/>
              <p:cNvSpPr/>
              <p:nvPr/>
            </p:nvSpPr>
            <p:spPr>
              <a:xfrm>
                <a:off x="3085656" y="3343688"/>
                <a:ext cx="1338" cy="2580"/>
              </a:xfrm>
              <a:custGeom>
                <a:avLst/>
                <a:gdLst/>
                <a:ahLst/>
                <a:cxnLst/>
                <a:rect l="l" t="t" r="r" b="b"/>
                <a:pathLst>
                  <a:path w="14" h="27" extrusionOk="0">
                    <a:moveTo>
                      <a:pt x="13" y="0"/>
                    </a:moveTo>
                    <a:cubicBezTo>
                      <a:pt x="7" y="7"/>
                      <a:pt x="7" y="14"/>
                      <a:pt x="0" y="27"/>
                    </a:cubicBezTo>
                    <a:cubicBezTo>
                      <a:pt x="7" y="20"/>
                      <a:pt x="13" y="14"/>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4"/>
              <p:cNvSpPr/>
              <p:nvPr/>
            </p:nvSpPr>
            <p:spPr>
              <a:xfrm>
                <a:off x="3124353" y="2542904"/>
                <a:ext cx="42614" cy="1689184"/>
              </a:xfrm>
              <a:custGeom>
                <a:avLst/>
                <a:gdLst/>
                <a:ahLst/>
                <a:cxnLst/>
                <a:rect l="l" t="t" r="r" b="b"/>
                <a:pathLst>
                  <a:path w="446" h="17679" extrusionOk="0">
                    <a:moveTo>
                      <a:pt x="216" y="817"/>
                    </a:moveTo>
                    <a:cubicBezTo>
                      <a:pt x="216" y="818"/>
                      <a:pt x="217" y="818"/>
                      <a:pt x="217" y="819"/>
                    </a:cubicBezTo>
                    <a:cubicBezTo>
                      <a:pt x="217" y="818"/>
                      <a:pt x="217" y="818"/>
                      <a:pt x="216" y="817"/>
                    </a:cubicBezTo>
                    <a:close/>
                    <a:moveTo>
                      <a:pt x="289" y="4391"/>
                    </a:moveTo>
                    <a:cubicBezTo>
                      <a:pt x="289" y="4394"/>
                      <a:pt x="289" y="4397"/>
                      <a:pt x="289" y="4400"/>
                    </a:cubicBezTo>
                    <a:lnTo>
                      <a:pt x="289" y="4400"/>
                    </a:lnTo>
                    <a:cubicBezTo>
                      <a:pt x="289" y="4397"/>
                      <a:pt x="289" y="4393"/>
                      <a:pt x="289" y="4391"/>
                    </a:cubicBezTo>
                    <a:close/>
                    <a:moveTo>
                      <a:pt x="249" y="9396"/>
                    </a:moveTo>
                    <a:lnTo>
                      <a:pt x="249" y="9396"/>
                    </a:lnTo>
                    <a:cubicBezTo>
                      <a:pt x="289" y="9435"/>
                      <a:pt x="289" y="9487"/>
                      <a:pt x="276" y="9546"/>
                    </a:cubicBezTo>
                    <a:cubicBezTo>
                      <a:pt x="279" y="9555"/>
                      <a:pt x="281" y="9559"/>
                      <a:pt x="280" y="9559"/>
                    </a:cubicBezTo>
                    <a:cubicBezTo>
                      <a:pt x="276" y="9559"/>
                      <a:pt x="210" y="9434"/>
                      <a:pt x="249" y="9396"/>
                    </a:cubicBezTo>
                    <a:close/>
                    <a:moveTo>
                      <a:pt x="101" y="14600"/>
                    </a:moveTo>
                    <a:lnTo>
                      <a:pt x="101" y="14600"/>
                    </a:lnTo>
                    <a:cubicBezTo>
                      <a:pt x="101" y="14606"/>
                      <a:pt x="102" y="14611"/>
                      <a:pt x="105" y="14616"/>
                    </a:cubicBezTo>
                    <a:cubicBezTo>
                      <a:pt x="104" y="14611"/>
                      <a:pt x="102" y="14605"/>
                      <a:pt x="101" y="14600"/>
                    </a:cubicBezTo>
                    <a:close/>
                    <a:moveTo>
                      <a:pt x="20" y="7"/>
                    </a:moveTo>
                    <a:cubicBezTo>
                      <a:pt x="20" y="14"/>
                      <a:pt x="60" y="1"/>
                      <a:pt x="60" y="27"/>
                    </a:cubicBezTo>
                    <a:cubicBezTo>
                      <a:pt x="66" y="164"/>
                      <a:pt x="14" y="491"/>
                      <a:pt x="73" y="563"/>
                    </a:cubicBezTo>
                    <a:cubicBezTo>
                      <a:pt x="53" y="563"/>
                      <a:pt x="53" y="590"/>
                      <a:pt x="20" y="590"/>
                    </a:cubicBezTo>
                    <a:cubicBezTo>
                      <a:pt x="27" y="963"/>
                      <a:pt x="132" y="1394"/>
                      <a:pt x="33" y="1774"/>
                    </a:cubicBezTo>
                    <a:cubicBezTo>
                      <a:pt x="132" y="1859"/>
                      <a:pt x="53" y="2042"/>
                      <a:pt x="47" y="2206"/>
                    </a:cubicBezTo>
                    <a:cubicBezTo>
                      <a:pt x="47" y="2306"/>
                      <a:pt x="83" y="2547"/>
                      <a:pt x="97" y="2547"/>
                    </a:cubicBezTo>
                    <a:cubicBezTo>
                      <a:pt x="97" y="2547"/>
                      <a:pt x="98" y="2547"/>
                      <a:pt x="98" y="2547"/>
                    </a:cubicBezTo>
                    <a:lnTo>
                      <a:pt x="98" y="2547"/>
                    </a:lnTo>
                    <a:cubicBezTo>
                      <a:pt x="50" y="2585"/>
                      <a:pt x="92" y="2668"/>
                      <a:pt x="69" y="2668"/>
                    </a:cubicBezTo>
                    <a:cubicBezTo>
                      <a:pt x="64" y="2668"/>
                      <a:pt x="57" y="2665"/>
                      <a:pt x="47" y="2657"/>
                    </a:cubicBezTo>
                    <a:lnTo>
                      <a:pt x="47" y="2657"/>
                    </a:lnTo>
                    <a:cubicBezTo>
                      <a:pt x="92" y="2709"/>
                      <a:pt x="40" y="2755"/>
                      <a:pt x="105" y="2807"/>
                    </a:cubicBezTo>
                    <a:cubicBezTo>
                      <a:pt x="104" y="2807"/>
                      <a:pt x="104" y="2807"/>
                      <a:pt x="103" y="2807"/>
                    </a:cubicBezTo>
                    <a:cubicBezTo>
                      <a:pt x="60" y="2807"/>
                      <a:pt x="80" y="2954"/>
                      <a:pt x="112" y="3063"/>
                    </a:cubicBezTo>
                    <a:cubicBezTo>
                      <a:pt x="92" y="3069"/>
                      <a:pt x="60" y="3063"/>
                      <a:pt x="60" y="3089"/>
                    </a:cubicBezTo>
                    <a:cubicBezTo>
                      <a:pt x="151" y="3200"/>
                      <a:pt x="47" y="3331"/>
                      <a:pt x="125" y="3429"/>
                    </a:cubicBezTo>
                    <a:cubicBezTo>
                      <a:pt x="86" y="3573"/>
                      <a:pt x="119" y="4057"/>
                      <a:pt x="138" y="4423"/>
                    </a:cubicBezTo>
                    <a:cubicBezTo>
                      <a:pt x="121" y="4423"/>
                      <a:pt x="112" y="4409"/>
                      <a:pt x="106" y="4409"/>
                    </a:cubicBezTo>
                    <a:cubicBezTo>
                      <a:pt x="103" y="4409"/>
                      <a:pt x="101" y="4412"/>
                      <a:pt x="99" y="4423"/>
                    </a:cubicBezTo>
                    <a:cubicBezTo>
                      <a:pt x="158" y="4757"/>
                      <a:pt x="53" y="5038"/>
                      <a:pt x="177" y="5241"/>
                    </a:cubicBezTo>
                    <a:cubicBezTo>
                      <a:pt x="171" y="5239"/>
                      <a:pt x="165" y="5237"/>
                      <a:pt x="160" y="5237"/>
                    </a:cubicBezTo>
                    <a:cubicBezTo>
                      <a:pt x="104" y="5237"/>
                      <a:pt x="149" y="5392"/>
                      <a:pt x="98" y="5392"/>
                    </a:cubicBezTo>
                    <a:cubicBezTo>
                      <a:pt x="96" y="5392"/>
                      <a:pt x="94" y="5392"/>
                      <a:pt x="92" y="5392"/>
                    </a:cubicBezTo>
                    <a:lnTo>
                      <a:pt x="92" y="5392"/>
                    </a:lnTo>
                    <a:cubicBezTo>
                      <a:pt x="190" y="5542"/>
                      <a:pt x="112" y="5797"/>
                      <a:pt x="92" y="6085"/>
                    </a:cubicBezTo>
                    <a:cubicBezTo>
                      <a:pt x="73" y="6386"/>
                      <a:pt x="119" y="6700"/>
                      <a:pt x="138" y="6962"/>
                    </a:cubicBezTo>
                    <a:cubicBezTo>
                      <a:pt x="144" y="7087"/>
                      <a:pt x="187" y="7158"/>
                      <a:pt x="133" y="7158"/>
                    </a:cubicBezTo>
                    <a:cubicBezTo>
                      <a:pt x="130" y="7158"/>
                      <a:pt x="128" y="7158"/>
                      <a:pt x="125" y="7158"/>
                    </a:cubicBezTo>
                    <a:lnTo>
                      <a:pt x="125" y="7158"/>
                    </a:lnTo>
                    <a:cubicBezTo>
                      <a:pt x="119" y="7204"/>
                      <a:pt x="151" y="7204"/>
                      <a:pt x="164" y="7223"/>
                    </a:cubicBezTo>
                    <a:cubicBezTo>
                      <a:pt x="73" y="7459"/>
                      <a:pt x="79" y="7753"/>
                      <a:pt x="164" y="7937"/>
                    </a:cubicBezTo>
                    <a:cubicBezTo>
                      <a:pt x="132" y="7937"/>
                      <a:pt x="105" y="7930"/>
                      <a:pt x="92" y="7917"/>
                    </a:cubicBezTo>
                    <a:lnTo>
                      <a:pt x="92" y="7917"/>
                    </a:lnTo>
                    <a:cubicBezTo>
                      <a:pt x="92" y="7985"/>
                      <a:pt x="143" y="8088"/>
                      <a:pt x="122" y="8088"/>
                    </a:cubicBezTo>
                    <a:cubicBezTo>
                      <a:pt x="117" y="8088"/>
                      <a:pt x="108" y="8082"/>
                      <a:pt x="92" y="8067"/>
                    </a:cubicBezTo>
                    <a:lnTo>
                      <a:pt x="92" y="8067"/>
                    </a:lnTo>
                    <a:cubicBezTo>
                      <a:pt x="158" y="8545"/>
                      <a:pt x="177" y="8624"/>
                      <a:pt x="145" y="9140"/>
                    </a:cubicBezTo>
                    <a:cubicBezTo>
                      <a:pt x="171" y="9147"/>
                      <a:pt x="204" y="9134"/>
                      <a:pt x="204" y="9160"/>
                    </a:cubicBezTo>
                    <a:cubicBezTo>
                      <a:pt x="186" y="9231"/>
                      <a:pt x="136" y="9537"/>
                      <a:pt x="209" y="9537"/>
                    </a:cubicBezTo>
                    <a:cubicBezTo>
                      <a:pt x="217" y="9537"/>
                      <a:pt x="226" y="9534"/>
                      <a:pt x="236" y="9526"/>
                    </a:cubicBezTo>
                    <a:lnTo>
                      <a:pt x="236" y="9526"/>
                    </a:lnTo>
                    <a:cubicBezTo>
                      <a:pt x="230" y="9631"/>
                      <a:pt x="158" y="9651"/>
                      <a:pt x="223" y="9696"/>
                    </a:cubicBezTo>
                    <a:cubicBezTo>
                      <a:pt x="120" y="9709"/>
                      <a:pt x="174" y="9788"/>
                      <a:pt x="214" y="9789"/>
                    </a:cubicBezTo>
                    <a:lnTo>
                      <a:pt x="214" y="9789"/>
                    </a:lnTo>
                    <a:cubicBezTo>
                      <a:pt x="190" y="9797"/>
                      <a:pt x="197" y="9836"/>
                      <a:pt x="165" y="9836"/>
                    </a:cubicBezTo>
                    <a:cubicBezTo>
                      <a:pt x="161" y="9836"/>
                      <a:pt x="156" y="9835"/>
                      <a:pt x="151" y="9834"/>
                    </a:cubicBezTo>
                    <a:lnTo>
                      <a:pt x="151" y="9834"/>
                    </a:lnTo>
                    <a:cubicBezTo>
                      <a:pt x="177" y="10102"/>
                      <a:pt x="177" y="10521"/>
                      <a:pt x="125" y="10913"/>
                    </a:cubicBezTo>
                    <a:cubicBezTo>
                      <a:pt x="223" y="11417"/>
                      <a:pt x="151" y="11679"/>
                      <a:pt x="86" y="12202"/>
                    </a:cubicBezTo>
                    <a:cubicBezTo>
                      <a:pt x="125" y="12287"/>
                      <a:pt x="53" y="12431"/>
                      <a:pt x="151" y="12464"/>
                    </a:cubicBezTo>
                    <a:cubicBezTo>
                      <a:pt x="92" y="12477"/>
                      <a:pt x="138" y="12654"/>
                      <a:pt x="138" y="12699"/>
                    </a:cubicBezTo>
                    <a:cubicBezTo>
                      <a:pt x="145" y="12660"/>
                      <a:pt x="151" y="12627"/>
                      <a:pt x="177" y="12614"/>
                    </a:cubicBezTo>
                    <a:lnTo>
                      <a:pt x="177" y="12614"/>
                    </a:lnTo>
                    <a:cubicBezTo>
                      <a:pt x="164" y="12680"/>
                      <a:pt x="184" y="12699"/>
                      <a:pt x="158" y="12719"/>
                    </a:cubicBezTo>
                    <a:cubicBezTo>
                      <a:pt x="154" y="12707"/>
                      <a:pt x="151" y="12703"/>
                      <a:pt x="147" y="12703"/>
                    </a:cubicBezTo>
                    <a:cubicBezTo>
                      <a:pt x="140" y="12703"/>
                      <a:pt x="132" y="12715"/>
                      <a:pt x="121" y="12715"/>
                    </a:cubicBezTo>
                    <a:cubicBezTo>
                      <a:pt x="115" y="12715"/>
                      <a:pt x="108" y="12712"/>
                      <a:pt x="99" y="12699"/>
                    </a:cubicBezTo>
                    <a:lnTo>
                      <a:pt x="99" y="12699"/>
                    </a:lnTo>
                    <a:cubicBezTo>
                      <a:pt x="194" y="12839"/>
                      <a:pt x="68" y="13040"/>
                      <a:pt x="162" y="13040"/>
                    </a:cubicBezTo>
                    <a:cubicBezTo>
                      <a:pt x="164" y="13040"/>
                      <a:pt x="168" y="13040"/>
                      <a:pt x="171" y="13040"/>
                    </a:cubicBezTo>
                    <a:lnTo>
                      <a:pt x="171" y="13040"/>
                    </a:lnTo>
                    <a:cubicBezTo>
                      <a:pt x="47" y="13151"/>
                      <a:pt x="132" y="13144"/>
                      <a:pt x="158" y="13282"/>
                    </a:cubicBezTo>
                    <a:cubicBezTo>
                      <a:pt x="149" y="13272"/>
                      <a:pt x="143" y="13268"/>
                      <a:pt x="138" y="13268"/>
                    </a:cubicBezTo>
                    <a:cubicBezTo>
                      <a:pt x="102" y="13268"/>
                      <a:pt x="155" y="13489"/>
                      <a:pt x="120" y="13489"/>
                    </a:cubicBezTo>
                    <a:cubicBezTo>
                      <a:pt x="112" y="13489"/>
                      <a:pt x="102" y="13480"/>
                      <a:pt x="86" y="13458"/>
                    </a:cubicBezTo>
                    <a:lnTo>
                      <a:pt x="86" y="13458"/>
                    </a:lnTo>
                    <a:cubicBezTo>
                      <a:pt x="125" y="13648"/>
                      <a:pt x="53" y="13674"/>
                      <a:pt x="60" y="13864"/>
                    </a:cubicBezTo>
                    <a:cubicBezTo>
                      <a:pt x="86" y="13870"/>
                      <a:pt x="119" y="13857"/>
                      <a:pt x="119" y="13884"/>
                    </a:cubicBezTo>
                    <a:cubicBezTo>
                      <a:pt x="79" y="13942"/>
                      <a:pt x="86" y="13969"/>
                      <a:pt x="125" y="13969"/>
                    </a:cubicBezTo>
                    <a:cubicBezTo>
                      <a:pt x="73" y="14034"/>
                      <a:pt x="73" y="14230"/>
                      <a:pt x="132" y="14276"/>
                    </a:cubicBezTo>
                    <a:cubicBezTo>
                      <a:pt x="63" y="14338"/>
                      <a:pt x="72" y="14484"/>
                      <a:pt x="101" y="14600"/>
                    </a:cubicBezTo>
                    <a:lnTo>
                      <a:pt x="101" y="14600"/>
                    </a:lnTo>
                    <a:cubicBezTo>
                      <a:pt x="101" y="14579"/>
                      <a:pt x="117" y="14556"/>
                      <a:pt x="128" y="14556"/>
                    </a:cubicBezTo>
                    <a:cubicBezTo>
                      <a:pt x="134" y="14556"/>
                      <a:pt x="138" y="14562"/>
                      <a:pt x="138" y="14577"/>
                    </a:cubicBezTo>
                    <a:cubicBezTo>
                      <a:pt x="125" y="14584"/>
                      <a:pt x="112" y="14603"/>
                      <a:pt x="105" y="14616"/>
                    </a:cubicBezTo>
                    <a:cubicBezTo>
                      <a:pt x="48" y="14719"/>
                      <a:pt x="91" y="14898"/>
                      <a:pt x="130" y="14898"/>
                    </a:cubicBezTo>
                    <a:cubicBezTo>
                      <a:pt x="130" y="14898"/>
                      <a:pt x="131" y="14898"/>
                      <a:pt x="132" y="14898"/>
                    </a:cubicBezTo>
                    <a:lnTo>
                      <a:pt x="132" y="14898"/>
                    </a:lnTo>
                    <a:cubicBezTo>
                      <a:pt x="66" y="15081"/>
                      <a:pt x="60" y="15290"/>
                      <a:pt x="145" y="15329"/>
                    </a:cubicBezTo>
                    <a:cubicBezTo>
                      <a:pt x="73" y="15401"/>
                      <a:pt x="112" y="15473"/>
                      <a:pt x="151" y="15480"/>
                    </a:cubicBezTo>
                    <a:cubicBezTo>
                      <a:pt x="73" y="15624"/>
                      <a:pt x="60" y="15820"/>
                      <a:pt x="125" y="15997"/>
                    </a:cubicBezTo>
                    <a:cubicBezTo>
                      <a:pt x="1" y="16069"/>
                      <a:pt x="249" y="16402"/>
                      <a:pt x="105" y="16559"/>
                    </a:cubicBezTo>
                    <a:cubicBezTo>
                      <a:pt x="164" y="16566"/>
                      <a:pt x="79" y="16657"/>
                      <a:pt x="164" y="16710"/>
                    </a:cubicBezTo>
                    <a:cubicBezTo>
                      <a:pt x="138" y="16749"/>
                      <a:pt x="138" y="16841"/>
                      <a:pt x="171" y="16926"/>
                    </a:cubicBezTo>
                    <a:cubicBezTo>
                      <a:pt x="105" y="17037"/>
                      <a:pt x="112" y="17227"/>
                      <a:pt x="151" y="17397"/>
                    </a:cubicBezTo>
                    <a:cubicBezTo>
                      <a:pt x="86" y="17501"/>
                      <a:pt x="119" y="17508"/>
                      <a:pt x="138" y="17678"/>
                    </a:cubicBezTo>
                    <a:cubicBezTo>
                      <a:pt x="144" y="17656"/>
                      <a:pt x="149" y="17584"/>
                      <a:pt x="178" y="17584"/>
                    </a:cubicBezTo>
                    <a:cubicBezTo>
                      <a:pt x="183" y="17584"/>
                      <a:pt x="190" y="17587"/>
                      <a:pt x="197" y="17593"/>
                    </a:cubicBezTo>
                    <a:cubicBezTo>
                      <a:pt x="171" y="17593"/>
                      <a:pt x="171" y="17652"/>
                      <a:pt x="197" y="17658"/>
                    </a:cubicBezTo>
                    <a:cubicBezTo>
                      <a:pt x="199" y="17625"/>
                      <a:pt x="200" y="17614"/>
                      <a:pt x="202" y="17614"/>
                    </a:cubicBezTo>
                    <a:cubicBezTo>
                      <a:pt x="206" y="17614"/>
                      <a:pt x="213" y="17678"/>
                      <a:pt x="236" y="17678"/>
                    </a:cubicBezTo>
                    <a:cubicBezTo>
                      <a:pt x="236" y="17665"/>
                      <a:pt x="241" y="17660"/>
                      <a:pt x="249" y="17660"/>
                    </a:cubicBezTo>
                    <a:cubicBezTo>
                      <a:pt x="256" y="17660"/>
                      <a:pt x="266" y="17665"/>
                      <a:pt x="276" y="17672"/>
                    </a:cubicBezTo>
                    <a:cubicBezTo>
                      <a:pt x="282" y="17547"/>
                      <a:pt x="289" y="17508"/>
                      <a:pt x="249" y="17416"/>
                    </a:cubicBezTo>
                    <a:lnTo>
                      <a:pt x="249" y="17416"/>
                    </a:lnTo>
                    <a:cubicBezTo>
                      <a:pt x="256" y="17429"/>
                      <a:pt x="262" y="17434"/>
                      <a:pt x="267" y="17434"/>
                    </a:cubicBezTo>
                    <a:cubicBezTo>
                      <a:pt x="290" y="17434"/>
                      <a:pt x="302" y="17351"/>
                      <a:pt x="284" y="17351"/>
                    </a:cubicBezTo>
                    <a:cubicBezTo>
                      <a:pt x="283" y="17351"/>
                      <a:pt x="283" y="17351"/>
                      <a:pt x="282" y="17351"/>
                    </a:cubicBezTo>
                    <a:cubicBezTo>
                      <a:pt x="282" y="17365"/>
                      <a:pt x="252" y="17393"/>
                      <a:pt x="235" y="17393"/>
                    </a:cubicBezTo>
                    <a:cubicBezTo>
                      <a:pt x="228" y="17393"/>
                      <a:pt x="223" y="17388"/>
                      <a:pt x="223" y="17377"/>
                    </a:cubicBezTo>
                    <a:cubicBezTo>
                      <a:pt x="257" y="17366"/>
                      <a:pt x="233" y="17298"/>
                      <a:pt x="274" y="17298"/>
                    </a:cubicBezTo>
                    <a:cubicBezTo>
                      <a:pt x="281" y="17298"/>
                      <a:pt x="290" y="17300"/>
                      <a:pt x="302" y="17305"/>
                    </a:cubicBezTo>
                    <a:cubicBezTo>
                      <a:pt x="328" y="17122"/>
                      <a:pt x="289" y="16854"/>
                      <a:pt x="282" y="16638"/>
                    </a:cubicBezTo>
                    <a:cubicBezTo>
                      <a:pt x="276" y="16487"/>
                      <a:pt x="341" y="16173"/>
                      <a:pt x="262" y="16121"/>
                    </a:cubicBezTo>
                    <a:lnTo>
                      <a:pt x="262" y="16121"/>
                    </a:lnTo>
                    <a:cubicBezTo>
                      <a:pt x="267" y="16126"/>
                      <a:pt x="243" y="16163"/>
                      <a:pt x="231" y="16163"/>
                    </a:cubicBezTo>
                    <a:cubicBezTo>
                      <a:pt x="226" y="16163"/>
                      <a:pt x="223" y="16159"/>
                      <a:pt x="223" y="16147"/>
                    </a:cubicBezTo>
                    <a:cubicBezTo>
                      <a:pt x="230" y="16141"/>
                      <a:pt x="282" y="16108"/>
                      <a:pt x="282" y="16101"/>
                    </a:cubicBezTo>
                    <a:cubicBezTo>
                      <a:pt x="367" y="15840"/>
                      <a:pt x="223" y="15421"/>
                      <a:pt x="295" y="15218"/>
                    </a:cubicBezTo>
                    <a:cubicBezTo>
                      <a:pt x="269" y="15212"/>
                      <a:pt x="243" y="15218"/>
                      <a:pt x="236" y="15199"/>
                    </a:cubicBezTo>
                    <a:cubicBezTo>
                      <a:pt x="292" y="15155"/>
                      <a:pt x="289" y="14954"/>
                      <a:pt x="239" y="14954"/>
                    </a:cubicBezTo>
                    <a:cubicBezTo>
                      <a:pt x="236" y="14954"/>
                      <a:pt x="233" y="14955"/>
                      <a:pt x="230" y="14956"/>
                    </a:cubicBezTo>
                    <a:cubicBezTo>
                      <a:pt x="269" y="14911"/>
                      <a:pt x="197" y="14845"/>
                      <a:pt x="262" y="14806"/>
                    </a:cubicBezTo>
                    <a:lnTo>
                      <a:pt x="262" y="14806"/>
                    </a:lnTo>
                    <a:cubicBezTo>
                      <a:pt x="269" y="14845"/>
                      <a:pt x="236" y="14865"/>
                      <a:pt x="262" y="14871"/>
                    </a:cubicBezTo>
                    <a:cubicBezTo>
                      <a:pt x="302" y="14728"/>
                      <a:pt x="276" y="14780"/>
                      <a:pt x="256" y="14616"/>
                    </a:cubicBezTo>
                    <a:cubicBezTo>
                      <a:pt x="258" y="14616"/>
                      <a:pt x="260" y="14615"/>
                      <a:pt x="261" y="14615"/>
                    </a:cubicBezTo>
                    <a:cubicBezTo>
                      <a:pt x="272" y="14615"/>
                      <a:pt x="280" y="14625"/>
                      <a:pt x="286" y="14625"/>
                    </a:cubicBezTo>
                    <a:cubicBezTo>
                      <a:pt x="290" y="14625"/>
                      <a:pt x="293" y="14621"/>
                      <a:pt x="295" y="14610"/>
                    </a:cubicBezTo>
                    <a:cubicBezTo>
                      <a:pt x="261" y="14570"/>
                      <a:pt x="241" y="14409"/>
                      <a:pt x="272" y="14409"/>
                    </a:cubicBezTo>
                    <a:cubicBezTo>
                      <a:pt x="277" y="14409"/>
                      <a:pt x="282" y="14413"/>
                      <a:pt x="289" y="14420"/>
                    </a:cubicBezTo>
                    <a:cubicBezTo>
                      <a:pt x="256" y="14322"/>
                      <a:pt x="295" y="14276"/>
                      <a:pt x="243" y="14224"/>
                    </a:cubicBezTo>
                    <a:cubicBezTo>
                      <a:pt x="400" y="14132"/>
                      <a:pt x="249" y="13949"/>
                      <a:pt x="249" y="13727"/>
                    </a:cubicBezTo>
                    <a:cubicBezTo>
                      <a:pt x="249" y="13445"/>
                      <a:pt x="393" y="13046"/>
                      <a:pt x="282" y="12974"/>
                    </a:cubicBezTo>
                    <a:cubicBezTo>
                      <a:pt x="344" y="12940"/>
                      <a:pt x="235" y="12764"/>
                      <a:pt x="281" y="12764"/>
                    </a:cubicBezTo>
                    <a:cubicBezTo>
                      <a:pt x="288" y="12764"/>
                      <a:pt x="299" y="12768"/>
                      <a:pt x="315" y="12778"/>
                    </a:cubicBezTo>
                    <a:cubicBezTo>
                      <a:pt x="262" y="12372"/>
                      <a:pt x="334" y="12019"/>
                      <a:pt x="282" y="11744"/>
                    </a:cubicBezTo>
                    <a:cubicBezTo>
                      <a:pt x="446" y="11509"/>
                      <a:pt x="276" y="10848"/>
                      <a:pt x="302" y="10534"/>
                    </a:cubicBezTo>
                    <a:cubicBezTo>
                      <a:pt x="328" y="10292"/>
                      <a:pt x="387" y="10096"/>
                      <a:pt x="361" y="9912"/>
                    </a:cubicBezTo>
                    <a:cubicBezTo>
                      <a:pt x="334" y="9912"/>
                      <a:pt x="321" y="9919"/>
                      <a:pt x="302" y="9932"/>
                    </a:cubicBezTo>
                    <a:cubicBezTo>
                      <a:pt x="302" y="9906"/>
                      <a:pt x="295" y="9886"/>
                      <a:pt x="282" y="9867"/>
                    </a:cubicBezTo>
                    <a:lnTo>
                      <a:pt x="282" y="9867"/>
                    </a:lnTo>
                    <a:cubicBezTo>
                      <a:pt x="311" y="9870"/>
                      <a:pt x="328" y="9882"/>
                      <a:pt x="339" y="9882"/>
                    </a:cubicBezTo>
                    <a:cubicBezTo>
                      <a:pt x="349" y="9882"/>
                      <a:pt x="355" y="9874"/>
                      <a:pt x="361" y="9847"/>
                    </a:cubicBezTo>
                    <a:cubicBezTo>
                      <a:pt x="334" y="9657"/>
                      <a:pt x="439" y="9232"/>
                      <a:pt x="321" y="9153"/>
                    </a:cubicBezTo>
                    <a:cubicBezTo>
                      <a:pt x="334" y="9121"/>
                      <a:pt x="380" y="9088"/>
                      <a:pt x="315" y="9068"/>
                    </a:cubicBezTo>
                    <a:cubicBezTo>
                      <a:pt x="315" y="9088"/>
                      <a:pt x="315" y="9114"/>
                      <a:pt x="302" y="9114"/>
                    </a:cubicBezTo>
                    <a:cubicBezTo>
                      <a:pt x="306" y="9068"/>
                      <a:pt x="313" y="9038"/>
                      <a:pt x="326" y="9038"/>
                    </a:cubicBezTo>
                    <a:cubicBezTo>
                      <a:pt x="333" y="9038"/>
                      <a:pt x="342" y="9047"/>
                      <a:pt x="354" y="9068"/>
                    </a:cubicBezTo>
                    <a:cubicBezTo>
                      <a:pt x="315" y="8970"/>
                      <a:pt x="348" y="8918"/>
                      <a:pt x="289" y="8853"/>
                    </a:cubicBezTo>
                    <a:cubicBezTo>
                      <a:pt x="334" y="8794"/>
                      <a:pt x="354" y="8532"/>
                      <a:pt x="262" y="8467"/>
                    </a:cubicBezTo>
                    <a:cubicBezTo>
                      <a:pt x="374" y="8440"/>
                      <a:pt x="236" y="8368"/>
                      <a:pt x="315" y="8336"/>
                    </a:cubicBezTo>
                    <a:cubicBezTo>
                      <a:pt x="249" y="8316"/>
                      <a:pt x="262" y="8192"/>
                      <a:pt x="276" y="8126"/>
                    </a:cubicBezTo>
                    <a:lnTo>
                      <a:pt x="276" y="8126"/>
                    </a:lnTo>
                    <a:cubicBezTo>
                      <a:pt x="271" y="8136"/>
                      <a:pt x="264" y="8140"/>
                      <a:pt x="257" y="8140"/>
                    </a:cubicBezTo>
                    <a:cubicBezTo>
                      <a:pt x="246" y="8140"/>
                      <a:pt x="234" y="8127"/>
                      <a:pt x="230" y="8107"/>
                    </a:cubicBezTo>
                    <a:cubicBezTo>
                      <a:pt x="295" y="8100"/>
                      <a:pt x="361" y="7956"/>
                      <a:pt x="282" y="7930"/>
                    </a:cubicBezTo>
                    <a:lnTo>
                      <a:pt x="282" y="7930"/>
                    </a:lnTo>
                    <a:cubicBezTo>
                      <a:pt x="276" y="7969"/>
                      <a:pt x="315" y="7982"/>
                      <a:pt x="282" y="7995"/>
                    </a:cubicBezTo>
                    <a:cubicBezTo>
                      <a:pt x="210" y="7982"/>
                      <a:pt x="282" y="7924"/>
                      <a:pt x="204" y="7910"/>
                    </a:cubicBezTo>
                    <a:cubicBezTo>
                      <a:pt x="243" y="7910"/>
                      <a:pt x="282" y="7910"/>
                      <a:pt x="321" y="7904"/>
                    </a:cubicBezTo>
                    <a:cubicBezTo>
                      <a:pt x="295" y="7727"/>
                      <a:pt x="217" y="7636"/>
                      <a:pt x="308" y="7518"/>
                    </a:cubicBezTo>
                    <a:cubicBezTo>
                      <a:pt x="197" y="7335"/>
                      <a:pt x="361" y="7106"/>
                      <a:pt x="289" y="6936"/>
                    </a:cubicBezTo>
                    <a:cubicBezTo>
                      <a:pt x="284" y="6924"/>
                      <a:pt x="279" y="6920"/>
                      <a:pt x="274" y="6920"/>
                    </a:cubicBezTo>
                    <a:cubicBezTo>
                      <a:pt x="262" y="6920"/>
                      <a:pt x="249" y="6939"/>
                      <a:pt x="240" y="6939"/>
                    </a:cubicBezTo>
                    <a:cubicBezTo>
                      <a:pt x="235" y="6939"/>
                      <a:pt x="232" y="6934"/>
                      <a:pt x="230" y="6916"/>
                    </a:cubicBezTo>
                    <a:cubicBezTo>
                      <a:pt x="230" y="6916"/>
                      <a:pt x="289" y="6883"/>
                      <a:pt x="289" y="6870"/>
                    </a:cubicBezTo>
                    <a:cubicBezTo>
                      <a:pt x="295" y="6837"/>
                      <a:pt x="262" y="6792"/>
                      <a:pt x="269" y="6785"/>
                    </a:cubicBezTo>
                    <a:cubicBezTo>
                      <a:pt x="269" y="6772"/>
                      <a:pt x="282" y="6595"/>
                      <a:pt x="236" y="6510"/>
                    </a:cubicBezTo>
                    <a:cubicBezTo>
                      <a:pt x="302" y="6399"/>
                      <a:pt x="289" y="6157"/>
                      <a:pt x="243" y="6098"/>
                    </a:cubicBezTo>
                    <a:lnTo>
                      <a:pt x="243" y="6098"/>
                    </a:lnTo>
                    <a:cubicBezTo>
                      <a:pt x="246" y="6101"/>
                      <a:pt x="249" y="6103"/>
                      <a:pt x="252" y="6103"/>
                    </a:cubicBezTo>
                    <a:cubicBezTo>
                      <a:pt x="288" y="6103"/>
                      <a:pt x="322" y="5897"/>
                      <a:pt x="256" y="5837"/>
                    </a:cubicBezTo>
                    <a:cubicBezTo>
                      <a:pt x="328" y="5699"/>
                      <a:pt x="315" y="5411"/>
                      <a:pt x="315" y="5208"/>
                    </a:cubicBezTo>
                    <a:cubicBezTo>
                      <a:pt x="308" y="4924"/>
                      <a:pt x="289" y="4634"/>
                      <a:pt x="289" y="4400"/>
                    </a:cubicBezTo>
                    <a:lnTo>
                      <a:pt x="289" y="4400"/>
                    </a:lnTo>
                    <a:cubicBezTo>
                      <a:pt x="285" y="4417"/>
                      <a:pt x="264" y="4439"/>
                      <a:pt x="247" y="4439"/>
                    </a:cubicBezTo>
                    <a:cubicBezTo>
                      <a:pt x="239" y="4439"/>
                      <a:pt x="232" y="4433"/>
                      <a:pt x="230" y="4417"/>
                    </a:cubicBezTo>
                    <a:cubicBezTo>
                      <a:pt x="236" y="4378"/>
                      <a:pt x="295" y="4404"/>
                      <a:pt x="308" y="4371"/>
                    </a:cubicBezTo>
                    <a:cubicBezTo>
                      <a:pt x="217" y="3697"/>
                      <a:pt x="354" y="2912"/>
                      <a:pt x="204" y="2153"/>
                    </a:cubicBezTo>
                    <a:cubicBezTo>
                      <a:pt x="276" y="1963"/>
                      <a:pt x="249" y="1564"/>
                      <a:pt x="256" y="1486"/>
                    </a:cubicBezTo>
                    <a:cubicBezTo>
                      <a:pt x="289" y="1263"/>
                      <a:pt x="171" y="1021"/>
                      <a:pt x="177" y="799"/>
                    </a:cubicBezTo>
                    <a:cubicBezTo>
                      <a:pt x="177" y="798"/>
                      <a:pt x="178" y="798"/>
                      <a:pt x="179" y="798"/>
                    </a:cubicBezTo>
                    <a:cubicBezTo>
                      <a:pt x="187" y="798"/>
                      <a:pt x="213" y="811"/>
                      <a:pt x="216" y="817"/>
                    </a:cubicBezTo>
                    <a:lnTo>
                      <a:pt x="216" y="817"/>
                    </a:lnTo>
                    <a:cubicBezTo>
                      <a:pt x="197" y="747"/>
                      <a:pt x="223" y="753"/>
                      <a:pt x="177" y="714"/>
                    </a:cubicBezTo>
                    <a:cubicBezTo>
                      <a:pt x="289" y="446"/>
                      <a:pt x="132" y="60"/>
                      <a:pt x="230" y="20"/>
                    </a:cubicBezTo>
                    <a:lnTo>
                      <a:pt x="20" y="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4"/>
              <p:cNvSpPr/>
              <p:nvPr/>
            </p:nvSpPr>
            <p:spPr>
              <a:xfrm>
                <a:off x="3150629" y="3316839"/>
                <a:ext cx="1338" cy="2580"/>
              </a:xfrm>
              <a:custGeom>
                <a:avLst/>
                <a:gdLst/>
                <a:ahLst/>
                <a:cxnLst/>
                <a:rect l="l" t="t" r="r" b="b"/>
                <a:pathLst>
                  <a:path w="14" h="27" extrusionOk="0">
                    <a:moveTo>
                      <a:pt x="14" y="0"/>
                    </a:moveTo>
                    <a:cubicBezTo>
                      <a:pt x="7" y="7"/>
                      <a:pt x="7" y="20"/>
                      <a:pt x="1" y="26"/>
                    </a:cubicBezTo>
                    <a:cubicBezTo>
                      <a:pt x="7" y="20"/>
                      <a:pt x="14" y="13"/>
                      <a:pt x="14"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4"/>
              <p:cNvSpPr/>
              <p:nvPr/>
            </p:nvSpPr>
            <p:spPr>
              <a:xfrm>
                <a:off x="3203180" y="2594213"/>
                <a:ext cx="42519" cy="1637875"/>
              </a:xfrm>
              <a:custGeom>
                <a:avLst/>
                <a:gdLst/>
                <a:ahLst/>
                <a:cxnLst/>
                <a:rect l="l" t="t" r="r" b="b"/>
                <a:pathLst>
                  <a:path w="445" h="17142" extrusionOk="0">
                    <a:moveTo>
                      <a:pt x="216" y="791"/>
                    </a:moveTo>
                    <a:cubicBezTo>
                      <a:pt x="216" y="791"/>
                      <a:pt x="216" y="792"/>
                      <a:pt x="216" y="792"/>
                    </a:cubicBezTo>
                    <a:cubicBezTo>
                      <a:pt x="216" y="792"/>
                      <a:pt x="216" y="791"/>
                      <a:pt x="216" y="791"/>
                    </a:cubicBezTo>
                    <a:close/>
                    <a:moveTo>
                      <a:pt x="288" y="4259"/>
                    </a:moveTo>
                    <a:lnTo>
                      <a:pt x="288" y="4259"/>
                    </a:lnTo>
                    <a:cubicBezTo>
                      <a:pt x="288" y="4262"/>
                      <a:pt x="288" y="4264"/>
                      <a:pt x="288" y="4267"/>
                    </a:cubicBezTo>
                    <a:lnTo>
                      <a:pt x="288" y="4267"/>
                    </a:lnTo>
                    <a:cubicBezTo>
                      <a:pt x="289" y="4264"/>
                      <a:pt x="289" y="4262"/>
                      <a:pt x="288" y="4259"/>
                    </a:cubicBezTo>
                    <a:close/>
                    <a:moveTo>
                      <a:pt x="249" y="9107"/>
                    </a:moveTo>
                    <a:lnTo>
                      <a:pt x="249" y="9107"/>
                    </a:lnTo>
                    <a:cubicBezTo>
                      <a:pt x="288" y="9146"/>
                      <a:pt x="294" y="9199"/>
                      <a:pt x="275" y="9258"/>
                    </a:cubicBezTo>
                    <a:cubicBezTo>
                      <a:pt x="279" y="9265"/>
                      <a:pt x="280" y="9268"/>
                      <a:pt x="280" y="9268"/>
                    </a:cubicBezTo>
                    <a:cubicBezTo>
                      <a:pt x="278" y="9268"/>
                      <a:pt x="215" y="9147"/>
                      <a:pt x="249" y="9107"/>
                    </a:cubicBezTo>
                    <a:close/>
                    <a:moveTo>
                      <a:pt x="105" y="12313"/>
                    </a:moveTo>
                    <a:lnTo>
                      <a:pt x="105" y="12313"/>
                    </a:lnTo>
                    <a:cubicBezTo>
                      <a:pt x="106" y="12315"/>
                      <a:pt x="107" y="12317"/>
                      <a:pt x="108" y="12319"/>
                    </a:cubicBezTo>
                    <a:lnTo>
                      <a:pt x="108" y="12319"/>
                    </a:lnTo>
                    <a:cubicBezTo>
                      <a:pt x="107" y="12317"/>
                      <a:pt x="106" y="12315"/>
                      <a:pt x="105" y="12313"/>
                    </a:cubicBezTo>
                    <a:close/>
                    <a:moveTo>
                      <a:pt x="103" y="14164"/>
                    </a:moveTo>
                    <a:lnTo>
                      <a:pt x="103" y="14164"/>
                    </a:lnTo>
                    <a:cubicBezTo>
                      <a:pt x="103" y="14166"/>
                      <a:pt x="104" y="14169"/>
                      <a:pt x="105" y="14171"/>
                    </a:cubicBezTo>
                    <a:cubicBezTo>
                      <a:pt x="104" y="14169"/>
                      <a:pt x="104" y="14166"/>
                      <a:pt x="103" y="14164"/>
                    </a:cubicBezTo>
                    <a:close/>
                    <a:moveTo>
                      <a:pt x="20" y="0"/>
                    </a:moveTo>
                    <a:cubicBezTo>
                      <a:pt x="20" y="7"/>
                      <a:pt x="59" y="0"/>
                      <a:pt x="59" y="20"/>
                    </a:cubicBezTo>
                    <a:cubicBezTo>
                      <a:pt x="66" y="157"/>
                      <a:pt x="13" y="471"/>
                      <a:pt x="79" y="543"/>
                    </a:cubicBezTo>
                    <a:cubicBezTo>
                      <a:pt x="52" y="543"/>
                      <a:pt x="52" y="569"/>
                      <a:pt x="20" y="569"/>
                    </a:cubicBezTo>
                    <a:cubicBezTo>
                      <a:pt x="26" y="929"/>
                      <a:pt x="131" y="1348"/>
                      <a:pt x="39" y="1714"/>
                    </a:cubicBezTo>
                    <a:cubicBezTo>
                      <a:pt x="137" y="1799"/>
                      <a:pt x="52" y="1983"/>
                      <a:pt x="52" y="2133"/>
                    </a:cubicBezTo>
                    <a:cubicBezTo>
                      <a:pt x="46" y="2234"/>
                      <a:pt x="82" y="2468"/>
                      <a:pt x="97" y="2468"/>
                    </a:cubicBezTo>
                    <a:cubicBezTo>
                      <a:pt x="97" y="2468"/>
                      <a:pt x="97" y="2468"/>
                      <a:pt x="97" y="2468"/>
                    </a:cubicBezTo>
                    <a:lnTo>
                      <a:pt x="97" y="2468"/>
                    </a:lnTo>
                    <a:cubicBezTo>
                      <a:pt x="50" y="2501"/>
                      <a:pt x="95" y="2582"/>
                      <a:pt x="71" y="2582"/>
                    </a:cubicBezTo>
                    <a:cubicBezTo>
                      <a:pt x="66" y="2582"/>
                      <a:pt x="58" y="2579"/>
                      <a:pt x="46" y="2571"/>
                    </a:cubicBezTo>
                    <a:lnTo>
                      <a:pt x="46" y="2571"/>
                    </a:lnTo>
                    <a:cubicBezTo>
                      <a:pt x="92" y="2624"/>
                      <a:pt x="46" y="2670"/>
                      <a:pt x="105" y="2715"/>
                    </a:cubicBezTo>
                    <a:cubicBezTo>
                      <a:pt x="66" y="2715"/>
                      <a:pt x="79" y="2859"/>
                      <a:pt x="111" y="2970"/>
                    </a:cubicBezTo>
                    <a:cubicBezTo>
                      <a:pt x="105" y="2970"/>
                      <a:pt x="97" y="2970"/>
                      <a:pt x="89" y="2970"/>
                    </a:cubicBezTo>
                    <a:cubicBezTo>
                      <a:pt x="74" y="2970"/>
                      <a:pt x="59" y="2973"/>
                      <a:pt x="59" y="2990"/>
                    </a:cubicBezTo>
                    <a:cubicBezTo>
                      <a:pt x="151" y="3095"/>
                      <a:pt x="46" y="3226"/>
                      <a:pt x="124" y="3324"/>
                    </a:cubicBezTo>
                    <a:cubicBezTo>
                      <a:pt x="92" y="3461"/>
                      <a:pt x="118" y="3932"/>
                      <a:pt x="137" y="4285"/>
                    </a:cubicBezTo>
                    <a:cubicBezTo>
                      <a:pt x="124" y="4285"/>
                      <a:pt x="114" y="4271"/>
                      <a:pt x="107" y="4271"/>
                    </a:cubicBezTo>
                    <a:cubicBezTo>
                      <a:pt x="103" y="4271"/>
                      <a:pt x="100" y="4275"/>
                      <a:pt x="98" y="4285"/>
                    </a:cubicBezTo>
                    <a:cubicBezTo>
                      <a:pt x="157" y="4613"/>
                      <a:pt x="52" y="4881"/>
                      <a:pt x="183" y="5077"/>
                    </a:cubicBezTo>
                    <a:cubicBezTo>
                      <a:pt x="177" y="5075"/>
                      <a:pt x="172" y="5075"/>
                      <a:pt x="167" y="5075"/>
                    </a:cubicBezTo>
                    <a:cubicBezTo>
                      <a:pt x="102" y="5075"/>
                      <a:pt x="149" y="5228"/>
                      <a:pt x="98" y="5228"/>
                    </a:cubicBezTo>
                    <a:cubicBezTo>
                      <a:pt x="96" y="5228"/>
                      <a:pt x="94" y="5228"/>
                      <a:pt x="92" y="5228"/>
                    </a:cubicBezTo>
                    <a:lnTo>
                      <a:pt x="92" y="5228"/>
                    </a:lnTo>
                    <a:cubicBezTo>
                      <a:pt x="190" y="5378"/>
                      <a:pt x="111" y="5620"/>
                      <a:pt x="92" y="5895"/>
                    </a:cubicBezTo>
                    <a:cubicBezTo>
                      <a:pt x="72" y="6189"/>
                      <a:pt x="118" y="6497"/>
                      <a:pt x="137" y="6752"/>
                    </a:cubicBezTo>
                    <a:cubicBezTo>
                      <a:pt x="150" y="6871"/>
                      <a:pt x="193" y="6942"/>
                      <a:pt x="133" y="6942"/>
                    </a:cubicBezTo>
                    <a:cubicBezTo>
                      <a:pt x="130" y="6942"/>
                      <a:pt x="127" y="6942"/>
                      <a:pt x="124" y="6942"/>
                    </a:cubicBezTo>
                    <a:lnTo>
                      <a:pt x="124" y="6942"/>
                    </a:lnTo>
                    <a:cubicBezTo>
                      <a:pt x="118" y="6981"/>
                      <a:pt x="151" y="6981"/>
                      <a:pt x="164" y="7001"/>
                    </a:cubicBezTo>
                    <a:cubicBezTo>
                      <a:pt x="72" y="7230"/>
                      <a:pt x="79" y="7517"/>
                      <a:pt x="170" y="7694"/>
                    </a:cubicBezTo>
                    <a:cubicBezTo>
                      <a:pt x="131" y="7694"/>
                      <a:pt x="105" y="7687"/>
                      <a:pt x="92" y="7674"/>
                    </a:cubicBezTo>
                    <a:lnTo>
                      <a:pt x="92" y="7674"/>
                    </a:lnTo>
                    <a:cubicBezTo>
                      <a:pt x="97" y="7737"/>
                      <a:pt x="144" y="7839"/>
                      <a:pt x="122" y="7839"/>
                    </a:cubicBezTo>
                    <a:cubicBezTo>
                      <a:pt x="117" y="7839"/>
                      <a:pt x="107" y="7832"/>
                      <a:pt x="92" y="7818"/>
                    </a:cubicBezTo>
                    <a:lnTo>
                      <a:pt x="92" y="7818"/>
                    </a:lnTo>
                    <a:cubicBezTo>
                      <a:pt x="157" y="8283"/>
                      <a:pt x="177" y="8361"/>
                      <a:pt x="144" y="8865"/>
                    </a:cubicBezTo>
                    <a:cubicBezTo>
                      <a:pt x="154" y="8865"/>
                      <a:pt x="166" y="8864"/>
                      <a:pt x="176" y="8864"/>
                    </a:cubicBezTo>
                    <a:cubicBezTo>
                      <a:pt x="191" y="8864"/>
                      <a:pt x="203" y="8866"/>
                      <a:pt x="203" y="8878"/>
                    </a:cubicBezTo>
                    <a:cubicBezTo>
                      <a:pt x="185" y="8949"/>
                      <a:pt x="135" y="9248"/>
                      <a:pt x="209" y="9248"/>
                    </a:cubicBezTo>
                    <a:cubicBezTo>
                      <a:pt x="217" y="9248"/>
                      <a:pt x="225" y="9245"/>
                      <a:pt x="236" y="9238"/>
                    </a:cubicBezTo>
                    <a:lnTo>
                      <a:pt x="236" y="9238"/>
                    </a:lnTo>
                    <a:cubicBezTo>
                      <a:pt x="229" y="9336"/>
                      <a:pt x="164" y="9356"/>
                      <a:pt x="223" y="9402"/>
                    </a:cubicBezTo>
                    <a:cubicBezTo>
                      <a:pt x="122" y="9407"/>
                      <a:pt x="171" y="9488"/>
                      <a:pt x="210" y="9489"/>
                    </a:cubicBezTo>
                    <a:lnTo>
                      <a:pt x="210" y="9489"/>
                    </a:lnTo>
                    <a:cubicBezTo>
                      <a:pt x="190" y="9499"/>
                      <a:pt x="195" y="9534"/>
                      <a:pt x="164" y="9534"/>
                    </a:cubicBezTo>
                    <a:cubicBezTo>
                      <a:pt x="160" y="9534"/>
                      <a:pt x="156" y="9534"/>
                      <a:pt x="151" y="9532"/>
                    </a:cubicBezTo>
                    <a:lnTo>
                      <a:pt x="151" y="9532"/>
                    </a:lnTo>
                    <a:cubicBezTo>
                      <a:pt x="177" y="9794"/>
                      <a:pt x="183" y="10200"/>
                      <a:pt x="124" y="10579"/>
                    </a:cubicBezTo>
                    <a:cubicBezTo>
                      <a:pt x="223" y="11070"/>
                      <a:pt x="151" y="11325"/>
                      <a:pt x="85" y="11835"/>
                    </a:cubicBezTo>
                    <a:cubicBezTo>
                      <a:pt x="124" y="11914"/>
                      <a:pt x="52" y="12058"/>
                      <a:pt x="151" y="12084"/>
                    </a:cubicBezTo>
                    <a:cubicBezTo>
                      <a:pt x="92" y="12097"/>
                      <a:pt x="137" y="12274"/>
                      <a:pt x="137" y="12313"/>
                    </a:cubicBezTo>
                    <a:cubicBezTo>
                      <a:pt x="144" y="12274"/>
                      <a:pt x="151" y="12241"/>
                      <a:pt x="177" y="12228"/>
                    </a:cubicBezTo>
                    <a:lnTo>
                      <a:pt x="177" y="12228"/>
                    </a:lnTo>
                    <a:cubicBezTo>
                      <a:pt x="164" y="12293"/>
                      <a:pt x="183" y="12313"/>
                      <a:pt x="164" y="12333"/>
                    </a:cubicBezTo>
                    <a:cubicBezTo>
                      <a:pt x="160" y="12320"/>
                      <a:pt x="156" y="12317"/>
                      <a:pt x="152" y="12317"/>
                    </a:cubicBezTo>
                    <a:cubicBezTo>
                      <a:pt x="144" y="12317"/>
                      <a:pt x="135" y="12329"/>
                      <a:pt x="124" y="12329"/>
                    </a:cubicBezTo>
                    <a:cubicBezTo>
                      <a:pt x="119" y="12329"/>
                      <a:pt x="114" y="12326"/>
                      <a:pt x="108" y="12319"/>
                    </a:cubicBezTo>
                    <a:lnTo>
                      <a:pt x="108" y="12319"/>
                    </a:lnTo>
                    <a:cubicBezTo>
                      <a:pt x="190" y="12452"/>
                      <a:pt x="68" y="12647"/>
                      <a:pt x="161" y="12647"/>
                    </a:cubicBezTo>
                    <a:cubicBezTo>
                      <a:pt x="164" y="12647"/>
                      <a:pt x="167" y="12647"/>
                      <a:pt x="170" y="12647"/>
                    </a:cubicBezTo>
                    <a:lnTo>
                      <a:pt x="170" y="12647"/>
                    </a:lnTo>
                    <a:cubicBezTo>
                      <a:pt x="46" y="12751"/>
                      <a:pt x="137" y="12745"/>
                      <a:pt x="157" y="12876"/>
                    </a:cubicBezTo>
                    <a:cubicBezTo>
                      <a:pt x="149" y="12867"/>
                      <a:pt x="142" y="12863"/>
                      <a:pt x="138" y="12863"/>
                    </a:cubicBezTo>
                    <a:cubicBezTo>
                      <a:pt x="101" y="12863"/>
                      <a:pt x="154" y="13077"/>
                      <a:pt x="119" y="13077"/>
                    </a:cubicBezTo>
                    <a:cubicBezTo>
                      <a:pt x="112" y="13077"/>
                      <a:pt x="101" y="13068"/>
                      <a:pt x="85" y="13046"/>
                    </a:cubicBezTo>
                    <a:lnTo>
                      <a:pt x="85" y="13046"/>
                    </a:lnTo>
                    <a:cubicBezTo>
                      <a:pt x="124" y="13235"/>
                      <a:pt x="52" y="13255"/>
                      <a:pt x="59" y="13445"/>
                    </a:cubicBezTo>
                    <a:cubicBezTo>
                      <a:pt x="68" y="13445"/>
                      <a:pt x="77" y="13444"/>
                      <a:pt x="86" y="13444"/>
                    </a:cubicBezTo>
                    <a:cubicBezTo>
                      <a:pt x="103" y="13444"/>
                      <a:pt x="118" y="13447"/>
                      <a:pt x="118" y="13464"/>
                    </a:cubicBezTo>
                    <a:cubicBezTo>
                      <a:pt x="79" y="13523"/>
                      <a:pt x="85" y="13543"/>
                      <a:pt x="124" y="13549"/>
                    </a:cubicBezTo>
                    <a:cubicBezTo>
                      <a:pt x="72" y="13608"/>
                      <a:pt x="72" y="13798"/>
                      <a:pt x="131" y="13837"/>
                    </a:cubicBezTo>
                    <a:cubicBezTo>
                      <a:pt x="60" y="13901"/>
                      <a:pt x="72" y="14047"/>
                      <a:pt x="103" y="14164"/>
                    </a:cubicBezTo>
                    <a:lnTo>
                      <a:pt x="103" y="14164"/>
                    </a:lnTo>
                    <a:cubicBezTo>
                      <a:pt x="99" y="14141"/>
                      <a:pt x="118" y="14114"/>
                      <a:pt x="129" y="14114"/>
                    </a:cubicBezTo>
                    <a:cubicBezTo>
                      <a:pt x="134" y="14114"/>
                      <a:pt x="137" y="14119"/>
                      <a:pt x="137" y="14132"/>
                    </a:cubicBezTo>
                    <a:cubicBezTo>
                      <a:pt x="124" y="14145"/>
                      <a:pt x="111" y="14158"/>
                      <a:pt x="105" y="14171"/>
                    </a:cubicBezTo>
                    <a:cubicBezTo>
                      <a:pt x="53" y="14267"/>
                      <a:pt x="97" y="14446"/>
                      <a:pt x="129" y="14446"/>
                    </a:cubicBezTo>
                    <a:cubicBezTo>
                      <a:pt x="130" y="14446"/>
                      <a:pt x="130" y="14446"/>
                      <a:pt x="131" y="14446"/>
                    </a:cubicBezTo>
                    <a:lnTo>
                      <a:pt x="131" y="14446"/>
                    </a:lnTo>
                    <a:cubicBezTo>
                      <a:pt x="66" y="14622"/>
                      <a:pt x="59" y="14825"/>
                      <a:pt x="144" y="14864"/>
                    </a:cubicBezTo>
                    <a:cubicBezTo>
                      <a:pt x="72" y="14930"/>
                      <a:pt x="111" y="15008"/>
                      <a:pt x="151" y="15008"/>
                    </a:cubicBezTo>
                    <a:cubicBezTo>
                      <a:pt x="72" y="15146"/>
                      <a:pt x="59" y="15342"/>
                      <a:pt x="124" y="15512"/>
                    </a:cubicBezTo>
                    <a:cubicBezTo>
                      <a:pt x="0" y="15584"/>
                      <a:pt x="249" y="15905"/>
                      <a:pt x="105" y="16055"/>
                    </a:cubicBezTo>
                    <a:cubicBezTo>
                      <a:pt x="164" y="16062"/>
                      <a:pt x="85" y="16153"/>
                      <a:pt x="170" y="16199"/>
                    </a:cubicBezTo>
                    <a:cubicBezTo>
                      <a:pt x="137" y="16238"/>
                      <a:pt x="137" y="16330"/>
                      <a:pt x="177" y="16408"/>
                    </a:cubicBezTo>
                    <a:cubicBezTo>
                      <a:pt x="111" y="16520"/>
                      <a:pt x="111" y="16703"/>
                      <a:pt x="151" y="16873"/>
                    </a:cubicBezTo>
                    <a:cubicBezTo>
                      <a:pt x="85" y="16964"/>
                      <a:pt x="118" y="16978"/>
                      <a:pt x="137" y="17141"/>
                    </a:cubicBezTo>
                    <a:cubicBezTo>
                      <a:pt x="148" y="17119"/>
                      <a:pt x="150" y="17047"/>
                      <a:pt x="177" y="17047"/>
                    </a:cubicBezTo>
                    <a:cubicBezTo>
                      <a:pt x="183" y="17047"/>
                      <a:pt x="189" y="17050"/>
                      <a:pt x="196" y="17056"/>
                    </a:cubicBezTo>
                    <a:cubicBezTo>
                      <a:pt x="170" y="17056"/>
                      <a:pt x="170" y="17115"/>
                      <a:pt x="196" y="17121"/>
                    </a:cubicBezTo>
                    <a:cubicBezTo>
                      <a:pt x="198" y="17090"/>
                      <a:pt x="200" y="17080"/>
                      <a:pt x="203" y="17080"/>
                    </a:cubicBezTo>
                    <a:cubicBezTo>
                      <a:pt x="209" y="17080"/>
                      <a:pt x="217" y="17141"/>
                      <a:pt x="236" y="17141"/>
                    </a:cubicBezTo>
                    <a:cubicBezTo>
                      <a:pt x="236" y="17129"/>
                      <a:pt x="240" y="17125"/>
                      <a:pt x="246" y="17125"/>
                    </a:cubicBezTo>
                    <a:cubicBezTo>
                      <a:pt x="253" y="17125"/>
                      <a:pt x="264" y="17131"/>
                      <a:pt x="275" y="17135"/>
                    </a:cubicBezTo>
                    <a:cubicBezTo>
                      <a:pt x="281" y="17017"/>
                      <a:pt x="288" y="16978"/>
                      <a:pt x="249" y="16886"/>
                    </a:cubicBezTo>
                    <a:lnTo>
                      <a:pt x="249" y="16886"/>
                    </a:lnTo>
                    <a:cubicBezTo>
                      <a:pt x="255" y="16899"/>
                      <a:pt x="261" y="16904"/>
                      <a:pt x="267" y="16904"/>
                    </a:cubicBezTo>
                    <a:cubicBezTo>
                      <a:pt x="291" y="16904"/>
                      <a:pt x="307" y="16820"/>
                      <a:pt x="284" y="16820"/>
                    </a:cubicBezTo>
                    <a:cubicBezTo>
                      <a:pt x="283" y="16820"/>
                      <a:pt x="282" y="16820"/>
                      <a:pt x="281" y="16821"/>
                    </a:cubicBezTo>
                    <a:cubicBezTo>
                      <a:pt x="281" y="16835"/>
                      <a:pt x="251" y="16862"/>
                      <a:pt x="236" y="16862"/>
                    </a:cubicBezTo>
                    <a:cubicBezTo>
                      <a:pt x="231" y="16862"/>
                      <a:pt x="227" y="16858"/>
                      <a:pt x="229" y="16847"/>
                    </a:cubicBezTo>
                    <a:cubicBezTo>
                      <a:pt x="257" y="16836"/>
                      <a:pt x="233" y="16774"/>
                      <a:pt x="272" y="16774"/>
                    </a:cubicBezTo>
                    <a:cubicBezTo>
                      <a:pt x="279" y="16774"/>
                      <a:pt x="289" y="16776"/>
                      <a:pt x="301" y="16781"/>
                    </a:cubicBezTo>
                    <a:cubicBezTo>
                      <a:pt x="327" y="16598"/>
                      <a:pt x="288" y="16343"/>
                      <a:pt x="281" y="16134"/>
                    </a:cubicBezTo>
                    <a:cubicBezTo>
                      <a:pt x="275" y="15990"/>
                      <a:pt x="347" y="15682"/>
                      <a:pt x="262" y="15630"/>
                    </a:cubicBezTo>
                    <a:lnTo>
                      <a:pt x="262" y="15630"/>
                    </a:lnTo>
                    <a:cubicBezTo>
                      <a:pt x="267" y="15635"/>
                      <a:pt x="246" y="15669"/>
                      <a:pt x="235" y="15669"/>
                    </a:cubicBezTo>
                    <a:cubicBezTo>
                      <a:pt x="231" y="15669"/>
                      <a:pt x="229" y="15666"/>
                      <a:pt x="229" y="15656"/>
                    </a:cubicBezTo>
                    <a:cubicBezTo>
                      <a:pt x="229" y="15649"/>
                      <a:pt x="281" y="15617"/>
                      <a:pt x="281" y="15610"/>
                    </a:cubicBezTo>
                    <a:cubicBezTo>
                      <a:pt x="366" y="15362"/>
                      <a:pt x="223" y="14956"/>
                      <a:pt x="294" y="14753"/>
                    </a:cubicBezTo>
                    <a:cubicBezTo>
                      <a:pt x="286" y="14753"/>
                      <a:pt x="277" y="14754"/>
                      <a:pt x="269" y="14754"/>
                    </a:cubicBezTo>
                    <a:cubicBezTo>
                      <a:pt x="253" y="14754"/>
                      <a:pt x="240" y="14751"/>
                      <a:pt x="236" y="14734"/>
                    </a:cubicBezTo>
                    <a:cubicBezTo>
                      <a:pt x="296" y="14691"/>
                      <a:pt x="289" y="14501"/>
                      <a:pt x="241" y="14501"/>
                    </a:cubicBezTo>
                    <a:cubicBezTo>
                      <a:pt x="237" y="14501"/>
                      <a:pt x="233" y="14502"/>
                      <a:pt x="229" y="14505"/>
                    </a:cubicBezTo>
                    <a:cubicBezTo>
                      <a:pt x="268" y="14459"/>
                      <a:pt x="196" y="14393"/>
                      <a:pt x="262" y="14354"/>
                    </a:cubicBezTo>
                    <a:lnTo>
                      <a:pt x="262" y="14354"/>
                    </a:lnTo>
                    <a:cubicBezTo>
                      <a:pt x="268" y="14393"/>
                      <a:pt x="236" y="14413"/>
                      <a:pt x="262" y="14419"/>
                    </a:cubicBezTo>
                    <a:cubicBezTo>
                      <a:pt x="308" y="14282"/>
                      <a:pt x="275" y="14328"/>
                      <a:pt x="255" y="14171"/>
                    </a:cubicBezTo>
                    <a:cubicBezTo>
                      <a:pt x="257" y="14170"/>
                      <a:pt x="259" y="14170"/>
                      <a:pt x="261" y="14170"/>
                    </a:cubicBezTo>
                    <a:cubicBezTo>
                      <a:pt x="271" y="14170"/>
                      <a:pt x="279" y="14179"/>
                      <a:pt x="285" y="14179"/>
                    </a:cubicBezTo>
                    <a:cubicBezTo>
                      <a:pt x="289" y="14179"/>
                      <a:pt x="292" y="14176"/>
                      <a:pt x="294" y="14164"/>
                    </a:cubicBezTo>
                    <a:cubicBezTo>
                      <a:pt x="260" y="14124"/>
                      <a:pt x="241" y="13970"/>
                      <a:pt x="271" y="13970"/>
                    </a:cubicBezTo>
                    <a:cubicBezTo>
                      <a:pt x="276" y="13970"/>
                      <a:pt x="281" y="13974"/>
                      <a:pt x="288" y="13981"/>
                    </a:cubicBezTo>
                    <a:cubicBezTo>
                      <a:pt x="262" y="13890"/>
                      <a:pt x="294" y="13844"/>
                      <a:pt x="242" y="13791"/>
                    </a:cubicBezTo>
                    <a:cubicBezTo>
                      <a:pt x="399" y="13700"/>
                      <a:pt x="249" y="13530"/>
                      <a:pt x="249" y="13314"/>
                    </a:cubicBezTo>
                    <a:cubicBezTo>
                      <a:pt x="249" y="13039"/>
                      <a:pt x="393" y="12647"/>
                      <a:pt x="281" y="12581"/>
                    </a:cubicBezTo>
                    <a:cubicBezTo>
                      <a:pt x="349" y="12547"/>
                      <a:pt x="237" y="12377"/>
                      <a:pt x="280" y="12377"/>
                    </a:cubicBezTo>
                    <a:cubicBezTo>
                      <a:pt x="287" y="12377"/>
                      <a:pt x="298" y="12381"/>
                      <a:pt x="314" y="12391"/>
                    </a:cubicBezTo>
                    <a:cubicBezTo>
                      <a:pt x="262" y="11992"/>
                      <a:pt x="334" y="11652"/>
                      <a:pt x="281" y="11390"/>
                    </a:cubicBezTo>
                    <a:cubicBezTo>
                      <a:pt x="445" y="11161"/>
                      <a:pt x="275" y="10520"/>
                      <a:pt x="308" y="10213"/>
                    </a:cubicBezTo>
                    <a:cubicBezTo>
                      <a:pt x="327" y="9984"/>
                      <a:pt x="386" y="9788"/>
                      <a:pt x="360" y="9604"/>
                    </a:cubicBezTo>
                    <a:cubicBezTo>
                      <a:pt x="334" y="9604"/>
                      <a:pt x="321" y="9617"/>
                      <a:pt x="308" y="9631"/>
                    </a:cubicBezTo>
                    <a:cubicBezTo>
                      <a:pt x="308" y="9604"/>
                      <a:pt x="294" y="9585"/>
                      <a:pt x="281" y="9565"/>
                    </a:cubicBezTo>
                    <a:lnTo>
                      <a:pt x="281" y="9565"/>
                    </a:lnTo>
                    <a:cubicBezTo>
                      <a:pt x="310" y="9569"/>
                      <a:pt x="327" y="9580"/>
                      <a:pt x="338" y="9580"/>
                    </a:cubicBezTo>
                    <a:cubicBezTo>
                      <a:pt x="348" y="9580"/>
                      <a:pt x="354" y="9572"/>
                      <a:pt x="360" y="9545"/>
                    </a:cubicBezTo>
                    <a:cubicBezTo>
                      <a:pt x="334" y="9362"/>
                      <a:pt x="438" y="8950"/>
                      <a:pt x="321" y="8878"/>
                    </a:cubicBezTo>
                    <a:cubicBezTo>
                      <a:pt x="334" y="8839"/>
                      <a:pt x="380" y="8813"/>
                      <a:pt x="314" y="8793"/>
                    </a:cubicBezTo>
                    <a:lnTo>
                      <a:pt x="314" y="8793"/>
                    </a:lnTo>
                    <a:cubicBezTo>
                      <a:pt x="314" y="8813"/>
                      <a:pt x="321" y="8832"/>
                      <a:pt x="301" y="8839"/>
                    </a:cubicBezTo>
                    <a:cubicBezTo>
                      <a:pt x="305" y="8793"/>
                      <a:pt x="312" y="8763"/>
                      <a:pt x="325" y="8763"/>
                    </a:cubicBezTo>
                    <a:cubicBezTo>
                      <a:pt x="332" y="8763"/>
                      <a:pt x="342" y="8772"/>
                      <a:pt x="353" y="8793"/>
                    </a:cubicBezTo>
                    <a:cubicBezTo>
                      <a:pt x="314" y="8695"/>
                      <a:pt x="353" y="8643"/>
                      <a:pt x="294" y="8584"/>
                    </a:cubicBezTo>
                    <a:cubicBezTo>
                      <a:pt x="334" y="8531"/>
                      <a:pt x="353" y="8270"/>
                      <a:pt x="262" y="8211"/>
                    </a:cubicBezTo>
                    <a:cubicBezTo>
                      <a:pt x="373" y="8185"/>
                      <a:pt x="236" y="8113"/>
                      <a:pt x="314" y="8080"/>
                    </a:cubicBezTo>
                    <a:cubicBezTo>
                      <a:pt x="249" y="8060"/>
                      <a:pt x="262" y="7943"/>
                      <a:pt x="281" y="7877"/>
                    </a:cubicBezTo>
                    <a:lnTo>
                      <a:pt x="281" y="7877"/>
                    </a:lnTo>
                    <a:cubicBezTo>
                      <a:pt x="274" y="7887"/>
                      <a:pt x="266" y="7891"/>
                      <a:pt x="258" y="7891"/>
                    </a:cubicBezTo>
                    <a:cubicBezTo>
                      <a:pt x="245" y="7891"/>
                      <a:pt x="233" y="7878"/>
                      <a:pt x="229" y="7858"/>
                    </a:cubicBezTo>
                    <a:cubicBezTo>
                      <a:pt x="294" y="7851"/>
                      <a:pt x="366" y="7714"/>
                      <a:pt x="281" y="7687"/>
                    </a:cubicBezTo>
                    <a:lnTo>
                      <a:pt x="281" y="7687"/>
                    </a:lnTo>
                    <a:cubicBezTo>
                      <a:pt x="275" y="7720"/>
                      <a:pt x="314" y="7740"/>
                      <a:pt x="281" y="7746"/>
                    </a:cubicBezTo>
                    <a:cubicBezTo>
                      <a:pt x="216" y="7740"/>
                      <a:pt x="288" y="7681"/>
                      <a:pt x="203" y="7668"/>
                    </a:cubicBezTo>
                    <a:cubicBezTo>
                      <a:pt x="242" y="7668"/>
                      <a:pt x="281" y="7668"/>
                      <a:pt x="321" y="7661"/>
                    </a:cubicBezTo>
                    <a:cubicBezTo>
                      <a:pt x="301" y="7491"/>
                      <a:pt x="216" y="7400"/>
                      <a:pt x="308" y="7288"/>
                    </a:cubicBezTo>
                    <a:cubicBezTo>
                      <a:pt x="203" y="7112"/>
                      <a:pt x="360" y="6889"/>
                      <a:pt x="288" y="6726"/>
                    </a:cubicBezTo>
                    <a:cubicBezTo>
                      <a:pt x="283" y="6713"/>
                      <a:pt x="278" y="6709"/>
                      <a:pt x="272" y="6709"/>
                    </a:cubicBezTo>
                    <a:cubicBezTo>
                      <a:pt x="260" y="6709"/>
                      <a:pt x="248" y="6727"/>
                      <a:pt x="239" y="6727"/>
                    </a:cubicBezTo>
                    <a:cubicBezTo>
                      <a:pt x="234" y="6727"/>
                      <a:pt x="231" y="6722"/>
                      <a:pt x="229" y="6706"/>
                    </a:cubicBezTo>
                    <a:cubicBezTo>
                      <a:pt x="229" y="6700"/>
                      <a:pt x="288" y="6667"/>
                      <a:pt x="288" y="6660"/>
                    </a:cubicBezTo>
                    <a:cubicBezTo>
                      <a:pt x="301" y="6628"/>
                      <a:pt x="268" y="6588"/>
                      <a:pt x="268" y="6582"/>
                    </a:cubicBezTo>
                    <a:cubicBezTo>
                      <a:pt x="268" y="6562"/>
                      <a:pt x="281" y="6392"/>
                      <a:pt x="236" y="6307"/>
                    </a:cubicBezTo>
                    <a:cubicBezTo>
                      <a:pt x="301" y="6202"/>
                      <a:pt x="288" y="5967"/>
                      <a:pt x="242" y="5908"/>
                    </a:cubicBezTo>
                    <a:lnTo>
                      <a:pt x="242" y="5908"/>
                    </a:lnTo>
                    <a:cubicBezTo>
                      <a:pt x="245" y="5911"/>
                      <a:pt x="248" y="5912"/>
                      <a:pt x="252" y="5912"/>
                    </a:cubicBezTo>
                    <a:cubicBezTo>
                      <a:pt x="289" y="5912"/>
                      <a:pt x="328" y="5714"/>
                      <a:pt x="255" y="5659"/>
                    </a:cubicBezTo>
                    <a:cubicBezTo>
                      <a:pt x="327" y="5529"/>
                      <a:pt x="314" y="5247"/>
                      <a:pt x="314" y="5051"/>
                    </a:cubicBezTo>
                    <a:cubicBezTo>
                      <a:pt x="308" y="4773"/>
                      <a:pt x="295" y="4495"/>
                      <a:pt x="288" y="4267"/>
                    </a:cubicBezTo>
                    <a:lnTo>
                      <a:pt x="288" y="4267"/>
                    </a:lnTo>
                    <a:cubicBezTo>
                      <a:pt x="286" y="4284"/>
                      <a:pt x="265" y="4303"/>
                      <a:pt x="249" y="4303"/>
                    </a:cubicBezTo>
                    <a:cubicBezTo>
                      <a:pt x="239" y="4303"/>
                      <a:pt x="231" y="4296"/>
                      <a:pt x="229" y="4279"/>
                    </a:cubicBezTo>
                    <a:cubicBezTo>
                      <a:pt x="236" y="4240"/>
                      <a:pt x="294" y="4266"/>
                      <a:pt x="308" y="4233"/>
                    </a:cubicBezTo>
                    <a:cubicBezTo>
                      <a:pt x="216" y="3579"/>
                      <a:pt x="360" y="2827"/>
                      <a:pt x="203" y="2087"/>
                    </a:cubicBezTo>
                    <a:cubicBezTo>
                      <a:pt x="275" y="1904"/>
                      <a:pt x="249" y="1518"/>
                      <a:pt x="255" y="1440"/>
                    </a:cubicBezTo>
                    <a:cubicBezTo>
                      <a:pt x="288" y="1217"/>
                      <a:pt x="170" y="988"/>
                      <a:pt x="177" y="772"/>
                    </a:cubicBezTo>
                    <a:cubicBezTo>
                      <a:pt x="177" y="771"/>
                      <a:pt x="177" y="771"/>
                      <a:pt x="179" y="771"/>
                    </a:cubicBezTo>
                    <a:cubicBezTo>
                      <a:pt x="186" y="771"/>
                      <a:pt x="213" y="784"/>
                      <a:pt x="216" y="791"/>
                    </a:cubicBezTo>
                    <a:lnTo>
                      <a:pt x="216" y="791"/>
                    </a:lnTo>
                    <a:cubicBezTo>
                      <a:pt x="197" y="720"/>
                      <a:pt x="222" y="726"/>
                      <a:pt x="177" y="687"/>
                    </a:cubicBezTo>
                    <a:cubicBezTo>
                      <a:pt x="288" y="432"/>
                      <a:pt x="131" y="59"/>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4"/>
              <p:cNvSpPr/>
              <p:nvPr/>
            </p:nvSpPr>
            <p:spPr>
              <a:xfrm>
                <a:off x="3230029" y="3344357"/>
                <a:ext cx="669" cy="2580"/>
              </a:xfrm>
              <a:custGeom>
                <a:avLst/>
                <a:gdLst/>
                <a:ahLst/>
                <a:cxnLst/>
                <a:rect l="l" t="t" r="r" b="b"/>
                <a:pathLst>
                  <a:path w="7" h="27" extrusionOk="0">
                    <a:moveTo>
                      <a:pt x="7" y="0"/>
                    </a:moveTo>
                    <a:lnTo>
                      <a:pt x="7" y="0"/>
                    </a:lnTo>
                    <a:cubicBezTo>
                      <a:pt x="0" y="7"/>
                      <a:pt x="0" y="20"/>
                      <a:pt x="0" y="26"/>
                    </a:cubicBezTo>
                    <a:cubicBezTo>
                      <a:pt x="0" y="26"/>
                      <a:pt x="7" y="13"/>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4"/>
              <p:cNvSpPr/>
              <p:nvPr/>
            </p:nvSpPr>
            <p:spPr>
              <a:xfrm>
                <a:off x="3276943" y="2884868"/>
                <a:ext cx="18154" cy="453277"/>
              </a:xfrm>
              <a:custGeom>
                <a:avLst/>
                <a:gdLst/>
                <a:ahLst/>
                <a:cxnLst/>
                <a:rect l="l" t="t" r="r" b="b"/>
                <a:pathLst>
                  <a:path w="190" h="4744" extrusionOk="0">
                    <a:moveTo>
                      <a:pt x="160" y="1337"/>
                    </a:moveTo>
                    <a:cubicBezTo>
                      <a:pt x="161" y="1339"/>
                      <a:pt x="162" y="1340"/>
                      <a:pt x="164" y="1342"/>
                    </a:cubicBezTo>
                    <a:cubicBezTo>
                      <a:pt x="163" y="1339"/>
                      <a:pt x="161" y="1338"/>
                      <a:pt x="160" y="1337"/>
                    </a:cubicBezTo>
                    <a:close/>
                    <a:moveTo>
                      <a:pt x="83" y="2183"/>
                    </a:moveTo>
                    <a:lnTo>
                      <a:pt x="83" y="2183"/>
                    </a:lnTo>
                    <a:cubicBezTo>
                      <a:pt x="83" y="2183"/>
                      <a:pt x="114" y="2214"/>
                      <a:pt x="92" y="2225"/>
                    </a:cubicBezTo>
                    <a:cubicBezTo>
                      <a:pt x="72" y="2218"/>
                      <a:pt x="72" y="2205"/>
                      <a:pt x="85" y="2186"/>
                    </a:cubicBezTo>
                    <a:cubicBezTo>
                      <a:pt x="83" y="2184"/>
                      <a:pt x="83" y="2183"/>
                      <a:pt x="83" y="2183"/>
                    </a:cubicBezTo>
                    <a:close/>
                    <a:moveTo>
                      <a:pt x="137" y="0"/>
                    </a:moveTo>
                    <a:cubicBezTo>
                      <a:pt x="137" y="40"/>
                      <a:pt x="131" y="46"/>
                      <a:pt x="131" y="72"/>
                    </a:cubicBezTo>
                    <a:cubicBezTo>
                      <a:pt x="131" y="80"/>
                      <a:pt x="131" y="92"/>
                      <a:pt x="131" y="92"/>
                    </a:cubicBezTo>
                    <a:cubicBezTo>
                      <a:pt x="131" y="88"/>
                      <a:pt x="134" y="80"/>
                      <a:pt x="136" y="80"/>
                    </a:cubicBezTo>
                    <a:cubicBezTo>
                      <a:pt x="137" y="80"/>
                      <a:pt x="137" y="81"/>
                      <a:pt x="137" y="85"/>
                    </a:cubicBezTo>
                    <a:cubicBezTo>
                      <a:pt x="132" y="85"/>
                      <a:pt x="131" y="102"/>
                      <a:pt x="131" y="102"/>
                    </a:cubicBezTo>
                    <a:cubicBezTo>
                      <a:pt x="131" y="102"/>
                      <a:pt x="131" y="101"/>
                      <a:pt x="131" y="99"/>
                    </a:cubicBezTo>
                    <a:cubicBezTo>
                      <a:pt x="124" y="151"/>
                      <a:pt x="124" y="223"/>
                      <a:pt x="124" y="282"/>
                    </a:cubicBezTo>
                    <a:cubicBezTo>
                      <a:pt x="124" y="321"/>
                      <a:pt x="105" y="406"/>
                      <a:pt x="118" y="419"/>
                    </a:cubicBezTo>
                    <a:cubicBezTo>
                      <a:pt x="118" y="419"/>
                      <a:pt x="125" y="408"/>
                      <a:pt x="129" y="408"/>
                    </a:cubicBezTo>
                    <a:cubicBezTo>
                      <a:pt x="130" y="408"/>
                      <a:pt x="131" y="409"/>
                      <a:pt x="131" y="413"/>
                    </a:cubicBezTo>
                    <a:cubicBezTo>
                      <a:pt x="131" y="413"/>
                      <a:pt x="118" y="426"/>
                      <a:pt x="118" y="426"/>
                    </a:cubicBezTo>
                    <a:cubicBezTo>
                      <a:pt x="98" y="498"/>
                      <a:pt x="124" y="609"/>
                      <a:pt x="105" y="661"/>
                    </a:cubicBezTo>
                    <a:cubicBezTo>
                      <a:pt x="111" y="661"/>
                      <a:pt x="118" y="661"/>
                      <a:pt x="118" y="668"/>
                    </a:cubicBezTo>
                    <a:cubicBezTo>
                      <a:pt x="105" y="680"/>
                      <a:pt x="105" y="734"/>
                      <a:pt x="121" y="734"/>
                    </a:cubicBezTo>
                    <a:cubicBezTo>
                      <a:pt x="122" y="734"/>
                      <a:pt x="123" y="734"/>
                      <a:pt x="124" y="733"/>
                    </a:cubicBezTo>
                    <a:lnTo>
                      <a:pt x="124" y="733"/>
                    </a:lnTo>
                    <a:cubicBezTo>
                      <a:pt x="111" y="746"/>
                      <a:pt x="131" y="766"/>
                      <a:pt x="111" y="772"/>
                    </a:cubicBezTo>
                    <a:cubicBezTo>
                      <a:pt x="111" y="766"/>
                      <a:pt x="118" y="759"/>
                      <a:pt x="111" y="753"/>
                    </a:cubicBezTo>
                    <a:cubicBezTo>
                      <a:pt x="98" y="792"/>
                      <a:pt x="105" y="779"/>
                      <a:pt x="111" y="825"/>
                    </a:cubicBezTo>
                    <a:cubicBezTo>
                      <a:pt x="107" y="825"/>
                      <a:pt x="105" y="822"/>
                      <a:pt x="103" y="822"/>
                    </a:cubicBezTo>
                    <a:cubicBezTo>
                      <a:pt x="102" y="822"/>
                      <a:pt x="100" y="823"/>
                      <a:pt x="98" y="825"/>
                    </a:cubicBezTo>
                    <a:cubicBezTo>
                      <a:pt x="110" y="836"/>
                      <a:pt x="116" y="879"/>
                      <a:pt x="104" y="879"/>
                    </a:cubicBezTo>
                    <a:cubicBezTo>
                      <a:pt x="102" y="879"/>
                      <a:pt x="100" y="879"/>
                      <a:pt x="98" y="877"/>
                    </a:cubicBezTo>
                    <a:lnTo>
                      <a:pt x="98" y="877"/>
                    </a:lnTo>
                    <a:cubicBezTo>
                      <a:pt x="111" y="903"/>
                      <a:pt x="98" y="916"/>
                      <a:pt x="111" y="929"/>
                    </a:cubicBezTo>
                    <a:cubicBezTo>
                      <a:pt x="59" y="956"/>
                      <a:pt x="111" y="1001"/>
                      <a:pt x="111" y="1060"/>
                    </a:cubicBezTo>
                    <a:cubicBezTo>
                      <a:pt x="111" y="1139"/>
                      <a:pt x="46" y="1243"/>
                      <a:pt x="92" y="1263"/>
                    </a:cubicBezTo>
                    <a:cubicBezTo>
                      <a:pt x="64" y="1274"/>
                      <a:pt x="108" y="1319"/>
                      <a:pt x="92" y="1319"/>
                    </a:cubicBezTo>
                    <a:cubicBezTo>
                      <a:pt x="89" y="1319"/>
                      <a:pt x="85" y="1318"/>
                      <a:pt x="79" y="1315"/>
                    </a:cubicBezTo>
                    <a:lnTo>
                      <a:pt x="79" y="1315"/>
                    </a:lnTo>
                    <a:cubicBezTo>
                      <a:pt x="98" y="1427"/>
                      <a:pt x="66" y="1525"/>
                      <a:pt x="85" y="1597"/>
                    </a:cubicBezTo>
                    <a:cubicBezTo>
                      <a:pt x="13" y="1656"/>
                      <a:pt x="85" y="1839"/>
                      <a:pt x="72" y="1917"/>
                    </a:cubicBezTo>
                    <a:cubicBezTo>
                      <a:pt x="59" y="1983"/>
                      <a:pt x="26" y="2042"/>
                      <a:pt x="39" y="2087"/>
                    </a:cubicBezTo>
                    <a:cubicBezTo>
                      <a:pt x="52" y="2087"/>
                      <a:pt x="59" y="2087"/>
                      <a:pt x="66" y="2081"/>
                    </a:cubicBezTo>
                    <a:cubicBezTo>
                      <a:pt x="66" y="2087"/>
                      <a:pt x="72" y="2094"/>
                      <a:pt x="79" y="2101"/>
                    </a:cubicBezTo>
                    <a:cubicBezTo>
                      <a:pt x="64" y="2101"/>
                      <a:pt x="55" y="2096"/>
                      <a:pt x="49" y="2096"/>
                    </a:cubicBezTo>
                    <a:cubicBezTo>
                      <a:pt x="45" y="2096"/>
                      <a:pt x="42" y="2099"/>
                      <a:pt x="39" y="2107"/>
                    </a:cubicBezTo>
                    <a:cubicBezTo>
                      <a:pt x="52" y="2159"/>
                      <a:pt x="0" y="2271"/>
                      <a:pt x="59" y="2290"/>
                    </a:cubicBezTo>
                    <a:cubicBezTo>
                      <a:pt x="52" y="2303"/>
                      <a:pt x="26" y="2310"/>
                      <a:pt x="59" y="2316"/>
                    </a:cubicBezTo>
                    <a:cubicBezTo>
                      <a:pt x="59" y="2310"/>
                      <a:pt x="59" y="2303"/>
                      <a:pt x="66" y="2303"/>
                    </a:cubicBezTo>
                    <a:cubicBezTo>
                      <a:pt x="66" y="2316"/>
                      <a:pt x="63" y="2323"/>
                      <a:pt x="56" y="2323"/>
                    </a:cubicBezTo>
                    <a:cubicBezTo>
                      <a:pt x="52" y="2323"/>
                      <a:pt x="46" y="2321"/>
                      <a:pt x="39" y="2316"/>
                    </a:cubicBezTo>
                    <a:lnTo>
                      <a:pt x="39" y="2316"/>
                    </a:lnTo>
                    <a:cubicBezTo>
                      <a:pt x="59" y="2343"/>
                      <a:pt x="39" y="2356"/>
                      <a:pt x="72" y="2375"/>
                    </a:cubicBezTo>
                    <a:cubicBezTo>
                      <a:pt x="46" y="2388"/>
                      <a:pt x="39" y="2460"/>
                      <a:pt x="85" y="2473"/>
                    </a:cubicBezTo>
                    <a:cubicBezTo>
                      <a:pt x="33" y="2487"/>
                      <a:pt x="98" y="2500"/>
                      <a:pt x="59" y="2513"/>
                    </a:cubicBezTo>
                    <a:cubicBezTo>
                      <a:pt x="92" y="2519"/>
                      <a:pt x="85" y="2552"/>
                      <a:pt x="79" y="2565"/>
                    </a:cubicBezTo>
                    <a:cubicBezTo>
                      <a:pt x="85" y="2565"/>
                      <a:pt x="98" y="2565"/>
                      <a:pt x="98" y="2572"/>
                    </a:cubicBezTo>
                    <a:cubicBezTo>
                      <a:pt x="72" y="2578"/>
                      <a:pt x="33" y="2611"/>
                      <a:pt x="72" y="2624"/>
                    </a:cubicBezTo>
                    <a:cubicBezTo>
                      <a:pt x="79" y="2611"/>
                      <a:pt x="59" y="2604"/>
                      <a:pt x="72" y="2604"/>
                    </a:cubicBezTo>
                    <a:cubicBezTo>
                      <a:pt x="111" y="2604"/>
                      <a:pt x="72" y="2624"/>
                      <a:pt x="111" y="2624"/>
                    </a:cubicBezTo>
                    <a:lnTo>
                      <a:pt x="59" y="2630"/>
                    </a:lnTo>
                    <a:cubicBezTo>
                      <a:pt x="66" y="2676"/>
                      <a:pt x="105" y="2702"/>
                      <a:pt x="59" y="2729"/>
                    </a:cubicBezTo>
                    <a:cubicBezTo>
                      <a:pt x="111" y="2781"/>
                      <a:pt x="39" y="2840"/>
                      <a:pt x="72" y="2886"/>
                    </a:cubicBezTo>
                    <a:cubicBezTo>
                      <a:pt x="74" y="2889"/>
                      <a:pt x="77" y="2890"/>
                      <a:pt x="80" y="2890"/>
                    </a:cubicBezTo>
                    <a:cubicBezTo>
                      <a:pt x="85" y="2890"/>
                      <a:pt x="91" y="2887"/>
                      <a:pt x="94" y="2887"/>
                    </a:cubicBezTo>
                    <a:cubicBezTo>
                      <a:pt x="97" y="2887"/>
                      <a:pt x="98" y="2889"/>
                      <a:pt x="98" y="2892"/>
                    </a:cubicBezTo>
                    <a:cubicBezTo>
                      <a:pt x="98" y="2892"/>
                      <a:pt x="72" y="2905"/>
                      <a:pt x="72" y="2905"/>
                    </a:cubicBezTo>
                    <a:cubicBezTo>
                      <a:pt x="66" y="2912"/>
                      <a:pt x="79" y="2925"/>
                      <a:pt x="79" y="2925"/>
                    </a:cubicBezTo>
                    <a:cubicBezTo>
                      <a:pt x="79" y="2931"/>
                      <a:pt x="72" y="2977"/>
                      <a:pt x="92" y="3003"/>
                    </a:cubicBezTo>
                    <a:cubicBezTo>
                      <a:pt x="66" y="3030"/>
                      <a:pt x="72" y="3095"/>
                      <a:pt x="92" y="3115"/>
                    </a:cubicBezTo>
                    <a:cubicBezTo>
                      <a:pt x="90" y="3113"/>
                      <a:pt x="88" y="3113"/>
                      <a:pt x="86" y="3113"/>
                    </a:cubicBezTo>
                    <a:cubicBezTo>
                      <a:pt x="69" y="3113"/>
                      <a:pt x="55" y="3168"/>
                      <a:pt x="85" y="3180"/>
                    </a:cubicBezTo>
                    <a:cubicBezTo>
                      <a:pt x="52" y="3219"/>
                      <a:pt x="59" y="3298"/>
                      <a:pt x="59" y="3350"/>
                    </a:cubicBezTo>
                    <a:cubicBezTo>
                      <a:pt x="66" y="3429"/>
                      <a:pt x="72" y="3507"/>
                      <a:pt x="72" y="3573"/>
                    </a:cubicBezTo>
                    <a:cubicBezTo>
                      <a:pt x="72" y="3568"/>
                      <a:pt x="81" y="3560"/>
                      <a:pt x="89" y="3560"/>
                    </a:cubicBezTo>
                    <a:cubicBezTo>
                      <a:pt x="93" y="3560"/>
                      <a:pt x="96" y="3562"/>
                      <a:pt x="98" y="3566"/>
                    </a:cubicBezTo>
                    <a:cubicBezTo>
                      <a:pt x="98" y="3573"/>
                      <a:pt x="72" y="3566"/>
                      <a:pt x="66" y="3579"/>
                    </a:cubicBezTo>
                    <a:cubicBezTo>
                      <a:pt x="85" y="3671"/>
                      <a:pt x="79" y="3769"/>
                      <a:pt x="79" y="3867"/>
                    </a:cubicBezTo>
                    <a:cubicBezTo>
                      <a:pt x="79" y="3965"/>
                      <a:pt x="85" y="4070"/>
                      <a:pt x="105" y="4174"/>
                    </a:cubicBezTo>
                    <a:cubicBezTo>
                      <a:pt x="85" y="4220"/>
                      <a:pt x="92" y="4331"/>
                      <a:pt x="92" y="4351"/>
                    </a:cubicBezTo>
                    <a:cubicBezTo>
                      <a:pt x="92" y="4410"/>
                      <a:pt x="105" y="4475"/>
                      <a:pt x="105" y="4534"/>
                    </a:cubicBezTo>
                    <a:cubicBezTo>
                      <a:pt x="105" y="4536"/>
                      <a:pt x="104" y="4537"/>
                      <a:pt x="103" y="4537"/>
                    </a:cubicBezTo>
                    <a:cubicBezTo>
                      <a:pt x="101" y="4537"/>
                      <a:pt x="98" y="4534"/>
                      <a:pt x="98" y="4534"/>
                    </a:cubicBezTo>
                    <a:lnTo>
                      <a:pt x="98" y="4534"/>
                    </a:lnTo>
                    <a:cubicBezTo>
                      <a:pt x="105" y="4554"/>
                      <a:pt x="98" y="4547"/>
                      <a:pt x="105" y="4560"/>
                    </a:cubicBezTo>
                    <a:cubicBezTo>
                      <a:pt x="100" y="4615"/>
                      <a:pt x="102" y="4689"/>
                      <a:pt x="101" y="4724"/>
                    </a:cubicBezTo>
                    <a:lnTo>
                      <a:pt x="101" y="4724"/>
                    </a:lnTo>
                    <a:cubicBezTo>
                      <a:pt x="106" y="4681"/>
                      <a:pt x="111" y="4616"/>
                      <a:pt x="111" y="4600"/>
                    </a:cubicBezTo>
                    <a:cubicBezTo>
                      <a:pt x="111" y="4600"/>
                      <a:pt x="111" y="4593"/>
                      <a:pt x="118" y="4593"/>
                    </a:cubicBezTo>
                    <a:cubicBezTo>
                      <a:pt x="124" y="4495"/>
                      <a:pt x="111" y="4377"/>
                      <a:pt x="137" y="4273"/>
                    </a:cubicBezTo>
                    <a:cubicBezTo>
                      <a:pt x="118" y="4253"/>
                      <a:pt x="137" y="4201"/>
                      <a:pt x="137" y="4161"/>
                    </a:cubicBezTo>
                    <a:cubicBezTo>
                      <a:pt x="144" y="4130"/>
                      <a:pt x="138" y="4069"/>
                      <a:pt x="132" y="4069"/>
                    </a:cubicBezTo>
                    <a:cubicBezTo>
                      <a:pt x="132" y="4069"/>
                      <a:pt x="132" y="4069"/>
                      <a:pt x="131" y="4069"/>
                    </a:cubicBezTo>
                    <a:lnTo>
                      <a:pt x="131" y="4069"/>
                    </a:lnTo>
                    <a:cubicBezTo>
                      <a:pt x="147" y="4058"/>
                      <a:pt x="136" y="4034"/>
                      <a:pt x="144" y="4034"/>
                    </a:cubicBezTo>
                    <a:cubicBezTo>
                      <a:pt x="145" y="4034"/>
                      <a:pt x="147" y="4035"/>
                      <a:pt x="151" y="4037"/>
                    </a:cubicBezTo>
                    <a:cubicBezTo>
                      <a:pt x="137" y="4024"/>
                      <a:pt x="151" y="4011"/>
                      <a:pt x="131" y="3998"/>
                    </a:cubicBezTo>
                    <a:cubicBezTo>
                      <a:pt x="144" y="3998"/>
                      <a:pt x="144" y="3959"/>
                      <a:pt x="131" y="3926"/>
                    </a:cubicBezTo>
                    <a:cubicBezTo>
                      <a:pt x="137" y="3926"/>
                      <a:pt x="151" y="3926"/>
                      <a:pt x="151" y="3919"/>
                    </a:cubicBezTo>
                    <a:cubicBezTo>
                      <a:pt x="124" y="3893"/>
                      <a:pt x="157" y="3854"/>
                      <a:pt x="131" y="3828"/>
                    </a:cubicBezTo>
                    <a:cubicBezTo>
                      <a:pt x="144" y="3788"/>
                      <a:pt x="137" y="3658"/>
                      <a:pt x="131" y="3566"/>
                    </a:cubicBezTo>
                    <a:cubicBezTo>
                      <a:pt x="140" y="3566"/>
                      <a:pt x="143" y="3569"/>
                      <a:pt x="145" y="3569"/>
                    </a:cubicBezTo>
                    <a:cubicBezTo>
                      <a:pt x="147" y="3569"/>
                      <a:pt x="148" y="3568"/>
                      <a:pt x="151" y="3566"/>
                    </a:cubicBezTo>
                    <a:cubicBezTo>
                      <a:pt x="124" y="3474"/>
                      <a:pt x="170" y="3396"/>
                      <a:pt x="118" y="3344"/>
                    </a:cubicBezTo>
                    <a:lnTo>
                      <a:pt x="118" y="3344"/>
                    </a:lnTo>
                    <a:cubicBezTo>
                      <a:pt x="120" y="3344"/>
                      <a:pt x="122" y="3344"/>
                      <a:pt x="124" y="3344"/>
                    </a:cubicBezTo>
                    <a:cubicBezTo>
                      <a:pt x="152" y="3344"/>
                      <a:pt x="135" y="3304"/>
                      <a:pt x="153" y="3304"/>
                    </a:cubicBezTo>
                    <a:cubicBezTo>
                      <a:pt x="154" y="3304"/>
                      <a:pt x="156" y="3304"/>
                      <a:pt x="157" y="3304"/>
                    </a:cubicBezTo>
                    <a:cubicBezTo>
                      <a:pt x="118" y="3258"/>
                      <a:pt x="151" y="3193"/>
                      <a:pt x="164" y="3115"/>
                    </a:cubicBezTo>
                    <a:cubicBezTo>
                      <a:pt x="170" y="3036"/>
                      <a:pt x="151" y="2951"/>
                      <a:pt x="144" y="2879"/>
                    </a:cubicBezTo>
                    <a:cubicBezTo>
                      <a:pt x="137" y="2846"/>
                      <a:pt x="118" y="2827"/>
                      <a:pt x="151" y="2827"/>
                    </a:cubicBezTo>
                    <a:cubicBezTo>
                      <a:pt x="151" y="2814"/>
                      <a:pt x="137" y="2814"/>
                      <a:pt x="131" y="2814"/>
                    </a:cubicBezTo>
                    <a:cubicBezTo>
                      <a:pt x="177" y="2748"/>
                      <a:pt x="177" y="2670"/>
                      <a:pt x="131" y="2617"/>
                    </a:cubicBezTo>
                    <a:cubicBezTo>
                      <a:pt x="151" y="2617"/>
                      <a:pt x="164" y="2617"/>
                      <a:pt x="170" y="2624"/>
                    </a:cubicBezTo>
                    <a:cubicBezTo>
                      <a:pt x="170" y="2608"/>
                      <a:pt x="144" y="2579"/>
                      <a:pt x="155" y="2579"/>
                    </a:cubicBezTo>
                    <a:cubicBezTo>
                      <a:pt x="158" y="2579"/>
                      <a:pt x="163" y="2581"/>
                      <a:pt x="170" y="2585"/>
                    </a:cubicBezTo>
                    <a:cubicBezTo>
                      <a:pt x="137" y="2454"/>
                      <a:pt x="131" y="2434"/>
                      <a:pt x="144" y="2297"/>
                    </a:cubicBezTo>
                    <a:cubicBezTo>
                      <a:pt x="131" y="2297"/>
                      <a:pt x="118" y="2297"/>
                      <a:pt x="118" y="2290"/>
                    </a:cubicBezTo>
                    <a:cubicBezTo>
                      <a:pt x="124" y="2272"/>
                      <a:pt x="151" y="2190"/>
                      <a:pt x="112" y="2190"/>
                    </a:cubicBezTo>
                    <a:cubicBezTo>
                      <a:pt x="108" y="2190"/>
                      <a:pt x="104" y="2190"/>
                      <a:pt x="98" y="2192"/>
                    </a:cubicBezTo>
                    <a:cubicBezTo>
                      <a:pt x="105" y="2166"/>
                      <a:pt x="137" y="2159"/>
                      <a:pt x="111" y="2146"/>
                    </a:cubicBezTo>
                    <a:cubicBezTo>
                      <a:pt x="164" y="2146"/>
                      <a:pt x="124" y="2120"/>
                      <a:pt x="105" y="2120"/>
                    </a:cubicBezTo>
                    <a:cubicBezTo>
                      <a:pt x="124" y="2120"/>
                      <a:pt x="118" y="2107"/>
                      <a:pt x="144" y="2107"/>
                    </a:cubicBezTo>
                    <a:cubicBezTo>
                      <a:pt x="131" y="2035"/>
                      <a:pt x="131" y="1924"/>
                      <a:pt x="157" y="1819"/>
                    </a:cubicBezTo>
                    <a:cubicBezTo>
                      <a:pt x="111" y="1682"/>
                      <a:pt x="151" y="1610"/>
                      <a:pt x="177" y="1472"/>
                    </a:cubicBezTo>
                    <a:cubicBezTo>
                      <a:pt x="157" y="1453"/>
                      <a:pt x="190" y="1414"/>
                      <a:pt x="144" y="1400"/>
                    </a:cubicBezTo>
                    <a:cubicBezTo>
                      <a:pt x="170" y="1400"/>
                      <a:pt x="151" y="1348"/>
                      <a:pt x="151" y="1342"/>
                    </a:cubicBezTo>
                    <a:lnTo>
                      <a:pt x="151" y="1342"/>
                    </a:lnTo>
                    <a:cubicBezTo>
                      <a:pt x="151" y="1348"/>
                      <a:pt x="144" y="1361"/>
                      <a:pt x="137" y="1361"/>
                    </a:cubicBezTo>
                    <a:cubicBezTo>
                      <a:pt x="137" y="1342"/>
                      <a:pt x="131" y="1342"/>
                      <a:pt x="144" y="1335"/>
                    </a:cubicBezTo>
                    <a:cubicBezTo>
                      <a:pt x="144" y="1339"/>
                      <a:pt x="145" y="1340"/>
                      <a:pt x="147" y="1340"/>
                    </a:cubicBezTo>
                    <a:cubicBezTo>
                      <a:pt x="149" y="1340"/>
                      <a:pt x="153" y="1337"/>
                      <a:pt x="157" y="1337"/>
                    </a:cubicBezTo>
                    <a:cubicBezTo>
                      <a:pt x="158" y="1337"/>
                      <a:pt x="159" y="1337"/>
                      <a:pt x="160" y="1337"/>
                    </a:cubicBezTo>
                    <a:lnTo>
                      <a:pt x="160" y="1337"/>
                    </a:lnTo>
                    <a:cubicBezTo>
                      <a:pt x="130" y="1300"/>
                      <a:pt x="176" y="1250"/>
                      <a:pt x="144" y="1250"/>
                    </a:cubicBezTo>
                    <a:cubicBezTo>
                      <a:pt x="142" y="1250"/>
                      <a:pt x="140" y="1250"/>
                      <a:pt x="137" y="1250"/>
                    </a:cubicBezTo>
                    <a:cubicBezTo>
                      <a:pt x="190" y="1217"/>
                      <a:pt x="151" y="1217"/>
                      <a:pt x="144" y="1185"/>
                    </a:cubicBezTo>
                    <a:lnTo>
                      <a:pt x="144" y="1185"/>
                    </a:lnTo>
                    <a:cubicBezTo>
                      <a:pt x="147" y="1186"/>
                      <a:pt x="149" y="1187"/>
                      <a:pt x="151" y="1187"/>
                    </a:cubicBezTo>
                    <a:cubicBezTo>
                      <a:pt x="166" y="1187"/>
                      <a:pt x="146" y="1128"/>
                      <a:pt x="157" y="1128"/>
                    </a:cubicBezTo>
                    <a:cubicBezTo>
                      <a:pt x="159" y="1128"/>
                      <a:pt x="163" y="1131"/>
                      <a:pt x="170" y="1139"/>
                    </a:cubicBezTo>
                    <a:cubicBezTo>
                      <a:pt x="157" y="1086"/>
                      <a:pt x="183" y="1080"/>
                      <a:pt x="177" y="1028"/>
                    </a:cubicBezTo>
                    <a:cubicBezTo>
                      <a:pt x="170" y="1028"/>
                      <a:pt x="157" y="1028"/>
                      <a:pt x="157" y="1021"/>
                    </a:cubicBezTo>
                    <a:cubicBezTo>
                      <a:pt x="170" y="1001"/>
                      <a:pt x="170" y="995"/>
                      <a:pt x="157" y="995"/>
                    </a:cubicBezTo>
                    <a:cubicBezTo>
                      <a:pt x="170" y="982"/>
                      <a:pt x="170" y="929"/>
                      <a:pt x="151" y="916"/>
                    </a:cubicBezTo>
                    <a:cubicBezTo>
                      <a:pt x="175" y="898"/>
                      <a:pt x="171" y="861"/>
                      <a:pt x="159" y="829"/>
                    </a:cubicBezTo>
                    <a:lnTo>
                      <a:pt x="159" y="829"/>
                    </a:lnTo>
                    <a:cubicBezTo>
                      <a:pt x="159" y="835"/>
                      <a:pt x="155" y="842"/>
                      <a:pt x="152" y="842"/>
                    </a:cubicBezTo>
                    <a:cubicBezTo>
                      <a:pt x="151" y="842"/>
                      <a:pt x="151" y="841"/>
                      <a:pt x="151" y="838"/>
                    </a:cubicBezTo>
                    <a:cubicBezTo>
                      <a:pt x="151" y="831"/>
                      <a:pt x="157" y="831"/>
                      <a:pt x="157" y="825"/>
                    </a:cubicBezTo>
                    <a:lnTo>
                      <a:pt x="157" y="825"/>
                    </a:lnTo>
                    <a:cubicBezTo>
                      <a:pt x="158" y="826"/>
                      <a:pt x="158" y="828"/>
                      <a:pt x="159" y="829"/>
                    </a:cubicBezTo>
                    <a:lnTo>
                      <a:pt x="159" y="829"/>
                    </a:lnTo>
                    <a:cubicBezTo>
                      <a:pt x="159" y="828"/>
                      <a:pt x="158" y="826"/>
                      <a:pt x="157" y="825"/>
                    </a:cubicBezTo>
                    <a:lnTo>
                      <a:pt x="157" y="825"/>
                    </a:lnTo>
                    <a:cubicBezTo>
                      <a:pt x="157" y="825"/>
                      <a:pt x="157" y="825"/>
                      <a:pt x="157" y="825"/>
                    </a:cubicBezTo>
                    <a:lnTo>
                      <a:pt x="157" y="825"/>
                    </a:lnTo>
                    <a:cubicBezTo>
                      <a:pt x="157" y="825"/>
                      <a:pt x="157" y="825"/>
                      <a:pt x="157" y="825"/>
                    </a:cubicBezTo>
                    <a:cubicBezTo>
                      <a:pt x="177" y="799"/>
                      <a:pt x="157" y="746"/>
                      <a:pt x="151" y="746"/>
                    </a:cubicBezTo>
                    <a:cubicBezTo>
                      <a:pt x="170" y="700"/>
                      <a:pt x="164" y="642"/>
                      <a:pt x="144" y="635"/>
                    </a:cubicBezTo>
                    <a:cubicBezTo>
                      <a:pt x="164" y="615"/>
                      <a:pt x="151" y="596"/>
                      <a:pt x="144" y="589"/>
                    </a:cubicBezTo>
                    <a:cubicBezTo>
                      <a:pt x="164" y="557"/>
                      <a:pt x="164" y="498"/>
                      <a:pt x="144" y="452"/>
                    </a:cubicBezTo>
                    <a:cubicBezTo>
                      <a:pt x="170" y="432"/>
                      <a:pt x="124" y="347"/>
                      <a:pt x="144" y="301"/>
                    </a:cubicBezTo>
                    <a:cubicBezTo>
                      <a:pt x="137" y="301"/>
                      <a:pt x="151" y="275"/>
                      <a:pt x="137" y="262"/>
                    </a:cubicBezTo>
                    <a:cubicBezTo>
                      <a:pt x="144" y="249"/>
                      <a:pt x="137" y="229"/>
                      <a:pt x="137" y="203"/>
                    </a:cubicBezTo>
                    <a:cubicBezTo>
                      <a:pt x="144" y="177"/>
                      <a:pt x="137" y="125"/>
                      <a:pt x="137" y="79"/>
                    </a:cubicBezTo>
                    <a:cubicBezTo>
                      <a:pt x="137" y="53"/>
                      <a:pt x="137" y="46"/>
                      <a:pt x="137" y="0"/>
                    </a:cubicBezTo>
                    <a:close/>
                    <a:moveTo>
                      <a:pt x="101" y="4724"/>
                    </a:moveTo>
                    <a:lnTo>
                      <a:pt x="101" y="4724"/>
                    </a:lnTo>
                    <a:cubicBezTo>
                      <a:pt x="100" y="4731"/>
                      <a:pt x="99" y="4738"/>
                      <a:pt x="98" y="4744"/>
                    </a:cubicBezTo>
                    <a:cubicBezTo>
                      <a:pt x="100" y="4742"/>
                      <a:pt x="101" y="4735"/>
                      <a:pt x="101" y="47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4"/>
              <p:cNvSpPr/>
              <p:nvPr/>
            </p:nvSpPr>
            <p:spPr>
              <a:xfrm>
                <a:off x="3283822" y="3129948"/>
                <a:ext cx="669" cy="669"/>
              </a:xfrm>
              <a:custGeom>
                <a:avLst/>
                <a:gdLst/>
                <a:ahLst/>
                <a:cxnLst/>
                <a:rect l="l" t="t" r="r" b="b"/>
                <a:pathLst>
                  <a:path w="7" h="7" extrusionOk="0">
                    <a:moveTo>
                      <a:pt x="7" y="0"/>
                    </a:moveTo>
                    <a:cubicBezTo>
                      <a:pt x="0" y="7"/>
                      <a:pt x="0" y="7"/>
                      <a:pt x="0" y="7"/>
                    </a:cubicBezTo>
                    <a:cubicBezTo>
                      <a:pt x="0"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4"/>
              <p:cNvSpPr/>
              <p:nvPr/>
            </p:nvSpPr>
            <p:spPr>
              <a:xfrm>
                <a:off x="2998708" y="3101761"/>
                <a:ext cx="17581" cy="480222"/>
              </a:xfrm>
              <a:custGeom>
                <a:avLst/>
                <a:gdLst/>
                <a:ahLst/>
                <a:cxnLst/>
                <a:rect l="l" t="t" r="r" b="b"/>
                <a:pathLst>
                  <a:path w="184" h="5026" extrusionOk="0">
                    <a:moveTo>
                      <a:pt x="118" y="434"/>
                    </a:moveTo>
                    <a:cubicBezTo>
                      <a:pt x="118" y="434"/>
                      <a:pt x="119" y="436"/>
                      <a:pt x="119" y="439"/>
                    </a:cubicBezTo>
                    <a:cubicBezTo>
                      <a:pt x="119" y="439"/>
                      <a:pt x="116" y="440"/>
                      <a:pt x="113" y="442"/>
                    </a:cubicBezTo>
                    <a:lnTo>
                      <a:pt x="113" y="442"/>
                    </a:lnTo>
                    <a:cubicBezTo>
                      <a:pt x="114" y="439"/>
                      <a:pt x="116" y="434"/>
                      <a:pt x="118" y="434"/>
                    </a:cubicBezTo>
                    <a:close/>
                    <a:moveTo>
                      <a:pt x="151" y="871"/>
                    </a:moveTo>
                    <a:cubicBezTo>
                      <a:pt x="152" y="872"/>
                      <a:pt x="152" y="873"/>
                      <a:pt x="152" y="874"/>
                    </a:cubicBezTo>
                    <a:lnTo>
                      <a:pt x="152" y="874"/>
                    </a:lnTo>
                    <a:cubicBezTo>
                      <a:pt x="152" y="873"/>
                      <a:pt x="152" y="872"/>
                      <a:pt x="151" y="871"/>
                    </a:cubicBezTo>
                    <a:close/>
                    <a:moveTo>
                      <a:pt x="84" y="2312"/>
                    </a:moveTo>
                    <a:cubicBezTo>
                      <a:pt x="87" y="2312"/>
                      <a:pt x="115" y="2345"/>
                      <a:pt x="99" y="2356"/>
                    </a:cubicBezTo>
                    <a:cubicBezTo>
                      <a:pt x="79" y="2349"/>
                      <a:pt x="79" y="2330"/>
                      <a:pt x="86" y="2317"/>
                    </a:cubicBezTo>
                    <a:cubicBezTo>
                      <a:pt x="84" y="2313"/>
                      <a:pt x="83" y="2312"/>
                      <a:pt x="84" y="2312"/>
                    </a:cubicBezTo>
                    <a:close/>
                    <a:moveTo>
                      <a:pt x="125" y="1"/>
                    </a:moveTo>
                    <a:cubicBezTo>
                      <a:pt x="119" y="40"/>
                      <a:pt x="119" y="53"/>
                      <a:pt x="119" y="79"/>
                    </a:cubicBezTo>
                    <a:cubicBezTo>
                      <a:pt x="119" y="85"/>
                      <a:pt x="119" y="93"/>
                      <a:pt x="119" y="93"/>
                    </a:cubicBezTo>
                    <a:cubicBezTo>
                      <a:pt x="119" y="97"/>
                      <a:pt x="119" y="102"/>
                      <a:pt x="119" y="105"/>
                    </a:cubicBezTo>
                    <a:cubicBezTo>
                      <a:pt x="112" y="158"/>
                      <a:pt x="112" y="236"/>
                      <a:pt x="112" y="295"/>
                    </a:cubicBezTo>
                    <a:cubicBezTo>
                      <a:pt x="112" y="339"/>
                      <a:pt x="100" y="427"/>
                      <a:pt x="111" y="444"/>
                    </a:cubicBezTo>
                    <a:lnTo>
                      <a:pt x="111" y="444"/>
                    </a:lnTo>
                    <a:cubicBezTo>
                      <a:pt x="108" y="446"/>
                      <a:pt x="105" y="449"/>
                      <a:pt x="105" y="452"/>
                    </a:cubicBezTo>
                    <a:cubicBezTo>
                      <a:pt x="86" y="524"/>
                      <a:pt x="112" y="642"/>
                      <a:pt x="99" y="701"/>
                    </a:cubicBezTo>
                    <a:cubicBezTo>
                      <a:pt x="105" y="701"/>
                      <a:pt x="112" y="701"/>
                      <a:pt x="112" y="707"/>
                    </a:cubicBezTo>
                    <a:cubicBezTo>
                      <a:pt x="100" y="719"/>
                      <a:pt x="99" y="774"/>
                      <a:pt x="109" y="774"/>
                    </a:cubicBezTo>
                    <a:cubicBezTo>
                      <a:pt x="110" y="774"/>
                      <a:pt x="111" y="774"/>
                      <a:pt x="112" y="773"/>
                    </a:cubicBezTo>
                    <a:lnTo>
                      <a:pt x="112" y="773"/>
                    </a:lnTo>
                    <a:cubicBezTo>
                      <a:pt x="105" y="786"/>
                      <a:pt x="125" y="805"/>
                      <a:pt x="105" y="818"/>
                    </a:cubicBezTo>
                    <a:cubicBezTo>
                      <a:pt x="99" y="805"/>
                      <a:pt x="112" y="805"/>
                      <a:pt x="105" y="799"/>
                    </a:cubicBezTo>
                    <a:lnTo>
                      <a:pt x="105" y="799"/>
                    </a:lnTo>
                    <a:cubicBezTo>
                      <a:pt x="92" y="838"/>
                      <a:pt x="99" y="825"/>
                      <a:pt x="105" y="871"/>
                    </a:cubicBezTo>
                    <a:cubicBezTo>
                      <a:pt x="104" y="872"/>
                      <a:pt x="103" y="873"/>
                      <a:pt x="101" y="873"/>
                    </a:cubicBezTo>
                    <a:cubicBezTo>
                      <a:pt x="98" y="873"/>
                      <a:pt x="95" y="869"/>
                      <a:pt x="93" y="869"/>
                    </a:cubicBezTo>
                    <a:cubicBezTo>
                      <a:pt x="93" y="869"/>
                      <a:pt x="92" y="869"/>
                      <a:pt x="92" y="871"/>
                    </a:cubicBezTo>
                    <a:cubicBezTo>
                      <a:pt x="104" y="888"/>
                      <a:pt x="110" y="932"/>
                      <a:pt x="98" y="932"/>
                    </a:cubicBezTo>
                    <a:cubicBezTo>
                      <a:pt x="96" y="932"/>
                      <a:pt x="94" y="931"/>
                      <a:pt x="92" y="930"/>
                    </a:cubicBezTo>
                    <a:lnTo>
                      <a:pt x="92" y="930"/>
                    </a:lnTo>
                    <a:cubicBezTo>
                      <a:pt x="105" y="956"/>
                      <a:pt x="92" y="969"/>
                      <a:pt x="105" y="982"/>
                    </a:cubicBezTo>
                    <a:cubicBezTo>
                      <a:pt x="53" y="1008"/>
                      <a:pt x="105" y="1060"/>
                      <a:pt x="105" y="1126"/>
                    </a:cubicBezTo>
                    <a:cubicBezTo>
                      <a:pt x="105" y="1204"/>
                      <a:pt x="47" y="1322"/>
                      <a:pt x="86" y="1342"/>
                    </a:cubicBezTo>
                    <a:cubicBezTo>
                      <a:pt x="63" y="1347"/>
                      <a:pt x="110" y="1398"/>
                      <a:pt x="88" y="1398"/>
                    </a:cubicBezTo>
                    <a:cubicBezTo>
                      <a:pt x="84" y="1398"/>
                      <a:pt x="80" y="1397"/>
                      <a:pt x="73" y="1394"/>
                    </a:cubicBezTo>
                    <a:lnTo>
                      <a:pt x="73" y="1394"/>
                    </a:lnTo>
                    <a:cubicBezTo>
                      <a:pt x="92" y="1512"/>
                      <a:pt x="60" y="1610"/>
                      <a:pt x="86" y="1689"/>
                    </a:cubicBezTo>
                    <a:cubicBezTo>
                      <a:pt x="7" y="1754"/>
                      <a:pt x="86" y="1944"/>
                      <a:pt x="73" y="2035"/>
                    </a:cubicBezTo>
                    <a:cubicBezTo>
                      <a:pt x="60" y="2101"/>
                      <a:pt x="33" y="2160"/>
                      <a:pt x="40" y="2212"/>
                    </a:cubicBezTo>
                    <a:cubicBezTo>
                      <a:pt x="53" y="2212"/>
                      <a:pt x="60" y="2205"/>
                      <a:pt x="73" y="2205"/>
                    </a:cubicBezTo>
                    <a:cubicBezTo>
                      <a:pt x="73" y="2212"/>
                      <a:pt x="73" y="2218"/>
                      <a:pt x="79" y="2225"/>
                    </a:cubicBezTo>
                    <a:cubicBezTo>
                      <a:pt x="68" y="2225"/>
                      <a:pt x="61" y="2221"/>
                      <a:pt x="55" y="2221"/>
                    </a:cubicBezTo>
                    <a:cubicBezTo>
                      <a:pt x="50" y="2221"/>
                      <a:pt x="46" y="2223"/>
                      <a:pt x="40" y="2232"/>
                    </a:cubicBezTo>
                    <a:cubicBezTo>
                      <a:pt x="53" y="2284"/>
                      <a:pt x="1" y="2402"/>
                      <a:pt x="60" y="2428"/>
                    </a:cubicBezTo>
                    <a:cubicBezTo>
                      <a:pt x="53" y="2434"/>
                      <a:pt x="33" y="2447"/>
                      <a:pt x="66" y="2447"/>
                    </a:cubicBezTo>
                    <a:cubicBezTo>
                      <a:pt x="66" y="2447"/>
                      <a:pt x="66" y="2441"/>
                      <a:pt x="73" y="2434"/>
                    </a:cubicBezTo>
                    <a:lnTo>
                      <a:pt x="73" y="2434"/>
                    </a:lnTo>
                    <a:cubicBezTo>
                      <a:pt x="68" y="2447"/>
                      <a:pt x="64" y="2457"/>
                      <a:pt x="58" y="2457"/>
                    </a:cubicBezTo>
                    <a:cubicBezTo>
                      <a:pt x="55" y="2457"/>
                      <a:pt x="51" y="2454"/>
                      <a:pt x="47" y="2447"/>
                    </a:cubicBezTo>
                    <a:lnTo>
                      <a:pt x="47" y="2447"/>
                    </a:lnTo>
                    <a:cubicBezTo>
                      <a:pt x="66" y="2480"/>
                      <a:pt x="47" y="2493"/>
                      <a:pt x="79" y="2513"/>
                    </a:cubicBezTo>
                    <a:cubicBezTo>
                      <a:pt x="53" y="2526"/>
                      <a:pt x="47" y="2604"/>
                      <a:pt x="92" y="2624"/>
                    </a:cubicBezTo>
                    <a:cubicBezTo>
                      <a:pt x="33" y="2631"/>
                      <a:pt x="105" y="2650"/>
                      <a:pt x="66" y="2657"/>
                    </a:cubicBezTo>
                    <a:cubicBezTo>
                      <a:pt x="99" y="2663"/>
                      <a:pt x="92" y="2703"/>
                      <a:pt x="86" y="2716"/>
                    </a:cubicBezTo>
                    <a:cubicBezTo>
                      <a:pt x="88" y="2714"/>
                      <a:pt x="90" y="2713"/>
                      <a:pt x="93" y="2713"/>
                    </a:cubicBezTo>
                    <a:cubicBezTo>
                      <a:pt x="99" y="2713"/>
                      <a:pt x="105" y="2718"/>
                      <a:pt x="105" y="2722"/>
                    </a:cubicBezTo>
                    <a:cubicBezTo>
                      <a:pt x="73" y="2729"/>
                      <a:pt x="40" y="2768"/>
                      <a:pt x="79" y="2775"/>
                    </a:cubicBezTo>
                    <a:cubicBezTo>
                      <a:pt x="86" y="2761"/>
                      <a:pt x="66" y="2761"/>
                      <a:pt x="79" y="2755"/>
                    </a:cubicBezTo>
                    <a:lnTo>
                      <a:pt x="79" y="2755"/>
                    </a:lnTo>
                    <a:cubicBezTo>
                      <a:pt x="119" y="2761"/>
                      <a:pt x="79" y="2775"/>
                      <a:pt x="119" y="2781"/>
                    </a:cubicBezTo>
                    <a:lnTo>
                      <a:pt x="60" y="2781"/>
                    </a:lnTo>
                    <a:cubicBezTo>
                      <a:pt x="73" y="2833"/>
                      <a:pt x="112" y="2860"/>
                      <a:pt x="66" y="2892"/>
                    </a:cubicBezTo>
                    <a:cubicBezTo>
                      <a:pt x="125" y="2945"/>
                      <a:pt x="47" y="3010"/>
                      <a:pt x="79" y="3056"/>
                    </a:cubicBezTo>
                    <a:cubicBezTo>
                      <a:pt x="82" y="3059"/>
                      <a:pt x="85" y="3060"/>
                      <a:pt x="88" y="3060"/>
                    </a:cubicBezTo>
                    <a:cubicBezTo>
                      <a:pt x="94" y="3060"/>
                      <a:pt x="99" y="3055"/>
                      <a:pt x="102" y="3055"/>
                    </a:cubicBezTo>
                    <a:cubicBezTo>
                      <a:pt x="104" y="3055"/>
                      <a:pt x="105" y="3057"/>
                      <a:pt x="105" y="3062"/>
                    </a:cubicBezTo>
                    <a:cubicBezTo>
                      <a:pt x="105" y="3062"/>
                      <a:pt x="79" y="3075"/>
                      <a:pt x="79" y="3075"/>
                    </a:cubicBezTo>
                    <a:cubicBezTo>
                      <a:pt x="73" y="3082"/>
                      <a:pt x="92" y="3095"/>
                      <a:pt x="92" y="3102"/>
                    </a:cubicBezTo>
                    <a:cubicBezTo>
                      <a:pt x="92" y="3102"/>
                      <a:pt x="79" y="3154"/>
                      <a:pt x="105" y="3180"/>
                    </a:cubicBezTo>
                    <a:cubicBezTo>
                      <a:pt x="73" y="3206"/>
                      <a:pt x="79" y="3278"/>
                      <a:pt x="99" y="3298"/>
                    </a:cubicBezTo>
                    <a:cubicBezTo>
                      <a:pt x="98" y="3297"/>
                      <a:pt x="96" y="3296"/>
                      <a:pt x="95" y="3296"/>
                    </a:cubicBezTo>
                    <a:cubicBezTo>
                      <a:pt x="82" y="3296"/>
                      <a:pt x="63" y="3352"/>
                      <a:pt x="99" y="3370"/>
                    </a:cubicBezTo>
                    <a:cubicBezTo>
                      <a:pt x="66" y="3409"/>
                      <a:pt x="73" y="3488"/>
                      <a:pt x="73" y="3547"/>
                    </a:cubicBezTo>
                    <a:cubicBezTo>
                      <a:pt x="79" y="3632"/>
                      <a:pt x="86" y="3717"/>
                      <a:pt x="86" y="3782"/>
                    </a:cubicBezTo>
                    <a:cubicBezTo>
                      <a:pt x="86" y="3778"/>
                      <a:pt x="95" y="3767"/>
                      <a:pt x="103" y="3767"/>
                    </a:cubicBezTo>
                    <a:cubicBezTo>
                      <a:pt x="107" y="3767"/>
                      <a:pt x="110" y="3769"/>
                      <a:pt x="112" y="3776"/>
                    </a:cubicBezTo>
                    <a:cubicBezTo>
                      <a:pt x="112" y="3782"/>
                      <a:pt x="86" y="3776"/>
                      <a:pt x="79" y="3789"/>
                    </a:cubicBezTo>
                    <a:cubicBezTo>
                      <a:pt x="99" y="3880"/>
                      <a:pt x="99" y="3985"/>
                      <a:pt x="99" y="4096"/>
                    </a:cubicBezTo>
                    <a:cubicBezTo>
                      <a:pt x="99" y="4201"/>
                      <a:pt x="105" y="4312"/>
                      <a:pt x="125" y="4417"/>
                    </a:cubicBezTo>
                    <a:cubicBezTo>
                      <a:pt x="105" y="4469"/>
                      <a:pt x="112" y="4587"/>
                      <a:pt x="112" y="4606"/>
                    </a:cubicBezTo>
                    <a:cubicBezTo>
                      <a:pt x="112" y="4672"/>
                      <a:pt x="125" y="4737"/>
                      <a:pt x="125" y="4803"/>
                    </a:cubicBezTo>
                    <a:cubicBezTo>
                      <a:pt x="125" y="4803"/>
                      <a:pt x="119" y="4796"/>
                      <a:pt x="119" y="4796"/>
                    </a:cubicBezTo>
                    <a:lnTo>
                      <a:pt x="119" y="4796"/>
                    </a:lnTo>
                    <a:cubicBezTo>
                      <a:pt x="125" y="4816"/>
                      <a:pt x="119" y="4816"/>
                      <a:pt x="125" y="4829"/>
                    </a:cubicBezTo>
                    <a:cubicBezTo>
                      <a:pt x="119" y="4901"/>
                      <a:pt x="125" y="5012"/>
                      <a:pt x="125" y="5025"/>
                    </a:cubicBezTo>
                    <a:cubicBezTo>
                      <a:pt x="125" y="4986"/>
                      <a:pt x="132" y="4888"/>
                      <a:pt x="132" y="4868"/>
                    </a:cubicBezTo>
                    <a:cubicBezTo>
                      <a:pt x="132" y="4868"/>
                      <a:pt x="132" y="4862"/>
                      <a:pt x="138" y="4862"/>
                    </a:cubicBezTo>
                    <a:cubicBezTo>
                      <a:pt x="145" y="4757"/>
                      <a:pt x="132" y="4633"/>
                      <a:pt x="158" y="4528"/>
                    </a:cubicBezTo>
                    <a:cubicBezTo>
                      <a:pt x="138" y="4502"/>
                      <a:pt x="158" y="4449"/>
                      <a:pt x="158" y="4404"/>
                    </a:cubicBezTo>
                    <a:cubicBezTo>
                      <a:pt x="158" y="4373"/>
                      <a:pt x="152" y="4310"/>
                      <a:pt x="151" y="4305"/>
                    </a:cubicBezTo>
                    <a:lnTo>
                      <a:pt x="151" y="4305"/>
                    </a:lnTo>
                    <a:cubicBezTo>
                      <a:pt x="162" y="4294"/>
                      <a:pt x="150" y="4270"/>
                      <a:pt x="158" y="4270"/>
                    </a:cubicBezTo>
                    <a:cubicBezTo>
                      <a:pt x="159" y="4270"/>
                      <a:pt x="161" y="4271"/>
                      <a:pt x="164" y="4273"/>
                    </a:cubicBezTo>
                    <a:cubicBezTo>
                      <a:pt x="151" y="4260"/>
                      <a:pt x="164" y="4247"/>
                      <a:pt x="151" y="4233"/>
                    </a:cubicBezTo>
                    <a:cubicBezTo>
                      <a:pt x="164" y="4233"/>
                      <a:pt x="158" y="4188"/>
                      <a:pt x="151" y="4162"/>
                    </a:cubicBezTo>
                    <a:cubicBezTo>
                      <a:pt x="155" y="4158"/>
                      <a:pt x="158" y="4158"/>
                      <a:pt x="160" y="4158"/>
                    </a:cubicBezTo>
                    <a:cubicBezTo>
                      <a:pt x="163" y="4158"/>
                      <a:pt x="164" y="4158"/>
                      <a:pt x="164" y="4155"/>
                    </a:cubicBezTo>
                    <a:cubicBezTo>
                      <a:pt x="138" y="4122"/>
                      <a:pt x="171" y="4083"/>
                      <a:pt x="145" y="4057"/>
                    </a:cubicBezTo>
                    <a:cubicBezTo>
                      <a:pt x="158" y="4011"/>
                      <a:pt x="151" y="3874"/>
                      <a:pt x="145" y="3776"/>
                    </a:cubicBezTo>
                    <a:cubicBezTo>
                      <a:pt x="147" y="3774"/>
                      <a:pt x="150" y="3774"/>
                      <a:pt x="151" y="3774"/>
                    </a:cubicBezTo>
                    <a:cubicBezTo>
                      <a:pt x="156" y="3774"/>
                      <a:pt x="158" y="3777"/>
                      <a:pt x="161" y="3777"/>
                    </a:cubicBezTo>
                    <a:cubicBezTo>
                      <a:pt x="162" y="3777"/>
                      <a:pt x="163" y="3777"/>
                      <a:pt x="164" y="3776"/>
                    </a:cubicBezTo>
                    <a:cubicBezTo>
                      <a:pt x="138" y="3677"/>
                      <a:pt x="184" y="3599"/>
                      <a:pt x="132" y="3540"/>
                    </a:cubicBezTo>
                    <a:lnTo>
                      <a:pt x="132" y="3540"/>
                    </a:lnTo>
                    <a:cubicBezTo>
                      <a:pt x="134" y="3540"/>
                      <a:pt x="136" y="3541"/>
                      <a:pt x="138" y="3541"/>
                    </a:cubicBezTo>
                    <a:cubicBezTo>
                      <a:pt x="167" y="3541"/>
                      <a:pt x="140" y="3494"/>
                      <a:pt x="171" y="3494"/>
                    </a:cubicBezTo>
                    <a:cubicBezTo>
                      <a:pt x="125" y="3455"/>
                      <a:pt x="164" y="3383"/>
                      <a:pt x="171" y="3298"/>
                    </a:cubicBezTo>
                    <a:cubicBezTo>
                      <a:pt x="184" y="3213"/>
                      <a:pt x="164" y="3121"/>
                      <a:pt x="151" y="3049"/>
                    </a:cubicBezTo>
                    <a:cubicBezTo>
                      <a:pt x="146" y="3015"/>
                      <a:pt x="130" y="2996"/>
                      <a:pt x="148" y="2996"/>
                    </a:cubicBezTo>
                    <a:cubicBezTo>
                      <a:pt x="150" y="2996"/>
                      <a:pt x="154" y="2996"/>
                      <a:pt x="158" y="2997"/>
                    </a:cubicBezTo>
                    <a:cubicBezTo>
                      <a:pt x="158" y="2984"/>
                      <a:pt x="145" y="2984"/>
                      <a:pt x="138" y="2977"/>
                    </a:cubicBezTo>
                    <a:cubicBezTo>
                      <a:pt x="184" y="2912"/>
                      <a:pt x="184" y="2827"/>
                      <a:pt x="138" y="2775"/>
                    </a:cubicBezTo>
                    <a:cubicBezTo>
                      <a:pt x="158" y="2775"/>
                      <a:pt x="171" y="2775"/>
                      <a:pt x="177" y="2781"/>
                    </a:cubicBezTo>
                    <a:cubicBezTo>
                      <a:pt x="172" y="2760"/>
                      <a:pt x="150" y="2730"/>
                      <a:pt x="162" y="2730"/>
                    </a:cubicBezTo>
                    <a:cubicBezTo>
                      <a:pt x="165" y="2730"/>
                      <a:pt x="170" y="2732"/>
                      <a:pt x="177" y="2735"/>
                    </a:cubicBezTo>
                    <a:cubicBezTo>
                      <a:pt x="145" y="2598"/>
                      <a:pt x="132" y="2578"/>
                      <a:pt x="151" y="2428"/>
                    </a:cubicBezTo>
                    <a:cubicBezTo>
                      <a:pt x="145" y="2428"/>
                      <a:pt x="137" y="2429"/>
                      <a:pt x="130" y="2429"/>
                    </a:cubicBezTo>
                    <a:cubicBezTo>
                      <a:pt x="123" y="2429"/>
                      <a:pt x="119" y="2428"/>
                      <a:pt x="119" y="2421"/>
                    </a:cubicBezTo>
                    <a:cubicBezTo>
                      <a:pt x="130" y="2404"/>
                      <a:pt x="152" y="2319"/>
                      <a:pt x="120" y="2319"/>
                    </a:cubicBezTo>
                    <a:cubicBezTo>
                      <a:pt x="116" y="2319"/>
                      <a:pt x="111" y="2320"/>
                      <a:pt x="105" y="2323"/>
                    </a:cubicBezTo>
                    <a:cubicBezTo>
                      <a:pt x="105" y="2290"/>
                      <a:pt x="145" y="2284"/>
                      <a:pt x="112" y="2271"/>
                    </a:cubicBezTo>
                    <a:cubicBezTo>
                      <a:pt x="164" y="2271"/>
                      <a:pt x="132" y="2245"/>
                      <a:pt x="112" y="2245"/>
                    </a:cubicBezTo>
                    <a:cubicBezTo>
                      <a:pt x="132" y="2245"/>
                      <a:pt x="119" y="2232"/>
                      <a:pt x="145" y="2232"/>
                    </a:cubicBezTo>
                    <a:cubicBezTo>
                      <a:pt x="132" y="2160"/>
                      <a:pt x="132" y="2035"/>
                      <a:pt x="158" y="1924"/>
                    </a:cubicBezTo>
                    <a:cubicBezTo>
                      <a:pt x="112" y="1780"/>
                      <a:pt x="145" y="1708"/>
                      <a:pt x="171" y="1558"/>
                    </a:cubicBezTo>
                    <a:cubicBezTo>
                      <a:pt x="158" y="1532"/>
                      <a:pt x="184" y="1492"/>
                      <a:pt x="145" y="1486"/>
                    </a:cubicBezTo>
                    <a:cubicBezTo>
                      <a:pt x="171" y="1479"/>
                      <a:pt x="145" y="1433"/>
                      <a:pt x="145" y="1420"/>
                    </a:cubicBezTo>
                    <a:cubicBezTo>
                      <a:pt x="145" y="1427"/>
                      <a:pt x="145" y="1440"/>
                      <a:pt x="132" y="1440"/>
                    </a:cubicBezTo>
                    <a:cubicBezTo>
                      <a:pt x="138" y="1420"/>
                      <a:pt x="132" y="1420"/>
                      <a:pt x="138" y="1414"/>
                    </a:cubicBezTo>
                    <a:cubicBezTo>
                      <a:pt x="140" y="1417"/>
                      <a:pt x="142" y="1418"/>
                      <a:pt x="144" y="1418"/>
                    </a:cubicBezTo>
                    <a:cubicBezTo>
                      <a:pt x="147" y="1418"/>
                      <a:pt x="150" y="1416"/>
                      <a:pt x="155" y="1416"/>
                    </a:cubicBezTo>
                    <a:cubicBezTo>
                      <a:pt x="158" y="1416"/>
                      <a:pt x="161" y="1417"/>
                      <a:pt x="164" y="1420"/>
                    </a:cubicBezTo>
                    <a:cubicBezTo>
                      <a:pt x="127" y="1377"/>
                      <a:pt x="172" y="1322"/>
                      <a:pt x="138" y="1322"/>
                    </a:cubicBezTo>
                    <a:cubicBezTo>
                      <a:pt x="136" y="1322"/>
                      <a:pt x="134" y="1322"/>
                      <a:pt x="132" y="1322"/>
                    </a:cubicBezTo>
                    <a:cubicBezTo>
                      <a:pt x="184" y="1289"/>
                      <a:pt x="151" y="1289"/>
                      <a:pt x="138" y="1250"/>
                    </a:cubicBezTo>
                    <a:lnTo>
                      <a:pt x="138" y="1250"/>
                    </a:lnTo>
                    <a:cubicBezTo>
                      <a:pt x="141" y="1253"/>
                      <a:pt x="144" y="1254"/>
                      <a:pt x="146" y="1254"/>
                    </a:cubicBezTo>
                    <a:cubicBezTo>
                      <a:pt x="159" y="1254"/>
                      <a:pt x="140" y="1194"/>
                      <a:pt x="151" y="1194"/>
                    </a:cubicBezTo>
                    <a:cubicBezTo>
                      <a:pt x="154" y="1194"/>
                      <a:pt x="158" y="1197"/>
                      <a:pt x="164" y="1204"/>
                    </a:cubicBezTo>
                    <a:cubicBezTo>
                      <a:pt x="151" y="1146"/>
                      <a:pt x="177" y="1139"/>
                      <a:pt x="171" y="1087"/>
                    </a:cubicBezTo>
                    <a:cubicBezTo>
                      <a:pt x="164" y="1087"/>
                      <a:pt x="151" y="1087"/>
                      <a:pt x="151" y="1080"/>
                    </a:cubicBezTo>
                    <a:cubicBezTo>
                      <a:pt x="164" y="1060"/>
                      <a:pt x="164" y="1054"/>
                      <a:pt x="151" y="1054"/>
                    </a:cubicBezTo>
                    <a:cubicBezTo>
                      <a:pt x="164" y="1034"/>
                      <a:pt x="164" y="982"/>
                      <a:pt x="145" y="969"/>
                    </a:cubicBezTo>
                    <a:cubicBezTo>
                      <a:pt x="170" y="950"/>
                      <a:pt x="165" y="906"/>
                      <a:pt x="152" y="874"/>
                    </a:cubicBezTo>
                    <a:lnTo>
                      <a:pt x="152" y="874"/>
                    </a:lnTo>
                    <a:cubicBezTo>
                      <a:pt x="155" y="882"/>
                      <a:pt x="150" y="889"/>
                      <a:pt x="145" y="889"/>
                    </a:cubicBezTo>
                    <a:cubicBezTo>
                      <a:pt x="143" y="889"/>
                      <a:pt x="140" y="888"/>
                      <a:pt x="138" y="884"/>
                    </a:cubicBezTo>
                    <a:cubicBezTo>
                      <a:pt x="145" y="884"/>
                      <a:pt x="151" y="877"/>
                      <a:pt x="151" y="871"/>
                    </a:cubicBezTo>
                    <a:lnTo>
                      <a:pt x="151" y="871"/>
                    </a:lnTo>
                    <a:cubicBezTo>
                      <a:pt x="151" y="871"/>
                      <a:pt x="151" y="871"/>
                      <a:pt x="151" y="871"/>
                    </a:cubicBezTo>
                    <a:cubicBezTo>
                      <a:pt x="171" y="845"/>
                      <a:pt x="151" y="792"/>
                      <a:pt x="145" y="792"/>
                    </a:cubicBezTo>
                    <a:cubicBezTo>
                      <a:pt x="158" y="740"/>
                      <a:pt x="158" y="681"/>
                      <a:pt x="138" y="668"/>
                    </a:cubicBezTo>
                    <a:cubicBezTo>
                      <a:pt x="151" y="648"/>
                      <a:pt x="145" y="629"/>
                      <a:pt x="132" y="629"/>
                    </a:cubicBezTo>
                    <a:cubicBezTo>
                      <a:pt x="151" y="589"/>
                      <a:pt x="151" y="531"/>
                      <a:pt x="138" y="478"/>
                    </a:cubicBezTo>
                    <a:cubicBezTo>
                      <a:pt x="158" y="459"/>
                      <a:pt x="112" y="367"/>
                      <a:pt x="138" y="321"/>
                    </a:cubicBezTo>
                    <a:cubicBezTo>
                      <a:pt x="125" y="315"/>
                      <a:pt x="138" y="288"/>
                      <a:pt x="125" y="275"/>
                    </a:cubicBezTo>
                    <a:cubicBezTo>
                      <a:pt x="132" y="269"/>
                      <a:pt x="132" y="243"/>
                      <a:pt x="125" y="217"/>
                    </a:cubicBezTo>
                    <a:cubicBezTo>
                      <a:pt x="132" y="184"/>
                      <a:pt x="125" y="131"/>
                      <a:pt x="125" y="79"/>
                    </a:cubicBezTo>
                    <a:cubicBezTo>
                      <a:pt x="125" y="53"/>
                      <a:pt x="125" y="46"/>
                      <a:pt x="1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4"/>
              <p:cNvSpPr/>
              <p:nvPr/>
            </p:nvSpPr>
            <p:spPr>
              <a:xfrm>
                <a:off x="3006256" y="3361173"/>
                <a:ext cx="669" cy="1338"/>
              </a:xfrm>
              <a:custGeom>
                <a:avLst/>
                <a:gdLst/>
                <a:ahLst/>
                <a:cxnLst/>
                <a:rect l="l" t="t" r="r" b="b"/>
                <a:pathLst>
                  <a:path w="7" h="14" extrusionOk="0">
                    <a:moveTo>
                      <a:pt x="7" y="1"/>
                    </a:moveTo>
                    <a:cubicBezTo>
                      <a:pt x="0" y="7"/>
                      <a:pt x="0" y="7"/>
                      <a:pt x="0" y="14"/>
                    </a:cubicBezTo>
                    <a:cubicBezTo>
                      <a:pt x="0" y="7"/>
                      <a:pt x="0" y="7"/>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4"/>
              <p:cNvSpPr/>
              <p:nvPr/>
            </p:nvSpPr>
            <p:spPr>
              <a:xfrm>
                <a:off x="3289364" y="2799258"/>
                <a:ext cx="118861" cy="291420"/>
              </a:xfrm>
              <a:custGeom>
                <a:avLst/>
                <a:gdLst/>
                <a:ahLst/>
                <a:cxnLst/>
                <a:rect l="l" t="t" r="r" b="b"/>
                <a:pathLst>
                  <a:path w="1244" h="3050" extrusionOk="0">
                    <a:moveTo>
                      <a:pt x="982" y="294"/>
                    </a:moveTo>
                    <a:lnTo>
                      <a:pt x="982" y="294"/>
                    </a:lnTo>
                    <a:cubicBezTo>
                      <a:pt x="982" y="294"/>
                      <a:pt x="982" y="295"/>
                      <a:pt x="982" y="295"/>
                    </a:cubicBezTo>
                    <a:cubicBezTo>
                      <a:pt x="982" y="294"/>
                      <a:pt x="982" y="294"/>
                      <a:pt x="982" y="294"/>
                    </a:cubicBezTo>
                    <a:close/>
                    <a:moveTo>
                      <a:pt x="1126" y="589"/>
                    </a:moveTo>
                    <a:lnTo>
                      <a:pt x="1126" y="589"/>
                    </a:lnTo>
                    <a:cubicBezTo>
                      <a:pt x="1127" y="590"/>
                      <a:pt x="1128" y="590"/>
                      <a:pt x="1128" y="591"/>
                    </a:cubicBezTo>
                    <a:lnTo>
                      <a:pt x="1128" y="591"/>
                    </a:lnTo>
                    <a:cubicBezTo>
                      <a:pt x="1128" y="590"/>
                      <a:pt x="1128" y="590"/>
                      <a:pt x="1126" y="589"/>
                    </a:cubicBezTo>
                    <a:close/>
                    <a:moveTo>
                      <a:pt x="1086" y="952"/>
                    </a:moveTo>
                    <a:lnTo>
                      <a:pt x="1086" y="952"/>
                    </a:lnTo>
                    <a:cubicBezTo>
                      <a:pt x="1088" y="953"/>
                      <a:pt x="1091" y="954"/>
                      <a:pt x="1093" y="955"/>
                    </a:cubicBezTo>
                    <a:cubicBezTo>
                      <a:pt x="1091" y="954"/>
                      <a:pt x="1088" y="953"/>
                      <a:pt x="1086" y="952"/>
                    </a:cubicBezTo>
                    <a:close/>
                    <a:moveTo>
                      <a:pt x="860" y="1535"/>
                    </a:moveTo>
                    <a:lnTo>
                      <a:pt x="860" y="1535"/>
                    </a:lnTo>
                    <a:cubicBezTo>
                      <a:pt x="861" y="1535"/>
                      <a:pt x="923" y="1565"/>
                      <a:pt x="884" y="1570"/>
                    </a:cubicBezTo>
                    <a:cubicBezTo>
                      <a:pt x="845" y="1557"/>
                      <a:pt x="845" y="1544"/>
                      <a:pt x="865" y="1538"/>
                    </a:cubicBezTo>
                    <a:cubicBezTo>
                      <a:pt x="861" y="1536"/>
                      <a:pt x="859" y="1535"/>
                      <a:pt x="860" y="1535"/>
                    </a:cubicBezTo>
                    <a:close/>
                    <a:moveTo>
                      <a:pt x="656" y="2459"/>
                    </a:moveTo>
                    <a:cubicBezTo>
                      <a:pt x="655" y="2459"/>
                      <a:pt x="655" y="2460"/>
                      <a:pt x="655" y="2460"/>
                    </a:cubicBezTo>
                    <a:cubicBezTo>
                      <a:pt x="655" y="2460"/>
                      <a:pt x="655" y="2460"/>
                      <a:pt x="656" y="2459"/>
                    </a:cubicBezTo>
                    <a:close/>
                    <a:moveTo>
                      <a:pt x="4" y="3007"/>
                    </a:moveTo>
                    <a:cubicBezTo>
                      <a:pt x="2" y="3012"/>
                      <a:pt x="1" y="3016"/>
                      <a:pt x="1" y="3016"/>
                    </a:cubicBezTo>
                    <a:lnTo>
                      <a:pt x="4" y="3007"/>
                    </a:lnTo>
                    <a:close/>
                    <a:moveTo>
                      <a:pt x="1022" y="0"/>
                    </a:moveTo>
                    <a:cubicBezTo>
                      <a:pt x="1018" y="3"/>
                      <a:pt x="1013" y="5"/>
                      <a:pt x="1007" y="5"/>
                    </a:cubicBezTo>
                    <a:cubicBezTo>
                      <a:pt x="1000" y="5"/>
                      <a:pt x="992" y="3"/>
                      <a:pt x="982" y="0"/>
                    </a:cubicBezTo>
                    <a:lnTo>
                      <a:pt x="982" y="0"/>
                    </a:lnTo>
                    <a:cubicBezTo>
                      <a:pt x="969" y="26"/>
                      <a:pt x="963" y="33"/>
                      <a:pt x="1008" y="52"/>
                    </a:cubicBezTo>
                    <a:cubicBezTo>
                      <a:pt x="1000" y="50"/>
                      <a:pt x="993" y="49"/>
                      <a:pt x="986" y="49"/>
                    </a:cubicBezTo>
                    <a:cubicBezTo>
                      <a:pt x="964" y="49"/>
                      <a:pt x="952" y="60"/>
                      <a:pt x="962" y="60"/>
                    </a:cubicBezTo>
                    <a:cubicBezTo>
                      <a:pt x="964" y="60"/>
                      <a:pt x="966" y="60"/>
                      <a:pt x="969" y="59"/>
                    </a:cubicBezTo>
                    <a:cubicBezTo>
                      <a:pt x="974" y="59"/>
                      <a:pt x="1001" y="56"/>
                      <a:pt x="1017" y="56"/>
                    </a:cubicBezTo>
                    <a:cubicBezTo>
                      <a:pt x="1025" y="56"/>
                      <a:pt x="1030" y="57"/>
                      <a:pt x="1028" y="59"/>
                    </a:cubicBezTo>
                    <a:cubicBezTo>
                      <a:pt x="994" y="59"/>
                      <a:pt x="1018" y="73"/>
                      <a:pt x="981" y="73"/>
                    </a:cubicBezTo>
                    <a:cubicBezTo>
                      <a:pt x="974" y="73"/>
                      <a:pt x="966" y="73"/>
                      <a:pt x="956" y="72"/>
                    </a:cubicBezTo>
                    <a:lnTo>
                      <a:pt x="956" y="72"/>
                    </a:lnTo>
                    <a:cubicBezTo>
                      <a:pt x="923" y="105"/>
                      <a:pt x="963" y="157"/>
                      <a:pt x="969" y="196"/>
                    </a:cubicBezTo>
                    <a:cubicBezTo>
                      <a:pt x="969" y="222"/>
                      <a:pt x="904" y="281"/>
                      <a:pt x="982" y="294"/>
                    </a:cubicBezTo>
                    <a:lnTo>
                      <a:pt x="982" y="294"/>
                    </a:lnTo>
                    <a:cubicBezTo>
                      <a:pt x="981" y="294"/>
                      <a:pt x="995" y="289"/>
                      <a:pt x="1005" y="289"/>
                    </a:cubicBezTo>
                    <a:cubicBezTo>
                      <a:pt x="1011" y="289"/>
                      <a:pt x="1015" y="290"/>
                      <a:pt x="1015" y="295"/>
                    </a:cubicBezTo>
                    <a:cubicBezTo>
                      <a:pt x="1015" y="295"/>
                      <a:pt x="963" y="295"/>
                      <a:pt x="963" y="301"/>
                    </a:cubicBezTo>
                    <a:cubicBezTo>
                      <a:pt x="871" y="340"/>
                      <a:pt x="1008" y="432"/>
                      <a:pt x="943" y="465"/>
                    </a:cubicBezTo>
                    <a:cubicBezTo>
                      <a:pt x="963" y="465"/>
                      <a:pt x="995" y="465"/>
                      <a:pt x="995" y="471"/>
                    </a:cubicBezTo>
                    <a:cubicBezTo>
                      <a:pt x="936" y="478"/>
                      <a:pt x="943" y="517"/>
                      <a:pt x="1002" y="517"/>
                    </a:cubicBezTo>
                    <a:cubicBezTo>
                      <a:pt x="963" y="524"/>
                      <a:pt x="1035" y="543"/>
                      <a:pt x="969" y="543"/>
                    </a:cubicBezTo>
                    <a:cubicBezTo>
                      <a:pt x="956" y="537"/>
                      <a:pt x="995" y="537"/>
                      <a:pt x="969" y="530"/>
                    </a:cubicBezTo>
                    <a:lnTo>
                      <a:pt x="969" y="530"/>
                    </a:lnTo>
                    <a:cubicBezTo>
                      <a:pt x="923" y="556"/>
                      <a:pt x="950" y="550"/>
                      <a:pt x="969" y="582"/>
                    </a:cubicBezTo>
                    <a:cubicBezTo>
                      <a:pt x="956" y="582"/>
                      <a:pt x="949" y="579"/>
                      <a:pt x="942" y="579"/>
                    </a:cubicBezTo>
                    <a:cubicBezTo>
                      <a:pt x="938" y="579"/>
                      <a:pt x="934" y="580"/>
                      <a:pt x="930" y="582"/>
                    </a:cubicBezTo>
                    <a:cubicBezTo>
                      <a:pt x="969" y="588"/>
                      <a:pt x="984" y="618"/>
                      <a:pt x="955" y="618"/>
                    </a:cubicBezTo>
                    <a:cubicBezTo>
                      <a:pt x="950" y="618"/>
                      <a:pt x="944" y="617"/>
                      <a:pt x="936" y="615"/>
                    </a:cubicBezTo>
                    <a:lnTo>
                      <a:pt x="936" y="615"/>
                    </a:lnTo>
                    <a:cubicBezTo>
                      <a:pt x="963" y="635"/>
                      <a:pt x="930" y="641"/>
                      <a:pt x="976" y="654"/>
                    </a:cubicBezTo>
                    <a:cubicBezTo>
                      <a:pt x="825" y="661"/>
                      <a:pt x="969" y="707"/>
                      <a:pt x="969" y="752"/>
                    </a:cubicBezTo>
                    <a:cubicBezTo>
                      <a:pt x="963" y="805"/>
                      <a:pt x="812" y="864"/>
                      <a:pt x="923" y="890"/>
                    </a:cubicBezTo>
                    <a:cubicBezTo>
                      <a:pt x="859" y="890"/>
                      <a:pt x="953" y="929"/>
                      <a:pt x="924" y="929"/>
                    </a:cubicBezTo>
                    <a:cubicBezTo>
                      <a:pt x="918" y="929"/>
                      <a:pt x="906" y="927"/>
                      <a:pt x="884" y="923"/>
                    </a:cubicBezTo>
                    <a:lnTo>
                      <a:pt x="884" y="923"/>
                    </a:lnTo>
                    <a:cubicBezTo>
                      <a:pt x="930" y="1008"/>
                      <a:pt x="851" y="1067"/>
                      <a:pt x="897" y="1119"/>
                    </a:cubicBezTo>
                    <a:cubicBezTo>
                      <a:pt x="734" y="1152"/>
                      <a:pt x="891" y="1289"/>
                      <a:pt x="858" y="1348"/>
                    </a:cubicBezTo>
                    <a:cubicBezTo>
                      <a:pt x="825" y="1387"/>
                      <a:pt x="766" y="1420"/>
                      <a:pt x="786" y="1459"/>
                    </a:cubicBezTo>
                    <a:lnTo>
                      <a:pt x="838" y="1459"/>
                    </a:lnTo>
                    <a:cubicBezTo>
                      <a:pt x="838" y="1464"/>
                      <a:pt x="847" y="1470"/>
                      <a:pt x="854" y="1472"/>
                    </a:cubicBezTo>
                    <a:lnTo>
                      <a:pt x="854" y="1472"/>
                    </a:lnTo>
                    <a:cubicBezTo>
                      <a:pt x="830" y="1468"/>
                      <a:pt x="815" y="1465"/>
                      <a:pt x="805" y="1465"/>
                    </a:cubicBezTo>
                    <a:cubicBezTo>
                      <a:pt x="797" y="1465"/>
                      <a:pt x="792" y="1467"/>
                      <a:pt x="786" y="1472"/>
                    </a:cubicBezTo>
                    <a:cubicBezTo>
                      <a:pt x="806" y="1511"/>
                      <a:pt x="694" y="1577"/>
                      <a:pt x="812" y="1603"/>
                    </a:cubicBezTo>
                    <a:cubicBezTo>
                      <a:pt x="793" y="1610"/>
                      <a:pt x="747" y="1610"/>
                      <a:pt x="812" y="1623"/>
                    </a:cubicBezTo>
                    <a:cubicBezTo>
                      <a:pt x="812" y="1618"/>
                      <a:pt x="812" y="1613"/>
                      <a:pt x="817" y="1613"/>
                    </a:cubicBezTo>
                    <a:cubicBezTo>
                      <a:pt x="819" y="1613"/>
                      <a:pt x="821" y="1614"/>
                      <a:pt x="825" y="1616"/>
                    </a:cubicBezTo>
                    <a:cubicBezTo>
                      <a:pt x="822" y="1623"/>
                      <a:pt x="817" y="1626"/>
                      <a:pt x="809" y="1626"/>
                    </a:cubicBezTo>
                    <a:cubicBezTo>
                      <a:pt x="801" y="1626"/>
                      <a:pt x="789" y="1623"/>
                      <a:pt x="773" y="1616"/>
                    </a:cubicBezTo>
                    <a:lnTo>
                      <a:pt x="773" y="1616"/>
                    </a:lnTo>
                    <a:cubicBezTo>
                      <a:pt x="806" y="1642"/>
                      <a:pt x="773" y="1642"/>
                      <a:pt x="832" y="1662"/>
                    </a:cubicBezTo>
                    <a:cubicBezTo>
                      <a:pt x="786" y="1668"/>
                      <a:pt x="760" y="1714"/>
                      <a:pt x="851" y="1740"/>
                    </a:cubicBezTo>
                    <a:cubicBezTo>
                      <a:pt x="839" y="1740"/>
                      <a:pt x="830" y="1739"/>
                      <a:pt x="823" y="1739"/>
                    </a:cubicBezTo>
                    <a:cubicBezTo>
                      <a:pt x="768" y="1739"/>
                      <a:pt x="868" y="1760"/>
                      <a:pt x="793" y="1760"/>
                    </a:cubicBezTo>
                    <a:cubicBezTo>
                      <a:pt x="858" y="1773"/>
                      <a:pt x="845" y="1793"/>
                      <a:pt x="825" y="1799"/>
                    </a:cubicBezTo>
                    <a:cubicBezTo>
                      <a:pt x="838" y="1799"/>
                      <a:pt x="865" y="1806"/>
                      <a:pt x="871" y="1812"/>
                    </a:cubicBezTo>
                    <a:cubicBezTo>
                      <a:pt x="861" y="1811"/>
                      <a:pt x="850" y="1811"/>
                      <a:pt x="839" y="1811"/>
                    </a:cubicBezTo>
                    <a:cubicBezTo>
                      <a:pt x="789" y="1811"/>
                      <a:pt x="749" y="1822"/>
                      <a:pt x="819" y="1839"/>
                    </a:cubicBezTo>
                    <a:cubicBezTo>
                      <a:pt x="825" y="1832"/>
                      <a:pt x="786" y="1825"/>
                      <a:pt x="819" y="1825"/>
                    </a:cubicBezTo>
                    <a:cubicBezTo>
                      <a:pt x="884" y="1839"/>
                      <a:pt x="812" y="1839"/>
                      <a:pt x="891" y="1852"/>
                    </a:cubicBezTo>
                    <a:lnTo>
                      <a:pt x="779" y="1839"/>
                    </a:lnTo>
                    <a:lnTo>
                      <a:pt x="779" y="1839"/>
                    </a:lnTo>
                    <a:cubicBezTo>
                      <a:pt x="793" y="1878"/>
                      <a:pt x="871" y="1904"/>
                      <a:pt x="779" y="1910"/>
                    </a:cubicBezTo>
                    <a:cubicBezTo>
                      <a:pt x="884" y="1963"/>
                      <a:pt x="721" y="1982"/>
                      <a:pt x="779" y="2022"/>
                    </a:cubicBezTo>
                    <a:cubicBezTo>
                      <a:pt x="789" y="2028"/>
                      <a:pt x="802" y="2028"/>
                      <a:pt x="814" y="2028"/>
                    </a:cubicBezTo>
                    <a:cubicBezTo>
                      <a:pt x="825" y="2028"/>
                      <a:pt x="835" y="2028"/>
                      <a:pt x="838" y="2035"/>
                    </a:cubicBezTo>
                    <a:lnTo>
                      <a:pt x="779" y="2035"/>
                    </a:lnTo>
                    <a:cubicBezTo>
                      <a:pt x="766" y="2041"/>
                      <a:pt x="799" y="2054"/>
                      <a:pt x="799" y="2054"/>
                    </a:cubicBezTo>
                    <a:cubicBezTo>
                      <a:pt x="799" y="2054"/>
                      <a:pt x="773" y="2087"/>
                      <a:pt x="819" y="2113"/>
                    </a:cubicBezTo>
                    <a:cubicBezTo>
                      <a:pt x="747" y="2120"/>
                      <a:pt x="753" y="2166"/>
                      <a:pt x="799" y="2185"/>
                    </a:cubicBezTo>
                    <a:cubicBezTo>
                      <a:pt x="792" y="2183"/>
                      <a:pt x="785" y="2182"/>
                      <a:pt x="777" y="2182"/>
                    </a:cubicBezTo>
                    <a:cubicBezTo>
                      <a:pt x="745" y="2182"/>
                      <a:pt x="719" y="2204"/>
                      <a:pt x="773" y="2231"/>
                    </a:cubicBezTo>
                    <a:cubicBezTo>
                      <a:pt x="694" y="2238"/>
                      <a:pt x="694" y="2290"/>
                      <a:pt x="688" y="2323"/>
                    </a:cubicBezTo>
                    <a:cubicBezTo>
                      <a:pt x="675" y="2368"/>
                      <a:pt x="675" y="2420"/>
                      <a:pt x="656" y="2459"/>
                    </a:cubicBezTo>
                    <a:lnTo>
                      <a:pt x="656" y="2459"/>
                    </a:lnTo>
                    <a:cubicBezTo>
                      <a:pt x="656" y="2459"/>
                      <a:pt x="657" y="2459"/>
                      <a:pt x="658" y="2459"/>
                    </a:cubicBezTo>
                    <a:cubicBezTo>
                      <a:pt x="670" y="2459"/>
                      <a:pt x="713" y="2475"/>
                      <a:pt x="707" y="2486"/>
                    </a:cubicBezTo>
                    <a:cubicBezTo>
                      <a:pt x="707" y="2486"/>
                      <a:pt x="649" y="2460"/>
                      <a:pt x="642" y="2453"/>
                    </a:cubicBezTo>
                    <a:lnTo>
                      <a:pt x="642" y="2453"/>
                    </a:lnTo>
                    <a:cubicBezTo>
                      <a:pt x="655" y="2525"/>
                      <a:pt x="609" y="2578"/>
                      <a:pt x="564" y="2624"/>
                    </a:cubicBezTo>
                    <a:cubicBezTo>
                      <a:pt x="518" y="2663"/>
                      <a:pt x="479" y="2702"/>
                      <a:pt x="452" y="2807"/>
                    </a:cubicBezTo>
                    <a:cubicBezTo>
                      <a:pt x="430" y="2789"/>
                      <a:pt x="409" y="2783"/>
                      <a:pt x="391" y="2783"/>
                    </a:cubicBezTo>
                    <a:cubicBezTo>
                      <a:pt x="359" y="2783"/>
                      <a:pt x="335" y="2801"/>
                      <a:pt x="324" y="2801"/>
                    </a:cubicBezTo>
                    <a:cubicBezTo>
                      <a:pt x="323" y="2801"/>
                      <a:pt x="322" y="2801"/>
                      <a:pt x="321" y="2800"/>
                    </a:cubicBezTo>
                    <a:cubicBezTo>
                      <a:pt x="318" y="2799"/>
                      <a:pt x="315" y="2799"/>
                      <a:pt x="312" y="2799"/>
                    </a:cubicBezTo>
                    <a:cubicBezTo>
                      <a:pt x="292" y="2799"/>
                      <a:pt x="281" y="2818"/>
                      <a:pt x="269" y="2846"/>
                    </a:cubicBezTo>
                    <a:cubicBezTo>
                      <a:pt x="252" y="2869"/>
                      <a:pt x="234" y="2893"/>
                      <a:pt x="212" y="2893"/>
                    </a:cubicBezTo>
                    <a:cubicBezTo>
                      <a:pt x="209" y="2893"/>
                      <a:pt x="207" y="2893"/>
                      <a:pt x="204" y="2892"/>
                    </a:cubicBezTo>
                    <a:cubicBezTo>
                      <a:pt x="204" y="2892"/>
                      <a:pt x="210" y="2853"/>
                      <a:pt x="210" y="2853"/>
                    </a:cubicBezTo>
                    <a:lnTo>
                      <a:pt x="210" y="2853"/>
                    </a:lnTo>
                    <a:cubicBezTo>
                      <a:pt x="197" y="2879"/>
                      <a:pt x="197" y="2846"/>
                      <a:pt x="191" y="2898"/>
                    </a:cubicBezTo>
                    <a:cubicBezTo>
                      <a:pt x="173" y="2858"/>
                      <a:pt x="155" y="2848"/>
                      <a:pt x="137" y="2848"/>
                    </a:cubicBezTo>
                    <a:cubicBezTo>
                      <a:pt x="129" y="2848"/>
                      <a:pt x="120" y="2851"/>
                      <a:pt x="112" y="2853"/>
                    </a:cubicBezTo>
                    <a:cubicBezTo>
                      <a:pt x="101" y="2855"/>
                      <a:pt x="92" y="2857"/>
                      <a:pt x="85" y="2857"/>
                    </a:cubicBezTo>
                    <a:cubicBezTo>
                      <a:pt x="70" y="2857"/>
                      <a:pt x="64" y="2848"/>
                      <a:pt x="73" y="2813"/>
                    </a:cubicBezTo>
                    <a:lnTo>
                      <a:pt x="73" y="2813"/>
                    </a:lnTo>
                    <a:lnTo>
                      <a:pt x="4" y="3007"/>
                    </a:lnTo>
                    <a:lnTo>
                      <a:pt x="4" y="3007"/>
                    </a:lnTo>
                    <a:cubicBezTo>
                      <a:pt x="8" y="2996"/>
                      <a:pt x="16" y="2977"/>
                      <a:pt x="21" y="2977"/>
                    </a:cubicBezTo>
                    <a:cubicBezTo>
                      <a:pt x="27" y="2977"/>
                      <a:pt x="34" y="2983"/>
                      <a:pt x="40" y="2990"/>
                    </a:cubicBezTo>
                    <a:cubicBezTo>
                      <a:pt x="47" y="2990"/>
                      <a:pt x="47" y="2997"/>
                      <a:pt x="53" y="2997"/>
                    </a:cubicBezTo>
                    <a:cubicBezTo>
                      <a:pt x="60" y="3003"/>
                      <a:pt x="66" y="3010"/>
                      <a:pt x="79" y="3010"/>
                    </a:cubicBezTo>
                    <a:cubicBezTo>
                      <a:pt x="89" y="3014"/>
                      <a:pt x="98" y="3019"/>
                      <a:pt x="107" y="3019"/>
                    </a:cubicBezTo>
                    <a:cubicBezTo>
                      <a:pt x="111" y="3019"/>
                      <a:pt x="115" y="3018"/>
                      <a:pt x="119" y="3016"/>
                    </a:cubicBezTo>
                    <a:cubicBezTo>
                      <a:pt x="132" y="3016"/>
                      <a:pt x="138" y="3010"/>
                      <a:pt x="145" y="2997"/>
                    </a:cubicBezTo>
                    <a:cubicBezTo>
                      <a:pt x="145" y="3016"/>
                      <a:pt x="151" y="3023"/>
                      <a:pt x="145" y="3049"/>
                    </a:cubicBezTo>
                    <a:cubicBezTo>
                      <a:pt x="149" y="3049"/>
                      <a:pt x="154" y="3050"/>
                      <a:pt x="159" y="3050"/>
                    </a:cubicBezTo>
                    <a:cubicBezTo>
                      <a:pt x="206" y="3050"/>
                      <a:pt x="254" y="3021"/>
                      <a:pt x="295" y="3003"/>
                    </a:cubicBezTo>
                    <a:cubicBezTo>
                      <a:pt x="328" y="2987"/>
                      <a:pt x="355" y="2976"/>
                      <a:pt x="385" y="2976"/>
                    </a:cubicBezTo>
                    <a:cubicBezTo>
                      <a:pt x="404" y="2976"/>
                      <a:pt x="423" y="2980"/>
                      <a:pt x="446" y="2990"/>
                    </a:cubicBezTo>
                    <a:cubicBezTo>
                      <a:pt x="436" y="2941"/>
                      <a:pt x="449" y="2931"/>
                      <a:pt x="469" y="2931"/>
                    </a:cubicBezTo>
                    <a:cubicBezTo>
                      <a:pt x="482" y="2931"/>
                      <a:pt x="498" y="2935"/>
                      <a:pt x="512" y="2935"/>
                    </a:cubicBezTo>
                    <a:cubicBezTo>
                      <a:pt x="519" y="2935"/>
                      <a:pt x="525" y="2934"/>
                      <a:pt x="531" y="2931"/>
                    </a:cubicBezTo>
                    <a:cubicBezTo>
                      <a:pt x="557" y="2925"/>
                      <a:pt x="583" y="2859"/>
                      <a:pt x="577" y="2853"/>
                    </a:cubicBezTo>
                    <a:lnTo>
                      <a:pt x="577" y="2853"/>
                    </a:lnTo>
                    <a:cubicBezTo>
                      <a:pt x="586" y="2862"/>
                      <a:pt x="592" y="2865"/>
                      <a:pt x="595" y="2865"/>
                    </a:cubicBezTo>
                    <a:cubicBezTo>
                      <a:pt x="602" y="2865"/>
                      <a:pt x="602" y="2854"/>
                      <a:pt x="605" y="2854"/>
                    </a:cubicBezTo>
                    <a:cubicBezTo>
                      <a:pt x="608" y="2854"/>
                      <a:pt x="612" y="2860"/>
                      <a:pt x="622" y="2879"/>
                    </a:cubicBezTo>
                    <a:cubicBezTo>
                      <a:pt x="603" y="2833"/>
                      <a:pt x="649" y="2866"/>
                      <a:pt x="616" y="2813"/>
                    </a:cubicBezTo>
                    <a:lnTo>
                      <a:pt x="616" y="2813"/>
                    </a:lnTo>
                    <a:cubicBezTo>
                      <a:pt x="623" y="2823"/>
                      <a:pt x="630" y="2827"/>
                      <a:pt x="636" y="2827"/>
                    </a:cubicBezTo>
                    <a:cubicBezTo>
                      <a:pt x="651" y="2827"/>
                      <a:pt x="658" y="2800"/>
                      <a:pt x="649" y="2768"/>
                    </a:cubicBezTo>
                    <a:lnTo>
                      <a:pt x="649" y="2768"/>
                    </a:lnTo>
                    <a:cubicBezTo>
                      <a:pt x="668" y="2781"/>
                      <a:pt x="688" y="2807"/>
                      <a:pt x="694" y="2807"/>
                    </a:cubicBezTo>
                    <a:cubicBezTo>
                      <a:pt x="642" y="2722"/>
                      <a:pt x="740" y="2774"/>
                      <a:pt x="694" y="2702"/>
                    </a:cubicBezTo>
                    <a:cubicBezTo>
                      <a:pt x="747" y="2702"/>
                      <a:pt x="786" y="2597"/>
                      <a:pt x="799" y="2525"/>
                    </a:cubicBezTo>
                    <a:cubicBezTo>
                      <a:pt x="815" y="2531"/>
                      <a:pt x="818" y="2540"/>
                      <a:pt x="826" y="2540"/>
                    </a:cubicBezTo>
                    <a:cubicBezTo>
                      <a:pt x="827" y="2540"/>
                      <a:pt x="829" y="2540"/>
                      <a:pt x="832" y="2539"/>
                    </a:cubicBezTo>
                    <a:cubicBezTo>
                      <a:pt x="806" y="2453"/>
                      <a:pt x="923" y="2440"/>
                      <a:pt x="819" y="2355"/>
                    </a:cubicBezTo>
                    <a:lnTo>
                      <a:pt x="819" y="2355"/>
                    </a:lnTo>
                    <a:cubicBezTo>
                      <a:pt x="838" y="2364"/>
                      <a:pt x="850" y="2366"/>
                      <a:pt x="857" y="2366"/>
                    </a:cubicBezTo>
                    <a:cubicBezTo>
                      <a:pt x="874" y="2366"/>
                      <a:pt x="867" y="2351"/>
                      <a:pt x="886" y="2351"/>
                    </a:cubicBezTo>
                    <a:cubicBezTo>
                      <a:pt x="892" y="2351"/>
                      <a:pt x="899" y="2352"/>
                      <a:pt x="910" y="2355"/>
                    </a:cubicBezTo>
                    <a:cubicBezTo>
                      <a:pt x="825" y="2296"/>
                      <a:pt x="917" y="2277"/>
                      <a:pt x="943" y="2218"/>
                    </a:cubicBezTo>
                    <a:cubicBezTo>
                      <a:pt x="976" y="2166"/>
                      <a:pt x="943" y="2094"/>
                      <a:pt x="930" y="2041"/>
                    </a:cubicBezTo>
                    <a:cubicBezTo>
                      <a:pt x="925" y="2021"/>
                      <a:pt x="900" y="2004"/>
                      <a:pt x="920" y="2004"/>
                    </a:cubicBezTo>
                    <a:cubicBezTo>
                      <a:pt x="926" y="2004"/>
                      <a:pt x="935" y="2006"/>
                      <a:pt x="950" y="2009"/>
                    </a:cubicBezTo>
                    <a:cubicBezTo>
                      <a:pt x="956" y="2002"/>
                      <a:pt x="923" y="1996"/>
                      <a:pt x="910" y="1989"/>
                    </a:cubicBezTo>
                    <a:cubicBezTo>
                      <a:pt x="1008" y="1956"/>
                      <a:pt x="1015" y="1897"/>
                      <a:pt x="930" y="1852"/>
                    </a:cubicBezTo>
                    <a:lnTo>
                      <a:pt x="930" y="1852"/>
                    </a:lnTo>
                    <a:cubicBezTo>
                      <a:pt x="963" y="1858"/>
                      <a:pt x="989" y="1865"/>
                      <a:pt x="1002" y="1871"/>
                    </a:cubicBezTo>
                    <a:cubicBezTo>
                      <a:pt x="1002" y="1856"/>
                      <a:pt x="960" y="1830"/>
                      <a:pt x="972" y="1830"/>
                    </a:cubicBezTo>
                    <a:cubicBezTo>
                      <a:pt x="976" y="1830"/>
                      <a:pt x="985" y="1832"/>
                      <a:pt x="1002" y="1839"/>
                    </a:cubicBezTo>
                    <a:cubicBezTo>
                      <a:pt x="956" y="1740"/>
                      <a:pt x="936" y="1721"/>
                      <a:pt x="982" y="1629"/>
                    </a:cubicBezTo>
                    <a:cubicBezTo>
                      <a:pt x="956" y="1623"/>
                      <a:pt x="923" y="1623"/>
                      <a:pt x="923" y="1616"/>
                    </a:cubicBezTo>
                    <a:cubicBezTo>
                      <a:pt x="943" y="1603"/>
                      <a:pt x="1008" y="1544"/>
                      <a:pt x="904" y="1544"/>
                    </a:cubicBezTo>
                    <a:cubicBezTo>
                      <a:pt x="910" y="1524"/>
                      <a:pt x="976" y="1531"/>
                      <a:pt x="917" y="1511"/>
                    </a:cubicBezTo>
                    <a:lnTo>
                      <a:pt x="917" y="1511"/>
                    </a:lnTo>
                    <a:cubicBezTo>
                      <a:pt x="939" y="1514"/>
                      <a:pt x="954" y="1515"/>
                      <a:pt x="963" y="1515"/>
                    </a:cubicBezTo>
                    <a:cubicBezTo>
                      <a:pt x="993" y="1515"/>
                      <a:pt x="966" y="1505"/>
                      <a:pt x="938" y="1500"/>
                    </a:cubicBezTo>
                    <a:lnTo>
                      <a:pt x="938" y="1500"/>
                    </a:lnTo>
                    <a:cubicBezTo>
                      <a:pt x="949" y="1500"/>
                      <a:pt x="954" y="1496"/>
                      <a:pt x="970" y="1496"/>
                    </a:cubicBezTo>
                    <a:cubicBezTo>
                      <a:pt x="976" y="1496"/>
                      <a:pt x="984" y="1497"/>
                      <a:pt x="995" y="1498"/>
                    </a:cubicBezTo>
                    <a:cubicBezTo>
                      <a:pt x="969" y="1446"/>
                      <a:pt x="976" y="1361"/>
                      <a:pt x="1041" y="1296"/>
                    </a:cubicBezTo>
                    <a:cubicBezTo>
                      <a:pt x="950" y="1191"/>
                      <a:pt x="1028" y="1145"/>
                      <a:pt x="1100" y="1053"/>
                    </a:cubicBezTo>
                    <a:cubicBezTo>
                      <a:pt x="1067" y="1034"/>
                      <a:pt x="1139" y="1014"/>
                      <a:pt x="1041" y="1001"/>
                    </a:cubicBezTo>
                    <a:cubicBezTo>
                      <a:pt x="1100" y="1001"/>
                      <a:pt x="1061" y="962"/>
                      <a:pt x="1061" y="955"/>
                    </a:cubicBezTo>
                    <a:lnTo>
                      <a:pt x="1061" y="955"/>
                    </a:lnTo>
                    <a:cubicBezTo>
                      <a:pt x="1054" y="962"/>
                      <a:pt x="1048" y="968"/>
                      <a:pt x="1022" y="968"/>
                    </a:cubicBezTo>
                    <a:cubicBezTo>
                      <a:pt x="1035" y="955"/>
                      <a:pt x="1015" y="949"/>
                      <a:pt x="1041" y="949"/>
                    </a:cubicBezTo>
                    <a:cubicBezTo>
                      <a:pt x="1043" y="950"/>
                      <a:pt x="1045" y="951"/>
                      <a:pt x="1048" y="951"/>
                    </a:cubicBezTo>
                    <a:cubicBezTo>
                      <a:pt x="1052" y="951"/>
                      <a:pt x="1059" y="949"/>
                      <a:pt x="1067" y="949"/>
                    </a:cubicBezTo>
                    <a:cubicBezTo>
                      <a:pt x="1073" y="949"/>
                      <a:pt x="1079" y="950"/>
                      <a:pt x="1086" y="952"/>
                    </a:cubicBezTo>
                    <a:lnTo>
                      <a:pt x="1086" y="952"/>
                    </a:lnTo>
                    <a:cubicBezTo>
                      <a:pt x="1017" y="921"/>
                      <a:pt x="1142" y="896"/>
                      <a:pt x="1035" y="883"/>
                    </a:cubicBezTo>
                    <a:cubicBezTo>
                      <a:pt x="1159" y="877"/>
                      <a:pt x="1074" y="870"/>
                      <a:pt x="1048" y="844"/>
                    </a:cubicBezTo>
                    <a:lnTo>
                      <a:pt x="1048" y="844"/>
                    </a:lnTo>
                    <a:cubicBezTo>
                      <a:pt x="1057" y="846"/>
                      <a:pt x="1063" y="847"/>
                      <a:pt x="1069" y="847"/>
                    </a:cubicBezTo>
                    <a:cubicBezTo>
                      <a:pt x="1104" y="847"/>
                      <a:pt x="1058" y="804"/>
                      <a:pt x="1090" y="804"/>
                    </a:cubicBezTo>
                    <a:cubicBezTo>
                      <a:pt x="1098" y="804"/>
                      <a:pt x="1109" y="806"/>
                      <a:pt x="1126" y="811"/>
                    </a:cubicBezTo>
                    <a:cubicBezTo>
                      <a:pt x="1087" y="772"/>
                      <a:pt x="1159" y="772"/>
                      <a:pt x="1152" y="739"/>
                    </a:cubicBezTo>
                    <a:cubicBezTo>
                      <a:pt x="1133" y="733"/>
                      <a:pt x="1100" y="733"/>
                      <a:pt x="1100" y="726"/>
                    </a:cubicBezTo>
                    <a:cubicBezTo>
                      <a:pt x="1139" y="720"/>
                      <a:pt x="1133" y="713"/>
                      <a:pt x="1093" y="713"/>
                    </a:cubicBezTo>
                    <a:cubicBezTo>
                      <a:pt x="1146" y="707"/>
                      <a:pt x="1146" y="667"/>
                      <a:pt x="1093" y="654"/>
                    </a:cubicBezTo>
                    <a:cubicBezTo>
                      <a:pt x="1164" y="648"/>
                      <a:pt x="1153" y="617"/>
                      <a:pt x="1128" y="591"/>
                    </a:cubicBezTo>
                    <a:lnTo>
                      <a:pt x="1128" y="591"/>
                    </a:lnTo>
                    <a:cubicBezTo>
                      <a:pt x="1129" y="596"/>
                      <a:pt x="1111" y="601"/>
                      <a:pt x="1099" y="601"/>
                    </a:cubicBezTo>
                    <a:cubicBezTo>
                      <a:pt x="1092" y="601"/>
                      <a:pt x="1087" y="600"/>
                      <a:pt x="1087" y="595"/>
                    </a:cubicBezTo>
                    <a:cubicBezTo>
                      <a:pt x="1100" y="595"/>
                      <a:pt x="1113" y="595"/>
                      <a:pt x="1126" y="589"/>
                    </a:cubicBezTo>
                    <a:lnTo>
                      <a:pt x="1126" y="589"/>
                    </a:lnTo>
                    <a:cubicBezTo>
                      <a:pt x="1126" y="589"/>
                      <a:pt x="1126" y="589"/>
                      <a:pt x="1126" y="589"/>
                    </a:cubicBezTo>
                    <a:cubicBezTo>
                      <a:pt x="1179" y="576"/>
                      <a:pt x="1133" y="537"/>
                      <a:pt x="1100" y="537"/>
                    </a:cubicBezTo>
                    <a:cubicBezTo>
                      <a:pt x="1165" y="504"/>
                      <a:pt x="1172" y="465"/>
                      <a:pt x="1093" y="452"/>
                    </a:cubicBezTo>
                    <a:cubicBezTo>
                      <a:pt x="1165" y="445"/>
                      <a:pt x="1126" y="425"/>
                      <a:pt x="1087" y="425"/>
                    </a:cubicBezTo>
                    <a:cubicBezTo>
                      <a:pt x="1165" y="399"/>
                      <a:pt x="1185" y="360"/>
                      <a:pt x="1113" y="327"/>
                    </a:cubicBezTo>
                    <a:cubicBezTo>
                      <a:pt x="1244" y="321"/>
                      <a:pt x="995" y="242"/>
                      <a:pt x="1139" y="223"/>
                    </a:cubicBezTo>
                    <a:cubicBezTo>
                      <a:pt x="1087" y="216"/>
                      <a:pt x="1165" y="203"/>
                      <a:pt x="1080" y="190"/>
                    </a:cubicBezTo>
                    <a:cubicBezTo>
                      <a:pt x="1113" y="183"/>
                      <a:pt x="1113" y="164"/>
                      <a:pt x="1074" y="144"/>
                    </a:cubicBezTo>
                    <a:cubicBezTo>
                      <a:pt x="1146" y="131"/>
                      <a:pt x="1139" y="92"/>
                      <a:pt x="1107" y="59"/>
                    </a:cubicBezTo>
                    <a:cubicBezTo>
                      <a:pt x="1165" y="39"/>
                      <a:pt x="1133" y="39"/>
                      <a:pt x="1113" y="7"/>
                    </a:cubicBezTo>
                    <a:lnTo>
                      <a:pt x="1113" y="7"/>
                    </a:lnTo>
                    <a:cubicBezTo>
                      <a:pt x="1108" y="7"/>
                      <a:pt x="1107" y="21"/>
                      <a:pt x="1078" y="21"/>
                    </a:cubicBezTo>
                    <a:cubicBezTo>
                      <a:pt x="1073" y="21"/>
                      <a:pt x="1067" y="21"/>
                      <a:pt x="1061" y="20"/>
                    </a:cubicBezTo>
                    <a:cubicBezTo>
                      <a:pt x="1087" y="20"/>
                      <a:pt x="1087" y="7"/>
                      <a:pt x="1061" y="7"/>
                    </a:cubicBezTo>
                    <a:cubicBezTo>
                      <a:pt x="1059" y="12"/>
                      <a:pt x="1057" y="14"/>
                      <a:pt x="1055" y="14"/>
                    </a:cubicBezTo>
                    <a:cubicBezTo>
                      <a:pt x="1049" y="14"/>
                      <a:pt x="1041" y="0"/>
                      <a:pt x="1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4"/>
              <p:cNvSpPr/>
              <p:nvPr/>
            </p:nvSpPr>
            <p:spPr>
              <a:xfrm>
                <a:off x="3366948" y="2971148"/>
                <a:ext cx="1338" cy="669"/>
              </a:xfrm>
              <a:custGeom>
                <a:avLst/>
                <a:gdLst/>
                <a:ahLst/>
                <a:cxnLst/>
                <a:rect l="l" t="t" r="r" b="b"/>
                <a:pathLst>
                  <a:path w="14" h="7" extrusionOk="0">
                    <a:moveTo>
                      <a:pt x="13" y="0"/>
                    </a:moveTo>
                    <a:cubicBezTo>
                      <a:pt x="7" y="7"/>
                      <a:pt x="7" y="7"/>
                      <a:pt x="0" y="7"/>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4"/>
              <p:cNvSpPr/>
              <p:nvPr/>
            </p:nvSpPr>
            <p:spPr>
              <a:xfrm>
                <a:off x="3296243" y="2761708"/>
                <a:ext cx="183260" cy="425186"/>
              </a:xfrm>
              <a:custGeom>
                <a:avLst/>
                <a:gdLst/>
                <a:ahLst/>
                <a:cxnLst/>
                <a:rect l="l" t="t" r="r" b="b"/>
                <a:pathLst>
                  <a:path w="1918" h="4450" extrusionOk="0">
                    <a:moveTo>
                      <a:pt x="1646" y="475"/>
                    </a:moveTo>
                    <a:cubicBezTo>
                      <a:pt x="1648" y="475"/>
                      <a:pt x="1650" y="476"/>
                      <a:pt x="1650" y="478"/>
                    </a:cubicBezTo>
                    <a:cubicBezTo>
                      <a:pt x="1650" y="478"/>
                      <a:pt x="1631" y="485"/>
                      <a:pt x="1616" y="491"/>
                    </a:cubicBezTo>
                    <a:lnTo>
                      <a:pt x="1616" y="491"/>
                    </a:lnTo>
                    <a:cubicBezTo>
                      <a:pt x="1617" y="488"/>
                      <a:pt x="1637" y="475"/>
                      <a:pt x="1646" y="475"/>
                    </a:cubicBezTo>
                    <a:close/>
                    <a:moveTo>
                      <a:pt x="1617" y="491"/>
                    </a:moveTo>
                    <a:cubicBezTo>
                      <a:pt x="1617" y="491"/>
                      <a:pt x="1617" y="491"/>
                      <a:pt x="1617" y="491"/>
                    </a:cubicBezTo>
                    <a:cubicBezTo>
                      <a:pt x="1617" y="491"/>
                      <a:pt x="1617" y="491"/>
                      <a:pt x="1617" y="491"/>
                    </a:cubicBezTo>
                    <a:close/>
                    <a:moveTo>
                      <a:pt x="1820" y="936"/>
                    </a:moveTo>
                    <a:lnTo>
                      <a:pt x="1820" y="936"/>
                    </a:lnTo>
                    <a:cubicBezTo>
                      <a:pt x="1821" y="937"/>
                      <a:pt x="1823" y="939"/>
                      <a:pt x="1824" y="940"/>
                    </a:cubicBezTo>
                    <a:lnTo>
                      <a:pt x="1824" y="940"/>
                    </a:lnTo>
                    <a:cubicBezTo>
                      <a:pt x="1824" y="938"/>
                      <a:pt x="1822" y="937"/>
                      <a:pt x="1820" y="936"/>
                    </a:cubicBezTo>
                    <a:close/>
                    <a:moveTo>
                      <a:pt x="1697" y="2496"/>
                    </a:moveTo>
                    <a:lnTo>
                      <a:pt x="1697" y="2496"/>
                    </a:lnTo>
                    <a:cubicBezTo>
                      <a:pt x="1699" y="2496"/>
                      <a:pt x="1761" y="2540"/>
                      <a:pt x="1722" y="2546"/>
                    </a:cubicBezTo>
                    <a:cubicBezTo>
                      <a:pt x="1682" y="2532"/>
                      <a:pt x="1682" y="2519"/>
                      <a:pt x="1702" y="2500"/>
                    </a:cubicBezTo>
                    <a:cubicBezTo>
                      <a:pt x="1698" y="2497"/>
                      <a:pt x="1697" y="2496"/>
                      <a:pt x="1697" y="2496"/>
                    </a:cubicBezTo>
                    <a:close/>
                    <a:moveTo>
                      <a:pt x="3" y="4415"/>
                    </a:moveTo>
                    <a:cubicBezTo>
                      <a:pt x="1" y="4427"/>
                      <a:pt x="1" y="4443"/>
                      <a:pt x="1" y="4443"/>
                    </a:cubicBezTo>
                    <a:lnTo>
                      <a:pt x="3" y="4415"/>
                    </a:lnTo>
                    <a:close/>
                    <a:moveTo>
                      <a:pt x="1682" y="1"/>
                    </a:moveTo>
                    <a:cubicBezTo>
                      <a:pt x="1676" y="7"/>
                      <a:pt x="1676" y="34"/>
                      <a:pt x="1646" y="34"/>
                    </a:cubicBezTo>
                    <a:cubicBezTo>
                      <a:pt x="1643" y="34"/>
                      <a:pt x="1640" y="34"/>
                      <a:pt x="1636" y="33"/>
                    </a:cubicBezTo>
                    <a:cubicBezTo>
                      <a:pt x="1656" y="27"/>
                      <a:pt x="1656" y="14"/>
                      <a:pt x="1630" y="14"/>
                    </a:cubicBezTo>
                    <a:cubicBezTo>
                      <a:pt x="1628" y="24"/>
                      <a:pt x="1626" y="27"/>
                      <a:pt x="1623" y="27"/>
                    </a:cubicBezTo>
                    <a:cubicBezTo>
                      <a:pt x="1618" y="27"/>
                      <a:pt x="1611" y="13"/>
                      <a:pt x="1597" y="13"/>
                    </a:cubicBezTo>
                    <a:cubicBezTo>
                      <a:pt x="1595" y="13"/>
                      <a:pt x="1593" y="13"/>
                      <a:pt x="1591" y="14"/>
                    </a:cubicBezTo>
                    <a:cubicBezTo>
                      <a:pt x="1591" y="17"/>
                      <a:pt x="1586" y="19"/>
                      <a:pt x="1578" y="19"/>
                    </a:cubicBezTo>
                    <a:cubicBezTo>
                      <a:pt x="1571" y="19"/>
                      <a:pt x="1561" y="17"/>
                      <a:pt x="1551" y="14"/>
                    </a:cubicBezTo>
                    <a:lnTo>
                      <a:pt x="1551" y="14"/>
                    </a:lnTo>
                    <a:cubicBezTo>
                      <a:pt x="1545" y="53"/>
                      <a:pt x="1538" y="66"/>
                      <a:pt x="1591" y="92"/>
                    </a:cubicBezTo>
                    <a:cubicBezTo>
                      <a:pt x="1585" y="90"/>
                      <a:pt x="1580" y="90"/>
                      <a:pt x="1575" y="90"/>
                    </a:cubicBezTo>
                    <a:cubicBezTo>
                      <a:pt x="1545" y="90"/>
                      <a:pt x="1529" y="118"/>
                      <a:pt x="1551" y="118"/>
                    </a:cubicBezTo>
                    <a:cubicBezTo>
                      <a:pt x="1556" y="114"/>
                      <a:pt x="1586" y="98"/>
                      <a:pt x="1601" y="98"/>
                    </a:cubicBezTo>
                    <a:cubicBezTo>
                      <a:pt x="1607" y="98"/>
                      <a:pt x="1610" y="100"/>
                      <a:pt x="1610" y="105"/>
                    </a:cubicBezTo>
                    <a:cubicBezTo>
                      <a:pt x="1571" y="112"/>
                      <a:pt x="1617" y="131"/>
                      <a:pt x="1538" y="131"/>
                    </a:cubicBezTo>
                    <a:cubicBezTo>
                      <a:pt x="1512" y="190"/>
                      <a:pt x="1564" y="269"/>
                      <a:pt x="1584" y="334"/>
                    </a:cubicBezTo>
                    <a:cubicBezTo>
                      <a:pt x="1591" y="380"/>
                      <a:pt x="1533" y="483"/>
                      <a:pt x="1615" y="491"/>
                    </a:cubicBezTo>
                    <a:lnTo>
                      <a:pt x="1615" y="491"/>
                    </a:lnTo>
                    <a:cubicBezTo>
                      <a:pt x="1605" y="495"/>
                      <a:pt x="1597" y="498"/>
                      <a:pt x="1597" y="498"/>
                    </a:cubicBezTo>
                    <a:cubicBezTo>
                      <a:pt x="1519" y="589"/>
                      <a:pt x="1676" y="701"/>
                      <a:pt x="1617" y="773"/>
                    </a:cubicBezTo>
                    <a:cubicBezTo>
                      <a:pt x="1627" y="769"/>
                      <a:pt x="1640" y="768"/>
                      <a:pt x="1651" y="768"/>
                    </a:cubicBezTo>
                    <a:cubicBezTo>
                      <a:pt x="1663" y="768"/>
                      <a:pt x="1672" y="769"/>
                      <a:pt x="1676" y="773"/>
                    </a:cubicBezTo>
                    <a:cubicBezTo>
                      <a:pt x="1616" y="790"/>
                      <a:pt x="1627" y="846"/>
                      <a:pt x="1674" y="846"/>
                    </a:cubicBezTo>
                    <a:cubicBezTo>
                      <a:pt x="1679" y="846"/>
                      <a:pt x="1684" y="846"/>
                      <a:pt x="1689" y="845"/>
                    </a:cubicBezTo>
                    <a:lnTo>
                      <a:pt x="1689" y="845"/>
                    </a:lnTo>
                    <a:cubicBezTo>
                      <a:pt x="1650" y="858"/>
                      <a:pt x="1722" y="877"/>
                      <a:pt x="1656" y="890"/>
                    </a:cubicBezTo>
                    <a:cubicBezTo>
                      <a:pt x="1650" y="884"/>
                      <a:pt x="1682" y="871"/>
                      <a:pt x="1656" y="871"/>
                    </a:cubicBezTo>
                    <a:cubicBezTo>
                      <a:pt x="1617" y="923"/>
                      <a:pt x="1643" y="903"/>
                      <a:pt x="1669" y="949"/>
                    </a:cubicBezTo>
                    <a:cubicBezTo>
                      <a:pt x="1665" y="951"/>
                      <a:pt x="1661" y="951"/>
                      <a:pt x="1657" y="951"/>
                    </a:cubicBezTo>
                    <a:cubicBezTo>
                      <a:pt x="1650" y="951"/>
                      <a:pt x="1644" y="950"/>
                      <a:pt x="1640" y="950"/>
                    </a:cubicBezTo>
                    <a:cubicBezTo>
                      <a:pt x="1636" y="950"/>
                      <a:pt x="1632" y="951"/>
                      <a:pt x="1630" y="956"/>
                    </a:cubicBezTo>
                    <a:cubicBezTo>
                      <a:pt x="1671" y="968"/>
                      <a:pt x="1691" y="1017"/>
                      <a:pt x="1656" y="1017"/>
                    </a:cubicBezTo>
                    <a:cubicBezTo>
                      <a:pt x="1653" y="1017"/>
                      <a:pt x="1648" y="1016"/>
                      <a:pt x="1643" y="1015"/>
                    </a:cubicBezTo>
                    <a:lnTo>
                      <a:pt x="1643" y="1015"/>
                    </a:lnTo>
                    <a:cubicBezTo>
                      <a:pt x="1676" y="1041"/>
                      <a:pt x="1636" y="1054"/>
                      <a:pt x="1689" y="1067"/>
                    </a:cubicBezTo>
                    <a:cubicBezTo>
                      <a:pt x="1538" y="1113"/>
                      <a:pt x="1695" y="1152"/>
                      <a:pt x="1702" y="1217"/>
                    </a:cubicBezTo>
                    <a:cubicBezTo>
                      <a:pt x="1702" y="1309"/>
                      <a:pt x="1571" y="1440"/>
                      <a:pt x="1682" y="1453"/>
                    </a:cubicBezTo>
                    <a:cubicBezTo>
                      <a:pt x="1617" y="1471"/>
                      <a:pt x="1744" y="1520"/>
                      <a:pt x="1683" y="1520"/>
                    </a:cubicBezTo>
                    <a:cubicBezTo>
                      <a:pt x="1677" y="1520"/>
                      <a:pt x="1668" y="1520"/>
                      <a:pt x="1656" y="1518"/>
                    </a:cubicBezTo>
                    <a:lnTo>
                      <a:pt x="1656" y="1518"/>
                    </a:lnTo>
                    <a:cubicBezTo>
                      <a:pt x="1715" y="1636"/>
                      <a:pt x="1643" y="1747"/>
                      <a:pt x="1695" y="1832"/>
                    </a:cubicBezTo>
                    <a:cubicBezTo>
                      <a:pt x="1538" y="1904"/>
                      <a:pt x="1708" y="2101"/>
                      <a:pt x="1682" y="2199"/>
                    </a:cubicBezTo>
                    <a:cubicBezTo>
                      <a:pt x="1656" y="2271"/>
                      <a:pt x="1597" y="2330"/>
                      <a:pt x="1617" y="2389"/>
                    </a:cubicBezTo>
                    <a:cubicBezTo>
                      <a:pt x="1643" y="2389"/>
                      <a:pt x="1663" y="2389"/>
                      <a:pt x="1676" y="2382"/>
                    </a:cubicBezTo>
                    <a:cubicBezTo>
                      <a:pt x="1676" y="2389"/>
                      <a:pt x="1682" y="2395"/>
                      <a:pt x="1695" y="2402"/>
                    </a:cubicBezTo>
                    <a:cubicBezTo>
                      <a:pt x="1669" y="2402"/>
                      <a:pt x="1654" y="2397"/>
                      <a:pt x="1642" y="2397"/>
                    </a:cubicBezTo>
                    <a:cubicBezTo>
                      <a:pt x="1632" y="2397"/>
                      <a:pt x="1625" y="2400"/>
                      <a:pt x="1617" y="2408"/>
                    </a:cubicBezTo>
                    <a:cubicBezTo>
                      <a:pt x="1643" y="2467"/>
                      <a:pt x="1532" y="2585"/>
                      <a:pt x="1650" y="2618"/>
                    </a:cubicBezTo>
                    <a:cubicBezTo>
                      <a:pt x="1630" y="2624"/>
                      <a:pt x="1584" y="2631"/>
                      <a:pt x="1650" y="2644"/>
                    </a:cubicBezTo>
                    <a:cubicBezTo>
                      <a:pt x="1656" y="2637"/>
                      <a:pt x="1650" y="2631"/>
                      <a:pt x="1669" y="2631"/>
                    </a:cubicBezTo>
                    <a:cubicBezTo>
                      <a:pt x="1665" y="2642"/>
                      <a:pt x="1657" y="2652"/>
                      <a:pt x="1643" y="2652"/>
                    </a:cubicBezTo>
                    <a:cubicBezTo>
                      <a:pt x="1634" y="2652"/>
                      <a:pt x="1623" y="2648"/>
                      <a:pt x="1610" y="2637"/>
                    </a:cubicBezTo>
                    <a:lnTo>
                      <a:pt x="1610" y="2637"/>
                    </a:lnTo>
                    <a:cubicBezTo>
                      <a:pt x="1650" y="2670"/>
                      <a:pt x="1610" y="2683"/>
                      <a:pt x="1669" y="2709"/>
                    </a:cubicBezTo>
                    <a:cubicBezTo>
                      <a:pt x="1623" y="2722"/>
                      <a:pt x="1604" y="2801"/>
                      <a:pt x="1689" y="2827"/>
                    </a:cubicBezTo>
                    <a:cubicBezTo>
                      <a:pt x="1578" y="2827"/>
                      <a:pt x="1715" y="2860"/>
                      <a:pt x="1630" y="2866"/>
                    </a:cubicBezTo>
                    <a:cubicBezTo>
                      <a:pt x="1695" y="2879"/>
                      <a:pt x="1682" y="2912"/>
                      <a:pt x="1663" y="2932"/>
                    </a:cubicBezTo>
                    <a:cubicBezTo>
                      <a:pt x="1666" y="2930"/>
                      <a:pt x="1671" y="2929"/>
                      <a:pt x="1675" y="2929"/>
                    </a:cubicBezTo>
                    <a:cubicBezTo>
                      <a:pt x="1688" y="2929"/>
                      <a:pt x="1704" y="2935"/>
                      <a:pt x="1708" y="2945"/>
                    </a:cubicBezTo>
                    <a:cubicBezTo>
                      <a:pt x="1643" y="2945"/>
                      <a:pt x="1571" y="2971"/>
                      <a:pt x="1650" y="2990"/>
                    </a:cubicBezTo>
                    <a:cubicBezTo>
                      <a:pt x="1656" y="2984"/>
                      <a:pt x="1623" y="2971"/>
                      <a:pt x="1650" y="2971"/>
                    </a:cubicBezTo>
                    <a:cubicBezTo>
                      <a:pt x="1722" y="2984"/>
                      <a:pt x="1650" y="2990"/>
                      <a:pt x="1728" y="3004"/>
                    </a:cubicBezTo>
                    <a:lnTo>
                      <a:pt x="1610" y="2990"/>
                    </a:lnTo>
                    <a:lnTo>
                      <a:pt x="1610" y="2990"/>
                    </a:lnTo>
                    <a:cubicBezTo>
                      <a:pt x="1630" y="3049"/>
                      <a:pt x="1702" y="3089"/>
                      <a:pt x="1610" y="3108"/>
                    </a:cubicBezTo>
                    <a:cubicBezTo>
                      <a:pt x="1708" y="3180"/>
                      <a:pt x="1538" y="3219"/>
                      <a:pt x="1591" y="3285"/>
                    </a:cubicBezTo>
                    <a:cubicBezTo>
                      <a:pt x="1598" y="3292"/>
                      <a:pt x="1609" y="3294"/>
                      <a:pt x="1619" y="3294"/>
                    </a:cubicBezTo>
                    <a:cubicBezTo>
                      <a:pt x="1627" y="3294"/>
                      <a:pt x="1635" y="3293"/>
                      <a:pt x="1641" y="3293"/>
                    </a:cubicBezTo>
                    <a:cubicBezTo>
                      <a:pt x="1646" y="3293"/>
                      <a:pt x="1650" y="3294"/>
                      <a:pt x="1650" y="3298"/>
                    </a:cubicBezTo>
                    <a:cubicBezTo>
                      <a:pt x="1650" y="3300"/>
                      <a:pt x="1643" y="3301"/>
                      <a:pt x="1634" y="3301"/>
                    </a:cubicBezTo>
                    <a:cubicBezTo>
                      <a:pt x="1617" y="3301"/>
                      <a:pt x="1591" y="3298"/>
                      <a:pt x="1591" y="3298"/>
                    </a:cubicBezTo>
                    <a:lnTo>
                      <a:pt x="1591" y="3298"/>
                    </a:lnTo>
                    <a:cubicBezTo>
                      <a:pt x="1578" y="3311"/>
                      <a:pt x="1604" y="3331"/>
                      <a:pt x="1604" y="3331"/>
                    </a:cubicBezTo>
                    <a:cubicBezTo>
                      <a:pt x="1604" y="3337"/>
                      <a:pt x="1571" y="3376"/>
                      <a:pt x="1610" y="3416"/>
                    </a:cubicBezTo>
                    <a:cubicBezTo>
                      <a:pt x="1538" y="3429"/>
                      <a:pt x="1525" y="3494"/>
                      <a:pt x="1558" y="3533"/>
                    </a:cubicBezTo>
                    <a:cubicBezTo>
                      <a:pt x="1552" y="3528"/>
                      <a:pt x="1544" y="3525"/>
                      <a:pt x="1536" y="3525"/>
                    </a:cubicBezTo>
                    <a:cubicBezTo>
                      <a:pt x="1507" y="3525"/>
                      <a:pt x="1473" y="3558"/>
                      <a:pt x="1519" y="3599"/>
                    </a:cubicBezTo>
                    <a:cubicBezTo>
                      <a:pt x="1479" y="3599"/>
                      <a:pt x="1453" y="3618"/>
                      <a:pt x="1427" y="3645"/>
                    </a:cubicBezTo>
                    <a:cubicBezTo>
                      <a:pt x="1421" y="3651"/>
                      <a:pt x="1414" y="3664"/>
                      <a:pt x="1401" y="3677"/>
                    </a:cubicBezTo>
                    <a:cubicBezTo>
                      <a:pt x="1394" y="3690"/>
                      <a:pt x="1388" y="3710"/>
                      <a:pt x="1375" y="3723"/>
                    </a:cubicBezTo>
                    <a:cubicBezTo>
                      <a:pt x="1336" y="3781"/>
                      <a:pt x="1291" y="3852"/>
                      <a:pt x="1240" y="3898"/>
                    </a:cubicBezTo>
                    <a:lnTo>
                      <a:pt x="1240" y="3898"/>
                    </a:lnTo>
                    <a:cubicBezTo>
                      <a:pt x="1241" y="3897"/>
                      <a:pt x="1241" y="3897"/>
                      <a:pt x="1242" y="3897"/>
                    </a:cubicBezTo>
                    <a:cubicBezTo>
                      <a:pt x="1256" y="3897"/>
                      <a:pt x="1289" y="3928"/>
                      <a:pt x="1283" y="3939"/>
                    </a:cubicBezTo>
                    <a:cubicBezTo>
                      <a:pt x="1282" y="3939"/>
                      <a:pt x="1282" y="3940"/>
                      <a:pt x="1281" y="3940"/>
                    </a:cubicBezTo>
                    <a:cubicBezTo>
                      <a:pt x="1270" y="3940"/>
                      <a:pt x="1252" y="3915"/>
                      <a:pt x="1238" y="3899"/>
                    </a:cubicBezTo>
                    <a:lnTo>
                      <a:pt x="1238" y="3899"/>
                    </a:lnTo>
                    <a:cubicBezTo>
                      <a:pt x="1238" y="3900"/>
                      <a:pt x="1238" y="3900"/>
                      <a:pt x="1237" y="3900"/>
                    </a:cubicBezTo>
                    <a:cubicBezTo>
                      <a:pt x="1237" y="3900"/>
                      <a:pt x="1238" y="3899"/>
                      <a:pt x="1238" y="3899"/>
                    </a:cubicBezTo>
                    <a:lnTo>
                      <a:pt x="1238" y="3899"/>
                    </a:lnTo>
                    <a:cubicBezTo>
                      <a:pt x="1238" y="3899"/>
                      <a:pt x="1238" y="3899"/>
                      <a:pt x="1238" y="3899"/>
                    </a:cubicBezTo>
                    <a:lnTo>
                      <a:pt x="1238" y="3899"/>
                    </a:lnTo>
                    <a:cubicBezTo>
                      <a:pt x="1239" y="3899"/>
                      <a:pt x="1239" y="3898"/>
                      <a:pt x="1240" y="3898"/>
                    </a:cubicBezTo>
                    <a:lnTo>
                      <a:pt x="1240" y="3898"/>
                    </a:lnTo>
                    <a:cubicBezTo>
                      <a:pt x="1239" y="3898"/>
                      <a:pt x="1238" y="3898"/>
                      <a:pt x="1238" y="3899"/>
                    </a:cubicBezTo>
                    <a:lnTo>
                      <a:pt x="1238" y="3899"/>
                    </a:lnTo>
                    <a:cubicBezTo>
                      <a:pt x="1232" y="3893"/>
                      <a:pt x="1228" y="3888"/>
                      <a:pt x="1224" y="3887"/>
                    </a:cubicBezTo>
                    <a:cubicBezTo>
                      <a:pt x="1179" y="3985"/>
                      <a:pt x="1074" y="4031"/>
                      <a:pt x="976" y="4070"/>
                    </a:cubicBezTo>
                    <a:cubicBezTo>
                      <a:pt x="871" y="4109"/>
                      <a:pt x="773" y="4142"/>
                      <a:pt x="668" y="4240"/>
                    </a:cubicBezTo>
                    <a:cubicBezTo>
                      <a:pt x="639" y="4211"/>
                      <a:pt x="601" y="4204"/>
                      <a:pt x="564" y="4204"/>
                    </a:cubicBezTo>
                    <a:cubicBezTo>
                      <a:pt x="530" y="4204"/>
                      <a:pt x="498" y="4210"/>
                      <a:pt x="477" y="4210"/>
                    </a:cubicBezTo>
                    <a:cubicBezTo>
                      <a:pt x="469" y="4210"/>
                      <a:pt x="463" y="4209"/>
                      <a:pt x="459" y="4207"/>
                    </a:cubicBezTo>
                    <a:cubicBezTo>
                      <a:pt x="454" y="4206"/>
                      <a:pt x="449" y="4205"/>
                      <a:pt x="444" y="4205"/>
                    </a:cubicBezTo>
                    <a:cubicBezTo>
                      <a:pt x="387" y="4205"/>
                      <a:pt x="329" y="4293"/>
                      <a:pt x="267" y="4293"/>
                    </a:cubicBezTo>
                    <a:cubicBezTo>
                      <a:pt x="264" y="4293"/>
                      <a:pt x="260" y="4293"/>
                      <a:pt x="256" y="4292"/>
                    </a:cubicBezTo>
                    <a:cubicBezTo>
                      <a:pt x="256" y="4292"/>
                      <a:pt x="263" y="4253"/>
                      <a:pt x="263" y="4253"/>
                    </a:cubicBezTo>
                    <a:lnTo>
                      <a:pt x="263" y="4253"/>
                    </a:lnTo>
                    <a:cubicBezTo>
                      <a:pt x="236" y="4279"/>
                      <a:pt x="243" y="4247"/>
                      <a:pt x="230" y="4299"/>
                    </a:cubicBezTo>
                    <a:cubicBezTo>
                      <a:pt x="206" y="4265"/>
                      <a:pt x="178" y="4255"/>
                      <a:pt x="150" y="4255"/>
                    </a:cubicBezTo>
                    <a:cubicBezTo>
                      <a:pt x="113" y="4255"/>
                      <a:pt x="76" y="4273"/>
                      <a:pt x="50" y="4273"/>
                    </a:cubicBezTo>
                    <a:cubicBezTo>
                      <a:pt x="31" y="4273"/>
                      <a:pt x="18" y="4264"/>
                      <a:pt x="14" y="4233"/>
                    </a:cubicBezTo>
                    <a:lnTo>
                      <a:pt x="3" y="4415"/>
                    </a:lnTo>
                    <a:lnTo>
                      <a:pt x="3" y="4415"/>
                    </a:lnTo>
                    <a:cubicBezTo>
                      <a:pt x="4" y="4409"/>
                      <a:pt x="5" y="4404"/>
                      <a:pt x="7" y="4404"/>
                    </a:cubicBezTo>
                    <a:cubicBezTo>
                      <a:pt x="10" y="4403"/>
                      <a:pt x="12" y="4403"/>
                      <a:pt x="14" y="4403"/>
                    </a:cubicBezTo>
                    <a:cubicBezTo>
                      <a:pt x="42" y="4403"/>
                      <a:pt x="91" y="4423"/>
                      <a:pt x="129" y="4423"/>
                    </a:cubicBezTo>
                    <a:cubicBezTo>
                      <a:pt x="151" y="4423"/>
                      <a:pt x="169" y="4417"/>
                      <a:pt x="178" y="4397"/>
                    </a:cubicBezTo>
                    <a:cubicBezTo>
                      <a:pt x="178" y="4423"/>
                      <a:pt x="184" y="4423"/>
                      <a:pt x="184" y="4449"/>
                    </a:cubicBezTo>
                    <a:cubicBezTo>
                      <a:pt x="274" y="4449"/>
                      <a:pt x="368" y="4394"/>
                      <a:pt x="466" y="4394"/>
                    </a:cubicBezTo>
                    <a:cubicBezTo>
                      <a:pt x="502" y="4394"/>
                      <a:pt x="539" y="4402"/>
                      <a:pt x="577" y="4423"/>
                    </a:cubicBezTo>
                    <a:cubicBezTo>
                      <a:pt x="582" y="4380"/>
                      <a:pt x="598" y="4368"/>
                      <a:pt x="618" y="4368"/>
                    </a:cubicBezTo>
                    <a:cubicBezTo>
                      <a:pt x="642" y="4368"/>
                      <a:pt x="673" y="4385"/>
                      <a:pt x="701" y="4385"/>
                    </a:cubicBezTo>
                    <a:cubicBezTo>
                      <a:pt x="705" y="4385"/>
                      <a:pt x="710" y="4385"/>
                      <a:pt x="714" y="4384"/>
                    </a:cubicBezTo>
                    <a:cubicBezTo>
                      <a:pt x="745" y="4384"/>
                      <a:pt x="817" y="4332"/>
                      <a:pt x="814" y="4315"/>
                    </a:cubicBezTo>
                    <a:lnTo>
                      <a:pt x="814" y="4315"/>
                    </a:lnTo>
                    <a:cubicBezTo>
                      <a:pt x="820" y="4326"/>
                      <a:pt x="826" y="4332"/>
                      <a:pt x="832" y="4332"/>
                    </a:cubicBezTo>
                    <a:cubicBezTo>
                      <a:pt x="845" y="4332"/>
                      <a:pt x="845" y="4332"/>
                      <a:pt x="851" y="4325"/>
                    </a:cubicBezTo>
                    <a:cubicBezTo>
                      <a:pt x="853" y="4325"/>
                      <a:pt x="854" y="4325"/>
                      <a:pt x="855" y="4325"/>
                    </a:cubicBezTo>
                    <a:cubicBezTo>
                      <a:pt x="858" y="4325"/>
                      <a:pt x="860" y="4328"/>
                      <a:pt x="864" y="4358"/>
                    </a:cubicBezTo>
                    <a:cubicBezTo>
                      <a:pt x="864" y="4305"/>
                      <a:pt x="891" y="4351"/>
                      <a:pt x="891" y="4286"/>
                    </a:cubicBezTo>
                    <a:cubicBezTo>
                      <a:pt x="895" y="4299"/>
                      <a:pt x="903" y="4305"/>
                      <a:pt x="912" y="4305"/>
                    </a:cubicBezTo>
                    <a:cubicBezTo>
                      <a:pt x="931" y="4305"/>
                      <a:pt x="956" y="4281"/>
                      <a:pt x="969" y="4247"/>
                    </a:cubicBezTo>
                    <a:cubicBezTo>
                      <a:pt x="982" y="4266"/>
                      <a:pt x="989" y="4299"/>
                      <a:pt x="995" y="4299"/>
                    </a:cubicBezTo>
                    <a:cubicBezTo>
                      <a:pt x="995" y="4201"/>
                      <a:pt x="1080" y="4279"/>
                      <a:pt x="1074" y="4194"/>
                    </a:cubicBezTo>
                    <a:lnTo>
                      <a:pt x="1074" y="4194"/>
                    </a:lnTo>
                    <a:cubicBezTo>
                      <a:pt x="1077" y="4195"/>
                      <a:pt x="1081" y="4195"/>
                      <a:pt x="1085" y="4195"/>
                    </a:cubicBezTo>
                    <a:cubicBezTo>
                      <a:pt x="1148" y="4195"/>
                      <a:pt x="1268" y="4097"/>
                      <a:pt x="1342" y="4011"/>
                    </a:cubicBezTo>
                    <a:cubicBezTo>
                      <a:pt x="1353" y="4022"/>
                      <a:pt x="1355" y="4038"/>
                      <a:pt x="1364" y="4038"/>
                    </a:cubicBezTo>
                    <a:cubicBezTo>
                      <a:pt x="1365" y="4038"/>
                      <a:pt x="1366" y="4038"/>
                      <a:pt x="1368" y="4037"/>
                    </a:cubicBezTo>
                    <a:cubicBezTo>
                      <a:pt x="1394" y="3985"/>
                      <a:pt x="1434" y="3959"/>
                      <a:pt x="1466" y="3926"/>
                    </a:cubicBezTo>
                    <a:cubicBezTo>
                      <a:pt x="1499" y="3893"/>
                      <a:pt x="1525" y="3854"/>
                      <a:pt x="1493" y="3789"/>
                    </a:cubicBezTo>
                    <a:lnTo>
                      <a:pt x="1493" y="3789"/>
                    </a:lnTo>
                    <a:cubicBezTo>
                      <a:pt x="1511" y="3805"/>
                      <a:pt x="1522" y="3810"/>
                      <a:pt x="1530" y="3810"/>
                    </a:cubicBezTo>
                    <a:cubicBezTo>
                      <a:pt x="1546" y="3810"/>
                      <a:pt x="1551" y="3791"/>
                      <a:pt x="1566" y="3791"/>
                    </a:cubicBezTo>
                    <a:cubicBezTo>
                      <a:pt x="1572" y="3791"/>
                      <a:pt x="1580" y="3794"/>
                      <a:pt x="1591" y="3802"/>
                    </a:cubicBezTo>
                    <a:cubicBezTo>
                      <a:pt x="1564" y="3749"/>
                      <a:pt x="1578" y="3723"/>
                      <a:pt x="1604" y="3697"/>
                    </a:cubicBezTo>
                    <a:cubicBezTo>
                      <a:pt x="1630" y="3664"/>
                      <a:pt x="1676" y="3638"/>
                      <a:pt x="1702" y="3592"/>
                    </a:cubicBezTo>
                    <a:cubicBezTo>
                      <a:pt x="1761" y="3507"/>
                      <a:pt x="1748" y="3396"/>
                      <a:pt x="1741" y="3311"/>
                    </a:cubicBezTo>
                    <a:cubicBezTo>
                      <a:pt x="1741" y="3274"/>
                      <a:pt x="1716" y="3246"/>
                      <a:pt x="1739" y="3246"/>
                    </a:cubicBezTo>
                    <a:cubicBezTo>
                      <a:pt x="1745" y="3246"/>
                      <a:pt x="1754" y="3248"/>
                      <a:pt x="1767" y="3252"/>
                    </a:cubicBezTo>
                    <a:cubicBezTo>
                      <a:pt x="1774" y="3239"/>
                      <a:pt x="1748" y="3232"/>
                      <a:pt x="1735" y="3226"/>
                    </a:cubicBezTo>
                    <a:cubicBezTo>
                      <a:pt x="1839" y="3167"/>
                      <a:pt x="1846" y="3069"/>
                      <a:pt x="1767" y="3004"/>
                    </a:cubicBezTo>
                    <a:lnTo>
                      <a:pt x="1767" y="3004"/>
                    </a:lnTo>
                    <a:cubicBezTo>
                      <a:pt x="1800" y="3010"/>
                      <a:pt x="1826" y="3010"/>
                      <a:pt x="1839" y="3017"/>
                    </a:cubicBezTo>
                    <a:cubicBezTo>
                      <a:pt x="1839" y="2996"/>
                      <a:pt x="1796" y="2960"/>
                      <a:pt x="1810" y="2960"/>
                    </a:cubicBezTo>
                    <a:cubicBezTo>
                      <a:pt x="1814" y="2960"/>
                      <a:pt x="1823" y="2963"/>
                      <a:pt x="1839" y="2971"/>
                    </a:cubicBezTo>
                    <a:cubicBezTo>
                      <a:pt x="1800" y="2814"/>
                      <a:pt x="1780" y="2794"/>
                      <a:pt x="1820" y="2631"/>
                    </a:cubicBezTo>
                    <a:cubicBezTo>
                      <a:pt x="1800" y="2631"/>
                      <a:pt x="1767" y="2631"/>
                      <a:pt x="1761" y="2624"/>
                    </a:cubicBezTo>
                    <a:cubicBezTo>
                      <a:pt x="1785" y="2606"/>
                      <a:pt x="1839" y="2505"/>
                      <a:pt x="1757" y="2505"/>
                    </a:cubicBezTo>
                    <a:cubicBezTo>
                      <a:pt x="1752" y="2505"/>
                      <a:pt x="1747" y="2506"/>
                      <a:pt x="1741" y="2506"/>
                    </a:cubicBezTo>
                    <a:cubicBezTo>
                      <a:pt x="1748" y="2480"/>
                      <a:pt x="1813" y="2474"/>
                      <a:pt x="1754" y="2454"/>
                    </a:cubicBezTo>
                    <a:lnTo>
                      <a:pt x="1754" y="2454"/>
                    </a:lnTo>
                    <a:cubicBezTo>
                      <a:pt x="1764" y="2455"/>
                      <a:pt x="1773" y="2455"/>
                      <a:pt x="1780" y="2455"/>
                    </a:cubicBezTo>
                    <a:cubicBezTo>
                      <a:pt x="1843" y="2455"/>
                      <a:pt x="1804" y="2435"/>
                      <a:pt x="1770" y="2429"/>
                    </a:cubicBezTo>
                    <a:lnTo>
                      <a:pt x="1770" y="2429"/>
                    </a:lnTo>
                    <a:cubicBezTo>
                      <a:pt x="1787" y="2429"/>
                      <a:pt x="1789" y="2420"/>
                      <a:pt x="1814" y="2420"/>
                    </a:cubicBezTo>
                    <a:cubicBezTo>
                      <a:pt x="1819" y="2420"/>
                      <a:pt x="1825" y="2420"/>
                      <a:pt x="1833" y="2421"/>
                    </a:cubicBezTo>
                    <a:cubicBezTo>
                      <a:pt x="1800" y="2336"/>
                      <a:pt x="1807" y="2205"/>
                      <a:pt x="1859" y="2088"/>
                    </a:cubicBezTo>
                    <a:cubicBezTo>
                      <a:pt x="1761" y="1931"/>
                      <a:pt x="1833" y="1846"/>
                      <a:pt x="1892" y="1682"/>
                    </a:cubicBezTo>
                    <a:cubicBezTo>
                      <a:pt x="1852" y="1656"/>
                      <a:pt x="1918" y="1610"/>
                      <a:pt x="1820" y="1603"/>
                    </a:cubicBezTo>
                    <a:cubicBezTo>
                      <a:pt x="1879" y="1597"/>
                      <a:pt x="1833" y="1545"/>
                      <a:pt x="1826" y="1531"/>
                    </a:cubicBezTo>
                    <a:lnTo>
                      <a:pt x="1826" y="1531"/>
                    </a:lnTo>
                    <a:cubicBezTo>
                      <a:pt x="1826" y="1545"/>
                      <a:pt x="1820" y="1551"/>
                      <a:pt x="1793" y="1558"/>
                    </a:cubicBezTo>
                    <a:cubicBezTo>
                      <a:pt x="1807" y="1538"/>
                      <a:pt x="1787" y="1531"/>
                      <a:pt x="1807" y="1525"/>
                    </a:cubicBezTo>
                    <a:cubicBezTo>
                      <a:pt x="1810" y="1528"/>
                      <a:pt x="1814" y="1530"/>
                      <a:pt x="1818" y="1530"/>
                    </a:cubicBezTo>
                    <a:cubicBezTo>
                      <a:pt x="1828" y="1530"/>
                      <a:pt x="1840" y="1524"/>
                      <a:pt x="1854" y="1524"/>
                    </a:cubicBezTo>
                    <a:cubicBezTo>
                      <a:pt x="1858" y="1524"/>
                      <a:pt x="1862" y="1524"/>
                      <a:pt x="1865" y="1525"/>
                    </a:cubicBezTo>
                    <a:cubicBezTo>
                      <a:pt x="1781" y="1495"/>
                      <a:pt x="1886" y="1425"/>
                      <a:pt x="1815" y="1425"/>
                    </a:cubicBezTo>
                    <a:cubicBezTo>
                      <a:pt x="1809" y="1425"/>
                      <a:pt x="1802" y="1426"/>
                      <a:pt x="1793" y="1427"/>
                    </a:cubicBezTo>
                    <a:cubicBezTo>
                      <a:pt x="1918" y="1388"/>
                      <a:pt x="1826" y="1394"/>
                      <a:pt x="1800" y="1355"/>
                    </a:cubicBezTo>
                    <a:lnTo>
                      <a:pt x="1800" y="1355"/>
                    </a:lnTo>
                    <a:cubicBezTo>
                      <a:pt x="1807" y="1356"/>
                      <a:pt x="1812" y="1357"/>
                      <a:pt x="1816" y="1357"/>
                    </a:cubicBezTo>
                    <a:cubicBezTo>
                      <a:pt x="1859" y="1357"/>
                      <a:pt x="1796" y="1288"/>
                      <a:pt x="1833" y="1288"/>
                    </a:cubicBezTo>
                    <a:cubicBezTo>
                      <a:pt x="1840" y="1288"/>
                      <a:pt x="1850" y="1290"/>
                      <a:pt x="1865" y="1296"/>
                    </a:cubicBezTo>
                    <a:cubicBezTo>
                      <a:pt x="1826" y="1237"/>
                      <a:pt x="1898" y="1224"/>
                      <a:pt x="1885" y="1165"/>
                    </a:cubicBezTo>
                    <a:cubicBezTo>
                      <a:pt x="1868" y="1165"/>
                      <a:pt x="1850" y="1168"/>
                      <a:pt x="1839" y="1168"/>
                    </a:cubicBezTo>
                    <a:cubicBezTo>
                      <a:pt x="1833" y="1168"/>
                      <a:pt x="1828" y="1167"/>
                      <a:pt x="1826" y="1165"/>
                    </a:cubicBezTo>
                    <a:cubicBezTo>
                      <a:pt x="1856" y="1145"/>
                      <a:pt x="1859" y="1137"/>
                      <a:pt x="1842" y="1137"/>
                    </a:cubicBezTo>
                    <a:cubicBezTo>
                      <a:pt x="1836" y="1137"/>
                      <a:pt x="1829" y="1137"/>
                      <a:pt x="1820" y="1139"/>
                    </a:cubicBezTo>
                    <a:cubicBezTo>
                      <a:pt x="1865" y="1113"/>
                      <a:pt x="1859" y="1054"/>
                      <a:pt x="1807" y="1041"/>
                    </a:cubicBezTo>
                    <a:cubicBezTo>
                      <a:pt x="1876" y="1016"/>
                      <a:pt x="1860" y="972"/>
                      <a:pt x="1824" y="940"/>
                    </a:cubicBezTo>
                    <a:lnTo>
                      <a:pt x="1824" y="940"/>
                    </a:lnTo>
                    <a:cubicBezTo>
                      <a:pt x="1825" y="946"/>
                      <a:pt x="1807" y="956"/>
                      <a:pt x="1796" y="956"/>
                    </a:cubicBezTo>
                    <a:cubicBezTo>
                      <a:pt x="1791" y="956"/>
                      <a:pt x="1787" y="954"/>
                      <a:pt x="1787" y="949"/>
                    </a:cubicBezTo>
                    <a:cubicBezTo>
                      <a:pt x="1800" y="949"/>
                      <a:pt x="1813" y="943"/>
                      <a:pt x="1820" y="936"/>
                    </a:cubicBezTo>
                    <a:lnTo>
                      <a:pt x="1820" y="936"/>
                    </a:lnTo>
                    <a:cubicBezTo>
                      <a:pt x="1820" y="936"/>
                      <a:pt x="1820" y="936"/>
                      <a:pt x="1820" y="936"/>
                    </a:cubicBezTo>
                    <a:cubicBezTo>
                      <a:pt x="1869" y="899"/>
                      <a:pt x="1825" y="851"/>
                      <a:pt x="1793" y="851"/>
                    </a:cubicBezTo>
                    <a:cubicBezTo>
                      <a:pt x="1791" y="851"/>
                      <a:pt x="1789" y="851"/>
                      <a:pt x="1787" y="851"/>
                    </a:cubicBezTo>
                    <a:cubicBezTo>
                      <a:pt x="1846" y="786"/>
                      <a:pt x="1846" y="727"/>
                      <a:pt x="1761" y="720"/>
                    </a:cubicBezTo>
                    <a:cubicBezTo>
                      <a:pt x="1826" y="694"/>
                      <a:pt x="1787" y="674"/>
                      <a:pt x="1748" y="674"/>
                    </a:cubicBezTo>
                    <a:cubicBezTo>
                      <a:pt x="1826" y="622"/>
                      <a:pt x="1826" y="557"/>
                      <a:pt x="1754" y="511"/>
                    </a:cubicBezTo>
                    <a:cubicBezTo>
                      <a:pt x="1879" y="478"/>
                      <a:pt x="1623" y="406"/>
                      <a:pt x="1761" y="341"/>
                    </a:cubicBezTo>
                    <a:cubicBezTo>
                      <a:pt x="1702" y="341"/>
                      <a:pt x="1774" y="308"/>
                      <a:pt x="1689" y="302"/>
                    </a:cubicBezTo>
                    <a:cubicBezTo>
                      <a:pt x="1722" y="282"/>
                      <a:pt x="1715" y="256"/>
                      <a:pt x="1676" y="236"/>
                    </a:cubicBezTo>
                    <a:cubicBezTo>
                      <a:pt x="1741" y="190"/>
                      <a:pt x="1728" y="131"/>
                      <a:pt x="1682" y="86"/>
                    </a:cubicBezTo>
                    <a:cubicBezTo>
                      <a:pt x="1741" y="46"/>
                      <a:pt x="1708" y="46"/>
                      <a:pt x="1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4"/>
              <p:cNvSpPr/>
              <p:nvPr/>
            </p:nvSpPr>
            <p:spPr>
              <a:xfrm>
                <a:off x="3453801" y="3041758"/>
                <a:ext cx="1338" cy="764"/>
              </a:xfrm>
              <a:custGeom>
                <a:avLst/>
                <a:gdLst/>
                <a:ahLst/>
                <a:cxnLst/>
                <a:rect l="l" t="t" r="r" b="b"/>
                <a:pathLst>
                  <a:path w="14" h="8" extrusionOk="0">
                    <a:moveTo>
                      <a:pt x="14" y="1"/>
                    </a:moveTo>
                    <a:cubicBezTo>
                      <a:pt x="7" y="1"/>
                      <a:pt x="7" y="7"/>
                      <a:pt x="1" y="7"/>
                    </a:cubicBezTo>
                    <a:cubicBezTo>
                      <a:pt x="7" y="7"/>
                      <a:pt x="7" y="7"/>
                      <a:pt x="14"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4"/>
              <p:cNvSpPr/>
              <p:nvPr/>
            </p:nvSpPr>
            <p:spPr>
              <a:xfrm>
                <a:off x="3296912" y="2805468"/>
                <a:ext cx="297630" cy="447736"/>
              </a:xfrm>
              <a:custGeom>
                <a:avLst/>
                <a:gdLst/>
                <a:ahLst/>
                <a:cxnLst/>
                <a:rect l="l" t="t" r="r" b="b"/>
                <a:pathLst>
                  <a:path w="3115" h="4686" extrusionOk="0">
                    <a:moveTo>
                      <a:pt x="2846" y="583"/>
                    </a:moveTo>
                    <a:lnTo>
                      <a:pt x="2846" y="583"/>
                    </a:lnTo>
                    <a:cubicBezTo>
                      <a:pt x="2846" y="583"/>
                      <a:pt x="2846" y="583"/>
                      <a:pt x="2846" y="583"/>
                    </a:cubicBezTo>
                    <a:cubicBezTo>
                      <a:pt x="2846" y="583"/>
                      <a:pt x="2846" y="583"/>
                      <a:pt x="2846" y="583"/>
                    </a:cubicBezTo>
                    <a:close/>
                    <a:moveTo>
                      <a:pt x="3003" y="1145"/>
                    </a:moveTo>
                    <a:cubicBezTo>
                      <a:pt x="3004" y="1147"/>
                      <a:pt x="3005" y="1148"/>
                      <a:pt x="3005" y="1149"/>
                    </a:cubicBezTo>
                    <a:lnTo>
                      <a:pt x="3005" y="1149"/>
                    </a:lnTo>
                    <a:cubicBezTo>
                      <a:pt x="3005" y="1148"/>
                      <a:pt x="3005" y="1147"/>
                      <a:pt x="3003" y="1145"/>
                    </a:cubicBezTo>
                    <a:close/>
                    <a:moveTo>
                      <a:pt x="2967" y="1856"/>
                    </a:moveTo>
                    <a:cubicBezTo>
                      <a:pt x="2968" y="1857"/>
                      <a:pt x="2969" y="1858"/>
                      <a:pt x="2971" y="1859"/>
                    </a:cubicBezTo>
                    <a:cubicBezTo>
                      <a:pt x="2969" y="1858"/>
                      <a:pt x="2968" y="1857"/>
                      <a:pt x="2967" y="1856"/>
                    </a:cubicBezTo>
                    <a:close/>
                    <a:moveTo>
                      <a:pt x="2700" y="3011"/>
                    </a:moveTo>
                    <a:cubicBezTo>
                      <a:pt x="2706" y="3011"/>
                      <a:pt x="2761" y="3064"/>
                      <a:pt x="2722" y="3075"/>
                    </a:cubicBezTo>
                    <a:cubicBezTo>
                      <a:pt x="2683" y="3056"/>
                      <a:pt x="2683" y="3036"/>
                      <a:pt x="2702" y="3017"/>
                    </a:cubicBezTo>
                    <a:cubicBezTo>
                      <a:pt x="2699" y="3013"/>
                      <a:pt x="2699" y="3011"/>
                      <a:pt x="2700" y="3011"/>
                    </a:cubicBezTo>
                    <a:close/>
                    <a:moveTo>
                      <a:pt x="1611" y="4285"/>
                    </a:moveTo>
                    <a:cubicBezTo>
                      <a:pt x="1611" y="4285"/>
                      <a:pt x="1610" y="4285"/>
                      <a:pt x="1610" y="4286"/>
                    </a:cubicBezTo>
                    <a:cubicBezTo>
                      <a:pt x="1610" y="4286"/>
                      <a:pt x="1611" y="4285"/>
                      <a:pt x="1611" y="4285"/>
                    </a:cubicBezTo>
                    <a:lnTo>
                      <a:pt x="1611" y="4285"/>
                    </a:lnTo>
                    <a:cubicBezTo>
                      <a:pt x="1611" y="4285"/>
                      <a:pt x="1611" y="4285"/>
                      <a:pt x="1611" y="4285"/>
                    </a:cubicBezTo>
                    <a:close/>
                    <a:moveTo>
                      <a:pt x="2964" y="1"/>
                    </a:moveTo>
                    <a:cubicBezTo>
                      <a:pt x="2959" y="11"/>
                      <a:pt x="2958" y="39"/>
                      <a:pt x="2934" y="39"/>
                    </a:cubicBezTo>
                    <a:cubicBezTo>
                      <a:pt x="2928" y="39"/>
                      <a:pt x="2921" y="37"/>
                      <a:pt x="2912" y="33"/>
                    </a:cubicBezTo>
                    <a:cubicBezTo>
                      <a:pt x="2938" y="33"/>
                      <a:pt x="2931" y="14"/>
                      <a:pt x="2912" y="14"/>
                    </a:cubicBezTo>
                    <a:cubicBezTo>
                      <a:pt x="2910" y="25"/>
                      <a:pt x="2908" y="30"/>
                      <a:pt x="2905" y="30"/>
                    </a:cubicBezTo>
                    <a:cubicBezTo>
                      <a:pt x="2900" y="30"/>
                      <a:pt x="2891" y="7"/>
                      <a:pt x="2872" y="7"/>
                    </a:cubicBezTo>
                    <a:cubicBezTo>
                      <a:pt x="2869" y="10"/>
                      <a:pt x="2864" y="12"/>
                      <a:pt x="2858" y="12"/>
                    </a:cubicBezTo>
                    <a:cubicBezTo>
                      <a:pt x="2851" y="12"/>
                      <a:pt x="2843" y="10"/>
                      <a:pt x="2833" y="7"/>
                    </a:cubicBezTo>
                    <a:lnTo>
                      <a:pt x="2833" y="7"/>
                    </a:lnTo>
                    <a:cubicBezTo>
                      <a:pt x="2827" y="53"/>
                      <a:pt x="2814" y="66"/>
                      <a:pt x="2859" y="99"/>
                    </a:cubicBezTo>
                    <a:cubicBezTo>
                      <a:pt x="2854" y="96"/>
                      <a:pt x="2849" y="94"/>
                      <a:pt x="2844" y="94"/>
                    </a:cubicBezTo>
                    <a:cubicBezTo>
                      <a:pt x="2820" y="94"/>
                      <a:pt x="2802" y="125"/>
                      <a:pt x="2822" y="125"/>
                    </a:cubicBezTo>
                    <a:cubicBezTo>
                      <a:pt x="2823" y="125"/>
                      <a:pt x="2825" y="125"/>
                      <a:pt x="2827" y="125"/>
                    </a:cubicBezTo>
                    <a:cubicBezTo>
                      <a:pt x="2827" y="120"/>
                      <a:pt x="2854" y="110"/>
                      <a:pt x="2870" y="110"/>
                    </a:cubicBezTo>
                    <a:cubicBezTo>
                      <a:pt x="2877" y="110"/>
                      <a:pt x="2881" y="112"/>
                      <a:pt x="2879" y="118"/>
                    </a:cubicBezTo>
                    <a:cubicBezTo>
                      <a:pt x="2849" y="118"/>
                      <a:pt x="2879" y="145"/>
                      <a:pt x="2826" y="145"/>
                    </a:cubicBezTo>
                    <a:cubicBezTo>
                      <a:pt x="2820" y="145"/>
                      <a:pt x="2814" y="145"/>
                      <a:pt x="2807" y="144"/>
                    </a:cubicBezTo>
                    <a:lnTo>
                      <a:pt x="2807" y="144"/>
                    </a:lnTo>
                    <a:cubicBezTo>
                      <a:pt x="2781" y="210"/>
                      <a:pt x="2820" y="308"/>
                      <a:pt x="2833" y="393"/>
                    </a:cubicBezTo>
                    <a:cubicBezTo>
                      <a:pt x="2840" y="445"/>
                      <a:pt x="2768" y="563"/>
                      <a:pt x="2846" y="583"/>
                    </a:cubicBezTo>
                    <a:lnTo>
                      <a:pt x="2846" y="583"/>
                    </a:lnTo>
                    <a:cubicBezTo>
                      <a:pt x="2844" y="581"/>
                      <a:pt x="2865" y="569"/>
                      <a:pt x="2877" y="569"/>
                    </a:cubicBezTo>
                    <a:cubicBezTo>
                      <a:pt x="2882" y="569"/>
                      <a:pt x="2886" y="571"/>
                      <a:pt x="2886" y="576"/>
                    </a:cubicBezTo>
                    <a:cubicBezTo>
                      <a:pt x="2886" y="576"/>
                      <a:pt x="2833" y="589"/>
                      <a:pt x="2827" y="589"/>
                    </a:cubicBezTo>
                    <a:cubicBezTo>
                      <a:pt x="2742" y="687"/>
                      <a:pt x="2886" y="845"/>
                      <a:pt x="2814" y="916"/>
                    </a:cubicBezTo>
                    <a:cubicBezTo>
                      <a:pt x="2840" y="916"/>
                      <a:pt x="2866" y="916"/>
                      <a:pt x="2872" y="923"/>
                    </a:cubicBezTo>
                    <a:cubicBezTo>
                      <a:pt x="2812" y="941"/>
                      <a:pt x="2819" y="1016"/>
                      <a:pt x="2867" y="1016"/>
                    </a:cubicBezTo>
                    <a:cubicBezTo>
                      <a:pt x="2871" y="1016"/>
                      <a:pt x="2875" y="1016"/>
                      <a:pt x="2879" y="1015"/>
                    </a:cubicBezTo>
                    <a:lnTo>
                      <a:pt x="2879" y="1015"/>
                    </a:lnTo>
                    <a:cubicBezTo>
                      <a:pt x="2840" y="1034"/>
                      <a:pt x="2912" y="1060"/>
                      <a:pt x="2846" y="1067"/>
                    </a:cubicBezTo>
                    <a:cubicBezTo>
                      <a:pt x="2833" y="1054"/>
                      <a:pt x="2872" y="1047"/>
                      <a:pt x="2840" y="1047"/>
                    </a:cubicBezTo>
                    <a:cubicBezTo>
                      <a:pt x="2801" y="1100"/>
                      <a:pt x="2827" y="1080"/>
                      <a:pt x="2846" y="1145"/>
                    </a:cubicBezTo>
                    <a:cubicBezTo>
                      <a:pt x="2831" y="1145"/>
                      <a:pt x="2823" y="1137"/>
                      <a:pt x="2814" y="1137"/>
                    </a:cubicBezTo>
                    <a:cubicBezTo>
                      <a:pt x="2812" y="1137"/>
                      <a:pt x="2810" y="1138"/>
                      <a:pt x="2807" y="1139"/>
                    </a:cubicBezTo>
                    <a:cubicBezTo>
                      <a:pt x="2846" y="1156"/>
                      <a:pt x="2862" y="1216"/>
                      <a:pt x="2832" y="1216"/>
                    </a:cubicBezTo>
                    <a:cubicBezTo>
                      <a:pt x="2827" y="1216"/>
                      <a:pt x="2821" y="1215"/>
                      <a:pt x="2814" y="1211"/>
                    </a:cubicBezTo>
                    <a:lnTo>
                      <a:pt x="2814" y="1211"/>
                    </a:lnTo>
                    <a:cubicBezTo>
                      <a:pt x="2840" y="1250"/>
                      <a:pt x="2807" y="1263"/>
                      <a:pt x="2853" y="1289"/>
                    </a:cubicBezTo>
                    <a:cubicBezTo>
                      <a:pt x="2702" y="1316"/>
                      <a:pt x="2853" y="1388"/>
                      <a:pt x="2846" y="1473"/>
                    </a:cubicBezTo>
                    <a:cubicBezTo>
                      <a:pt x="2840" y="1577"/>
                      <a:pt x="2689" y="1715"/>
                      <a:pt x="2794" y="1747"/>
                    </a:cubicBezTo>
                    <a:cubicBezTo>
                      <a:pt x="2733" y="1758"/>
                      <a:pt x="2837" y="1826"/>
                      <a:pt x="2797" y="1826"/>
                    </a:cubicBezTo>
                    <a:cubicBezTo>
                      <a:pt x="2790" y="1826"/>
                      <a:pt x="2779" y="1824"/>
                      <a:pt x="2761" y="1819"/>
                    </a:cubicBezTo>
                    <a:lnTo>
                      <a:pt x="2761" y="1819"/>
                    </a:lnTo>
                    <a:cubicBezTo>
                      <a:pt x="2807" y="1976"/>
                      <a:pt x="2722" y="2101"/>
                      <a:pt x="2768" y="2205"/>
                    </a:cubicBezTo>
                    <a:cubicBezTo>
                      <a:pt x="2604" y="2277"/>
                      <a:pt x="2748" y="2532"/>
                      <a:pt x="2709" y="2650"/>
                    </a:cubicBezTo>
                    <a:cubicBezTo>
                      <a:pt x="2683" y="2735"/>
                      <a:pt x="2617" y="2801"/>
                      <a:pt x="2630" y="2873"/>
                    </a:cubicBezTo>
                    <a:lnTo>
                      <a:pt x="2689" y="2873"/>
                    </a:lnTo>
                    <a:cubicBezTo>
                      <a:pt x="2689" y="2879"/>
                      <a:pt x="2696" y="2886"/>
                      <a:pt x="2709" y="2899"/>
                    </a:cubicBezTo>
                    <a:cubicBezTo>
                      <a:pt x="2676" y="2895"/>
                      <a:pt x="2662" y="2886"/>
                      <a:pt x="2650" y="2886"/>
                    </a:cubicBezTo>
                    <a:cubicBezTo>
                      <a:pt x="2643" y="2886"/>
                      <a:pt x="2638" y="2889"/>
                      <a:pt x="2630" y="2899"/>
                    </a:cubicBezTo>
                    <a:cubicBezTo>
                      <a:pt x="2650" y="2971"/>
                      <a:pt x="2526" y="3115"/>
                      <a:pt x="2644" y="3154"/>
                    </a:cubicBezTo>
                    <a:cubicBezTo>
                      <a:pt x="2624" y="3167"/>
                      <a:pt x="2578" y="3174"/>
                      <a:pt x="2644" y="3187"/>
                    </a:cubicBezTo>
                    <a:cubicBezTo>
                      <a:pt x="2644" y="3180"/>
                      <a:pt x="2644" y="3174"/>
                      <a:pt x="2663" y="3174"/>
                    </a:cubicBezTo>
                    <a:cubicBezTo>
                      <a:pt x="2656" y="3188"/>
                      <a:pt x="2646" y="3197"/>
                      <a:pt x="2635" y="3197"/>
                    </a:cubicBezTo>
                    <a:cubicBezTo>
                      <a:pt x="2626" y="3197"/>
                      <a:pt x="2616" y="3192"/>
                      <a:pt x="2604" y="3180"/>
                    </a:cubicBezTo>
                    <a:lnTo>
                      <a:pt x="2604" y="3180"/>
                    </a:lnTo>
                    <a:cubicBezTo>
                      <a:pt x="2637" y="3226"/>
                      <a:pt x="2604" y="3239"/>
                      <a:pt x="2657" y="3265"/>
                    </a:cubicBezTo>
                    <a:cubicBezTo>
                      <a:pt x="2611" y="3285"/>
                      <a:pt x="2578" y="3370"/>
                      <a:pt x="2663" y="3409"/>
                    </a:cubicBezTo>
                    <a:cubicBezTo>
                      <a:pt x="2651" y="3408"/>
                      <a:pt x="2641" y="3407"/>
                      <a:pt x="2634" y="3407"/>
                    </a:cubicBezTo>
                    <a:cubicBezTo>
                      <a:pt x="2582" y="3407"/>
                      <a:pt x="2662" y="3442"/>
                      <a:pt x="2616" y="3442"/>
                    </a:cubicBezTo>
                    <a:cubicBezTo>
                      <a:pt x="2613" y="3442"/>
                      <a:pt x="2609" y="3442"/>
                      <a:pt x="2604" y="3442"/>
                    </a:cubicBezTo>
                    <a:lnTo>
                      <a:pt x="2604" y="3442"/>
                    </a:lnTo>
                    <a:cubicBezTo>
                      <a:pt x="2663" y="3468"/>
                      <a:pt x="2644" y="3507"/>
                      <a:pt x="2617" y="3520"/>
                    </a:cubicBezTo>
                    <a:cubicBezTo>
                      <a:pt x="2621" y="3519"/>
                      <a:pt x="2625" y="3519"/>
                      <a:pt x="2628" y="3519"/>
                    </a:cubicBezTo>
                    <a:cubicBezTo>
                      <a:pt x="2644" y="3519"/>
                      <a:pt x="2658" y="3529"/>
                      <a:pt x="2663" y="3540"/>
                    </a:cubicBezTo>
                    <a:cubicBezTo>
                      <a:pt x="2647" y="3537"/>
                      <a:pt x="2630" y="3535"/>
                      <a:pt x="2616" y="3535"/>
                    </a:cubicBezTo>
                    <a:cubicBezTo>
                      <a:pt x="2601" y="3535"/>
                      <a:pt x="2588" y="3537"/>
                      <a:pt x="2578" y="3540"/>
                    </a:cubicBezTo>
                    <a:cubicBezTo>
                      <a:pt x="2558" y="3546"/>
                      <a:pt x="2558" y="3560"/>
                      <a:pt x="2591" y="3579"/>
                    </a:cubicBezTo>
                    <a:cubicBezTo>
                      <a:pt x="2602" y="3574"/>
                      <a:pt x="2580" y="3558"/>
                      <a:pt x="2590" y="3558"/>
                    </a:cubicBezTo>
                    <a:cubicBezTo>
                      <a:pt x="2592" y="3558"/>
                      <a:pt x="2594" y="3559"/>
                      <a:pt x="2598" y="3560"/>
                    </a:cubicBezTo>
                    <a:cubicBezTo>
                      <a:pt x="2663" y="3592"/>
                      <a:pt x="2585" y="3579"/>
                      <a:pt x="2657" y="3618"/>
                    </a:cubicBezTo>
                    <a:lnTo>
                      <a:pt x="2552" y="3573"/>
                    </a:lnTo>
                    <a:lnTo>
                      <a:pt x="2552" y="3573"/>
                    </a:lnTo>
                    <a:cubicBezTo>
                      <a:pt x="2552" y="3625"/>
                      <a:pt x="2593" y="3687"/>
                      <a:pt x="2534" y="3687"/>
                    </a:cubicBezTo>
                    <a:cubicBezTo>
                      <a:pt x="2527" y="3687"/>
                      <a:pt x="2517" y="3686"/>
                      <a:pt x="2506" y="3684"/>
                    </a:cubicBezTo>
                    <a:lnTo>
                      <a:pt x="2506" y="3684"/>
                    </a:lnTo>
                    <a:cubicBezTo>
                      <a:pt x="2532" y="3743"/>
                      <a:pt x="2500" y="3762"/>
                      <a:pt x="2460" y="3782"/>
                    </a:cubicBezTo>
                    <a:cubicBezTo>
                      <a:pt x="2428" y="3795"/>
                      <a:pt x="2388" y="3802"/>
                      <a:pt x="2388" y="3847"/>
                    </a:cubicBezTo>
                    <a:cubicBezTo>
                      <a:pt x="2395" y="3874"/>
                      <a:pt x="2441" y="3874"/>
                      <a:pt x="2428" y="3893"/>
                    </a:cubicBezTo>
                    <a:cubicBezTo>
                      <a:pt x="2428" y="3893"/>
                      <a:pt x="2382" y="3861"/>
                      <a:pt x="2375" y="3861"/>
                    </a:cubicBezTo>
                    <a:cubicBezTo>
                      <a:pt x="2362" y="3861"/>
                      <a:pt x="2369" y="3900"/>
                      <a:pt x="2369" y="3900"/>
                    </a:cubicBezTo>
                    <a:cubicBezTo>
                      <a:pt x="2362" y="3900"/>
                      <a:pt x="2303" y="3926"/>
                      <a:pt x="2310" y="3985"/>
                    </a:cubicBezTo>
                    <a:cubicBezTo>
                      <a:pt x="2296" y="3980"/>
                      <a:pt x="2284" y="3978"/>
                      <a:pt x="2272" y="3978"/>
                    </a:cubicBezTo>
                    <a:cubicBezTo>
                      <a:pt x="2252" y="3978"/>
                      <a:pt x="2235" y="3985"/>
                      <a:pt x="2218" y="3998"/>
                    </a:cubicBezTo>
                    <a:cubicBezTo>
                      <a:pt x="2192" y="4011"/>
                      <a:pt x="2179" y="4037"/>
                      <a:pt x="2186" y="4063"/>
                    </a:cubicBezTo>
                    <a:cubicBezTo>
                      <a:pt x="2180" y="4048"/>
                      <a:pt x="2163" y="4039"/>
                      <a:pt x="2145" y="4039"/>
                    </a:cubicBezTo>
                    <a:cubicBezTo>
                      <a:pt x="2116" y="4039"/>
                      <a:pt x="2086" y="4059"/>
                      <a:pt x="2094" y="4103"/>
                    </a:cubicBezTo>
                    <a:cubicBezTo>
                      <a:pt x="2076" y="4094"/>
                      <a:pt x="2059" y="4090"/>
                      <a:pt x="2041" y="4090"/>
                    </a:cubicBezTo>
                    <a:cubicBezTo>
                      <a:pt x="2019" y="4090"/>
                      <a:pt x="1998" y="4095"/>
                      <a:pt x="1976" y="4103"/>
                    </a:cubicBezTo>
                    <a:cubicBezTo>
                      <a:pt x="1943" y="4122"/>
                      <a:pt x="1904" y="4142"/>
                      <a:pt x="1872" y="4161"/>
                    </a:cubicBezTo>
                    <a:cubicBezTo>
                      <a:pt x="1781" y="4207"/>
                      <a:pt x="1690" y="4259"/>
                      <a:pt x="1611" y="4285"/>
                    </a:cubicBezTo>
                    <a:lnTo>
                      <a:pt x="1611" y="4285"/>
                    </a:lnTo>
                    <a:cubicBezTo>
                      <a:pt x="1621" y="4286"/>
                      <a:pt x="1648" y="4332"/>
                      <a:pt x="1636" y="4338"/>
                    </a:cubicBezTo>
                    <a:cubicBezTo>
                      <a:pt x="1635" y="4338"/>
                      <a:pt x="1635" y="4339"/>
                      <a:pt x="1634" y="4339"/>
                    </a:cubicBezTo>
                    <a:cubicBezTo>
                      <a:pt x="1622" y="4339"/>
                      <a:pt x="1609" y="4279"/>
                      <a:pt x="1597" y="4273"/>
                    </a:cubicBezTo>
                    <a:cubicBezTo>
                      <a:pt x="1492" y="4351"/>
                      <a:pt x="1361" y="4377"/>
                      <a:pt x="1224" y="4390"/>
                    </a:cubicBezTo>
                    <a:cubicBezTo>
                      <a:pt x="1093" y="4410"/>
                      <a:pt x="956" y="4430"/>
                      <a:pt x="818" y="4515"/>
                    </a:cubicBezTo>
                    <a:cubicBezTo>
                      <a:pt x="746" y="4449"/>
                      <a:pt x="602" y="4475"/>
                      <a:pt x="570" y="4462"/>
                    </a:cubicBezTo>
                    <a:cubicBezTo>
                      <a:pt x="561" y="4460"/>
                      <a:pt x="553" y="4458"/>
                      <a:pt x="544" y="4458"/>
                    </a:cubicBezTo>
                    <a:cubicBezTo>
                      <a:pt x="476" y="4458"/>
                      <a:pt x="401" y="4535"/>
                      <a:pt x="329" y="4535"/>
                    </a:cubicBezTo>
                    <a:cubicBezTo>
                      <a:pt x="324" y="4535"/>
                      <a:pt x="319" y="4535"/>
                      <a:pt x="314" y="4534"/>
                    </a:cubicBezTo>
                    <a:cubicBezTo>
                      <a:pt x="314" y="4534"/>
                      <a:pt x="321" y="4495"/>
                      <a:pt x="321" y="4495"/>
                    </a:cubicBezTo>
                    <a:lnTo>
                      <a:pt x="321" y="4495"/>
                    </a:lnTo>
                    <a:cubicBezTo>
                      <a:pt x="295" y="4515"/>
                      <a:pt x="301" y="4489"/>
                      <a:pt x="282" y="4534"/>
                    </a:cubicBezTo>
                    <a:cubicBezTo>
                      <a:pt x="251" y="4495"/>
                      <a:pt x="213" y="4485"/>
                      <a:pt x="176" y="4485"/>
                    </a:cubicBezTo>
                    <a:cubicBezTo>
                      <a:pt x="136" y="4485"/>
                      <a:pt x="97" y="4497"/>
                      <a:pt x="69" y="4497"/>
                    </a:cubicBezTo>
                    <a:cubicBezTo>
                      <a:pt x="45" y="4497"/>
                      <a:pt x="29" y="4488"/>
                      <a:pt x="27" y="4456"/>
                    </a:cubicBezTo>
                    <a:lnTo>
                      <a:pt x="0" y="4665"/>
                    </a:lnTo>
                    <a:cubicBezTo>
                      <a:pt x="0" y="4665"/>
                      <a:pt x="7" y="4626"/>
                      <a:pt x="14" y="4626"/>
                    </a:cubicBezTo>
                    <a:cubicBezTo>
                      <a:pt x="16" y="4626"/>
                      <a:pt x="18" y="4626"/>
                      <a:pt x="21" y="4626"/>
                    </a:cubicBezTo>
                    <a:cubicBezTo>
                      <a:pt x="59" y="4626"/>
                      <a:pt x="120" y="4656"/>
                      <a:pt x="166" y="4656"/>
                    </a:cubicBezTo>
                    <a:cubicBezTo>
                      <a:pt x="187" y="4656"/>
                      <a:pt x="205" y="4650"/>
                      <a:pt x="216" y="4633"/>
                    </a:cubicBezTo>
                    <a:cubicBezTo>
                      <a:pt x="216" y="4652"/>
                      <a:pt x="223" y="4659"/>
                      <a:pt x="223" y="4685"/>
                    </a:cubicBezTo>
                    <a:cubicBezTo>
                      <a:pt x="228" y="4685"/>
                      <a:pt x="233" y="4685"/>
                      <a:pt x="238" y="4685"/>
                    </a:cubicBezTo>
                    <a:cubicBezTo>
                      <a:pt x="332" y="4685"/>
                      <a:pt x="433" y="4648"/>
                      <a:pt x="533" y="4648"/>
                    </a:cubicBezTo>
                    <a:cubicBezTo>
                      <a:pt x="583" y="4648"/>
                      <a:pt x="633" y="4658"/>
                      <a:pt x="681" y="4685"/>
                    </a:cubicBezTo>
                    <a:cubicBezTo>
                      <a:pt x="693" y="4648"/>
                      <a:pt x="711" y="4637"/>
                      <a:pt x="731" y="4637"/>
                    </a:cubicBezTo>
                    <a:cubicBezTo>
                      <a:pt x="763" y="4637"/>
                      <a:pt x="802" y="4666"/>
                      <a:pt x="838" y="4666"/>
                    </a:cubicBezTo>
                    <a:cubicBezTo>
                      <a:pt x="840" y="4666"/>
                      <a:pt x="842" y="4665"/>
                      <a:pt x="844" y="4665"/>
                    </a:cubicBezTo>
                    <a:cubicBezTo>
                      <a:pt x="883" y="4665"/>
                      <a:pt x="978" y="4621"/>
                      <a:pt x="975" y="4607"/>
                    </a:cubicBezTo>
                    <a:lnTo>
                      <a:pt x="975" y="4607"/>
                    </a:lnTo>
                    <a:cubicBezTo>
                      <a:pt x="982" y="4626"/>
                      <a:pt x="989" y="4630"/>
                      <a:pt x="997" y="4630"/>
                    </a:cubicBezTo>
                    <a:cubicBezTo>
                      <a:pt x="1004" y="4630"/>
                      <a:pt x="1010" y="4626"/>
                      <a:pt x="1015" y="4626"/>
                    </a:cubicBezTo>
                    <a:cubicBezTo>
                      <a:pt x="1020" y="4626"/>
                      <a:pt x="1023" y="4632"/>
                      <a:pt x="1021" y="4659"/>
                    </a:cubicBezTo>
                    <a:cubicBezTo>
                      <a:pt x="1034" y="4606"/>
                      <a:pt x="1060" y="4659"/>
                      <a:pt x="1073" y="4593"/>
                    </a:cubicBezTo>
                    <a:cubicBezTo>
                      <a:pt x="1073" y="4608"/>
                      <a:pt x="1082" y="4614"/>
                      <a:pt x="1093" y="4614"/>
                    </a:cubicBezTo>
                    <a:cubicBezTo>
                      <a:pt x="1114" y="4614"/>
                      <a:pt x="1144" y="4596"/>
                      <a:pt x="1165" y="4567"/>
                    </a:cubicBezTo>
                    <a:cubicBezTo>
                      <a:pt x="1172" y="4593"/>
                      <a:pt x="1172" y="4626"/>
                      <a:pt x="1185" y="4626"/>
                    </a:cubicBezTo>
                    <a:cubicBezTo>
                      <a:pt x="1198" y="4577"/>
                      <a:pt x="1222" y="4575"/>
                      <a:pt x="1246" y="4575"/>
                    </a:cubicBezTo>
                    <a:cubicBezTo>
                      <a:pt x="1248" y="4575"/>
                      <a:pt x="1249" y="4575"/>
                      <a:pt x="1251" y="4575"/>
                    </a:cubicBezTo>
                    <a:cubicBezTo>
                      <a:pt x="1273" y="4575"/>
                      <a:pt x="1293" y="4574"/>
                      <a:pt x="1302" y="4534"/>
                    </a:cubicBezTo>
                    <a:cubicBezTo>
                      <a:pt x="1312" y="4538"/>
                      <a:pt x="1324" y="4540"/>
                      <a:pt x="1337" y="4540"/>
                    </a:cubicBezTo>
                    <a:cubicBezTo>
                      <a:pt x="1418" y="4540"/>
                      <a:pt x="1562" y="4480"/>
                      <a:pt x="1669" y="4430"/>
                    </a:cubicBezTo>
                    <a:lnTo>
                      <a:pt x="1669" y="4430"/>
                    </a:lnTo>
                    <a:cubicBezTo>
                      <a:pt x="1675" y="4449"/>
                      <a:pt x="1662" y="4462"/>
                      <a:pt x="1675" y="4469"/>
                    </a:cubicBezTo>
                    <a:cubicBezTo>
                      <a:pt x="1728" y="4417"/>
                      <a:pt x="1786" y="4410"/>
                      <a:pt x="1839" y="4390"/>
                    </a:cubicBezTo>
                    <a:cubicBezTo>
                      <a:pt x="1891" y="4377"/>
                      <a:pt x="1930" y="4351"/>
                      <a:pt x="1937" y="4273"/>
                    </a:cubicBezTo>
                    <a:cubicBezTo>
                      <a:pt x="1947" y="4304"/>
                      <a:pt x="1958" y="4311"/>
                      <a:pt x="1970" y="4311"/>
                    </a:cubicBezTo>
                    <a:cubicBezTo>
                      <a:pt x="1980" y="4311"/>
                      <a:pt x="1991" y="4306"/>
                      <a:pt x="2001" y="4306"/>
                    </a:cubicBezTo>
                    <a:cubicBezTo>
                      <a:pt x="2011" y="4306"/>
                      <a:pt x="2020" y="4311"/>
                      <a:pt x="2029" y="4332"/>
                    </a:cubicBezTo>
                    <a:cubicBezTo>
                      <a:pt x="2035" y="4273"/>
                      <a:pt x="2068" y="4253"/>
                      <a:pt x="2107" y="4240"/>
                    </a:cubicBezTo>
                    <a:cubicBezTo>
                      <a:pt x="2153" y="4227"/>
                      <a:pt x="2212" y="4220"/>
                      <a:pt x="2264" y="4194"/>
                    </a:cubicBezTo>
                    <a:cubicBezTo>
                      <a:pt x="2375" y="4148"/>
                      <a:pt x="2447" y="4037"/>
                      <a:pt x="2506" y="3946"/>
                    </a:cubicBezTo>
                    <a:cubicBezTo>
                      <a:pt x="2525" y="3917"/>
                      <a:pt x="2523" y="3882"/>
                      <a:pt x="2538" y="3882"/>
                    </a:cubicBezTo>
                    <a:cubicBezTo>
                      <a:pt x="2544" y="3882"/>
                      <a:pt x="2552" y="3887"/>
                      <a:pt x="2565" y="3900"/>
                    </a:cubicBezTo>
                    <a:cubicBezTo>
                      <a:pt x="2578" y="3893"/>
                      <a:pt x="2558" y="3874"/>
                      <a:pt x="2552" y="3854"/>
                    </a:cubicBezTo>
                    <a:cubicBezTo>
                      <a:pt x="2683" y="3847"/>
                      <a:pt x="2755" y="3723"/>
                      <a:pt x="2696" y="3625"/>
                    </a:cubicBezTo>
                    <a:lnTo>
                      <a:pt x="2696" y="3625"/>
                    </a:lnTo>
                    <a:cubicBezTo>
                      <a:pt x="2729" y="3638"/>
                      <a:pt x="2748" y="3651"/>
                      <a:pt x="2761" y="3664"/>
                    </a:cubicBezTo>
                    <a:cubicBezTo>
                      <a:pt x="2771" y="3634"/>
                      <a:pt x="2743" y="3581"/>
                      <a:pt x="2755" y="3581"/>
                    </a:cubicBezTo>
                    <a:cubicBezTo>
                      <a:pt x="2759" y="3581"/>
                      <a:pt x="2767" y="3586"/>
                      <a:pt x="2781" y="3599"/>
                    </a:cubicBezTo>
                    <a:cubicBezTo>
                      <a:pt x="2787" y="3494"/>
                      <a:pt x="2774" y="3442"/>
                      <a:pt x="2774" y="3383"/>
                    </a:cubicBezTo>
                    <a:cubicBezTo>
                      <a:pt x="2774" y="3331"/>
                      <a:pt x="2787" y="3272"/>
                      <a:pt x="2814" y="3180"/>
                    </a:cubicBezTo>
                    <a:cubicBezTo>
                      <a:pt x="2794" y="3174"/>
                      <a:pt x="2761" y="3174"/>
                      <a:pt x="2755" y="3167"/>
                    </a:cubicBezTo>
                    <a:cubicBezTo>
                      <a:pt x="2779" y="3143"/>
                      <a:pt x="2843" y="3028"/>
                      <a:pt x="2762" y="3028"/>
                    </a:cubicBezTo>
                    <a:cubicBezTo>
                      <a:pt x="2756" y="3028"/>
                      <a:pt x="2749" y="3028"/>
                      <a:pt x="2742" y="3030"/>
                    </a:cubicBezTo>
                    <a:cubicBezTo>
                      <a:pt x="2748" y="2990"/>
                      <a:pt x="2820" y="2990"/>
                      <a:pt x="2761" y="2964"/>
                    </a:cubicBezTo>
                    <a:lnTo>
                      <a:pt x="2761" y="2964"/>
                    </a:lnTo>
                    <a:cubicBezTo>
                      <a:pt x="2775" y="2966"/>
                      <a:pt x="2786" y="2967"/>
                      <a:pt x="2795" y="2967"/>
                    </a:cubicBezTo>
                    <a:cubicBezTo>
                      <a:pt x="2849" y="2967"/>
                      <a:pt x="2807" y="2938"/>
                      <a:pt x="2773" y="2933"/>
                    </a:cubicBezTo>
                    <a:lnTo>
                      <a:pt x="2773" y="2933"/>
                    </a:lnTo>
                    <a:cubicBezTo>
                      <a:pt x="2773" y="2933"/>
                      <a:pt x="2773" y="2933"/>
                      <a:pt x="2773" y="2933"/>
                    </a:cubicBezTo>
                    <a:cubicBezTo>
                      <a:pt x="2792" y="2933"/>
                      <a:pt x="2794" y="2921"/>
                      <a:pt x="2815" y="2921"/>
                    </a:cubicBezTo>
                    <a:cubicBezTo>
                      <a:pt x="2821" y="2921"/>
                      <a:pt x="2829" y="2922"/>
                      <a:pt x="2840" y="2925"/>
                    </a:cubicBezTo>
                    <a:cubicBezTo>
                      <a:pt x="2820" y="2820"/>
                      <a:pt x="2833" y="2663"/>
                      <a:pt x="2899" y="2526"/>
                    </a:cubicBezTo>
                    <a:cubicBezTo>
                      <a:pt x="2820" y="2330"/>
                      <a:pt x="2899" y="2238"/>
                      <a:pt x="2977" y="2048"/>
                    </a:cubicBezTo>
                    <a:cubicBezTo>
                      <a:pt x="2938" y="2016"/>
                      <a:pt x="3016" y="1963"/>
                      <a:pt x="2918" y="1944"/>
                    </a:cubicBezTo>
                    <a:cubicBezTo>
                      <a:pt x="2977" y="1944"/>
                      <a:pt x="2931" y="1872"/>
                      <a:pt x="2931" y="1859"/>
                    </a:cubicBezTo>
                    <a:lnTo>
                      <a:pt x="2931" y="1859"/>
                    </a:lnTo>
                    <a:cubicBezTo>
                      <a:pt x="2931" y="1872"/>
                      <a:pt x="2918" y="1885"/>
                      <a:pt x="2899" y="1891"/>
                    </a:cubicBezTo>
                    <a:cubicBezTo>
                      <a:pt x="2905" y="1865"/>
                      <a:pt x="2892" y="1859"/>
                      <a:pt x="2912" y="1852"/>
                    </a:cubicBezTo>
                    <a:cubicBezTo>
                      <a:pt x="2915" y="1857"/>
                      <a:pt x="2919" y="1859"/>
                      <a:pt x="2923" y="1859"/>
                    </a:cubicBezTo>
                    <a:cubicBezTo>
                      <a:pt x="2931" y="1859"/>
                      <a:pt x="2941" y="1852"/>
                      <a:pt x="2952" y="1852"/>
                    </a:cubicBezTo>
                    <a:cubicBezTo>
                      <a:pt x="2957" y="1852"/>
                      <a:pt x="2962" y="1853"/>
                      <a:pt x="2967" y="1856"/>
                    </a:cubicBezTo>
                    <a:lnTo>
                      <a:pt x="2967" y="1856"/>
                    </a:lnTo>
                    <a:cubicBezTo>
                      <a:pt x="2883" y="1798"/>
                      <a:pt x="3021" y="1728"/>
                      <a:pt x="2912" y="1728"/>
                    </a:cubicBezTo>
                    <a:cubicBezTo>
                      <a:pt x="3036" y="1695"/>
                      <a:pt x="2951" y="1695"/>
                      <a:pt x="2925" y="1643"/>
                    </a:cubicBezTo>
                    <a:lnTo>
                      <a:pt x="2925" y="1643"/>
                    </a:lnTo>
                    <a:cubicBezTo>
                      <a:pt x="2933" y="1646"/>
                      <a:pt x="2939" y="1647"/>
                      <a:pt x="2944" y="1647"/>
                    </a:cubicBezTo>
                    <a:cubicBezTo>
                      <a:pt x="2982" y="1647"/>
                      <a:pt x="2934" y="1564"/>
                      <a:pt x="2968" y="1564"/>
                    </a:cubicBezTo>
                    <a:cubicBezTo>
                      <a:pt x="2975" y="1564"/>
                      <a:pt x="2987" y="1568"/>
                      <a:pt x="3003" y="1577"/>
                    </a:cubicBezTo>
                    <a:cubicBezTo>
                      <a:pt x="2964" y="1505"/>
                      <a:pt x="3036" y="1499"/>
                      <a:pt x="3036" y="1427"/>
                    </a:cubicBezTo>
                    <a:cubicBezTo>
                      <a:pt x="3010" y="1427"/>
                      <a:pt x="2977" y="1427"/>
                      <a:pt x="2977" y="1420"/>
                    </a:cubicBezTo>
                    <a:cubicBezTo>
                      <a:pt x="3016" y="1394"/>
                      <a:pt x="3010" y="1388"/>
                      <a:pt x="2977" y="1388"/>
                    </a:cubicBezTo>
                    <a:cubicBezTo>
                      <a:pt x="3023" y="1361"/>
                      <a:pt x="3023" y="1289"/>
                      <a:pt x="2971" y="1270"/>
                    </a:cubicBezTo>
                    <a:cubicBezTo>
                      <a:pt x="3041" y="1251"/>
                      <a:pt x="3030" y="1194"/>
                      <a:pt x="3005" y="1149"/>
                    </a:cubicBezTo>
                    <a:lnTo>
                      <a:pt x="3005" y="1149"/>
                    </a:lnTo>
                    <a:cubicBezTo>
                      <a:pt x="3007" y="1158"/>
                      <a:pt x="2988" y="1167"/>
                      <a:pt x="2975" y="1167"/>
                    </a:cubicBezTo>
                    <a:cubicBezTo>
                      <a:pt x="2969" y="1167"/>
                      <a:pt x="2964" y="1165"/>
                      <a:pt x="2964" y="1159"/>
                    </a:cubicBezTo>
                    <a:cubicBezTo>
                      <a:pt x="2977" y="1159"/>
                      <a:pt x="2990" y="1152"/>
                      <a:pt x="3003" y="1145"/>
                    </a:cubicBezTo>
                    <a:lnTo>
                      <a:pt x="3003" y="1145"/>
                    </a:lnTo>
                    <a:cubicBezTo>
                      <a:pt x="3003" y="1145"/>
                      <a:pt x="3003" y="1145"/>
                      <a:pt x="3003" y="1145"/>
                    </a:cubicBezTo>
                    <a:cubicBezTo>
                      <a:pt x="3056" y="1106"/>
                      <a:pt x="3010" y="1041"/>
                      <a:pt x="2977" y="1041"/>
                    </a:cubicBezTo>
                    <a:cubicBezTo>
                      <a:pt x="3043" y="969"/>
                      <a:pt x="3049" y="897"/>
                      <a:pt x="2964" y="877"/>
                    </a:cubicBezTo>
                    <a:cubicBezTo>
                      <a:pt x="3036" y="851"/>
                      <a:pt x="2997" y="825"/>
                      <a:pt x="2964" y="825"/>
                    </a:cubicBezTo>
                    <a:cubicBezTo>
                      <a:pt x="3043" y="773"/>
                      <a:pt x="3049" y="694"/>
                      <a:pt x="2984" y="629"/>
                    </a:cubicBezTo>
                    <a:cubicBezTo>
                      <a:pt x="3115" y="602"/>
                      <a:pt x="2859" y="478"/>
                      <a:pt x="3003" y="419"/>
                    </a:cubicBezTo>
                    <a:cubicBezTo>
                      <a:pt x="2951" y="419"/>
                      <a:pt x="3030" y="380"/>
                      <a:pt x="2944" y="367"/>
                    </a:cubicBezTo>
                    <a:cubicBezTo>
                      <a:pt x="2971" y="347"/>
                      <a:pt x="2971" y="315"/>
                      <a:pt x="2938" y="282"/>
                    </a:cubicBezTo>
                    <a:cubicBezTo>
                      <a:pt x="3003" y="243"/>
                      <a:pt x="2997" y="171"/>
                      <a:pt x="2958" y="105"/>
                    </a:cubicBezTo>
                    <a:cubicBezTo>
                      <a:pt x="3023" y="66"/>
                      <a:pt x="2984" y="66"/>
                      <a:pt x="29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4"/>
              <p:cNvSpPr/>
              <p:nvPr/>
            </p:nvSpPr>
            <p:spPr>
              <a:xfrm>
                <a:off x="3545718" y="3141796"/>
                <a:ext cx="1338" cy="669"/>
              </a:xfrm>
              <a:custGeom>
                <a:avLst/>
                <a:gdLst/>
                <a:ahLst/>
                <a:cxnLst/>
                <a:rect l="l" t="t" r="r" b="b"/>
                <a:pathLst>
                  <a:path w="14" h="7" extrusionOk="0">
                    <a:moveTo>
                      <a:pt x="13" y="0"/>
                    </a:moveTo>
                    <a:cubicBezTo>
                      <a:pt x="7" y="0"/>
                      <a:pt x="7" y="0"/>
                      <a:pt x="0" y="7"/>
                    </a:cubicBezTo>
                    <a:cubicBezTo>
                      <a:pt x="7" y="7"/>
                      <a:pt x="7" y="0"/>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4"/>
              <p:cNvSpPr/>
              <p:nvPr/>
            </p:nvSpPr>
            <p:spPr>
              <a:xfrm>
                <a:off x="2856820" y="3004303"/>
                <a:ext cx="149532" cy="229887"/>
              </a:xfrm>
              <a:custGeom>
                <a:avLst/>
                <a:gdLst/>
                <a:ahLst/>
                <a:cxnLst/>
                <a:rect l="l" t="t" r="r" b="b"/>
                <a:pathLst>
                  <a:path w="1565" h="2406" extrusionOk="0">
                    <a:moveTo>
                      <a:pt x="27" y="0"/>
                    </a:moveTo>
                    <a:lnTo>
                      <a:pt x="62" y="3"/>
                    </a:lnTo>
                    <a:lnTo>
                      <a:pt x="62" y="3"/>
                    </a:lnTo>
                    <a:cubicBezTo>
                      <a:pt x="53" y="0"/>
                      <a:pt x="32" y="0"/>
                      <a:pt x="27" y="0"/>
                    </a:cubicBezTo>
                    <a:close/>
                    <a:moveTo>
                      <a:pt x="333" y="1689"/>
                    </a:moveTo>
                    <a:cubicBezTo>
                      <a:pt x="347" y="1689"/>
                      <a:pt x="345" y="1698"/>
                      <a:pt x="341" y="1708"/>
                    </a:cubicBezTo>
                    <a:cubicBezTo>
                      <a:pt x="354" y="1708"/>
                      <a:pt x="336" y="1711"/>
                      <a:pt x="320" y="1711"/>
                    </a:cubicBezTo>
                    <a:cubicBezTo>
                      <a:pt x="303" y="1711"/>
                      <a:pt x="289" y="1708"/>
                      <a:pt x="308" y="1694"/>
                    </a:cubicBezTo>
                    <a:cubicBezTo>
                      <a:pt x="320" y="1691"/>
                      <a:pt x="328" y="1689"/>
                      <a:pt x="333" y="1689"/>
                    </a:cubicBezTo>
                    <a:close/>
                    <a:moveTo>
                      <a:pt x="62" y="3"/>
                    </a:moveTo>
                    <a:cubicBezTo>
                      <a:pt x="65" y="4"/>
                      <a:pt x="66" y="5"/>
                      <a:pt x="66" y="7"/>
                    </a:cubicBezTo>
                    <a:cubicBezTo>
                      <a:pt x="73" y="33"/>
                      <a:pt x="14" y="85"/>
                      <a:pt x="79" y="105"/>
                    </a:cubicBezTo>
                    <a:cubicBezTo>
                      <a:pt x="62" y="105"/>
                      <a:pt x="56" y="108"/>
                      <a:pt x="44" y="108"/>
                    </a:cubicBezTo>
                    <a:cubicBezTo>
                      <a:pt x="38" y="108"/>
                      <a:pt x="31" y="107"/>
                      <a:pt x="20" y="105"/>
                    </a:cubicBezTo>
                    <a:lnTo>
                      <a:pt x="20" y="105"/>
                    </a:lnTo>
                    <a:cubicBezTo>
                      <a:pt x="20" y="177"/>
                      <a:pt x="118" y="262"/>
                      <a:pt x="20" y="327"/>
                    </a:cubicBezTo>
                    <a:cubicBezTo>
                      <a:pt x="118" y="347"/>
                      <a:pt x="33" y="373"/>
                      <a:pt x="33" y="406"/>
                    </a:cubicBezTo>
                    <a:cubicBezTo>
                      <a:pt x="27" y="425"/>
                      <a:pt x="66" y="471"/>
                      <a:pt x="73" y="471"/>
                    </a:cubicBezTo>
                    <a:cubicBezTo>
                      <a:pt x="31" y="471"/>
                      <a:pt x="68" y="488"/>
                      <a:pt x="48" y="488"/>
                    </a:cubicBezTo>
                    <a:cubicBezTo>
                      <a:pt x="43" y="488"/>
                      <a:pt x="35" y="487"/>
                      <a:pt x="20" y="484"/>
                    </a:cubicBezTo>
                    <a:lnTo>
                      <a:pt x="20" y="484"/>
                    </a:lnTo>
                    <a:cubicBezTo>
                      <a:pt x="66" y="497"/>
                      <a:pt x="20" y="504"/>
                      <a:pt x="79" y="517"/>
                    </a:cubicBezTo>
                    <a:cubicBezTo>
                      <a:pt x="33" y="517"/>
                      <a:pt x="46" y="543"/>
                      <a:pt x="86" y="563"/>
                    </a:cubicBezTo>
                    <a:cubicBezTo>
                      <a:pt x="60" y="563"/>
                      <a:pt x="33" y="563"/>
                      <a:pt x="27" y="569"/>
                    </a:cubicBezTo>
                    <a:cubicBezTo>
                      <a:pt x="118" y="595"/>
                      <a:pt x="14" y="608"/>
                      <a:pt x="92" y="635"/>
                    </a:cubicBezTo>
                    <a:cubicBezTo>
                      <a:pt x="53" y="654"/>
                      <a:pt x="73" y="746"/>
                      <a:pt x="92" y="818"/>
                    </a:cubicBezTo>
                    <a:cubicBezTo>
                      <a:pt x="66" y="818"/>
                      <a:pt x="60" y="811"/>
                      <a:pt x="53" y="811"/>
                    </a:cubicBezTo>
                    <a:cubicBezTo>
                      <a:pt x="105" y="877"/>
                      <a:pt x="1" y="929"/>
                      <a:pt x="125" y="968"/>
                    </a:cubicBezTo>
                    <a:cubicBezTo>
                      <a:pt x="118" y="968"/>
                      <a:pt x="113" y="968"/>
                      <a:pt x="108" y="968"/>
                    </a:cubicBezTo>
                    <a:cubicBezTo>
                      <a:pt x="54" y="968"/>
                      <a:pt x="92" y="995"/>
                      <a:pt x="48" y="995"/>
                    </a:cubicBezTo>
                    <a:cubicBezTo>
                      <a:pt x="44" y="995"/>
                      <a:pt x="39" y="995"/>
                      <a:pt x="33" y="994"/>
                    </a:cubicBezTo>
                    <a:lnTo>
                      <a:pt x="33" y="994"/>
                    </a:lnTo>
                    <a:cubicBezTo>
                      <a:pt x="132" y="1027"/>
                      <a:pt x="53" y="1073"/>
                      <a:pt x="40" y="1125"/>
                    </a:cubicBezTo>
                    <a:cubicBezTo>
                      <a:pt x="20" y="1184"/>
                      <a:pt x="66" y="1243"/>
                      <a:pt x="92" y="1289"/>
                    </a:cubicBezTo>
                    <a:cubicBezTo>
                      <a:pt x="105" y="1315"/>
                      <a:pt x="151" y="1322"/>
                      <a:pt x="86" y="1328"/>
                    </a:cubicBezTo>
                    <a:cubicBezTo>
                      <a:pt x="79" y="1335"/>
                      <a:pt x="112" y="1335"/>
                      <a:pt x="125" y="1335"/>
                    </a:cubicBezTo>
                    <a:cubicBezTo>
                      <a:pt x="40" y="1387"/>
                      <a:pt x="53" y="1452"/>
                      <a:pt x="151" y="1465"/>
                    </a:cubicBezTo>
                    <a:cubicBezTo>
                      <a:pt x="118" y="1472"/>
                      <a:pt x="92" y="1479"/>
                      <a:pt x="73" y="1479"/>
                    </a:cubicBezTo>
                    <a:cubicBezTo>
                      <a:pt x="79" y="1492"/>
                      <a:pt x="158" y="1505"/>
                      <a:pt x="79" y="1505"/>
                    </a:cubicBezTo>
                    <a:cubicBezTo>
                      <a:pt x="164" y="1583"/>
                      <a:pt x="184" y="1590"/>
                      <a:pt x="190" y="1694"/>
                    </a:cubicBezTo>
                    <a:cubicBezTo>
                      <a:pt x="213" y="1689"/>
                      <a:pt x="235" y="1674"/>
                      <a:pt x="245" y="1674"/>
                    </a:cubicBezTo>
                    <a:cubicBezTo>
                      <a:pt x="247" y="1674"/>
                      <a:pt x="248" y="1674"/>
                      <a:pt x="249" y="1675"/>
                    </a:cubicBezTo>
                    <a:cubicBezTo>
                      <a:pt x="240" y="1689"/>
                      <a:pt x="223" y="1744"/>
                      <a:pt x="252" y="1744"/>
                    </a:cubicBezTo>
                    <a:cubicBezTo>
                      <a:pt x="262" y="1744"/>
                      <a:pt x="278" y="1737"/>
                      <a:pt x="302" y="1721"/>
                    </a:cubicBezTo>
                    <a:lnTo>
                      <a:pt x="302" y="1721"/>
                    </a:lnTo>
                    <a:cubicBezTo>
                      <a:pt x="307" y="1736"/>
                      <a:pt x="272" y="1759"/>
                      <a:pt x="281" y="1759"/>
                    </a:cubicBezTo>
                    <a:cubicBezTo>
                      <a:pt x="284" y="1759"/>
                      <a:pt x="290" y="1758"/>
                      <a:pt x="302" y="1753"/>
                    </a:cubicBezTo>
                    <a:lnTo>
                      <a:pt x="302" y="1753"/>
                    </a:lnTo>
                    <a:cubicBezTo>
                      <a:pt x="254" y="1782"/>
                      <a:pt x="248" y="1792"/>
                      <a:pt x="258" y="1792"/>
                    </a:cubicBezTo>
                    <a:cubicBezTo>
                      <a:pt x="266" y="1792"/>
                      <a:pt x="285" y="1785"/>
                      <a:pt x="301" y="1775"/>
                    </a:cubicBezTo>
                    <a:lnTo>
                      <a:pt x="301" y="1775"/>
                    </a:lnTo>
                    <a:cubicBezTo>
                      <a:pt x="287" y="1787"/>
                      <a:pt x="292" y="1791"/>
                      <a:pt x="249" y="1812"/>
                    </a:cubicBezTo>
                    <a:cubicBezTo>
                      <a:pt x="302" y="1845"/>
                      <a:pt x="347" y="1904"/>
                      <a:pt x="360" y="1995"/>
                    </a:cubicBezTo>
                    <a:cubicBezTo>
                      <a:pt x="491" y="1995"/>
                      <a:pt x="478" y="2080"/>
                      <a:pt x="537" y="2192"/>
                    </a:cubicBezTo>
                    <a:cubicBezTo>
                      <a:pt x="542" y="2188"/>
                      <a:pt x="546" y="2186"/>
                      <a:pt x="550" y="2186"/>
                    </a:cubicBezTo>
                    <a:cubicBezTo>
                      <a:pt x="559" y="2186"/>
                      <a:pt x="563" y="2200"/>
                      <a:pt x="572" y="2200"/>
                    </a:cubicBezTo>
                    <a:cubicBezTo>
                      <a:pt x="579" y="2200"/>
                      <a:pt x="589" y="2191"/>
                      <a:pt x="609" y="2159"/>
                    </a:cubicBezTo>
                    <a:lnTo>
                      <a:pt x="609" y="2159"/>
                    </a:lnTo>
                    <a:cubicBezTo>
                      <a:pt x="595" y="2190"/>
                      <a:pt x="605" y="2197"/>
                      <a:pt x="619" y="2197"/>
                    </a:cubicBezTo>
                    <a:cubicBezTo>
                      <a:pt x="631" y="2197"/>
                      <a:pt x="645" y="2192"/>
                      <a:pt x="648" y="2192"/>
                    </a:cubicBezTo>
                    <a:cubicBezTo>
                      <a:pt x="642" y="2185"/>
                      <a:pt x="642" y="2179"/>
                      <a:pt x="648" y="2152"/>
                    </a:cubicBezTo>
                    <a:cubicBezTo>
                      <a:pt x="655" y="2172"/>
                      <a:pt x="668" y="2159"/>
                      <a:pt x="661" y="2179"/>
                    </a:cubicBezTo>
                    <a:cubicBezTo>
                      <a:pt x="648" y="2185"/>
                      <a:pt x="648" y="2205"/>
                      <a:pt x="629" y="2224"/>
                    </a:cubicBezTo>
                    <a:cubicBezTo>
                      <a:pt x="642" y="2211"/>
                      <a:pt x="652" y="2206"/>
                      <a:pt x="660" y="2206"/>
                    </a:cubicBezTo>
                    <a:cubicBezTo>
                      <a:pt x="678" y="2206"/>
                      <a:pt x="683" y="2233"/>
                      <a:pt x="693" y="2233"/>
                    </a:cubicBezTo>
                    <a:cubicBezTo>
                      <a:pt x="699" y="2233"/>
                      <a:pt x="707" y="2223"/>
                      <a:pt x="720" y="2192"/>
                    </a:cubicBezTo>
                    <a:lnTo>
                      <a:pt x="720" y="2192"/>
                    </a:lnTo>
                    <a:cubicBezTo>
                      <a:pt x="706" y="2245"/>
                      <a:pt x="704" y="2261"/>
                      <a:pt x="709" y="2261"/>
                    </a:cubicBezTo>
                    <a:cubicBezTo>
                      <a:pt x="716" y="2261"/>
                      <a:pt x="734" y="2232"/>
                      <a:pt x="753" y="2224"/>
                    </a:cubicBezTo>
                    <a:lnTo>
                      <a:pt x="753" y="2224"/>
                    </a:lnTo>
                    <a:cubicBezTo>
                      <a:pt x="732" y="2257"/>
                      <a:pt x="745" y="2259"/>
                      <a:pt x="760" y="2259"/>
                    </a:cubicBezTo>
                    <a:cubicBezTo>
                      <a:pt x="761" y="2259"/>
                      <a:pt x="762" y="2259"/>
                      <a:pt x="764" y="2259"/>
                    </a:cubicBezTo>
                    <a:cubicBezTo>
                      <a:pt x="779" y="2259"/>
                      <a:pt x="792" y="2260"/>
                      <a:pt x="760" y="2303"/>
                    </a:cubicBezTo>
                    <a:cubicBezTo>
                      <a:pt x="768" y="2299"/>
                      <a:pt x="774" y="2297"/>
                      <a:pt x="779" y="2297"/>
                    </a:cubicBezTo>
                    <a:cubicBezTo>
                      <a:pt x="807" y="2297"/>
                      <a:pt x="798" y="2349"/>
                      <a:pt x="832" y="2349"/>
                    </a:cubicBezTo>
                    <a:cubicBezTo>
                      <a:pt x="838" y="2329"/>
                      <a:pt x="845" y="2296"/>
                      <a:pt x="851" y="2296"/>
                    </a:cubicBezTo>
                    <a:cubicBezTo>
                      <a:pt x="851" y="2316"/>
                      <a:pt x="853" y="2326"/>
                      <a:pt x="856" y="2326"/>
                    </a:cubicBezTo>
                    <a:cubicBezTo>
                      <a:pt x="859" y="2326"/>
                      <a:pt x="864" y="2316"/>
                      <a:pt x="871" y="2296"/>
                    </a:cubicBezTo>
                    <a:lnTo>
                      <a:pt x="871" y="2296"/>
                    </a:lnTo>
                    <a:cubicBezTo>
                      <a:pt x="867" y="2325"/>
                      <a:pt x="877" y="2342"/>
                      <a:pt x="891" y="2342"/>
                    </a:cubicBezTo>
                    <a:cubicBezTo>
                      <a:pt x="903" y="2342"/>
                      <a:pt x="918" y="2330"/>
                      <a:pt x="930" y="2303"/>
                    </a:cubicBezTo>
                    <a:lnTo>
                      <a:pt x="930" y="2303"/>
                    </a:lnTo>
                    <a:cubicBezTo>
                      <a:pt x="926" y="2350"/>
                      <a:pt x="936" y="2366"/>
                      <a:pt x="950" y="2366"/>
                    </a:cubicBezTo>
                    <a:cubicBezTo>
                      <a:pt x="959" y="2366"/>
                      <a:pt x="970" y="2360"/>
                      <a:pt x="980" y="2351"/>
                    </a:cubicBezTo>
                    <a:lnTo>
                      <a:pt x="980" y="2351"/>
                    </a:lnTo>
                    <a:cubicBezTo>
                      <a:pt x="980" y="2351"/>
                      <a:pt x="980" y="2351"/>
                      <a:pt x="980" y="2351"/>
                    </a:cubicBezTo>
                    <a:cubicBezTo>
                      <a:pt x="981" y="2351"/>
                      <a:pt x="981" y="2350"/>
                      <a:pt x="982" y="2349"/>
                    </a:cubicBezTo>
                    <a:lnTo>
                      <a:pt x="982" y="2349"/>
                    </a:lnTo>
                    <a:cubicBezTo>
                      <a:pt x="981" y="2349"/>
                      <a:pt x="981" y="2350"/>
                      <a:pt x="980" y="2351"/>
                    </a:cubicBezTo>
                    <a:lnTo>
                      <a:pt x="980" y="2351"/>
                    </a:lnTo>
                    <a:cubicBezTo>
                      <a:pt x="976" y="2350"/>
                      <a:pt x="976" y="2309"/>
                      <a:pt x="982" y="2309"/>
                    </a:cubicBezTo>
                    <a:cubicBezTo>
                      <a:pt x="982" y="2323"/>
                      <a:pt x="982" y="2336"/>
                      <a:pt x="982" y="2349"/>
                    </a:cubicBezTo>
                    <a:cubicBezTo>
                      <a:pt x="987" y="2368"/>
                      <a:pt x="995" y="2376"/>
                      <a:pt x="1004" y="2376"/>
                    </a:cubicBezTo>
                    <a:cubicBezTo>
                      <a:pt x="1020" y="2376"/>
                      <a:pt x="1037" y="2354"/>
                      <a:pt x="1041" y="2329"/>
                    </a:cubicBezTo>
                    <a:cubicBezTo>
                      <a:pt x="1055" y="2367"/>
                      <a:pt x="1072" y="2388"/>
                      <a:pt x="1088" y="2388"/>
                    </a:cubicBezTo>
                    <a:cubicBezTo>
                      <a:pt x="1103" y="2388"/>
                      <a:pt x="1117" y="2370"/>
                      <a:pt x="1126" y="2329"/>
                    </a:cubicBezTo>
                    <a:cubicBezTo>
                      <a:pt x="1126" y="2360"/>
                      <a:pt x="1130" y="2372"/>
                      <a:pt x="1134" y="2372"/>
                    </a:cubicBezTo>
                    <a:cubicBezTo>
                      <a:pt x="1140" y="2372"/>
                      <a:pt x="1148" y="2351"/>
                      <a:pt x="1152" y="2329"/>
                    </a:cubicBezTo>
                    <a:cubicBezTo>
                      <a:pt x="1164" y="2379"/>
                      <a:pt x="1180" y="2404"/>
                      <a:pt x="1201" y="2404"/>
                    </a:cubicBezTo>
                    <a:cubicBezTo>
                      <a:pt x="1215" y="2404"/>
                      <a:pt x="1232" y="2392"/>
                      <a:pt x="1250" y="2368"/>
                    </a:cubicBezTo>
                    <a:cubicBezTo>
                      <a:pt x="1250" y="2396"/>
                      <a:pt x="1254" y="2405"/>
                      <a:pt x="1261" y="2405"/>
                    </a:cubicBezTo>
                    <a:cubicBezTo>
                      <a:pt x="1277" y="2405"/>
                      <a:pt x="1307" y="2347"/>
                      <a:pt x="1328" y="2347"/>
                    </a:cubicBezTo>
                    <a:cubicBezTo>
                      <a:pt x="1338" y="2347"/>
                      <a:pt x="1345" y="2359"/>
                      <a:pt x="1348" y="2394"/>
                    </a:cubicBezTo>
                    <a:cubicBezTo>
                      <a:pt x="1350" y="2376"/>
                      <a:pt x="1353" y="2372"/>
                      <a:pt x="1356" y="2372"/>
                    </a:cubicBezTo>
                    <a:cubicBezTo>
                      <a:pt x="1359" y="2372"/>
                      <a:pt x="1362" y="2376"/>
                      <a:pt x="1366" y="2376"/>
                    </a:cubicBezTo>
                    <a:cubicBezTo>
                      <a:pt x="1371" y="2376"/>
                      <a:pt x="1376" y="2369"/>
                      <a:pt x="1381" y="2336"/>
                    </a:cubicBezTo>
                    <a:cubicBezTo>
                      <a:pt x="1384" y="2351"/>
                      <a:pt x="1390" y="2359"/>
                      <a:pt x="1397" y="2359"/>
                    </a:cubicBezTo>
                    <a:cubicBezTo>
                      <a:pt x="1405" y="2359"/>
                      <a:pt x="1414" y="2350"/>
                      <a:pt x="1420" y="2329"/>
                    </a:cubicBezTo>
                    <a:cubicBezTo>
                      <a:pt x="1431" y="2370"/>
                      <a:pt x="1449" y="2385"/>
                      <a:pt x="1468" y="2385"/>
                    </a:cubicBezTo>
                    <a:cubicBezTo>
                      <a:pt x="1482" y="2385"/>
                      <a:pt x="1498" y="2376"/>
                      <a:pt x="1512" y="2362"/>
                    </a:cubicBezTo>
                    <a:cubicBezTo>
                      <a:pt x="1518" y="2388"/>
                      <a:pt x="1522" y="2396"/>
                      <a:pt x="1528" y="2396"/>
                    </a:cubicBezTo>
                    <a:cubicBezTo>
                      <a:pt x="1535" y="2396"/>
                      <a:pt x="1543" y="2382"/>
                      <a:pt x="1558" y="2375"/>
                    </a:cubicBezTo>
                    <a:cubicBezTo>
                      <a:pt x="1558" y="2362"/>
                      <a:pt x="1538" y="2362"/>
                      <a:pt x="1545" y="2316"/>
                    </a:cubicBezTo>
                    <a:lnTo>
                      <a:pt x="1545" y="2316"/>
                    </a:lnTo>
                    <a:cubicBezTo>
                      <a:pt x="1545" y="2329"/>
                      <a:pt x="1548" y="2336"/>
                      <a:pt x="1551" y="2336"/>
                    </a:cubicBezTo>
                    <a:cubicBezTo>
                      <a:pt x="1554" y="2336"/>
                      <a:pt x="1558" y="2329"/>
                      <a:pt x="1558" y="2316"/>
                    </a:cubicBezTo>
                    <a:cubicBezTo>
                      <a:pt x="1538" y="2309"/>
                      <a:pt x="1564" y="2303"/>
                      <a:pt x="1564" y="2277"/>
                    </a:cubicBezTo>
                    <a:cubicBezTo>
                      <a:pt x="1558" y="2270"/>
                      <a:pt x="1558" y="2257"/>
                      <a:pt x="1564" y="2237"/>
                    </a:cubicBezTo>
                    <a:cubicBezTo>
                      <a:pt x="1553" y="2235"/>
                      <a:pt x="1545" y="2231"/>
                      <a:pt x="1539" y="2231"/>
                    </a:cubicBezTo>
                    <a:cubicBezTo>
                      <a:pt x="1532" y="2231"/>
                      <a:pt x="1527" y="2237"/>
                      <a:pt x="1520" y="2259"/>
                    </a:cubicBezTo>
                    <a:lnTo>
                      <a:pt x="1520" y="2259"/>
                    </a:lnTo>
                    <a:cubicBezTo>
                      <a:pt x="1527" y="2233"/>
                      <a:pt x="1517" y="2214"/>
                      <a:pt x="1510" y="2214"/>
                    </a:cubicBezTo>
                    <a:cubicBezTo>
                      <a:pt x="1507" y="2214"/>
                      <a:pt x="1505" y="2217"/>
                      <a:pt x="1505" y="2224"/>
                    </a:cubicBezTo>
                    <a:cubicBezTo>
                      <a:pt x="1505" y="2231"/>
                      <a:pt x="1517" y="2284"/>
                      <a:pt x="1507" y="2284"/>
                    </a:cubicBezTo>
                    <a:cubicBezTo>
                      <a:pt x="1507" y="2284"/>
                      <a:pt x="1506" y="2284"/>
                      <a:pt x="1505" y="2283"/>
                    </a:cubicBezTo>
                    <a:cubicBezTo>
                      <a:pt x="1505" y="2244"/>
                      <a:pt x="1492" y="2283"/>
                      <a:pt x="1499" y="2211"/>
                    </a:cubicBezTo>
                    <a:cubicBezTo>
                      <a:pt x="1489" y="2202"/>
                      <a:pt x="1478" y="2198"/>
                      <a:pt x="1467" y="2198"/>
                    </a:cubicBezTo>
                    <a:cubicBezTo>
                      <a:pt x="1437" y="2198"/>
                      <a:pt x="1403" y="2220"/>
                      <a:pt x="1375" y="2224"/>
                    </a:cubicBezTo>
                    <a:cubicBezTo>
                      <a:pt x="1358" y="2224"/>
                      <a:pt x="1332" y="2194"/>
                      <a:pt x="1312" y="2194"/>
                    </a:cubicBezTo>
                    <a:cubicBezTo>
                      <a:pt x="1300" y="2194"/>
                      <a:pt x="1290" y="2203"/>
                      <a:pt x="1283" y="2230"/>
                    </a:cubicBezTo>
                    <a:lnTo>
                      <a:pt x="1283" y="2230"/>
                    </a:lnTo>
                    <a:cubicBezTo>
                      <a:pt x="1283" y="2230"/>
                      <a:pt x="1283" y="2230"/>
                      <a:pt x="1283" y="2230"/>
                    </a:cubicBezTo>
                    <a:lnTo>
                      <a:pt x="1283" y="2230"/>
                    </a:lnTo>
                    <a:cubicBezTo>
                      <a:pt x="1283" y="2230"/>
                      <a:pt x="1283" y="2230"/>
                      <a:pt x="1283" y="2231"/>
                    </a:cubicBezTo>
                    <a:cubicBezTo>
                      <a:pt x="1283" y="2231"/>
                      <a:pt x="1283" y="2231"/>
                      <a:pt x="1283" y="2230"/>
                    </a:cubicBezTo>
                    <a:lnTo>
                      <a:pt x="1283" y="2230"/>
                    </a:lnTo>
                    <a:cubicBezTo>
                      <a:pt x="1284" y="2232"/>
                      <a:pt x="1289" y="2270"/>
                      <a:pt x="1283" y="2270"/>
                    </a:cubicBezTo>
                    <a:cubicBezTo>
                      <a:pt x="1283" y="2270"/>
                      <a:pt x="1283" y="2218"/>
                      <a:pt x="1283" y="2211"/>
                    </a:cubicBezTo>
                    <a:cubicBezTo>
                      <a:pt x="1272" y="2186"/>
                      <a:pt x="1258" y="2178"/>
                      <a:pt x="1242" y="2178"/>
                    </a:cubicBezTo>
                    <a:cubicBezTo>
                      <a:pt x="1213" y="2178"/>
                      <a:pt x="1180" y="2204"/>
                      <a:pt x="1155" y="2204"/>
                    </a:cubicBezTo>
                    <a:cubicBezTo>
                      <a:pt x="1142" y="2204"/>
                      <a:pt x="1132" y="2198"/>
                      <a:pt x="1126" y="2179"/>
                    </a:cubicBezTo>
                    <a:cubicBezTo>
                      <a:pt x="1126" y="2205"/>
                      <a:pt x="1119" y="2231"/>
                      <a:pt x="1113" y="2237"/>
                    </a:cubicBezTo>
                    <a:cubicBezTo>
                      <a:pt x="1116" y="2206"/>
                      <a:pt x="1108" y="2191"/>
                      <a:pt x="1099" y="2191"/>
                    </a:cubicBezTo>
                    <a:cubicBezTo>
                      <a:pt x="1089" y="2191"/>
                      <a:pt x="1077" y="2207"/>
                      <a:pt x="1074" y="2237"/>
                    </a:cubicBezTo>
                    <a:cubicBezTo>
                      <a:pt x="1074" y="2227"/>
                      <a:pt x="1072" y="2224"/>
                      <a:pt x="1069" y="2224"/>
                    </a:cubicBezTo>
                    <a:cubicBezTo>
                      <a:pt x="1066" y="2224"/>
                      <a:pt x="1061" y="2229"/>
                      <a:pt x="1057" y="2229"/>
                    </a:cubicBezTo>
                    <a:cubicBezTo>
                      <a:pt x="1054" y="2229"/>
                      <a:pt x="1051" y="2223"/>
                      <a:pt x="1054" y="2198"/>
                    </a:cubicBezTo>
                    <a:cubicBezTo>
                      <a:pt x="1055" y="2198"/>
                      <a:pt x="1055" y="2197"/>
                      <a:pt x="1055" y="2197"/>
                    </a:cubicBezTo>
                    <a:cubicBezTo>
                      <a:pt x="1058" y="2197"/>
                      <a:pt x="1057" y="2209"/>
                      <a:pt x="1057" y="2209"/>
                    </a:cubicBezTo>
                    <a:cubicBezTo>
                      <a:pt x="1058" y="2209"/>
                      <a:pt x="1059" y="2206"/>
                      <a:pt x="1061" y="2198"/>
                    </a:cubicBezTo>
                    <a:cubicBezTo>
                      <a:pt x="1055" y="2181"/>
                      <a:pt x="1052" y="2175"/>
                      <a:pt x="1049" y="2175"/>
                    </a:cubicBezTo>
                    <a:cubicBezTo>
                      <a:pt x="1043" y="2175"/>
                      <a:pt x="1035" y="2190"/>
                      <a:pt x="1015" y="2198"/>
                    </a:cubicBezTo>
                    <a:cubicBezTo>
                      <a:pt x="1021" y="2179"/>
                      <a:pt x="1028" y="2172"/>
                      <a:pt x="1021" y="2159"/>
                    </a:cubicBezTo>
                    <a:lnTo>
                      <a:pt x="1021" y="2159"/>
                    </a:lnTo>
                    <a:cubicBezTo>
                      <a:pt x="1014" y="2180"/>
                      <a:pt x="1000" y="2193"/>
                      <a:pt x="991" y="2193"/>
                    </a:cubicBezTo>
                    <a:cubicBezTo>
                      <a:pt x="983" y="2193"/>
                      <a:pt x="979" y="2183"/>
                      <a:pt x="989" y="2159"/>
                    </a:cubicBezTo>
                    <a:lnTo>
                      <a:pt x="989" y="2159"/>
                    </a:lnTo>
                    <a:cubicBezTo>
                      <a:pt x="982" y="2167"/>
                      <a:pt x="978" y="2169"/>
                      <a:pt x="975" y="2169"/>
                    </a:cubicBezTo>
                    <a:cubicBezTo>
                      <a:pt x="972" y="2169"/>
                      <a:pt x="970" y="2168"/>
                      <a:pt x="967" y="2168"/>
                    </a:cubicBezTo>
                    <a:cubicBezTo>
                      <a:pt x="963" y="2168"/>
                      <a:pt x="958" y="2171"/>
                      <a:pt x="949" y="2192"/>
                    </a:cubicBezTo>
                    <a:cubicBezTo>
                      <a:pt x="956" y="2137"/>
                      <a:pt x="952" y="2121"/>
                      <a:pt x="943" y="2121"/>
                    </a:cubicBezTo>
                    <a:cubicBezTo>
                      <a:pt x="926" y="2121"/>
                      <a:pt x="894" y="2166"/>
                      <a:pt x="870" y="2166"/>
                    </a:cubicBezTo>
                    <a:cubicBezTo>
                      <a:pt x="868" y="2166"/>
                      <a:pt x="866" y="2166"/>
                      <a:pt x="864" y="2166"/>
                    </a:cubicBezTo>
                    <a:cubicBezTo>
                      <a:pt x="838" y="2152"/>
                      <a:pt x="825" y="2113"/>
                      <a:pt x="812" y="2080"/>
                    </a:cubicBezTo>
                    <a:cubicBezTo>
                      <a:pt x="801" y="2066"/>
                      <a:pt x="793" y="2054"/>
                      <a:pt x="783" y="2054"/>
                    </a:cubicBezTo>
                    <a:cubicBezTo>
                      <a:pt x="774" y="2054"/>
                      <a:pt x="765" y="2063"/>
                      <a:pt x="753" y="2087"/>
                    </a:cubicBezTo>
                    <a:cubicBezTo>
                      <a:pt x="759" y="2070"/>
                      <a:pt x="758" y="2064"/>
                      <a:pt x="753" y="2064"/>
                    </a:cubicBezTo>
                    <a:cubicBezTo>
                      <a:pt x="745" y="2064"/>
                      <a:pt x="725" y="2084"/>
                      <a:pt x="719" y="2084"/>
                    </a:cubicBezTo>
                    <a:cubicBezTo>
                      <a:pt x="716" y="2084"/>
                      <a:pt x="719" y="2074"/>
                      <a:pt x="740" y="2041"/>
                    </a:cubicBezTo>
                    <a:lnTo>
                      <a:pt x="740" y="2041"/>
                    </a:lnTo>
                    <a:cubicBezTo>
                      <a:pt x="730" y="2044"/>
                      <a:pt x="720" y="2045"/>
                      <a:pt x="712" y="2045"/>
                    </a:cubicBezTo>
                    <a:cubicBezTo>
                      <a:pt x="683" y="2045"/>
                      <a:pt x="664" y="2030"/>
                      <a:pt x="648" y="2015"/>
                    </a:cubicBezTo>
                    <a:cubicBezTo>
                      <a:pt x="631" y="1998"/>
                      <a:pt x="614" y="1981"/>
                      <a:pt x="589" y="1981"/>
                    </a:cubicBezTo>
                    <a:cubicBezTo>
                      <a:pt x="585" y="1981"/>
                      <a:pt x="581" y="1981"/>
                      <a:pt x="576" y="1982"/>
                    </a:cubicBezTo>
                    <a:cubicBezTo>
                      <a:pt x="603" y="1904"/>
                      <a:pt x="589" y="1891"/>
                      <a:pt x="550" y="1884"/>
                    </a:cubicBezTo>
                    <a:cubicBezTo>
                      <a:pt x="531" y="1871"/>
                      <a:pt x="504" y="1865"/>
                      <a:pt x="485" y="1858"/>
                    </a:cubicBezTo>
                    <a:cubicBezTo>
                      <a:pt x="472" y="1858"/>
                      <a:pt x="452" y="1845"/>
                      <a:pt x="452" y="1832"/>
                    </a:cubicBezTo>
                    <a:cubicBezTo>
                      <a:pt x="439" y="1786"/>
                      <a:pt x="478" y="1727"/>
                      <a:pt x="446" y="1714"/>
                    </a:cubicBezTo>
                    <a:lnTo>
                      <a:pt x="446" y="1714"/>
                    </a:lnTo>
                    <a:cubicBezTo>
                      <a:pt x="419" y="1734"/>
                      <a:pt x="406" y="1740"/>
                      <a:pt x="393" y="1747"/>
                    </a:cubicBezTo>
                    <a:cubicBezTo>
                      <a:pt x="393" y="1747"/>
                      <a:pt x="386" y="1747"/>
                      <a:pt x="379" y="1750"/>
                    </a:cubicBezTo>
                    <a:lnTo>
                      <a:pt x="379" y="1750"/>
                    </a:lnTo>
                    <a:cubicBezTo>
                      <a:pt x="414" y="1727"/>
                      <a:pt x="427" y="1726"/>
                      <a:pt x="439" y="1708"/>
                    </a:cubicBezTo>
                    <a:cubicBezTo>
                      <a:pt x="419" y="1701"/>
                      <a:pt x="426" y="1675"/>
                      <a:pt x="426" y="1649"/>
                    </a:cubicBezTo>
                    <a:cubicBezTo>
                      <a:pt x="421" y="1635"/>
                      <a:pt x="416" y="1624"/>
                      <a:pt x="392" y="1624"/>
                    </a:cubicBezTo>
                    <a:cubicBezTo>
                      <a:pt x="383" y="1624"/>
                      <a:pt x="370" y="1625"/>
                      <a:pt x="354" y="1629"/>
                    </a:cubicBezTo>
                    <a:cubicBezTo>
                      <a:pt x="363" y="1620"/>
                      <a:pt x="385" y="1608"/>
                      <a:pt x="377" y="1608"/>
                    </a:cubicBezTo>
                    <a:cubicBezTo>
                      <a:pt x="374" y="1608"/>
                      <a:pt x="365" y="1610"/>
                      <a:pt x="347" y="1616"/>
                    </a:cubicBezTo>
                    <a:cubicBezTo>
                      <a:pt x="341" y="1623"/>
                      <a:pt x="347" y="1623"/>
                      <a:pt x="334" y="1629"/>
                    </a:cubicBezTo>
                    <a:cubicBezTo>
                      <a:pt x="334" y="1616"/>
                      <a:pt x="347" y="1609"/>
                      <a:pt x="380" y="1603"/>
                    </a:cubicBezTo>
                    <a:cubicBezTo>
                      <a:pt x="351" y="1603"/>
                      <a:pt x="358" y="1592"/>
                      <a:pt x="339" y="1592"/>
                    </a:cubicBezTo>
                    <a:cubicBezTo>
                      <a:pt x="332" y="1592"/>
                      <a:pt x="323" y="1593"/>
                      <a:pt x="308" y="1596"/>
                    </a:cubicBezTo>
                    <a:cubicBezTo>
                      <a:pt x="343" y="1573"/>
                      <a:pt x="352" y="1535"/>
                      <a:pt x="291" y="1535"/>
                    </a:cubicBezTo>
                    <a:cubicBezTo>
                      <a:pt x="283" y="1535"/>
                      <a:pt x="273" y="1536"/>
                      <a:pt x="262" y="1537"/>
                    </a:cubicBezTo>
                    <a:cubicBezTo>
                      <a:pt x="367" y="1505"/>
                      <a:pt x="230" y="1531"/>
                      <a:pt x="308" y="1505"/>
                    </a:cubicBezTo>
                    <a:lnTo>
                      <a:pt x="308" y="1505"/>
                    </a:lnTo>
                    <a:cubicBezTo>
                      <a:pt x="296" y="1507"/>
                      <a:pt x="286" y="1508"/>
                      <a:pt x="278" y="1508"/>
                    </a:cubicBezTo>
                    <a:cubicBezTo>
                      <a:pt x="245" y="1508"/>
                      <a:pt x="252" y="1489"/>
                      <a:pt x="262" y="1479"/>
                    </a:cubicBezTo>
                    <a:lnTo>
                      <a:pt x="262" y="1479"/>
                    </a:lnTo>
                    <a:cubicBezTo>
                      <a:pt x="253" y="1483"/>
                      <a:pt x="237" y="1488"/>
                      <a:pt x="227" y="1488"/>
                    </a:cubicBezTo>
                    <a:cubicBezTo>
                      <a:pt x="222" y="1488"/>
                      <a:pt x="218" y="1487"/>
                      <a:pt x="217" y="1485"/>
                    </a:cubicBezTo>
                    <a:cubicBezTo>
                      <a:pt x="267" y="1474"/>
                      <a:pt x="323" y="1443"/>
                      <a:pt x="287" y="1443"/>
                    </a:cubicBezTo>
                    <a:cubicBezTo>
                      <a:pt x="281" y="1443"/>
                      <a:pt x="273" y="1444"/>
                      <a:pt x="262" y="1446"/>
                    </a:cubicBezTo>
                    <a:cubicBezTo>
                      <a:pt x="259" y="1449"/>
                      <a:pt x="266" y="1449"/>
                      <a:pt x="270" y="1449"/>
                    </a:cubicBezTo>
                    <a:cubicBezTo>
                      <a:pt x="274" y="1449"/>
                      <a:pt x="275" y="1449"/>
                      <a:pt x="262" y="1452"/>
                    </a:cubicBezTo>
                    <a:cubicBezTo>
                      <a:pt x="248" y="1455"/>
                      <a:pt x="240" y="1456"/>
                      <a:pt x="235" y="1456"/>
                    </a:cubicBezTo>
                    <a:cubicBezTo>
                      <a:pt x="225" y="1456"/>
                      <a:pt x="231" y="1451"/>
                      <a:pt x="223" y="1451"/>
                    </a:cubicBezTo>
                    <a:cubicBezTo>
                      <a:pt x="219" y="1451"/>
                      <a:pt x="214" y="1452"/>
                      <a:pt x="204" y="1454"/>
                    </a:cubicBezTo>
                    <a:lnTo>
                      <a:pt x="204" y="1454"/>
                    </a:lnTo>
                    <a:lnTo>
                      <a:pt x="295" y="1433"/>
                    </a:lnTo>
                    <a:cubicBezTo>
                      <a:pt x="269" y="1407"/>
                      <a:pt x="184" y="1407"/>
                      <a:pt x="275" y="1367"/>
                    </a:cubicBezTo>
                    <a:cubicBezTo>
                      <a:pt x="164" y="1354"/>
                      <a:pt x="315" y="1295"/>
                      <a:pt x="243" y="1269"/>
                    </a:cubicBezTo>
                    <a:cubicBezTo>
                      <a:pt x="240" y="1268"/>
                      <a:pt x="237" y="1268"/>
                      <a:pt x="233" y="1268"/>
                    </a:cubicBezTo>
                    <a:cubicBezTo>
                      <a:pt x="217" y="1268"/>
                      <a:pt x="198" y="1277"/>
                      <a:pt x="188" y="1277"/>
                    </a:cubicBezTo>
                    <a:cubicBezTo>
                      <a:pt x="186" y="1277"/>
                      <a:pt x="185" y="1277"/>
                      <a:pt x="184" y="1276"/>
                    </a:cubicBezTo>
                    <a:cubicBezTo>
                      <a:pt x="184" y="1276"/>
                      <a:pt x="236" y="1263"/>
                      <a:pt x="243" y="1263"/>
                    </a:cubicBezTo>
                    <a:cubicBezTo>
                      <a:pt x="249" y="1256"/>
                      <a:pt x="217" y="1250"/>
                      <a:pt x="217" y="1250"/>
                    </a:cubicBezTo>
                    <a:cubicBezTo>
                      <a:pt x="217" y="1243"/>
                      <a:pt x="236" y="1210"/>
                      <a:pt x="190" y="1197"/>
                    </a:cubicBezTo>
                    <a:cubicBezTo>
                      <a:pt x="249" y="1178"/>
                      <a:pt x="236" y="1138"/>
                      <a:pt x="190" y="1125"/>
                    </a:cubicBezTo>
                    <a:lnTo>
                      <a:pt x="190" y="1125"/>
                    </a:lnTo>
                    <a:cubicBezTo>
                      <a:pt x="193" y="1126"/>
                      <a:pt x="196" y="1126"/>
                      <a:pt x="199" y="1126"/>
                    </a:cubicBezTo>
                    <a:cubicBezTo>
                      <a:pt x="236" y="1126"/>
                      <a:pt x="270" y="1092"/>
                      <a:pt x="203" y="1079"/>
                    </a:cubicBezTo>
                    <a:cubicBezTo>
                      <a:pt x="275" y="1053"/>
                      <a:pt x="262" y="1001"/>
                      <a:pt x="262" y="968"/>
                    </a:cubicBezTo>
                    <a:cubicBezTo>
                      <a:pt x="256" y="917"/>
                      <a:pt x="243" y="865"/>
                      <a:pt x="243" y="820"/>
                    </a:cubicBezTo>
                    <a:lnTo>
                      <a:pt x="243" y="820"/>
                    </a:lnTo>
                    <a:cubicBezTo>
                      <a:pt x="240" y="823"/>
                      <a:pt x="225" y="825"/>
                      <a:pt x="211" y="825"/>
                    </a:cubicBezTo>
                    <a:cubicBezTo>
                      <a:pt x="199" y="825"/>
                      <a:pt x="187" y="823"/>
                      <a:pt x="184" y="818"/>
                    </a:cubicBezTo>
                    <a:cubicBezTo>
                      <a:pt x="185" y="816"/>
                      <a:pt x="189" y="816"/>
                      <a:pt x="194" y="816"/>
                    </a:cubicBezTo>
                    <a:cubicBezTo>
                      <a:pt x="206" y="816"/>
                      <a:pt x="227" y="819"/>
                      <a:pt x="243" y="820"/>
                    </a:cubicBezTo>
                    <a:lnTo>
                      <a:pt x="243" y="820"/>
                    </a:lnTo>
                    <a:cubicBezTo>
                      <a:pt x="243" y="819"/>
                      <a:pt x="243" y="818"/>
                      <a:pt x="243" y="818"/>
                    </a:cubicBezTo>
                    <a:lnTo>
                      <a:pt x="243" y="818"/>
                    </a:lnTo>
                    <a:cubicBezTo>
                      <a:pt x="243" y="818"/>
                      <a:pt x="243" y="819"/>
                      <a:pt x="243" y="820"/>
                    </a:cubicBezTo>
                    <a:lnTo>
                      <a:pt x="243" y="820"/>
                    </a:lnTo>
                    <a:cubicBezTo>
                      <a:pt x="243" y="820"/>
                      <a:pt x="243" y="820"/>
                      <a:pt x="243" y="820"/>
                    </a:cubicBezTo>
                    <a:lnTo>
                      <a:pt x="243" y="820"/>
                    </a:lnTo>
                    <a:cubicBezTo>
                      <a:pt x="243" y="820"/>
                      <a:pt x="243" y="820"/>
                      <a:pt x="243" y="820"/>
                    </a:cubicBezTo>
                    <a:lnTo>
                      <a:pt x="243" y="820"/>
                    </a:lnTo>
                    <a:cubicBezTo>
                      <a:pt x="243" y="820"/>
                      <a:pt x="243" y="820"/>
                      <a:pt x="243" y="820"/>
                    </a:cubicBezTo>
                    <a:lnTo>
                      <a:pt x="243" y="820"/>
                    </a:lnTo>
                    <a:cubicBezTo>
                      <a:pt x="245" y="820"/>
                      <a:pt x="247" y="820"/>
                      <a:pt x="249" y="820"/>
                    </a:cubicBezTo>
                    <a:cubicBezTo>
                      <a:pt x="255" y="820"/>
                      <a:pt x="260" y="819"/>
                      <a:pt x="262" y="818"/>
                    </a:cubicBezTo>
                    <a:cubicBezTo>
                      <a:pt x="177" y="687"/>
                      <a:pt x="328" y="556"/>
                      <a:pt x="184" y="406"/>
                    </a:cubicBezTo>
                    <a:cubicBezTo>
                      <a:pt x="262" y="373"/>
                      <a:pt x="236" y="301"/>
                      <a:pt x="249" y="288"/>
                    </a:cubicBezTo>
                    <a:cubicBezTo>
                      <a:pt x="282" y="249"/>
                      <a:pt x="164" y="196"/>
                      <a:pt x="177" y="157"/>
                    </a:cubicBezTo>
                    <a:lnTo>
                      <a:pt x="177" y="157"/>
                    </a:lnTo>
                    <a:lnTo>
                      <a:pt x="217" y="164"/>
                    </a:lnTo>
                    <a:cubicBezTo>
                      <a:pt x="197" y="150"/>
                      <a:pt x="223" y="150"/>
                      <a:pt x="177" y="137"/>
                    </a:cubicBezTo>
                    <a:cubicBezTo>
                      <a:pt x="289" y="98"/>
                      <a:pt x="138" y="20"/>
                      <a:pt x="243" y="20"/>
                    </a:cubicBezTo>
                    <a:lnTo>
                      <a:pt x="62" y="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4"/>
              <p:cNvSpPr/>
              <p:nvPr/>
            </p:nvSpPr>
            <p:spPr>
              <a:xfrm>
                <a:off x="2881853" y="3144949"/>
                <a:ext cx="669" cy="669"/>
              </a:xfrm>
              <a:custGeom>
                <a:avLst/>
                <a:gdLst/>
                <a:ahLst/>
                <a:cxnLst/>
                <a:rect l="l" t="t" r="r" b="b"/>
                <a:pathLst>
                  <a:path w="7" h="7" extrusionOk="0">
                    <a:moveTo>
                      <a:pt x="0" y="7"/>
                    </a:moveTo>
                    <a:cubicBezTo>
                      <a:pt x="7" y="7"/>
                      <a:pt x="7" y="0"/>
                      <a:pt x="7" y="0"/>
                    </a:cubicBezTo>
                    <a:cubicBezTo>
                      <a:pt x="7" y="0"/>
                      <a:pt x="7" y="7"/>
                      <a:pt x="0"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4"/>
              <p:cNvSpPr/>
              <p:nvPr/>
            </p:nvSpPr>
            <p:spPr>
              <a:xfrm>
                <a:off x="2762419" y="2976116"/>
                <a:ext cx="245748" cy="356679"/>
              </a:xfrm>
              <a:custGeom>
                <a:avLst/>
                <a:gdLst/>
                <a:ahLst/>
                <a:cxnLst/>
                <a:rect l="l" t="t" r="r" b="b"/>
                <a:pathLst>
                  <a:path w="2572" h="3733" extrusionOk="0">
                    <a:moveTo>
                      <a:pt x="249" y="1361"/>
                    </a:moveTo>
                    <a:lnTo>
                      <a:pt x="249" y="1361"/>
                    </a:lnTo>
                    <a:cubicBezTo>
                      <a:pt x="249" y="1362"/>
                      <a:pt x="249" y="1363"/>
                      <a:pt x="249" y="1364"/>
                    </a:cubicBezTo>
                    <a:lnTo>
                      <a:pt x="249" y="1364"/>
                    </a:lnTo>
                    <a:cubicBezTo>
                      <a:pt x="250" y="1363"/>
                      <a:pt x="250" y="1362"/>
                      <a:pt x="249" y="1361"/>
                    </a:cubicBezTo>
                    <a:close/>
                    <a:moveTo>
                      <a:pt x="262" y="2905"/>
                    </a:moveTo>
                    <a:lnTo>
                      <a:pt x="262" y="2905"/>
                    </a:lnTo>
                    <a:cubicBezTo>
                      <a:pt x="302" y="2912"/>
                      <a:pt x="308" y="2925"/>
                      <a:pt x="295" y="2945"/>
                    </a:cubicBezTo>
                    <a:cubicBezTo>
                      <a:pt x="300" y="2947"/>
                      <a:pt x="301" y="2948"/>
                      <a:pt x="299" y="2948"/>
                    </a:cubicBezTo>
                    <a:cubicBezTo>
                      <a:pt x="290" y="2948"/>
                      <a:pt x="230" y="2927"/>
                      <a:pt x="262" y="2905"/>
                    </a:cubicBezTo>
                    <a:close/>
                    <a:moveTo>
                      <a:pt x="2090" y="3540"/>
                    </a:moveTo>
                    <a:lnTo>
                      <a:pt x="2090" y="3540"/>
                    </a:lnTo>
                    <a:cubicBezTo>
                      <a:pt x="2096" y="3543"/>
                      <a:pt x="2105" y="3573"/>
                      <a:pt x="2097" y="3573"/>
                    </a:cubicBezTo>
                    <a:cubicBezTo>
                      <a:pt x="2096" y="3573"/>
                      <a:pt x="2095" y="3573"/>
                      <a:pt x="2094" y="3573"/>
                    </a:cubicBezTo>
                    <a:cubicBezTo>
                      <a:pt x="2094" y="3573"/>
                      <a:pt x="2092" y="3555"/>
                      <a:pt x="2090" y="3540"/>
                    </a:cubicBezTo>
                    <a:close/>
                    <a:moveTo>
                      <a:pt x="1604" y="3632"/>
                    </a:moveTo>
                    <a:lnTo>
                      <a:pt x="1604" y="3632"/>
                    </a:lnTo>
                    <a:cubicBezTo>
                      <a:pt x="1602" y="3632"/>
                      <a:pt x="1601" y="3633"/>
                      <a:pt x="1600" y="3634"/>
                    </a:cubicBezTo>
                    <a:lnTo>
                      <a:pt x="1600" y="3634"/>
                    </a:lnTo>
                    <a:cubicBezTo>
                      <a:pt x="1601" y="3633"/>
                      <a:pt x="1602" y="3633"/>
                      <a:pt x="1604" y="3632"/>
                    </a:cubicBezTo>
                    <a:close/>
                    <a:moveTo>
                      <a:pt x="433" y="1"/>
                    </a:moveTo>
                    <a:lnTo>
                      <a:pt x="253" y="11"/>
                    </a:lnTo>
                    <a:lnTo>
                      <a:pt x="253" y="11"/>
                    </a:lnTo>
                    <a:cubicBezTo>
                      <a:pt x="251" y="11"/>
                      <a:pt x="249" y="11"/>
                      <a:pt x="246" y="11"/>
                    </a:cubicBezTo>
                    <a:cubicBezTo>
                      <a:pt x="234" y="11"/>
                      <a:pt x="217" y="14"/>
                      <a:pt x="217" y="14"/>
                    </a:cubicBezTo>
                    <a:lnTo>
                      <a:pt x="253" y="11"/>
                    </a:lnTo>
                    <a:lnTo>
                      <a:pt x="253" y="11"/>
                    </a:lnTo>
                    <a:cubicBezTo>
                      <a:pt x="255" y="12"/>
                      <a:pt x="256" y="13"/>
                      <a:pt x="256" y="14"/>
                    </a:cubicBezTo>
                    <a:cubicBezTo>
                      <a:pt x="262" y="27"/>
                      <a:pt x="262" y="40"/>
                      <a:pt x="256" y="59"/>
                    </a:cubicBezTo>
                    <a:cubicBezTo>
                      <a:pt x="256" y="73"/>
                      <a:pt x="249" y="86"/>
                      <a:pt x="249" y="99"/>
                    </a:cubicBezTo>
                    <a:cubicBezTo>
                      <a:pt x="243" y="125"/>
                      <a:pt x="243" y="151"/>
                      <a:pt x="276" y="164"/>
                    </a:cubicBezTo>
                    <a:cubicBezTo>
                      <a:pt x="258" y="164"/>
                      <a:pt x="252" y="167"/>
                      <a:pt x="241" y="167"/>
                    </a:cubicBezTo>
                    <a:cubicBezTo>
                      <a:pt x="235" y="167"/>
                      <a:pt x="228" y="166"/>
                      <a:pt x="217" y="164"/>
                    </a:cubicBezTo>
                    <a:lnTo>
                      <a:pt x="217" y="164"/>
                    </a:lnTo>
                    <a:cubicBezTo>
                      <a:pt x="217" y="262"/>
                      <a:pt x="282" y="413"/>
                      <a:pt x="158" y="504"/>
                    </a:cubicBezTo>
                    <a:cubicBezTo>
                      <a:pt x="249" y="557"/>
                      <a:pt x="151" y="589"/>
                      <a:pt x="138" y="635"/>
                    </a:cubicBezTo>
                    <a:cubicBezTo>
                      <a:pt x="132" y="655"/>
                      <a:pt x="132" y="681"/>
                      <a:pt x="138" y="714"/>
                    </a:cubicBezTo>
                    <a:cubicBezTo>
                      <a:pt x="138" y="729"/>
                      <a:pt x="146" y="749"/>
                      <a:pt x="153" y="753"/>
                    </a:cubicBezTo>
                    <a:lnTo>
                      <a:pt x="153" y="753"/>
                    </a:lnTo>
                    <a:cubicBezTo>
                      <a:pt x="113" y="755"/>
                      <a:pt x="138" y="786"/>
                      <a:pt x="119" y="786"/>
                    </a:cubicBezTo>
                    <a:cubicBezTo>
                      <a:pt x="114" y="786"/>
                      <a:pt x="105" y="784"/>
                      <a:pt x="92" y="779"/>
                    </a:cubicBezTo>
                    <a:lnTo>
                      <a:pt x="92" y="779"/>
                    </a:lnTo>
                    <a:cubicBezTo>
                      <a:pt x="138" y="805"/>
                      <a:pt x="86" y="805"/>
                      <a:pt x="145" y="838"/>
                    </a:cubicBezTo>
                    <a:cubicBezTo>
                      <a:pt x="140" y="837"/>
                      <a:pt x="136" y="836"/>
                      <a:pt x="132" y="836"/>
                    </a:cubicBezTo>
                    <a:cubicBezTo>
                      <a:pt x="101" y="836"/>
                      <a:pt x="108" y="882"/>
                      <a:pt x="132" y="923"/>
                    </a:cubicBezTo>
                    <a:cubicBezTo>
                      <a:pt x="118" y="918"/>
                      <a:pt x="97" y="914"/>
                      <a:pt x="87" y="914"/>
                    </a:cubicBezTo>
                    <a:cubicBezTo>
                      <a:pt x="82" y="914"/>
                      <a:pt x="79" y="915"/>
                      <a:pt x="79" y="917"/>
                    </a:cubicBezTo>
                    <a:cubicBezTo>
                      <a:pt x="158" y="969"/>
                      <a:pt x="47" y="995"/>
                      <a:pt x="125" y="1041"/>
                    </a:cubicBezTo>
                    <a:cubicBezTo>
                      <a:pt x="79" y="1080"/>
                      <a:pt x="86" y="1237"/>
                      <a:pt x="99" y="1355"/>
                    </a:cubicBezTo>
                    <a:cubicBezTo>
                      <a:pt x="81" y="1355"/>
                      <a:pt x="73" y="1349"/>
                      <a:pt x="67" y="1349"/>
                    </a:cubicBezTo>
                    <a:cubicBezTo>
                      <a:pt x="64" y="1349"/>
                      <a:pt x="62" y="1351"/>
                      <a:pt x="60" y="1355"/>
                    </a:cubicBezTo>
                    <a:cubicBezTo>
                      <a:pt x="105" y="1460"/>
                      <a:pt x="1" y="1545"/>
                      <a:pt x="125" y="1617"/>
                    </a:cubicBezTo>
                    <a:cubicBezTo>
                      <a:pt x="117" y="1615"/>
                      <a:pt x="110" y="1615"/>
                      <a:pt x="104" y="1615"/>
                    </a:cubicBezTo>
                    <a:cubicBezTo>
                      <a:pt x="49" y="1615"/>
                      <a:pt x="94" y="1663"/>
                      <a:pt x="43" y="1663"/>
                    </a:cubicBezTo>
                    <a:cubicBezTo>
                      <a:pt x="40" y="1663"/>
                      <a:pt x="37" y="1663"/>
                      <a:pt x="33" y="1662"/>
                    </a:cubicBezTo>
                    <a:lnTo>
                      <a:pt x="33" y="1662"/>
                    </a:lnTo>
                    <a:cubicBezTo>
                      <a:pt x="132" y="1715"/>
                      <a:pt x="53" y="1793"/>
                      <a:pt x="33" y="1885"/>
                    </a:cubicBezTo>
                    <a:cubicBezTo>
                      <a:pt x="14" y="1983"/>
                      <a:pt x="66" y="2081"/>
                      <a:pt x="86" y="2160"/>
                    </a:cubicBezTo>
                    <a:cubicBezTo>
                      <a:pt x="99" y="2199"/>
                      <a:pt x="145" y="2218"/>
                      <a:pt x="79" y="2225"/>
                    </a:cubicBezTo>
                    <a:cubicBezTo>
                      <a:pt x="73" y="2238"/>
                      <a:pt x="105" y="2232"/>
                      <a:pt x="119" y="2238"/>
                    </a:cubicBezTo>
                    <a:cubicBezTo>
                      <a:pt x="33" y="2317"/>
                      <a:pt x="40" y="2415"/>
                      <a:pt x="138" y="2461"/>
                    </a:cubicBezTo>
                    <a:cubicBezTo>
                      <a:pt x="122" y="2464"/>
                      <a:pt x="107" y="2465"/>
                      <a:pt x="94" y="2465"/>
                    </a:cubicBezTo>
                    <a:cubicBezTo>
                      <a:pt x="81" y="2465"/>
                      <a:pt x="69" y="2464"/>
                      <a:pt x="60" y="2461"/>
                    </a:cubicBezTo>
                    <a:lnTo>
                      <a:pt x="60" y="2461"/>
                    </a:lnTo>
                    <a:cubicBezTo>
                      <a:pt x="65" y="2483"/>
                      <a:pt x="125" y="2515"/>
                      <a:pt x="90" y="2515"/>
                    </a:cubicBezTo>
                    <a:cubicBezTo>
                      <a:pt x="85" y="2515"/>
                      <a:pt x="77" y="2515"/>
                      <a:pt x="66" y="2513"/>
                    </a:cubicBezTo>
                    <a:lnTo>
                      <a:pt x="66" y="2513"/>
                    </a:lnTo>
                    <a:cubicBezTo>
                      <a:pt x="138" y="2657"/>
                      <a:pt x="158" y="2676"/>
                      <a:pt x="145" y="2847"/>
                    </a:cubicBezTo>
                    <a:cubicBezTo>
                      <a:pt x="162" y="2847"/>
                      <a:pt x="183" y="2844"/>
                      <a:pt x="194" y="2844"/>
                    </a:cubicBezTo>
                    <a:cubicBezTo>
                      <a:pt x="200" y="2844"/>
                      <a:pt x="204" y="2844"/>
                      <a:pt x="204" y="2847"/>
                    </a:cubicBezTo>
                    <a:cubicBezTo>
                      <a:pt x="187" y="2863"/>
                      <a:pt x="166" y="2963"/>
                      <a:pt x="218" y="2963"/>
                    </a:cubicBezTo>
                    <a:cubicBezTo>
                      <a:pt x="228" y="2963"/>
                      <a:pt x="240" y="2959"/>
                      <a:pt x="256" y="2951"/>
                    </a:cubicBezTo>
                    <a:lnTo>
                      <a:pt x="256" y="2951"/>
                    </a:lnTo>
                    <a:cubicBezTo>
                      <a:pt x="256" y="2975"/>
                      <a:pt x="207" y="3004"/>
                      <a:pt x="243" y="3004"/>
                    </a:cubicBezTo>
                    <a:cubicBezTo>
                      <a:pt x="246" y="3004"/>
                      <a:pt x="251" y="3004"/>
                      <a:pt x="256" y="3004"/>
                    </a:cubicBezTo>
                    <a:lnTo>
                      <a:pt x="256" y="3004"/>
                    </a:lnTo>
                    <a:cubicBezTo>
                      <a:pt x="193" y="3027"/>
                      <a:pt x="199" y="3039"/>
                      <a:pt x="220" y="3039"/>
                    </a:cubicBezTo>
                    <a:cubicBezTo>
                      <a:pt x="232" y="3039"/>
                      <a:pt x="248" y="3035"/>
                      <a:pt x="261" y="3028"/>
                    </a:cubicBezTo>
                    <a:lnTo>
                      <a:pt x="261" y="3028"/>
                    </a:lnTo>
                    <a:cubicBezTo>
                      <a:pt x="239" y="3044"/>
                      <a:pt x="251" y="3051"/>
                      <a:pt x="204" y="3069"/>
                    </a:cubicBezTo>
                    <a:cubicBezTo>
                      <a:pt x="236" y="3108"/>
                      <a:pt x="276" y="3147"/>
                      <a:pt x="315" y="3200"/>
                    </a:cubicBezTo>
                    <a:cubicBezTo>
                      <a:pt x="354" y="3246"/>
                      <a:pt x="400" y="3298"/>
                      <a:pt x="446" y="3350"/>
                    </a:cubicBezTo>
                    <a:cubicBezTo>
                      <a:pt x="463" y="3349"/>
                      <a:pt x="479" y="3349"/>
                      <a:pt x="494" y="3349"/>
                    </a:cubicBezTo>
                    <a:cubicBezTo>
                      <a:pt x="568" y="3349"/>
                      <a:pt x="612" y="3362"/>
                      <a:pt x="662" y="3390"/>
                    </a:cubicBezTo>
                    <a:cubicBezTo>
                      <a:pt x="720" y="3416"/>
                      <a:pt x="773" y="3468"/>
                      <a:pt x="845" y="3514"/>
                    </a:cubicBezTo>
                    <a:cubicBezTo>
                      <a:pt x="851" y="3507"/>
                      <a:pt x="858" y="3505"/>
                      <a:pt x="864" y="3505"/>
                    </a:cubicBezTo>
                    <a:cubicBezTo>
                      <a:pt x="877" y="3505"/>
                      <a:pt x="890" y="3514"/>
                      <a:pt x="902" y="3514"/>
                    </a:cubicBezTo>
                    <a:cubicBezTo>
                      <a:pt x="914" y="3514"/>
                      <a:pt x="926" y="3505"/>
                      <a:pt x="936" y="3468"/>
                    </a:cubicBezTo>
                    <a:lnTo>
                      <a:pt x="936" y="3468"/>
                    </a:lnTo>
                    <a:cubicBezTo>
                      <a:pt x="933" y="3494"/>
                      <a:pt x="945" y="3501"/>
                      <a:pt x="959" y="3501"/>
                    </a:cubicBezTo>
                    <a:cubicBezTo>
                      <a:pt x="975" y="3501"/>
                      <a:pt x="994" y="3493"/>
                      <a:pt x="1004" y="3493"/>
                    </a:cubicBezTo>
                    <a:cubicBezTo>
                      <a:pt x="1006" y="3493"/>
                      <a:pt x="1007" y="3494"/>
                      <a:pt x="1008" y="3494"/>
                    </a:cubicBezTo>
                    <a:cubicBezTo>
                      <a:pt x="995" y="3488"/>
                      <a:pt x="989" y="3475"/>
                      <a:pt x="989" y="3448"/>
                    </a:cubicBezTo>
                    <a:lnTo>
                      <a:pt x="989" y="3448"/>
                    </a:lnTo>
                    <a:cubicBezTo>
                      <a:pt x="1008" y="3468"/>
                      <a:pt x="1021" y="3455"/>
                      <a:pt x="1021" y="3475"/>
                    </a:cubicBezTo>
                    <a:cubicBezTo>
                      <a:pt x="1002" y="3481"/>
                      <a:pt x="1021" y="3501"/>
                      <a:pt x="1002" y="3527"/>
                    </a:cubicBezTo>
                    <a:cubicBezTo>
                      <a:pt x="1017" y="3508"/>
                      <a:pt x="1031" y="3502"/>
                      <a:pt x="1044" y="3502"/>
                    </a:cubicBezTo>
                    <a:cubicBezTo>
                      <a:pt x="1068" y="3502"/>
                      <a:pt x="1087" y="3525"/>
                      <a:pt x="1100" y="3525"/>
                    </a:cubicBezTo>
                    <a:cubicBezTo>
                      <a:pt x="1109" y="3525"/>
                      <a:pt x="1116" y="3515"/>
                      <a:pt x="1120" y="3481"/>
                    </a:cubicBezTo>
                    <a:cubicBezTo>
                      <a:pt x="1125" y="3535"/>
                      <a:pt x="1130" y="3553"/>
                      <a:pt x="1138" y="3553"/>
                    </a:cubicBezTo>
                    <a:cubicBezTo>
                      <a:pt x="1149" y="3553"/>
                      <a:pt x="1165" y="3519"/>
                      <a:pt x="1191" y="3507"/>
                    </a:cubicBezTo>
                    <a:lnTo>
                      <a:pt x="1191" y="3507"/>
                    </a:lnTo>
                    <a:cubicBezTo>
                      <a:pt x="1176" y="3537"/>
                      <a:pt x="1189" y="3542"/>
                      <a:pt x="1207" y="3542"/>
                    </a:cubicBezTo>
                    <a:cubicBezTo>
                      <a:pt x="1216" y="3542"/>
                      <a:pt x="1227" y="3541"/>
                      <a:pt x="1235" y="3541"/>
                    </a:cubicBezTo>
                    <a:cubicBezTo>
                      <a:pt x="1254" y="3541"/>
                      <a:pt x="1265" y="3547"/>
                      <a:pt x="1237" y="3586"/>
                    </a:cubicBezTo>
                    <a:cubicBezTo>
                      <a:pt x="1247" y="3582"/>
                      <a:pt x="1256" y="3580"/>
                      <a:pt x="1263" y="3580"/>
                    </a:cubicBezTo>
                    <a:cubicBezTo>
                      <a:pt x="1302" y="3580"/>
                      <a:pt x="1306" y="3633"/>
                      <a:pt x="1362" y="3638"/>
                    </a:cubicBezTo>
                    <a:cubicBezTo>
                      <a:pt x="1362" y="3612"/>
                      <a:pt x="1368" y="3586"/>
                      <a:pt x="1375" y="3579"/>
                    </a:cubicBezTo>
                    <a:cubicBezTo>
                      <a:pt x="1381" y="3601"/>
                      <a:pt x="1386" y="3611"/>
                      <a:pt x="1390" y="3611"/>
                    </a:cubicBezTo>
                    <a:cubicBezTo>
                      <a:pt x="1394" y="3611"/>
                      <a:pt x="1397" y="3600"/>
                      <a:pt x="1401" y="3579"/>
                    </a:cubicBezTo>
                    <a:cubicBezTo>
                      <a:pt x="1408" y="3608"/>
                      <a:pt x="1429" y="3625"/>
                      <a:pt x="1450" y="3625"/>
                    </a:cubicBezTo>
                    <a:cubicBezTo>
                      <a:pt x="1468" y="3625"/>
                      <a:pt x="1487" y="3613"/>
                      <a:pt x="1499" y="3586"/>
                    </a:cubicBezTo>
                    <a:cubicBezTo>
                      <a:pt x="1503" y="3633"/>
                      <a:pt x="1523" y="3649"/>
                      <a:pt x="1549" y="3649"/>
                    </a:cubicBezTo>
                    <a:cubicBezTo>
                      <a:pt x="1565" y="3649"/>
                      <a:pt x="1583" y="3643"/>
                      <a:pt x="1600" y="3634"/>
                    </a:cubicBezTo>
                    <a:lnTo>
                      <a:pt x="1600" y="3634"/>
                    </a:lnTo>
                    <a:cubicBezTo>
                      <a:pt x="1600" y="3634"/>
                      <a:pt x="1600" y="3634"/>
                      <a:pt x="1599" y="3634"/>
                    </a:cubicBezTo>
                    <a:cubicBezTo>
                      <a:pt x="1588" y="3634"/>
                      <a:pt x="1579" y="3592"/>
                      <a:pt x="1591" y="3592"/>
                    </a:cubicBezTo>
                    <a:lnTo>
                      <a:pt x="1591" y="3592"/>
                    </a:lnTo>
                    <a:cubicBezTo>
                      <a:pt x="1597" y="3612"/>
                      <a:pt x="1597" y="3625"/>
                      <a:pt x="1604" y="3632"/>
                    </a:cubicBezTo>
                    <a:cubicBezTo>
                      <a:pt x="1611" y="3654"/>
                      <a:pt x="1625" y="3662"/>
                      <a:pt x="1640" y="3662"/>
                    </a:cubicBezTo>
                    <a:cubicBezTo>
                      <a:pt x="1664" y="3662"/>
                      <a:pt x="1691" y="3639"/>
                      <a:pt x="1695" y="3619"/>
                    </a:cubicBezTo>
                    <a:cubicBezTo>
                      <a:pt x="1720" y="3657"/>
                      <a:pt x="1750" y="3678"/>
                      <a:pt x="1775" y="3678"/>
                    </a:cubicBezTo>
                    <a:cubicBezTo>
                      <a:pt x="1798" y="3678"/>
                      <a:pt x="1817" y="3662"/>
                      <a:pt x="1826" y="3625"/>
                    </a:cubicBezTo>
                    <a:cubicBezTo>
                      <a:pt x="1832" y="3656"/>
                      <a:pt x="1841" y="3668"/>
                      <a:pt x="1850" y="3668"/>
                    </a:cubicBezTo>
                    <a:cubicBezTo>
                      <a:pt x="1862" y="3668"/>
                      <a:pt x="1875" y="3647"/>
                      <a:pt x="1878" y="3625"/>
                    </a:cubicBezTo>
                    <a:cubicBezTo>
                      <a:pt x="1898" y="3677"/>
                      <a:pt x="1928" y="3705"/>
                      <a:pt x="1963" y="3705"/>
                    </a:cubicBezTo>
                    <a:cubicBezTo>
                      <a:pt x="1986" y="3705"/>
                      <a:pt x="2010" y="3694"/>
                      <a:pt x="2035" y="3671"/>
                    </a:cubicBezTo>
                    <a:cubicBezTo>
                      <a:pt x="2037" y="3701"/>
                      <a:pt x="2045" y="3711"/>
                      <a:pt x="2057" y="3711"/>
                    </a:cubicBezTo>
                    <a:cubicBezTo>
                      <a:pt x="2084" y="3711"/>
                      <a:pt x="2131" y="3659"/>
                      <a:pt x="2168" y="3659"/>
                    </a:cubicBezTo>
                    <a:cubicBezTo>
                      <a:pt x="2186" y="3659"/>
                      <a:pt x="2202" y="3672"/>
                      <a:pt x="2212" y="3710"/>
                    </a:cubicBezTo>
                    <a:cubicBezTo>
                      <a:pt x="2214" y="3692"/>
                      <a:pt x="2217" y="3688"/>
                      <a:pt x="2221" y="3688"/>
                    </a:cubicBezTo>
                    <a:cubicBezTo>
                      <a:pt x="2226" y="3688"/>
                      <a:pt x="2232" y="3693"/>
                      <a:pt x="2239" y="3693"/>
                    </a:cubicBezTo>
                    <a:cubicBezTo>
                      <a:pt x="2246" y="3693"/>
                      <a:pt x="2255" y="3686"/>
                      <a:pt x="2264" y="3658"/>
                    </a:cubicBezTo>
                    <a:cubicBezTo>
                      <a:pt x="2268" y="3671"/>
                      <a:pt x="2277" y="3677"/>
                      <a:pt x="2290" y="3677"/>
                    </a:cubicBezTo>
                    <a:cubicBezTo>
                      <a:pt x="2302" y="3677"/>
                      <a:pt x="2317" y="3671"/>
                      <a:pt x="2330" y="3658"/>
                    </a:cubicBezTo>
                    <a:cubicBezTo>
                      <a:pt x="2345" y="3696"/>
                      <a:pt x="2374" y="3712"/>
                      <a:pt x="2406" y="3712"/>
                    </a:cubicBezTo>
                    <a:cubicBezTo>
                      <a:pt x="2428" y="3712"/>
                      <a:pt x="2452" y="3704"/>
                      <a:pt x="2474" y="3690"/>
                    </a:cubicBezTo>
                    <a:cubicBezTo>
                      <a:pt x="2485" y="3723"/>
                      <a:pt x="2493" y="3733"/>
                      <a:pt x="2504" y="3733"/>
                    </a:cubicBezTo>
                    <a:cubicBezTo>
                      <a:pt x="2516" y="3733"/>
                      <a:pt x="2533" y="3717"/>
                      <a:pt x="2565" y="3710"/>
                    </a:cubicBezTo>
                    <a:cubicBezTo>
                      <a:pt x="2552" y="3704"/>
                      <a:pt x="2526" y="3697"/>
                      <a:pt x="2539" y="3658"/>
                    </a:cubicBezTo>
                    <a:lnTo>
                      <a:pt x="2539" y="3658"/>
                    </a:lnTo>
                    <a:cubicBezTo>
                      <a:pt x="2539" y="3668"/>
                      <a:pt x="2544" y="3672"/>
                      <a:pt x="2549" y="3672"/>
                    </a:cubicBezTo>
                    <a:cubicBezTo>
                      <a:pt x="2554" y="3672"/>
                      <a:pt x="2559" y="3668"/>
                      <a:pt x="2559" y="3658"/>
                    </a:cubicBezTo>
                    <a:cubicBezTo>
                      <a:pt x="2526" y="3645"/>
                      <a:pt x="2572" y="3645"/>
                      <a:pt x="2572" y="3619"/>
                    </a:cubicBezTo>
                    <a:cubicBezTo>
                      <a:pt x="2565" y="3612"/>
                      <a:pt x="2565" y="3592"/>
                      <a:pt x="2572" y="3579"/>
                    </a:cubicBezTo>
                    <a:cubicBezTo>
                      <a:pt x="2555" y="3574"/>
                      <a:pt x="2544" y="3569"/>
                      <a:pt x="2534" y="3569"/>
                    </a:cubicBezTo>
                    <a:cubicBezTo>
                      <a:pt x="2522" y="3569"/>
                      <a:pt x="2512" y="3577"/>
                      <a:pt x="2493" y="3599"/>
                    </a:cubicBezTo>
                    <a:cubicBezTo>
                      <a:pt x="2508" y="3574"/>
                      <a:pt x="2490" y="3550"/>
                      <a:pt x="2480" y="3550"/>
                    </a:cubicBezTo>
                    <a:cubicBezTo>
                      <a:pt x="2476" y="3550"/>
                      <a:pt x="2474" y="3553"/>
                      <a:pt x="2474" y="3560"/>
                    </a:cubicBezTo>
                    <a:cubicBezTo>
                      <a:pt x="2480" y="3560"/>
                      <a:pt x="2486" y="3619"/>
                      <a:pt x="2476" y="3619"/>
                    </a:cubicBezTo>
                    <a:cubicBezTo>
                      <a:pt x="2475" y="3619"/>
                      <a:pt x="2474" y="3619"/>
                      <a:pt x="2474" y="3619"/>
                    </a:cubicBezTo>
                    <a:cubicBezTo>
                      <a:pt x="2474" y="3579"/>
                      <a:pt x="2448" y="3619"/>
                      <a:pt x="2461" y="3540"/>
                    </a:cubicBezTo>
                    <a:cubicBezTo>
                      <a:pt x="2443" y="3529"/>
                      <a:pt x="2422" y="3525"/>
                      <a:pt x="2399" y="3525"/>
                    </a:cubicBezTo>
                    <a:cubicBezTo>
                      <a:pt x="2353" y="3525"/>
                      <a:pt x="2299" y="3540"/>
                      <a:pt x="2251" y="3540"/>
                    </a:cubicBezTo>
                    <a:cubicBezTo>
                      <a:pt x="2221" y="3540"/>
                      <a:pt x="2170" y="3505"/>
                      <a:pt x="2132" y="3505"/>
                    </a:cubicBezTo>
                    <a:cubicBezTo>
                      <a:pt x="2114" y="3505"/>
                      <a:pt x="2099" y="3513"/>
                      <a:pt x="2090" y="3535"/>
                    </a:cubicBezTo>
                    <a:lnTo>
                      <a:pt x="2090" y="3535"/>
                    </a:lnTo>
                    <a:cubicBezTo>
                      <a:pt x="2089" y="3527"/>
                      <a:pt x="2088" y="3520"/>
                      <a:pt x="2088" y="3520"/>
                    </a:cubicBezTo>
                    <a:cubicBezTo>
                      <a:pt x="2065" y="3490"/>
                      <a:pt x="2036" y="3481"/>
                      <a:pt x="2004" y="3481"/>
                    </a:cubicBezTo>
                    <a:cubicBezTo>
                      <a:pt x="1960" y="3481"/>
                      <a:pt x="1911" y="3498"/>
                      <a:pt x="1871" y="3498"/>
                    </a:cubicBezTo>
                    <a:cubicBezTo>
                      <a:pt x="1848" y="3498"/>
                      <a:pt x="1828" y="3493"/>
                      <a:pt x="1813" y="3475"/>
                    </a:cubicBezTo>
                    <a:cubicBezTo>
                      <a:pt x="1813" y="3494"/>
                      <a:pt x="1806" y="3527"/>
                      <a:pt x="1800" y="3527"/>
                    </a:cubicBezTo>
                    <a:cubicBezTo>
                      <a:pt x="1797" y="3495"/>
                      <a:pt x="1778" y="3480"/>
                      <a:pt x="1760" y="3480"/>
                    </a:cubicBezTo>
                    <a:cubicBezTo>
                      <a:pt x="1742" y="3480"/>
                      <a:pt x="1725" y="3497"/>
                      <a:pt x="1728" y="3527"/>
                    </a:cubicBezTo>
                    <a:cubicBezTo>
                      <a:pt x="1724" y="3514"/>
                      <a:pt x="1719" y="3511"/>
                      <a:pt x="1714" y="3511"/>
                    </a:cubicBezTo>
                    <a:cubicBezTo>
                      <a:pt x="1706" y="3511"/>
                      <a:pt x="1698" y="3517"/>
                      <a:pt x="1692" y="3517"/>
                    </a:cubicBezTo>
                    <a:cubicBezTo>
                      <a:pt x="1686" y="3517"/>
                      <a:pt x="1682" y="3511"/>
                      <a:pt x="1682" y="3488"/>
                    </a:cubicBezTo>
                    <a:cubicBezTo>
                      <a:pt x="1684" y="3486"/>
                      <a:pt x="1686" y="3485"/>
                      <a:pt x="1687" y="3485"/>
                    </a:cubicBezTo>
                    <a:cubicBezTo>
                      <a:pt x="1693" y="3485"/>
                      <a:pt x="1695" y="3497"/>
                      <a:pt x="1698" y="3497"/>
                    </a:cubicBezTo>
                    <a:cubicBezTo>
                      <a:pt x="1699" y="3497"/>
                      <a:pt x="1700" y="3494"/>
                      <a:pt x="1702" y="3488"/>
                    </a:cubicBezTo>
                    <a:cubicBezTo>
                      <a:pt x="1685" y="3468"/>
                      <a:pt x="1678" y="3462"/>
                      <a:pt x="1671" y="3462"/>
                    </a:cubicBezTo>
                    <a:cubicBezTo>
                      <a:pt x="1662" y="3462"/>
                      <a:pt x="1653" y="3474"/>
                      <a:pt x="1623" y="3481"/>
                    </a:cubicBezTo>
                    <a:cubicBezTo>
                      <a:pt x="1623" y="3461"/>
                      <a:pt x="1636" y="3455"/>
                      <a:pt x="1630" y="3442"/>
                    </a:cubicBezTo>
                    <a:lnTo>
                      <a:pt x="1630" y="3442"/>
                    </a:lnTo>
                    <a:cubicBezTo>
                      <a:pt x="1616" y="3463"/>
                      <a:pt x="1591" y="3476"/>
                      <a:pt x="1574" y="3476"/>
                    </a:cubicBezTo>
                    <a:cubicBezTo>
                      <a:pt x="1560" y="3476"/>
                      <a:pt x="1552" y="3466"/>
                      <a:pt x="1564" y="3442"/>
                    </a:cubicBezTo>
                    <a:lnTo>
                      <a:pt x="1564" y="3442"/>
                    </a:lnTo>
                    <a:cubicBezTo>
                      <a:pt x="1554" y="3450"/>
                      <a:pt x="1547" y="3452"/>
                      <a:pt x="1540" y="3452"/>
                    </a:cubicBezTo>
                    <a:cubicBezTo>
                      <a:pt x="1535" y="3452"/>
                      <a:pt x="1530" y="3451"/>
                      <a:pt x="1526" y="3451"/>
                    </a:cubicBezTo>
                    <a:cubicBezTo>
                      <a:pt x="1518" y="3451"/>
                      <a:pt x="1511" y="3454"/>
                      <a:pt x="1499" y="3475"/>
                    </a:cubicBezTo>
                    <a:cubicBezTo>
                      <a:pt x="1499" y="3418"/>
                      <a:pt x="1488" y="3400"/>
                      <a:pt x="1470" y="3400"/>
                    </a:cubicBezTo>
                    <a:cubicBezTo>
                      <a:pt x="1443" y="3400"/>
                      <a:pt x="1400" y="3444"/>
                      <a:pt x="1362" y="3444"/>
                    </a:cubicBezTo>
                    <a:cubicBezTo>
                      <a:pt x="1357" y="3444"/>
                      <a:pt x="1353" y="3443"/>
                      <a:pt x="1348" y="3442"/>
                    </a:cubicBezTo>
                    <a:cubicBezTo>
                      <a:pt x="1284" y="3432"/>
                      <a:pt x="1212" y="3335"/>
                      <a:pt x="1161" y="3335"/>
                    </a:cubicBezTo>
                    <a:cubicBezTo>
                      <a:pt x="1145" y="3335"/>
                      <a:pt x="1131" y="3345"/>
                      <a:pt x="1120" y="3370"/>
                    </a:cubicBezTo>
                    <a:cubicBezTo>
                      <a:pt x="1121" y="3351"/>
                      <a:pt x="1117" y="3345"/>
                      <a:pt x="1110" y="3345"/>
                    </a:cubicBezTo>
                    <a:cubicBezTo>
                      <a:pt x="1096" y="3345"/>
                      <a:pt x="1073" y="3368"/>
                      <a:pt x="1063" y="3368"/>
                    </a:cubicBezTo>
                    <a:cubicBezTo>
                      <a:pt x="1056" y="3368"/>
                      <a:pt x="1055" y="3358"/>
                      <a:pt x="1067" y="3324"/>
                    </a:cubicBezTo>
                    <a:lnTo>
                      <a:pt x="1067" y="3324"/>
                    </a:lnTo>
                    <a:cubicBezTo>
                      <a:pt x="1050" y="3327"/>
                      <a:pt x="1034" y="3329"/>
                      <a:pt x="1019" y="3329"/>
                    </a:cubicBezTo>
                    <a:cubicBezTo>
                      <a:pt x="930" y="3329"/>
                      <a:pt x="857" y="3284"/>
                      <a:pt x="790" y="3284"/>
                    </a:cubicBezTo>
                    <a:cubicBezTo>
                      <a:pt x="775" y="3284"/>
                      <a:pt x="761" y="3286"/>
                      <a:pt x="747" y="3291"/>
                    </a:cubicBezTo>
                    <a:cubicBezTo>
                      <a:pt x="734" y="3206"/>
                      <a:pt x="675" y="3193"/>
                      <a:pt x="609" y="3187"/>
                    </a:cubicBezTo>
                    <a:cubicBezTo>
                      <a:pt x="544" y="3180"/>
                      <a:pt x="472" y="3174"/>
                      <a:pt x="452" y="3141"/>
                    </a:cubicBezTo>
                    <a:cubicBezTo>
                      <a:pt x="439" y="3128"/>
                      <a:pt x="439" y="3108"/>
                      <a:pt x="433" y="3095"/>
                    </a:cubicBezTo>
                    <a:cubicBezTo>
                      <a:pt x="433" y="3082"/>
                      <a:pt x="433" y="3069"/>
                      <a:pt x="433" y="3056"/>
                    </a:cubicBezTo>
                    <a:cubicBezTo>
                      <a:pt x="433" y="3049"/>
                      <a:pt x="426" y="3043"/>
                      <a:pt x="426" y="3036"/>
                    </a:cubicBezTo>
                    <a:lnTo>
                      <a:pt x="426" y="3030"/>
                    </a:lnTo>
                    <a:lnTo>
                      <a:pt x="419" y="3023"/>
                    </a:lnTo>
                    <a:cubicBezTo>
                      <a:pt x="419" y="3022"/>
                      <a:pt x="420" y="3021"/>
                      <a:pt x="420" y="3021"/>
                    </a:cubicBezTo>
                    <a:cubicBezTo>
                      <a:pt x="422" y="3021"/>
                      <a:pt x="426" y="3030"/>
                      <a:pt x="426" y="3030"/>
                    </a:cubicBezTo>
                    <a:cubicBezTo>
                      <a:pt x="426" y="3023"/>
                      <a:pt x="426" y="3023"/>
                      <a:pt x="426" y="3023"/>
                    </a:cubicBezTo>
                    <a:cubicBezTo>
                      <a:pt x="419" y="3010"/>
                      <a:pt x="413" y="3004"/>
                      <a:pt x="406" y="2997"/>
                    </a:cubicBezTo>
                    <a:cubicBezTo>
                      <a:pt x="380" y="3010"/>
                      <a:pt x="367" y="3017"/>
                      <a:pt x="361" y="3030"/>
                    </a:cubicBezTo>
                    <a:cubicBezTo>
                      <a:pt x="354" y="3023"/>
                      <a:pt x="341" y="3023"/>
                      <a:pt x="334" y="3023"/>
                    </a:cubicBezTo>
                    <a:cubicBezTo>
                      <a:pt x="374" y="3004"/>
                      <a:pt x="393" y="3004"/>
                      <a:pt x="400" y="2990"/>
                    </a:cubicBezTo>
                    <a:cubicBezTo>
                      <a:pt x="380" y="2971"/>
                      <a:pt x="387" y="2932"/>
                      <a:pt x="387" y="2899"/>
                    </a:cubicBezTo>
                    <a:cubicBezTo>
                      <a:pt x="387" y="2866"/>
                      <a:pt x="380" y="2833"/>
                      <a:pt x="321" y="2827"/>
                    </a:cubicBezTo>
                    <a:cubicBezTo>
                      <a:pt x="334" y="2814"/>
                      <a:pt x="380" y="2801"/>
                      <a:pt x="315" y="2801"/>
                    </a:cubicBezTo>
                    <a:cubicBezTo>
                      <a:pt x="308" y="2807"/>
                      <a:pt x="315" y="2814"/>
                      <a:pt x="295" y="2820"/>
                    </a:cubicBezTo>
                    <a:cubicBezTo>
                      <a:pt x="300" y="2806"/>
                      <a:pt x="308" y="2795"/>
                      <a:pt x="327" y="2795"/>
                    </a:cubicBezTo>
                    <a:cubicBezTo>
                      <a:pt x="334" y="2795"/>
                      <a:pt x="343" y="2797"/>
                      <a:pt x="354" y="2801"/>
                    </a:cubicBezTo>
                    <a:cubicBezTo>
                      <a:pt x="308" y="2775"/>
                      <a:pt x="341" y="2755"/>
                      <a:pt x="282" y="2742"/>
                    </a:cubicBezTo>
                    <a:cubicBezTo>
                      <a:pt x="328" y="2722"/>
                      <a:pt x="334" y="2637"/>
                      <a:pt x="243" y="2624"/>
                    </a:cubicBezTo>
                    <a:cubicBezTo>
                      <a:pt x="354" y="2604"/>
                      <a:pt x="210" y="2598"/>
                      <a:pt x="289" y="2578"/>
                    </a:cubicBezTo>
                    <a:cubicBezTo>
                      <a:pt x="223" y="2578"/>
                      <a:pt x="236" y="2539"/>
                      <a:pt x="249" y="2519"/>
                    </a:cubicBezTo>
                    <a:lnTo>
                      <a:pt x="249" y="2519"/>
                    </a:lnTo>
                    <a:cubicBezTo>
                      <a:pt x="244" y="2522"/>
                      <a:pt x="236" y="2524"/>
                      <a:pt x="229" y="2524"/>
                    </a:cubicBezTo>
                    <a:cubicBezTo>
                      <a:pt x="218" y="2524"/>
                      <a:pt x="207" y="2521"/>
                      <a:pt x="204" y="2513"/>
                    </a:cubicBezTo>
                    <a:cubicBezTo>
                      <a:pt x="262" y="2506"/>
                      <a:pt x="334" y="2461"/>
                      <a:pt x="249" y="2454"/>
                    </a:cubicBezTo>
                    <a:lnTo>
                      <a:pt x="249" y="2454"/>
                    </a:lnTo>
                    <a:cubicBezTo>
                      <a:pt x="243" y="2467"/>
                      <a:pt x="282" y="2467"/>
                      <a:pt x="256" y="2474"/>
                    </a:cubicBezTo>
                    <a:cubicBezTo>
                      <a:pt x="184" y="2474"/>
                      <a:pt x="256" y="2454"/>
                      <a:pt x="171" y="2454"/>
                    </a:cubicBezTo>
                    <a:lnTo>
                      <a:pt x="289" y="2447"/>
                    </a:lnTo>
                    <a:cubicBezTo>
                      <a:pt x="262" y="2389"/>
                      <a:pt x="177" y="2369"/>
                      <a:pt x="269" y="2323"/>
                    </a:cubicBezTo>
                    <a:cubicBezTo>
                      <a:pt x="158" y="2271"/>
                      <a:pt x="308" y="2192"/>
                      <a:pt x="243" y="2146"/>
                    </a:cubicBezTo>
                    <a:cubicBezTo>
                      <a:pt x="236" y="2142"/>
                      <a:pt x="230" y="2140"/>
                      <a:pt x="224" y="2140"/>
                    </a:cubicBezTo>
                    <a:cubicBezTo>
                      <a:pt x="211" y="2140"/>
                      <a:pt x="200" y="2146"/>
                      <a:pt x="192" y="2146"/>
                    </a:cubicBezTo>
                    <a:cubicBezTo>
                      <a:pt x="188" y="2146"/>
                      <a:pt x="186" y="2145"/>
                      <a:pt x="184" y="2140"/>
                    </a:cubicBezTo>
                    <a:cubicBezTo>
                      <a:pt x="184" y="2140"/>
                      <a:pt x="236" y="2127"/>
                      <a:pt x="236" y="2127"/>
                    </a:cubicBezTo>
                    <a:cubicBezTo>
                      <a:pt x="249" y="2114"/>
                      <a:pt x="217" y="2101"/>
                      <a:pt x="217" y="2101"/>
                    </a:cubicBezTo>
                    <a:cubicBezTo>
                      <a:pt x="217" y="2094"/>
                      <a:pt x="230" y="2042"/>
                      <a:pt x="184" y="2016"/>
                    </a:cubicBezTo>
                    <a:cubicBezTo>
                      <a:pt x="249" y="1976"/>
                      <a:pt x="230" y="1904"/>
                      <a:pt x="191" y="1885"/>
                    </a:cubicBezTo>
                    <a:lnTo>
                      <a:pt x="191" y="1885"/>
                    </a:lnTo>
                    <a:cubicBezTo>
                      <a:pt x="193" y="1886"/>
                      <a:pt x="196" y="1886"/>
                      <a:pt x="199" y="1886"/>
                    </a:cubicBezTo>
                    <a:cubicBezTo>
                      <a:pt x="231" y="1886"/>
                      <a:pt x="269" y="1824"/>
                      <a:pt x="197" y="1806"/>
                    </a:cubicBezTo>
                    <a:cubicBezTo>
                      <a:pt x="269" y="1760"/>
                      <a:pt x="262" y="1675"/>
                      <a:pt x="256" y="1610"/>
                    </a:cubicBezTo>
                    <a:cubicBezTo>
                      <a:pt x="256" y="1526"/>
                      <a:pt x="243" y="1435"/>
                      <a:pt x="249" y="1364"/>
                    </a:cubicBezTo>
                    <a:lnTo>
                      <a:pt x="249" y="1364"/>
                    </a:lnTo>
                    <a:cubicBezTo>
                      <a:pt x="246" y="1367"/>
                      <a:pt x="228" y="1372"/>
                      <a:pt x="212" y="1372"/>
                    </a:cubicBezTo>
                    <a:cubicBezTo>
                      <a:pt x="201" y="1372"/>
                      <a:pt x="191" y="1369"/>
                      <a:pt x="191" y="1361"/>
                    </a:cubicBezTo>
                    <a:cubicBezTo>
                      <a:pt x="191" y="1357"/>
                      <a:pt x="199" y="1355"/>
                      <a:pt x="211" y="1355"/>
                    </a:cubicBezTo>
                    <a:cubicBezTo>
                      <a:pt x="224" y="1355"/>
                      <a:pt x="241" y="1357"/>
                      <a:pt x="253" y="1357"/>
                    </a:cubicBezTo>
                    <a:cubicBezTo>
                      <a:pt x="260" y="1357"/>
                      <a:pt x="266" y="1356"/>
                      <a:pt x="269" y="1355"/>
                    </a:cubicBezTo>
                    <a:cubicBezTo>
                      <a:pt x="230" y="1244"/>
                      <a:pt x="256" y="1132"/>
                      <a:pt x="282" y="1021"/>
                    </a:cubicBezTo>
                    <a:cubicBezTo>
                      <a:pt x="308" y="917"/>
                      <a:pt x="328" y="792"/>
                      <a:pt x="289" y="661"/>
                    </a:cubicBezTo>
                    <a:cubicBezTo>
                      <a:pt x="374" y="622"/>
                      <a:pt x="380" y="498"/>
                      <a:pt x="400" y="472"/>
                    </a:cubicBezTo>
                    <a:cubicBezTo>
                      <a:pt x="446" y="413"/>
                      <a:pt x="348" y="308"/>
                      <a:pt x="367" y="243"/>
                    </a:cubicBezTo>
                    <a:lnTo>
                      <a:pt x="367" y="243"/>
                    </a:lnTo>
                    <a:cubicBezTo>
                      <a:pt x="367" y="243"/>
                      <a:pt x="406" y="256"/>
                      <a:pt x="406" y="256"/>
                    </a:cubicBezTo>
                    <a:cubicBezTo>
                      <a:pt x="387" y="230"/>
                      <a:pt x="413" y="236"/>
                      <a:pt x="367" y="217"/>
                    </a:cubicBezTo>
                    <a:cubicBezTo>
                      <a:pt x="426" y="184"/>
                      <a:pt x="419" y="131"/>
                      <a:pt x="406" y="86"/>
                    </a:cubicBezTo>
                    <a:cubicBezTo>
                      <a:pt x="393" y="46"/>
                      <a:pt x="380" y="14"/>
                      <a:pt x="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4"/>
              <p:cNvSpPr/>
              <p:nvPr/>
            </p:nvSpPr>
            <p:spPr>
              <a:xfrm>
                <a:off x="2786210" y="3215559"/>
                <a:ext cx="1338" cy="1338"/>
              </a:xfrm>
              <a:custGeom>
                <a:avLst/>
                <a:gdLst/>
                <a:ahLst/>
                <a:cxnLst/>
                <a:rect l="l" t="t" r="r" b="b"/>
                <a:pathLst>
                  <a:path w="14" h="14" extrusionOk="0">
                    <a:moveTo>
                      <a:pt x="13" y="0"/>
                    </a:moveTo>
                    <a:cubicBezTo>
                      <a:pt x="7" y="0"/>
                      <a:pt x="7" y="7"/>
                      <a:pt x="0" y="13"/>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4"/>
              <p:cNvSpPr/>
              <p:nvPr/>
            </p:nvSpPr>
            <p:spPr>
              <a:xfrm>
                <a:off x="2679292" y="3025514"/>
                <a:ext cx="318938" cy="370151"/>
              </a:xfrm>
              <a:custGeom>
                <a:avLst/>
                <a:gdLst/>
                <a:ahLst/>
                <a:cxnLst/>
                <a:rect l="l" t="t" r="r" b="b"/>
                <a:pathLst>
                  <a:path w="3338" h="3874" extrusionOk="0">
                    <a:moveTo>
                      <a:pt x="243" y="1571"/>
                    </a:moveTo>
                    <a:lnTo>
                      <a:pt x="243" y="1571"/>
                    </a:lnTo>
                    <a:cubicBezTo>
                      <a:pt x="243" y="1571"/>
                      <a:pt x="243" y="1572"/>
                      <a:pt x="243" y="1573"/>
                    </a:cubicBezTo>
                    <a:lnTo>
                      <a:pt x="243" y="1573"/>
                    </a:lnTo>
                    <a:cubicBezTo>
                      <a:pt x="243" y="1572"/>
                      <a:pt x="243" y="1571"/>
                      <a:pt x="243" y="1571"/>
                    </a:cubicBezTo>
                    <a:close/>
                    <a:moveTo>
                      <a:pt x="602" y="3190"/>
                    </a:moveTo>
                    <a:cubicBezTo>
                      <a:pt x="617" y="3190"/>
                      <a:pt x="622" y="3200"/>
                      <a:pt x="622" y="3213"/>
                    </a:cubicBezTo>
                    <a:cubicBezTo>
                      <a:pt x="641" y="3213"/>
                      <a:pt x="615" y="3221"/>
                      <a:pt x="592" y="3221"/>
                    </a:cubicBezTo>
                    <a:cubicBezTo>
                      <a:pt x="576" y="3221"/>
                      <a:pt x="561" y="3216"/>
                      <a:pt x="570" y="3200"/>
                    </a:cubicBezTo>
                    <a:cubicBezTo>
                      <a:pt x="584" y="3193"/>
                      <a:pt x="594" y="3190"/>
                      <a:pt x="602" y="3190"/>
                    </a:cubicBezTo>
                    <a:close/>
                    <a:moveTo>
                      <a:pt x="2251" y="3802"/>
                    </a:moveTo>
                    <a:lnTo>
                      <a:pt x="2251" y="3802"/>
                    </a:lnTo>
                    <a:cubicBezTo>
                      <a:pt x="2250" y="3802"/>
                      <a:pt x="2249" y="3803"/>
                      <a:pt x="2247" y="3804"/>
                    </a:cubicBezTo>
                    <a:lnTo>
                      <a:pt x="2247" y="3804"/>
                    </a:lnTo>
                    <a:cubicBezTo>
                      <a:pt x="2249" y="3803"/>
                      <a:pt x="2250" y="3803"/>
                      <a:pt x="2251" y="3802"/>
                    </a:cubicBezTo>
                    <a:close/>
                    <a:moveTo>
                      <a:pt x="197" y="0"/>
                    </a:moveTo>
                    <a:cubicBezTo>
                      <a:pt x="197" y="1"/>
                      <a:pt x="230" y="14"/>
                      <a:pt x="230" y="20"/>
                    </a:cubicBezTo>
                    <a:cubicBezTo>
                      <a:pt x="230" y="46"/>
                      <a:pt x="203" y="79"/>
                      <a:pt x="184" y="112"/>
                    </a:cubicBezTo>
                    <a:cubicBezTo>
                      <a:pt x="164" y="151"/>
                      <a:pt x="158" y="184"/>
                      <a:pt x="184" y="210"/>
                    </a:cubicBezTo>
                    <a:cubicBezTo>
                      <a:pt x="171" y="207"/>
                      <a:pt x="164" y="207"/>
                      <a:pt x="157" y="207"/>
                    </a:cubicBezTo>
                    <a:cubicBezTo>
                      <a:pt x="149" y="207"/>
                      <a:pt x="141" y="207"/>
                      <a:pt x="125" y="203"/>
                    </a:cubicBezTo>
                    <a:lnTo>
                      <a:pt x="125" y="203"/>
                    </a:lnTo>
                    <a:cubicBezTo>
                      <a:pt x="92" y="341"/>
                      <a:pt x="158" y="511"/>
                      <a:pt x="46" y="635"/>
                    </a:cubicBezTo>
                    <a:cubicBezTo>
                      <a:pt x="138" y="681"/>
                      <a:pt x="46" y="733"/>
                      <a:pt x="40" y="792"/>
                    </a:cubicBezTo>
                    <a:cubicBezTo>
                      <a:pt x="34" y="824"/>
                      <a:pt x="58" y="916"/>
                      <a:pt x="71" y="917"/>
                    </a:cubicBezTo>
                    <a:lnTo>
                      <a:pt x="71" y="917"/>
                    </a:lnTo>
                    <a:cubicBezTo>
                      <a:pt x="25" y="928"/>
                      <a:pt x="65" y="960"/>
                      <a:pt x="40" y="960"/>
                    </a:cubicBezTo>
                    <a:cubicBezTo>
                      <a:pt x="34" y="960"/>
                      <a:pt x="26" y="959"/>
                      <a:pt x="14" y="956"/>
                    </a:cubicBezTo>
                    <a:lnTo>
                      <a:pt x="14" y="956"/>
                    </a:lnTo>
                    <a:cubicBezTo>
                      <a:pt x="66" y="975"/>
                      <a:pt x="14" y="988"/>
                      <a:pt x="73" y="1008"/>
                    </a:cubicBezTo>
                    <a:cubicBezTo>
                      <a:pt x="33" y="1008"/>
                      <a:pt x="40" y="1060"/>
                      <a:pt x="79" y="1100"/>
                    </a:cubicBezTo>
                    <a:cubicBezTo>
                      <a:pt x="53" y="1100"/>
                      <a:pt x="20" y="1100"/>
                      <a:pt x="20" y="1106"/>
                    </a:cubicBezTo>
                    <a:cubicBezTo>
                      <a:pt x="112" y="1152"/>
                      <a:pt x="1" y="1198"/>
                      <a:pt x="86" y="1230"/>
                    </a:cubicBezTo>
                    <a:cubicBezTo>
                      <a:pt x="46" y="1283"/>
                      <a:pt x="73" y="1453"/>
                      <a:pt x="92" y="1584"/>
                    </a:cubicBezTo>
                    <a:cubicBezTo>
                      <a:pt x="79" y="1584"/>
                      <a:pt x="69" y="1578"/>
                      <a:pt x="62" y="1578"/>
                    </a:cubicBezTo>
                    <a:cubicBezTo>
                      <a:pt x="58" y="1578"/>
                      <a:pt x="55" y="1579"/>
                      <a:pt x="53" y="1584"/>
                    </a:cubicBezTo>
                    <a:cubicBezTo>
                      <a:pt x="112" y="1701"/>
                      <a:pt x="14" y="1800"/>
                      <a:pt x="145" y="1865"/>
                    </a:cubicBezTo>
                    <a:cubicBezTo>
                      <a:pt x="140" y="1865"/>
                      <a:pt x="136" y="1865"/>
                      <a:pt x="133" y="1865"/>
                    </a:cubicBezTo>
                    <a:cubicBezTo>
                      <a:pt x="60" y="1865"/>
                      <a:pt x="122" y="1924"/>
                      <a:pt x="53" y="1924"/>
                    </a:cubicBezTo>
                    <a:cubicBezTo>
                      <a:pt x="151" y="1976"/>
                      <a:pt x="73" y="2061"/>
                      <a:pt x="60" y="2166"/>
                    </a:cubicBezTo>
                    <a:cubicBezTo>
                      <a:pt x="46" y="2277"/>
                      <a:pt x="105" y="2388"/>
                      <a:pt x="138" y="2480"/>
                    </a:cubicBezTo>
                    <a:cubicBezTo>
                      <a:pt x="151" y="2519"/>
                      <a:pt x="203" y="2539"/>
                      <a:pt x="138" y="2545"/>
                    </a:cubicBezTo>
                    <a:cubicBezTo>
                      <a:pt x="132" y="2565"/>
                      <a:pt x="164" y="2558"/>
                      <a:pt x="177" y="2565"/>
                    </a:cubicBezTo>
                    <a:cubicBezTo>
                      <a:pt x="105" y="2663"/>
                      <a:pt x="138" y="2774"/>
                      <a:pt x="243" y="2807"/>
                    </a:cubicBezTo>
                    <a:cubicBezTo>
                      <a:pt x="217" y="2820"/>
                      <a:pt x="190" y="2827"/>
                      <a:pt x="171" y="2827"/>
                    </a:cubicBezTo>
                    <a:cubicBezTo>
                      <a:pt x="184" y="2853"/>
                      <a:pt x="275" y="2873"/>
                      <a:pt x="190" y="2879"/>
                    </a:cubicBezTo>
                    <a:cubicBezTo>
                      <a:pt x="256" y="2951"/>
                      <a:pt x="295" y="2984"/>
                      <a:pt x="328" y="3030"/>
                    </a:cubicBezTo>
                    <a:cubicBezTo>
                      <a:pt x="360" y="3069"/>
                      <a:pt x="387" y="3115"/>
                      <a:pt x="432" y="3200"/>
                    </a:cubicBezTo>
                    <a:cubicBezTo>
                      <a:pt x="452" y="3187"/>
                      <a:pt x="472" y="3167"/>
                      <a:pt x="485" y="3167"/>
                    </a:cubicBezTo>
                    <a:cubicBezTo>
                      <a:pt x="480" y="3191"/>
                      <a:pt x="511" y="3274"/>
                      <a:pt x="549" y="3274"/>
                    </a:cubicBezTo>
                    <a:cubicBezTo>
                      <a:pt x="562" y="3274"/>
                      <a:pt x="576" y="3264"/>
                      <a:pt x="589" y="3239"/>
                    </a:cubicBezTo>
                    <a:lnTo>
                      <a:pt x="589" y="3239"/>
                    </a:lnTo>
                    <a:cubicBezTo>
                      <a:pt x="605" y="3260"/>
                      <a:pt x="584" y="3301"/>
                      <a:pt x="600" y="3301"/>
                    </a:cubicBezTo>
                    <a:cubicBezTo>
                      <a:pt x="604" y="3301"/>
                      <a:pt x="611" y="3298"/>
                      <a:pt x="622" y="3291"/>
                    </a:cubicBezTo>
                    <a:lnTo>
                      <a:pt x="622" y="3291"/>
                    </a:lnTo>
                    <a:cubicBezTo>
                      <a:pt x="592" y="3331"/>
                      <a:pt x="591" y="3345"/>
                      <a:pt x="601" y="3345"/>
                    </a:cubicBezTo>
                    <a:cubicBezTo>
                      <a:pt x="611" y="3345"/>
                      <a:pt x="634" y="3328"/>
                      <a:pt x="646" y="3309"/>
                    </a:cubicBezTo>
                    <a:lnTo>
                      <a:pt x="646" y="3309"/>
                    </a:lnTo>
                    <a:cubicBezTo>
                      <a:pt x="631" y="3337"/>
                      <a:pt x="653" y="3339"/>
                      <a:pt x="616" y="3376"/>
                    </a:cubicBezTo>
                    <a:cubicBezTo>
                      <a:pt x="714" y="3409"/>
                      <a:pt x="845" y="3474"/>
                      <a:pt x="962" y="3566"/>
                    </a:cubicBezTo>
                    <a:cubicBezTo>
                      <a:pt x="1004" y="3558"/>
                      <a:pt x="1039" y="3555"/>
                      <a:pt x="1070" y="3555"/>
                    </a:cubicBezTo>
                    <a:cubicBezTo>
                      <a:pt x="1119" y="3555"/>
                      <a:pt x="1158" y="3563"/>
                      <a:pt x="1198" y="3579"/>
                    </a:cubicBezTo>
                    <a:cubicBezTo>
                      <a:pt x="1263" y="3605"/>
                      <a:pt x="1329" y="3651"/>
                      <a:pt x="1414" y="3690"/>
                    </a:cubicBezTo>
                    <a:cubicBezTo>
                      <a:pt x="1419" y="3686"/>
                      <a:pt x="1425" y="3684"/>
                      <a:pt x="1431" y="3684"/>
                    </a:cubicBezTo>
                    <a:cubicBezTo>
                      <a:pt x="1445" y="3684"/>
                      <a:pt x="1460" y="3693"/>
                      <a:pt x="1473" y="3693"/>
                    </a:cubicBezTo>
                    <a:cubicBezTo>
                      <a:pt x="1487" y="3693"/>
                      <a:pt x="1501" y="3683"/>
                      <a:pt x="1512" y="3645"/>
                    </a:cubicBezTo>
                    <a:lnTo>
                      <a:pt x="1512" y="3645"/>
                    </a:lnTo>
                    <a:cubicBezTo>
                      <a:pt x="1509" y="3670"/>
                      <a:pt x="1521" y="3677"/>
                      <a:pt x="1536" y="3677"/>
                    </a:cubicBezTo>
                    <a:cubicBezTo>
                      <a:pt x="1556" y="3677"/>
                      <a:pt x="1583" y="3664"/>
                      <a:pt x="1590" y="3664"/>
                    </a:cubicBezTo>
                    <a:cubicBezTo>
                      <a:pt x="1577" y="3664"/>
                      <a:pt x="1571" y="3651"/>
                      <a:pt x="1564" y="3625"/>
                    </a:cubicBezTo>
                    <a:lnTo>
                      <a:pt x="1564" y="3625"/>
                    </a:lnTo>
                    <a:cubicBezTo>
                      <a:pt x="1590" y="3638"/>
                      <a:pt x="1597" y="3625"/>
                      <a:pt x="1604" y="3651"/>
                    </a:cubicBezTo>
                    <a:cubicBezTo>
                      <a:pt x="1584" y="3658"/>
                      <a:pt x="1604" y="3677"/>
                      <a:pt x="1584" y="3703"/>
                    </a:cubicBezTo>
                    <a:cubicBezTo>
                      <a:pt x="1600" y="3683"/>
                      <a:pt x="1615" y="3676"/>
                      <a:pt x="1629" y="3676"/>
                    </a:cubicBezTo>
                    <a:cubicBezTo>
                      <a:pt x="1655" y="3676"/>
                      <a:pt x="1678" y="3700"/>
                      <a:pt x="1694" y="3700"/>
                    </a:cubicBezTo>
                    <a:cubicBezTo>
                      <a:pt x="1704" y="3700"/>
                      <a:pt x="1711" y="3690"/>
                      <a:pt x="1715" y="3658"/>
                    </a:cubicBezTo>
                    <a:cubicBezTo>
                      <a:pt x="1723" y="3708"/>
                      <a:pt x="1728" y="3724"/>
                      <a:pt x="1736" y="3724"/>
                    </a:cubicBezTo>
                    <a:cubicBezTo>
                      <a:pt x="1747" y="3724"/>
                      <a:pt x="1762" y="3689"/>
                      <a:pt x="1793" y="3677"/>
                    </a:cubicBezTo>
                    <a:lnTo>
                      <a:pt x="1793" y="3677"/>
                    </a:lnTo>
                    <a:cubicBezTo>
                      <a:pt x="1778" y="3707"/>
                      <a:pt x="1792" y="3712"/>
                      <a:pt x="1811" y="3712"/>
                    </a:cubicBezTo>
                    <a:cubicBezTo>
                      <a:pt x="1821" y="3712"/>
                      <a:pt x="1832" y="3711"/>
                      <a:pt x="1841" y="3711"/>
                    </a:cubicBezTo>
                    <a:cubicBezTo>
                      <a:pt x="1861" y="3711"/>
                      <a:pt x="1873" y="3717"/>
                      <a:pt x="1846" y="3756"/>
                    </a:cubicBezTo>
                    <a:cubicBezTo>
                      <a:pt x="1857" y="3752"/>
                      <a:pt x="1866" y="3750"/>
                      <a:pt x="1874" y="3750"/>
                    </a:cubicBezTo>
                    <a:cubicBezTo>
                      <a:pt x="1919" y="3750"/>
                      <a:pt x="1928" y="3803"/>
                      <a:pt x="1983" y="3808"/>
                    </a:cubicBezTo>
                    <a:cubicBezTo>
                      <a:pt x="1990" y="3782"/>
                      <a:pt x="1990" y="3749"/>
                      <a:pt x="1996" y="3749"/>
                    </a:cubicBezTo>
                    <a:cubicBezTo>
                      <a:pt x="2005" y="3771"/>
                      <a:pt x="2012" y="3781"/>
                      <a:pt x="2017" y="3781"/>
                    </a:cubicBezTo>
                    <a:cubicBezTo>
                      <a:pt x="2022" y="3781"/>
                      <a:pt x="2025" y="3770"/>
                      <a:pt x="2029" y="3749"/>
                    </a:cubicBezTo>
                    <a:cubicBezTo>
                      <a:pt x="2036" y="3778"/>
                      <a:pt x="2060" y="3794"/>
                      <a:pt x="2084" y="3794"/>
                    </a:cubicBezTo>
                    <a:cubicBezTo>
                      <a:pt x="2105" y="3794"/>
                      <a:pt x="2124" y="3783"/>
                      <a:pt x="2133" y="3756"/>
                    </a:cubicBezTo>
                    <a:cubicBezTo>
                      <a:pt x="2141" y="3803"/>
                      <a:pt x="2166" y="3819"/>
                      <a:pt x="2194" y="3819"/>
                    </a:cubicBezTo>
                    <a:cubicBezTo>
                      <a:pt x="2211" y="3819"/>
                      <a:pt x="2230" y="3813"/>
                      <a:pt x="2247" y="3804"/>
                    </a:cubicBezTo>
                    <a:lnTo>
                      <a:pt x="2247" y="3804"/>
                    </a:lnTo>
                    <a:cubicBezTo>
                      <a:pt x="2247" y="3804"/>
                      <a:pt x="2247" y="3804"/>
                      <a:pt x="2247" y="3804"/>
                    </a:cubicBezTo>
                    <a:cubicBezTo>
                      <a:pt x="2236" y="3804"/>
                      <a:pt x="2226" y="3762"/>
                      <a:pt x="2238" y="3762"/>
                    </a:cubicBezTo>
                    <a:lnTo>
                      <a:pt x="2238" y="3762"/>
                    </a:lnTo>
                    <a:cubicBezTo>
                      <a:pt x="2245" y="3782"/>
                      <a:pt x="2245" y="3795"/>
                      <a:pt x="2251" y="3802"/>
                    </a:cubicBezTo>
                    <a:cubicBezTo>
                      <a:pt x="2261" y="3825"/>
                      <a:pt x="2279" y="3834"/>
                      <a:pt x="2296" y="3834"/>
                    </a:cubicBezTo>
                    <a:cubicBezTo>
                      <a:pt x="2323" y="3834"/>
                      <a:pt x="2349" y="3812"/>
                      <a:pt x="2349" y="3788"/>
                    </a:cubicBezTo>
                    <a:cubicBezTo>
                      <a:pt x="2381" y="3827"/>
                      <a:pt x="2416" y="3848"/>
                      <a:pt x="2446" y="3848"/>
                    </a:cubicBezTo>
                    <a:cubicBezTo>
                      <a:pt x="2472" y="3848"/>
                      <a:pt x="2494" y="3832"/>
                      <a:pt x="2506" y="3795"/>
                    </a:cubicBezTo>
                    <a:cubicBezTo>
                      <a:pt x="2512" y="3826"/>
                      <a:pt x="2521" y="3838"/>
                      <a:pt x="2531" y="3838"/>
                    </a:cubicBezTo>
                    <a:cubicBezTo>
                      <a:pt x="2543" y="3838"/>
                      <a:pt x="2555" y="3817"/>
                      <a:pt x="2559" y="3795"/>
                    </a:cubicBezTo>
                    <a:cubicBezTo>
                      <a:pt x="2582" y="3846"/>
                      <a:pt x="2617" y="3873"/>
                      <a:pt x="2657" y="3873"/>
                    </a:cubicBezTo>
                    <a:cubicBezTo>
                      <a:pt x="2684" y="3873"/>
                      <a:pt x="2713" y="3861"/>
                      <a:pt x="2742" y="3834"/>
                    </a:cubicBezTo>
                    <a:cubicBezTo>
                      <a:pt x="2745" y="3863"/>
                      <a:pt x="2754" y="3873"/>
                      <a:pt x="2766" y="3873"/>
                    </a:cubicBezTo>
                    <a:cubicBezTo>
                      <a:pt x="2782" y="3873"/>
                      <a:pt x="2805" y="3856"/>
                      <a:pt x="2827" y="3841"/>
                    </a:cubicBezTo>
                    <a:cubicBezTo>
                      <a:pt x="2848" y="3827"/>
                      <a:pt x="2870" y="3811"/>
                      <a:pt x="2891" y="3811"/>
                    </a:cubicBezTo>
                    <a:cubicBezTo>
                      <a:pt x="2909" y="3811"/>
                      <a:pt x="2926" y="3824"/>
                      <a:pt x="2938" y="3860"/>
                    </a:cubicBezTo>
                    <a:cubicBezTo>
                      <a:pt x="2940" y="3840"/>
                      <a:pt x="2946" y="3836"/>
                      <a:pt x="2952" y="3836"/>
                    </a:cubicBezTo>
                    <a:cubicBezTo>
                      <a:pt x="2957" y="3836"/>
                      <a:pt x="2961" y="3838"/>
                      <a:pt x="2966" y="3838"/>
                    </a:cubicBezTo>
                    <a:cubicBezTo>
                      <a:pt x="2976" y="3838"/>
                      <a:pt x="2985" y="3832"/>
                      <a:pt x="2990" y="3795"/>
                    </a:cubicBezTo>
                    <a:cubicBezTo>
                      <a:pt x="2999" y="3807"/>
                      <a:pt x="3011" y="3813"/>
                      <a:pt x="3023" y="3813"/>
                    </a:cubicBezTo>
                    <a:cubicBezTo>
                      <a:pt x="3038" y="3813"/>
                      <a:pt x="3055" y="3804"/>
                      <a:pt x="3069" y="3782"/>
                    </a:cubicBezTo>
                    <a:cubicBezTo>
                      <a:pt x="3088" y="3814"/>
                      <a:pt x="3116" y="3827"/>
                      <a:pt x="3146" y="3827"/>
                    </a:cubicBezTo>
                    <a:cubicBezTo>
                      <a:pt x="3178" y="3827"/>
                      <a:pt x="3212" y="3812"/>
                      <a:pt x="3239" y="3788"/>
                    </a:cubicBezTo>
                    <a:cubicBezTo>
                      <a:pt x="3257" y="3811"/>
                      <a:pt x="3267" y="3819"/>
                      <a:pt x="3277" y="3819"/>
                    </a:cubicBezTo>
                    <a:cubicBezTo>
                      <a:pt x="3293" y="3819"/>
                      <a:pt x="3305" y="3798"/>
                      <a:pt x="3337" y="3782"/>
                    </a:cubicBezTo>
                    <a:cubicBezTo>
                      <a:pt x="3331" y="3775"/>
                      <a:pt x="3291" y="3775"/>
                      <a:pt x="3298" y="3736"/>
                    </a:cubicBezTo>
                    <a:lnTo>
                      <a:pt x="3298" y="3736"/>
                    </a:lnTo>
                    <a:cubicBezTo>
                      <a:pt x="3301" y="3744"/>
                      <a:pt x="3306" y="3748"/>
                      <a:pt x="3310" y="3748"/>
                    </a:cubicBezTo>
                    <a:cubicBezTo>
                      <a:pt x="3316" y="3748"/>
                      <a:pt x="3321" y="3741"/>
                      <a:pt x="3318" y="3730"/>
                    </a:cubicBezTo>
                    <a:cubicBezTo>
                      <a:pt x="3285" y="3730"/>
                      <a:pt x="3324" y="3716"/>
                      <a:pt x="3318" y="3690"/>
                    </a:cubicBezTo>
                    <a:cubicBezTo>
                      <a:pt x="3311" y="3684"/>
                      <a:pt x="3311" y="3671"/>
                      <a:pt x="3311" y="3651"/>
                    </a:cubicBezTo>
                    <a:cubicBezTo>
                      <a:pt x="3301" y="3651"/>
                      <a:pt x="3292" y="3651"/>
                      <a:pt x="3285" y="3651"/>
                    </a:cubicBezTo>
                    <a:cubicBezTo>
                      <a:pt x="3259" y="3651"/>
                      <a:pt x="3248" y="3655"/>
                      <a:pt x="3233" y="3690"/>
                    </a:cubicBezTo>
                    <a:cubicBezTo>
                      <a:pt x="3242" y="3663"/>
                      <a:pt x="3220" y="3646"/>
                      <a:pt x="3207" y="3646"/>
                    </a:cubicBezTo>
                    <a:cubicBezTo>
                      <a:pt x="3202" y="3646"/>
                      <a:pt x="3198" y="3649"/>
                      <a:pt x="3200" y="3658"/>
                    </a:cubicBezTo>
                    <a:cubicBezTo>
                      <a:pt x="3206" y="3658"/>
                      <a:pt x="3233" y="3716"/>
                      <a:pt x="3219" y="3716"/>
                    </a:cubicBezTo>
                    <a:cubicBezTo>
                      <a:pt x="3213" y="3677"/>
                      <a:pt x="3187" y="3723"/>
                      <a:pt x="3187" y="3645"/>
                    </a:cubicBezTo>
                    <a:cubicBezTo>
                      <a:pt x="3175" y="3641"/>
                      <a:pt x="3164" y="3640"/>
                      <a:pt x="3151" y="3640"/>
                    </a:cubicBezTo>
                    <a:cubicBezTo>
                      <a:pt x="3092" y="3640"/>
                      <a:pt x="3024" y="3673"/>
                      <a:pt x="2964" y="3684"/>
                    </a:cubicBezTo>
                    <a:cubicBezTo>
                      <a:pt x="2962" y="3684"/>
                      <a:pt x="2960" y="3684"/>
                      <a:pt x="2957" y="3684"/>
                    </a:cubicBezTo>
                    <a:cubicBezTo>
                      <a:pt x="2923" y="3684"/>
                      <a:pt x="2873" y="3660"/>
                      <a:pt x="2835" y="3660"/>
                    </a:cubicBezTo>
                    <a:cubicBezTo>
                      <a:pt x="2813" y="3660"/>
                      <a:pt x="2795" y="3669"/>
                      <a:pt x="2788" y="3696"/>
                    </a:cubicBezTo>
                    <a:lnTo>
                      <a:pt x="2788" y="3696"/>
                    </a:lnTo>
                    <a:cubicBezTo>
                      <a:pt x="2788" y="3696"/>
                      <a:pt x="2788" y="3696"/>
                      <a:pt x="2788" y="3696"/>
                    </a:cubicBezTo>
                    <a:cubicBezTo>
                      <a:pt x="2791" y="3696"/>
                      <a:pt x="2813" y="3736"/>
                      <a:pt x="2794" y="3736"/>
                    </a:cubicBezTo>
                    <a:cubicBezTo>
                      <a:pt x="2794" y="3736"/>
                      <a:pt x="2791" y="3714"/>
                      <a:pt x="2788" y="3697"/>
                    </a:cubicBezTo>
                    <a:lnTo>
                      <a:pt x="2788" y="3697"/>
                    </a:lnTo>
                    <a:cubicBezTo>
                      <a:pt x="2788" y="3697"/>
                      <a:pt x="2788" y="3697"/>
                      <a:pt x="2788" y="3697"/>
                    </a:cubicBezTo>
                    <a:cubicBezTo>
                      <a:pt x="2788" y="3697"/>
                      <a:pt x="2788" y="3697"/>
                      <a:pt x="2788" y="3697"/>
                    </a:cubicBezTo>
                    <a:lnTo>
                      <a:pt x="2788" y="3697"/>
                    </a:lnTo>
                    <a:cubicBezTo>
                      <a:pt x="2788" y="3697"/>
                      <a:pt x="2788" y="3697"/>
                      <a:pt x="2788" y="3697"/>
                    </a:cubicBezTo>
                    <a:lnTo>
                      <a:pt x="2788" y="3697"/>
                    </a:lnTo>
                    <a:cubicBezTo>
                      <a:pt x="2788" y="3697"/>
                      <a:pt x="2788" y="3696"/>
                      <a:pt x="2788" y="3696"/>
                    </a:cubicBezTo>
                    <a:lnTo>
                      <a:pt x="2788" y="3696"/>
                    </a:lnTo>
                    <a:cubicBezTo>
                      <a:pt x="2788" y="3696"/>
                      <a:pt x="2788" y="3696"/>
                      <a:pt x="2788" y="3697"/>
                    </a:cubicBezTo>
                    <a:lnTo>
                      <a:pt x="2788" y="3697"/>
                    </a:lnTo>
                    <a:cubicBezTo>
                      <a:pt x="2786" y="3687"/>
                      <a:pt x="2783" y="3680"/>
                      <a:pt x="2781" y="3677"/>
                    </a:cubicBezTo>
                    <a:cubicBezTo>
                      <a:pt x="2759" y="3654"/>
                      <a:pt x="2731" y="3646"/>
                      <a:pt x="2701" y="3646"/>
                    </a:cubicBezTo>
                    <a:cubicBezTo>
                      <a:pt x="2649" y="3646"/>
                      <a:pt x="2590" y="3668"/>
                      <a:pt x="2542" y="3668"/>
                    </a:cubicBezTo>
                    <a:cubicBezTo>
                      <a:pt x="2518" y="3668"/>
                      <a:pt x="2496" y="3662"/>
                      <a:pt x="2480" y="3645"/>
                    </a:cubicBezTo>
                    <a:cubicBezTo>
                      <a:pt x="2480" y="3664"/>
                      <a:pt x="2480" y="3697"/>
                      <a:pt x="2467" y="3697"/>
                    </a:cubicBezTo>
                    <a:cubicBezTo>
                      <a:pt x="2464" y="3667"/>
                      <a:pt x="2443" y="3653"/>
                      <a:pt x="2423" y="3653"/>
                    </a:cubicBezTo>
                    <a:cubicBezTo>
                      <a:pt x="2403" y="3653"/>
                      <a:pt x="2385" y="3667"/>
                      <a:pt x="2389" y="3697"/>
                    </a:cubicBezTo>
                    <a:cubicBezTo>
                      <a:pt x="2385" y="3684"/>
                      <a:pt x="2380" y="3680"/>
                      <a:pt x="2374" y="3680"/>
                    </a:cubicBezTo>
                    <a:cubicBezTo>
                      <a:pt x="2367" y="3680"/>
                      <a:pt x="2358" y="3687"/>
                      <a:pt x="2351" y="3687"/>
                    </a:cubicBezTo>
                    <a:cubicBezTo>
                      <a:pt x="2344" y="3687"/>
                      <a:pt x="2339" y="3681"/>
                      <a:pt x="2336" y="3658"/>
                    </a:cubicBezTo>
                    <a:cubicBezTo>
                      <a:pt x="2337" y="3657"/>
                      <a:pt x="2339" y="3657"/>
                      <a:pt x="2340" y="3657"/>
                    </a:cubicBezTo>
                    <a:cubicBezTo>
                      <a:pt x="2347" y="3657"/>
                      <a:pt x="2352" y="3668"/>
                      <a:pt x="2356" y="3668"/>
                    </a:cubicBezTo>
                    <a:cubicBezTo>
                      <a:pt x="2359" y="3668"/>
                      <a:pt x="2360" y="3665"/>
                      <a:pt x="2362" y="3658"/>
                    </a:cubicBezTo>
                    <a:cubicBezTo>
                      <a:pt x="2343" y="3638"/>
                      <a:pt x="2334" y="3632"/>
                      <a:pt x="2326" y="3632"/>
                    </a:cubicBezTo>
                    <a:cubicBezTo>
                      <a:pt x="2315" y="3632"/>
                      <a:pt x="2305" y="3644"/>
                      <a:pt x="2271" y="3651"/>
                    </a:cubicBezTo>
                    <a:cubicBezTo>
                      <a:pt x="2271" y="3631"/>
                      <a:pt x="2284" y="3625"/>
                      <a:pt x="2277" y="3612"/>
                    </a:cubicBezTo>
                    <a:lnTo>
                      <a:pt x="2277" y="3612"/>
                    </a:lnTo>
                    <a:cubicBezTo>
                      <a:pt x="2264" y="3632"/>
                      <a:pt x="2238" y="3644"/>
                      <a:pt x="2220" y="3644"/>
                    </a:cubicBezTo>
                    <a:cubicBezTo>
                      <a:pt x="2203" y="3644"/>
                      <a:pt x="2193" y="3634"/>
                      <a:pt x="2205" y="3612"/>
                    </a:cubicBezTo>
                    <a:lnTo>
                      <a:pt x="2205" y="3612"/>
                    </a:lnTo>
                    <a:cubicBezTo>
                      <a:pt x="2197" y="3619"/>
                      <a:pt x="2189" y="3621"/>
                      <a:pt x="2183" y="3621"/>
                    </a:cubicBezTo>
                    <a:cubicBezTo>
                      <a:pt x="2175" y="3621"/>
                      <a:pt x="2168" y="3618"/>
                      <a:pt x="2162" y="3618"/>
                    </a:cubicBezTo>
                    <a:cubicBezTo>
                      <a:pt x="2153" y="3618"/>
                      <a:pt x="2144" y="3623"/>
                      <a:pt x="2133" y="3645"/>
                    </a:cubicBezTo>
                    <a:cubicBezTo>
                      <a:pt x="2131" y="3586"/>
                      <a:pt x="2118" y="3569"/>
                      <a:pt x="2098" y="3569"/>
                    </a:cubicBezTo>
                    <a:cubicBezTo>
                      <a:pt x="2067" y="3569"/>
                      <a:pt x="2020" y="3613"/>
                      <a:pt x="1974" y="3613"/>
                    </a:cubicBezTo>
                    <a:cubicBezTo>
                      <a:pt x="1971" y="3613"/>
                      <a:pt x="1967" y="3612"/>
                      <a:pt x="1963" y="3612"/>
                    </a:cubicBezTo>
                    <a:cubicBezTo>
                      <a:pt x="1889" y="3602"/>
                      <a:pt x="1803" y="3505"/>
                      <a:pt x="1749" y="3505"/>
                    </a:cubicBezTo>
                    <a:cubicBezTo>
                      <a:pt x="1732" y="3505"/>
                      <a:pt x="1718" y="3515"/>
                      <a:pt x="1708" y="3540"/>
                    </a:cubicBezTo>
                    <a:cubicBezTo>
                      <a:pt x="1707" y="3522"/>
                      <a:pt x="1701" y="3516"/>
                      <a:pt x="1692" y="3516"/>
                    </a:cubicBezTo>
                    <a:cubicBezTo>
                      <a:pt x="1675" y="3516"/>
                      <a:pt x="1648" y="3543"/>
                      <a:pt x="1638" y="3543"/>
                    </a:cubicBezTo>
                    <a:cubicBezTo>
                      <a:pt x="1632" y="3543"/>
                      <a:pt x="1631" y="3533"/>
                      <a:pt x="1643" y="3501"/>
                    </a:cubicBezTo>
                    <a:lnTo>
                      <a:pt x="1643" y="3501"/>
                    </a:lnTo>
                    <a:cubicBezTo>
                      <a:pt x="1624" y="3504"/>
                      <a:pt x="1606" y="3505"/>
                      <a:pt x="1589" y="3505"/>
                    </a:cubicBezTo>
                    <a:cubicBezTo>
                      <a:pt x="1495" y="3505"/>
                      <a:pt x="1415" y="3464"/>
                      <a:pt x="1341" y="3464"/>
                    </a:cubicBezTo>
                    <a:cubicBezTo>
                      <a:pt x="1321" y="3464"/>
                      <a:pt x="1302" y="3467"/>
                      <a:pt x="1283" y="3474"/>
                    </a:cubicBezTo>
                    <a:cubicBezTo>
                      <a:pt x="1257" y="3389"/>
                      <a:pt x="1185" y="3376"/>
                      <a:pt x="1106" y="3376"/>
                    </a:cubicBezTo>
                    <a:cubicBezTo>
                      <a:pt x="1071" y="3376"/>
                      <a:pt x="1035" y="3379"/>
                      <a:pt x="1002" y="3379"/>
                    </a:cubicBezTo>
                    <a:cubicBezTo>
                      <a:pt x="961" y="3379"/>
                      <a:pt x="925" y="3375"/>
                      <a:pt x="903" y="3357"/>
                    </a:cubicBezTo>
                    <a:cubicBezTo>
                      <a:pt x="871" y="3330"/>
                      <a:pt x="845" y="3298"/>
                      <a:pt x="825" y="3272"/>
                    </a:cubicBezTo>
                    <a:cubicBezTo>
                      <a:pt x="818" y="3259"/>
                      <a:pt x="812" y="3245"/>
                      <a:pt x="799" y="3239"/>
                    </a:cubicBezTo>
                    <a:cubicBezTo>
                      <a:pt x="792" y="3232"/>
                      <a:pt x="773" y="3219"/>
                      <a:pt x="760" y="3213"/>
                    </a:cubicBezTo>
                    <a:cubicBezTo>
                      <a:pt x="746" y="3239"/>
                      <a:pt x="740" y="3252"/>
                      <a:pt x="733" y="3265"/>
                    </a:cubicBezTo>
                    <a:lnTo>
                      <a:pt x="720" y="3265"/>
                    </a:lnTo>
                    <a:cubicBezTo>
                      <a:pt x="720" y="3265"/>
                      <a:pt x="714" y="3265"/>
                      <a:pt x="714" y="3272"/>
                    </a:cubicBezTo>
                    <a:lnTo>
                      <a:pt x="707" y="3272"/>
                    </a:lnTo>
                    <a:cubicBezTo>
                      <a:pt x="733" y="3232"/>
                      <a:pt x="753" y="3232"/>
                      <a:pt x="746" y="3206"/>
                    </a:cubicBezTo>
                    <a:cubicBezTo>
                      <a:pt x="714" y="3200"/>
                      <a:pt x="694" y="3160"/>
                      <a:pt x="675" y="3128"/>
                    </a:cubicBezTo>
                    <a:cubicBezTo>
                      <a:pt x="657" y="3101"/>
                      <a:pt x="639" y="3083"/>
                      <a:pt x="612" y="3083"/>
                    </a:cubicBezTo>
                    <a:cubicBezTo>
                      <a:pt x="600" y="3083"/>
                      <a:pt x="586" y="3087"/>
                      <a:pt x="570" y="3095"/>
                    </a:cubicBezTo>
                    <a:cubicBezTo>
                      <a:pt x="574" y="3081"/>
                      <a:pt x="592" y="3061"/>
                      <a:pt x="582" y="3061"/>
                    </a:cubicBezTo>
                    <a:cubicBezTo>
                      <a:pt x="578" y="3061"/>
                      <a:pt x="568" y="3065"/>
                      <a:pt x="550" y="3075"/>
                    </a:cubicBezTo>
                    <a:cubicBezTo>
                      <a:pt x="550" y="3082"/>
                      <a:pt x="563" y="3088"/>
                      <a:pt x="550" y="3095"/>
                    </a:cubicBezTo>
                    <a:cubicBezTo>
                      <a:pt x="537" y="3075"/>
                      <a:pt x="544" y="3056"/>
                      <a:pt x="583" y="3056"/>
                    </a:cubicBezTo>
                    <a:cubicBezTo>
                      <a:pt x="542" y="3051"/>
                      <a:pt x="545" y="3030"/>
                      <a:pt x="521" y="3030"/>
                    </a:cubicBezTo>
                    <a:cubicBezTo>
                      <a:pt x="514" y="3030"/>
                      <a:pt x="505" y="3032"/>
                      <a:pt x="491" y="3036"/>
                    </a:cubicBezTo>
                    <a:cubicBezTo>
                      <a:pt x="514" y="3002"/>
                      <a:pt x="498" y="2939"/>
                      <a:pt x="434" y="2939"/>
                    </a:cubicBezTo>
                    <a:cubicBezTo>
                      <a:pt x="424" y="2939"/>
                      <a:pt x="412" y="2941"/>
                      <a:pt x="400" y="2944"/>
                    </a:cubicBezTo>
                    <a:cubicBezTo>
                      <a:pt x="498" y="2886"/>
                      <a:pt x="367" y="2925"/>
                      <a:pt x="432" y="2879"/>
                    </a:cubicBezTo>
                    <a:lnTo>
                      <a:pt x="432" y="2879"/>
                    </a:lnTo>
                    <a:cubicBezTo>
                      <a:pt x="420" y="2883"/>
                      <a:pt x="410" y="2884"/>
                      <a:pt x="401" y="2884"/>
                    </a:cubicBezTo>
                    <a:cubicBezTo>
                      <a:pt x="365" y="2884"/>
                      <a:pt x="363" y="2855"/>
                      <a:pt x="374" y="2833"/>
                    </a:cubicBezTo>
                    <a:lnTo>
                      <a:pt x="374" y="2833"/>
                    </a:lnTo>
                    <a:cubicBezTo>
                      <a:pt x="365" y="2841"/>
                      <a:pt x="352" y="2847"/>
                      <a:pt x="342" y="2847"/>
                    </a:cubicBezTo>
                    <a:cubicBezTo>
                      <a:pt x="336" y="2847"/>
                      <a:pt x="330" y="2845"/>
                      <a:pt x="328" y="2840"/>
                    </a:cubicBezTo>
                    <a:cubicBezTo>
                      <a:pt x="373" y="2817"/>
                      <a:pt x="419" y="2764"/>
                      <a:pt x="378" y="2764"/>
                    </a:cubicBezTo>
                    <a:cubicBezTo>
                      <a:pt x="372" y="2764"/>
                      <a:pt x="364" y="2765"/>
                      <a:pt x="354" y="2768"/>
                    </a:cubicBezTo>
                    <a:cubicBezTo>
                      <a:pt x="354" y="2781"/>
                      <a:pt x="387" y="2774"/>
                      <a:pt x="360" y="2787"/>
                    </a:cubicBezTo>
                    <a:cubicBezTo>
                      <a:pt x="347" y="2792"/>
                      <a:pt x="338" y="2793"/>
                      <a:pt x="333" y="2793"/>
                    </a:cubicBezTo>
                    <a:cubicBezTo>
                      <a:pt x="319" y="2793"/>
                      <a:pt x="328" y="2782"/>
                      <a:pt x="309" y="2782"/>
                    </a:cubicBezTo>
                    <a:cubicBezTo>
                      <a:pt x="302" y="2782"/>
                      <a:pt x="292" y="2783"/>
                      <a:pt x="275" y="2787"/>
                    </a:cubicBezTo>
                    <a:lnTo>
                      <a:pt x="387" y="2748"/>
                    </a:lnTo>
                    <a:cubicBezTo>
                      <a:pt x="347" y="2702"/>
                      <a:pt x="256" y="2689"/>
                      <a:pt x="341" y="2630"/>
                    </a:cubicBezTo>
                    <a:cubicBezTo>
                      <a:pt x="223" y="2598"/>
                      <a:pt x="360" y="2487"/>
                      <a:pt x="289" y="2447"/>
                    </a:cubicBezTo>
                    <a:cubicBezTo>
                      <a:pt x="284" y="2445"/>
                      <a:pt x="279" y="2444"/>
                      <a:pt x="275" y="2444"/>
                    </a:cubicBezTo>
                    <a:cubicBezTo>
                      <a:pt x="260" y="2444"/>
                      <a:pt x="246" y="2454"/>
                      <a:pt x="238" y="2454"/>
                    </a:cubicBezTo>
                    <a:cubicBezTo>
                      <a:pt x="234" y="2454"/>
                      <a:pt x="231" y="2452"/>
                      <a:pt x="230" y="2447"/>
                    </a:cubicBezTo>
                    <a:cubicBezTo>
                      <a:pt x="230" y="2447"/>
                      <a:pt x="282" y="2428"/>
                      <a:pt x="282" y="2428"/>
                    </a:cubicBezTo>
                    <a:cubicBezTo>
                      <a:pt x="289" y="2415"/>
                      <a:pt x="256" y="2401"/>
                      <a:pt x="256" y="2401"/>
                    </a:cubicBezTo>
                    <a:cubicBezTo>
                      <a:pt x="256" y="2395"/>
                      <a:pt x="269" y="2330"/>
                      <a:pt x="217" y="2303"/>
                    </a:cubicBezTo>
                    <a:cubicBezTo>
                      <a:pt x="282" y="2264"/>
                      <a:pt x="262" y="2186"/>
                      <a:pt x="217" y="2166"/>
                    </a:cubicBezTo>
                    <a:lnTo>
                      <a:pt x="217" y="2166"/>
                    </a:lnTo>
                    <a:cubicBezTo>
                      <a:pt x="219" y="2167"/>
                      <a:pt x="222" y="2167"/>
                      <a:pt x="225" y="2167"/>
                    </a:cubicBezTo>
                    <a:cubicBezTo>
                      <a:pt x="262" y="2167"/>
                      <a:pt x="296" y="2093"/>
                      <a:pt x="223" y="2074"/>
                    </a:cubicBezTo>
                    <a:cubicBezTo>
                      <a:pt x="295" y="2022"/>
                      <a:pt x="282" y="1924"/>
                      <a:pt x="275" y="1852"/>
                    </a:cubicBezTo>
                    <a:cubicBezTo>
                      <a:pt x="269" y="1755"/>
                      <a:pt x="250" y="1651"/>
                      <a:pt x="243" y="1573"/>
                    </a:cubicBezTo>
                    <a:lnTo>
                      <a:pt x="243" y="1573"/>
                    </a:lnTo>
                    <a:cubicBezTo>
                      <a:pt x="240" y="1578"/>
                      <a:pt x="219" y="1586"/>
                      <a:pt x="204" y="1586"/>
                    </a:cubicBezTo>
                    <a:cubicBezTo>
                      <a:pt x="196" y="1586"/>
                      <a:pt x="190" y="1583"/>
                      <a:pt x="190" y="1577"/>
                    </a:cubicBezTo>
                    <a:cubicBezTo>
                      <a:pt x="190" y="1564"/>
                      <a:pt x="249" y="1571"/>
                      <a:pt x="262" y="1564"/>
                    </a:cubicBezTo>
                    <a:cubicBezTo>
                      <a:pt x="217" y="1446"/>
                      <a:pt x="230" y="1315"/>
                      <a:pt x="236" y="1191"/>
                    </a:cubicBezTo>
                    <a:cubicBezTo>
                      <a:pt x="243" y="1060"/>
                      <a:pt x="249" y="929"/>
                      <a:pt x="190" y="792"/>
                    </a:cubicBezTo>
                    <a:cubicBezTo>
                      <a:pt x="269" y="733"/>
                      <a:pt x="262" y="596"/>
                      <a:pt x="282" y="570"/>
                    </a:cubicBezTo>
                    <a:cubicBezTo>
                      <a:pt x="321" y="498"/>
                      <a:pt x="223" y="393"/>
                      <a:pt x="256" y="321"/>
                    </a:cubicBezTo>
                    <a:lnTo>
                      <a:pt x="256" y="321"/>
                    </a:lnTo>
                    <a:cubicBezTo>
                      <a:pt x="256" y="321"/>
                      <a:pt x="295" y="334"/>
                      <a:pt x="295" y="334"/>
                    </a:cubicBezTo>
                    <a:cubicBezTo>
                      <a:pt x="282" y="308"/>
                      <a:pt x="302" y="314"/>
                      <a:pt x="262" y="288"/>
                    </a:cubicBezTo>
                    <a:cubicBezTo>
                      <a:pt x="328" y="262"/>
                      <a:pt x="334" y="203"/>
                      <a:pt x="341" y="157"/>
                    </a:cubicBezTo>
                    <a:cubicBezTo>
                      <a:pt x="341" y="112"/>
                      <a:pt x="341" y="76"/>
                      <a:pt x="375" y="76"/>
                    </a:cubicBezTo>
                    <a:cubicBezTo>
                      <a:pt x="380" y="76"/>
                      <a:pt x="386" y="77"/>
                      <a:pt x="393" y="79"/>
                    </a:cubicBez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4"/>
              <p:cNvSpPr/>
              <p:nvPr/>
            </p:nvSpPr>
            <p:spPr>
              <a:xfrm>
                <a:off x="2714932" y="3294959"/>
                <a:ext cx="764" cy="1338"/>
              </a:xfrm>
              <a:custGeom>
                <a:avLst/>
                <a:gdLst/>
                <a:ahLst/>
                <a:cxnLst/>
                <a:rect l="l" t="t" r="r" b="b"/>
                <a:pathLst>
                  <a:path w="8" h="14" extrusionOk="0">
                    <a:moveTo>
                      <a:pt x="7" y="0"/>
                    </a:moveTo>
                    <a:cubicBezTo>
                      <a:pt x="1" y="0"/>
                      <a:pt x="1" y="7"/>
                      <a:pt x="1" y="13"/>
                    </a:cubicBezTo>
                    <a:cubicBezTo>
                      <a:pt x="1"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4"/>
              <p:cNvSpPr/>
              <p:nvPr/>
            </p:nvSpPr>
            <p:spPr>
              <a:xfrm>
                <a:off x="3191236" y="2779288"/>
                <a:ext cx="65546" cy="56277"/>
              </a:xfrm>
              <a:custGeom>
                <a:avLst/>
                <a:gdLst/>
                <a:ahLst/>
                <a:cxnLst/>
                <a:rect l="l" t="t" r="r" b="b"/>
                <a:pathLst>
                  <a:path w="686" h="589" extrusionOk="0">
                    <a:moveTo>
                      <a:pt x="583" y="51"/>
                    </a:moveTo>
                    <a:cubicBezTo>
                      <a:pt x="585" y="51"/>
                      <a:pt x="596" y="78"/>
                      <a:pt x="596" y="78"/>
                    </a:cubicBezTo>
                    <a:cubicBezTo>
                      <a:pt x="596" y="78"/>
                      <a:pt x="589" y="64"/>
                      <a:pt x="583" y="52"/>
                    </a:cubicBezTo>
                    <a:lnTo>
                      <a:pt x="583" y="52"/>
                    </a:lnTo>
                    <a:cubicBezTo>
                      <a:pt x="583" y="52"/>
                      <a:pt x="583" y="51"/>
                      <a:pt x="583" y="51"/>
                    </a:cubicBezTo>
                    <a:close/>
                    <a:moveTo>
                      <a:pt x="289" y="175"/>
                    </a:moveTo>
                    <a:cubicBezTo>
                      <a:pt x="290" y="175"/>
                      <a:pt x="292" y="176"/>
                      <a:pt x="295" y="183"/>
                    </a:cubicBezTo>
                    <a:cubicBezTo>
                      <a:pt x="292" y="183"/>
                      <a:pt x="289" y="180"/>
                      <a:pt x="286" y="176"/>
                    </a:cubicBezTo>
                    <a:lnTo>
                      <a:pt x="286" y="176"/>
                    </a:lnTo>
                    <a:cubicBezTo>
                      <a:pt x="287" y="175"/>
                      <a:pt x="288" y="175"/>
                      <a:pt x="289" y="175"/>
                    </a:cubicBezTo>
                    <a:close/>
                    <a:moveTo>
                      <a:pt x="472" y="183"/>
                    </a:moveTo>
                    <a:cubicBezTo>
                      <a:pt x="473" y="184"/>
                      <a:pt x="474" y="185"/>
                      <a:pt x="475" y="185"/>
                    </a:cubicBezTo>
                    <a:cubicBezTo>
                      <a:pt x="477" y="185"/>
                      <a:pt x="478" y="183"/>
                      <a:pt x="480" y="183"/>
                    </a:cubicBezTo>
                    <a:cubicBezTo>
                      <a:pt x="481" y="183"/>
                      <a:pt x="483" y="185"/>
                      <a:pt x="485" y="190"/>
                    </a:cubicBezTo>
                    <a:cubicBezTo>
                      <a:pt x="485" y="193"/>
                      <a:pt x="486" y="195"/>
                      <a:pt x="487" y="198"/>
                    </a:cubicBezTo>
                    <a:lnTo>
                      <a:pt x="487" y="198"/>
                    </a:lnTo>
                    <a:cubicBezTo>
                      <a:pt x="484" y="195"/>
                      <a:pt x="479" y="190"/>
                      <a:pt x="472" y="183"/>
                    </a:cubicBezTo>
                    <a:close/>
                    <a:moveTo>
                      <a:pt x="313" y="183"/>
                    </a:moveTo>
                    <a:cubicBezTo>
                      <a:pt x="314" y="183"/>
                      <a:pt x="317" y="185"/>
                      <a:pt x="321" y="190"/>
                    </a:cubicBezTo>
                    <a:cubicBezTo>
                      <a:pt x="320" y="187"/>
                      <a:pt x="320" y="186"/>
                      <a:pt x="320" y="186"/>
                    </a:cubicBezTo>
                    <a:lnTo>
                      <a:pt x="320" y="186"/>
                    </a:lnTo>
                    <a:cubicBezTo>
                      <a:pt x="321" y="186"/>
                      <a:pt x="332" y="215"/>
                      <a:pt x="328" y="215"/>
                    </a:cubicBezTo>
                    <a:cubicBezTo>
                      <a:pt x="327" y="215"/>
                      <a:pt x="325" y="214"/>
                      <a:pt x="321" y="209"/>
                    </a:cubicBezTo>
                    <a:cubicBezTo>
                      <a:pt x="313" y="192"/>
                      <a:pt x="310" y="183"/>
                      <a:pt x="313" y="183"/>
                    </a:cubicBezTo>
                    <a:close/>
                    <a:moveTo>
                      <a:pt x="502" y="223"/>
                    </a:moveTo>
                    <a:cubicBezTo>
                      <a:pt x="503" y="225"/>
                      <a:pt x="504" y="227"/>
                      <a:pt x="505" y="229"/>
                    </a:cubicBezTo>
                    <a:cubicBezTo>
                      <a:pt x="504" y="227"/>
                      <a:pt x="503" y="225"/>
                      <a:pt x="502" y="223"/>
                    </a:cubicBezTo>
                    <a:close/>
                    <a:moveTo>
                      <a:pt x="612" y="0"/>
                    </a:moveTo>
                    <a:cubicBezTo>
                      <a:pt x="602" y="0"/>
                      <a:pt x="601" y="22"/>
                      <a:pt x="596" y="32"/>
                    </a:cubicBezTo>
                    <a:cubicBezTo>
                      <a:pt x="596" y="33"/>
                      <a:pt x="596" y="33"/>
                      <a:pt x="595" y="33"/>
                    </a:cubicBezTo>
                    <a:cubicBezTo>
                      <a:pt x="593" y="33"/>
                      <a:pt x="582" y="24"/>
                      <a:pt x="577" y="24"/>
                    </a:cubicBezTo>
                    <a:cubicBezTo>
                      <a:pt x="573" y="24"/>
                      <a:pt x="572" y="30"/>
                      <a:pt x="583" y="52"/>
                    </a:cubicBezTo>
                    <a:cubicBezTo>
                      <a:pt x="579" y="45"/>
                      <a:pt x="577" y="39"/>
                      <a:pt x="577" y="39"/>
                    </a:cubicBezTo>
                    <a:cubicBezTo>
                      <a:pt x="568" y="28"/>
                      <a:pt x="563" y="24"/>
                      <a:pt x="560" y="24"/>
                    </a:cubicBezTo>
                    <a:cubicBezTo>
                      <a:pt x="551" y="24"/>
                      <a:pt x="558" y="61"/>
                      <a:pt x="549" y="61"/>
                    </a:cubicBezTo>
                    <a:cubicBezTo>
                      <a:pt x="546" y="61"/>
                      <a:pt x="543" y="59"/>
                      <a:pt x="537" y="52"/>
                    </a:cubicBezTo>
                    <a:lnTo>
                      <a:pt x="537" y="52"/>
                    </a:lnTo>
                    <a:cubicBezTo>
                      <a:pt x="544" y="65"/>
                      <a:pt x="557" y="85"/>
                      <a:pt x="557" y="91"/>
                    </a:cubicBezTo>
                    <a:cubicBezTo>
                      <a:pt x="545" y="71"/>
                      <a:pt x="538" y="62"/>
                      <a:pt x="535" y="62"/>
                    </a:cubicBezTo>
                    <a:lnTo>
                      <a:pt x="535" y="62"/>
                    </a:lnTo>
                    <a:cubicBezTo>
                      <a:pt x="531" y="62"/>
                      <a:pt x="536" y="76"/>
                      <a:pt x="550" y="98"/>
                    </a:cubicBezTo>
                    <a:cubicBezTo>
                      <a:pt x="546" y="92"/>
                      <a:pt x="544" y="90"/>
                      <a:pt x="543" y="90"/>
                    </a:cubicBezTo>
                    <a:lnTo>
                      <a:pt x="543" y="90"/>
                    </a:lnTo>
                    <a:cubicBezTo>
                      <a:pt x="541" y="90"/>
                      <a:pt x="544" y="98"/>
                      <a:pt x="543" y="98"/>
                    </a:cubicBezTo>
                    <a:cubicBezTo>
                      <a:pt x="542" y="98"/>
                      <a:pt x="539" y="94"/>
                      <a:pt x="531" y="78"/>
                    </a:cubicBezTo>
                    <a:lnTo>
                      <a:pt x="531" y="78"/>
                    </a:lnTo>
                    <a:cubicBezTo>
                      <a:pt x="534" y="84"/>
                      <a:pt x="536" y="86"/>
                      <a:pt x="536" y="86"/>
                    </a:cubicBezTo>
                    <a:cubicBezTo>
                      <a:pt x="537" y="86"/>
                      <a:pt x="533" y="77"/>
                      <a:pt x="531" y="77"/>
                    </a:cubicBezTo>
                    <a:cubicBezTo>
                      <a:pt x="531" y="77"/>
                      <a:pt x="531" y="78"/>
                      <a:pt x="531" y="78"/>
                    </a:cubicBezTo>
                    <a:cubicBezTo>
                      <a:pt x="524" y="69"/>
                      <a:pt x="521" y="65"/>
                      <a:pt x="520" y="65"/>
                    </a:cubicBezTo>
                    <a:lnTo>
                      <a:pt x="520" y="65"/>
                    </a:lnTo>
                    <a:cubicBezTo>
                      <a:pt x="519" y="65"/>
                      <a:pt x="524" y="76"/>
                      <a:pt x="524" y="85"/>
                    </a:cubicBezTo>
                    <a:cubicBezTo>
                      <a:pt x="518" y="72"/>
                      <a:pt x="518" y="65"/>
                      <a:pt x="511" y="59"/>
                    </a:cubicBezTo>
                    <a:lnTo>
                      <a:pt x="511" y="59"/>
                    </a:lnTo>
                    <a:cubicBezTo>
                      <a:pt x="519" y="78"/>
                      <a:pt x="522" y="91"/>
                      <a:pt x="519" y="91"/>
                    </a:cubicBezTo>
                    <a:cubicBezTo>
                      <a:pt x="517" y="91"/>
                      <a:pt x="512" y="85"/>
                      <a:pt x="505" y="72"/>
                    </a:cubicBezTo>
                    <a:lnTo>
                      <a:pt x="505" y="72"/>
                    </a:lnTo>
                    <a:cubicBezTo>
                      <a:pt x="511" y="91"/>
                      <a:pt x="498" y="65"/>
                      <a:pt x="511" y="104"/>
                    </a:cubicBezTo>
                    <a:cubicBezTo>
                      <a:pt x="494" y="73"/>
                      <a:pt x="488" y="62"/>
                      <a:pt x="486" y="62"/>
                    </a:cubicBezTo>
                    <a:lnTo>
                      <a:pt x="486" y="62"/>
                    </a:lnTo>
                    <a:cubicBezTo>
                      <a:pt x="482" y="62"/>
                      <a:pt x="500" y="111"/>
                      <a:pt x="491" y="111"/>
                    </a:cubicBezTo>
                    <a:cubicBezTo>
                      <a:pt x="491" y="111"/>
                      <a:pt x="490" y="111"/>
                      <a:pt x="490" y="111"/>
                    </a:cubicBezTo>
                    <a:cubicBezTo>
                      <a:pt x="479" y="111"/>
                      <a:pt x="447" y="75"/>
                      <a:pt x="441" y="75"/>
                    </a:cubicBezTo>
                    <a:lnTo>
                      <a:pt x="441" y="75"/>
                    </a:lnTo>
                    <a:cubicBezTo>
                      <a:pt x="438" y="75"/>
                      <a:pt x="440" y="83"/>
                      <a:pt x="452" y="104"/>
                    </a:cubicBezTo>
                    <a:cubicBezTo>
                      <a:pt x="446" y="96"/>
                      <a:pt x="443" y="92"/>
                      <a:pt x="441" y="92"/>
                    </a:cubicBezTo>
                    <a:lnTo>
                      <a:pt x="441" y="92"/>
                    </a:lnTo>
                    <a:cubicBezTo>
                      <a:pt x="438" y="92"/>
                      <a:pt x="448" y="115"/>
                      <a:pt x="448" y="115"/>
                    </a:cubicBezTo>
                    <a:cubicBezTo>
                      <a:pt x="448" y="115"/>
                      <a:pt x="444" y="108"/>
                      <a:pt x="433" y="85"/>
                    </a:cubicBezTo>
                    <a:cubicBezTo>
                      <a:pt x="433" y="131"/>
                      <a:pt x="393" y="91"/>
                      <a:pt x="400" y="131"/>
                    </a:cubicBezTo>
                    <a:cubicBezTo>
                      <a:pt x="381" y="102"/>
                      <a:pt x="370" y="93"/>
                      <a:pt x="364" y="93"/>
                    </a:cubicBezTo>
                    <a:cubicBezTo>
                      <a:pt x="350" y="93"/>
                      <a:pt x="360" y="145"/>
                      <a:pt x="350" y="145"/>
                    </a:cubicBezTo>
                    <a:cubicBezTo>
                      <a:pt x="349" y="145"/>
                      <a:pt x="349" y="144"/>
                      <a:pt x="348" y="144"/>
                    </a:cubicBezTo>
                    <a:cubicBezTo>
                      <a:pt x="332" y="139"/>
                      <a:pt x="309" y="118"/>
                      <a:pt x="303" y="118"/>
                    </a:cubicBezTo>
                    <a:cubicBezTo>
                      <a:pt x="301" y="118"/>
                      <a:pt x="300" y="120"/>
                      <a:pt x="302" y="124"/>
                    </a:cubicBezTo>
                    <a:cubicBezTo>
                      <a:pt x="308" y="144"/>
                      <a:pt x="315" y="150"/>
                      <a:pt x="321" y="157"/>
                    </a:cubicBezTo>
                    <a:cubicBezTo>
                      <a:pt x="321" y="163"/>
                      <a:pt x="328" y="170"/>
                      <a:pt x="328" y="176"/>
                    </a:cubicBezTo>
                    <a:cubicBezTo>
                      <a:pt x="308" y="144"/>
                      <a:pt x="308" y="137"/>
                      <a:pt x="295" y="124"/>
                    </a:cubicBezTo>
                    <a:lnTo>
                      <a:pt x="295" y="124"/>
                    </a:lnTo>
                    <a:cubicBezTo>
                      <a:pt x="297" y="130"/>
                      <a:pt x="295" y="131"/>
                      <a:pt x="292" y="131"/>
                    </a:cubicBezTo>
                    <a:cubicBezTo>
                      <a:pt x="287" y="131"/>
                      <a:pt x="280" y="127"/>
                      <a:pt x="275" y="127"/>
                    </a:cubicBezTo>
                    <a:cubicBezTo>
                      <a:pt x="269" y="127"/>
                      <a:pt x="268" y="135"/>
                      <a:pt x="289" y="170"/>
                    </a:cubicBezTo>
                    <a:cubicBezTo>
                      <a:pt x="285" y="166"/>
                      <a:pt x="276" y="152"/>
                      <a:pt x="274" y="152"/>
                    </a:cubicBezTo>
                    <a:lnTo>
                      <a:pt x="274" y="152"/>
                    </a:lnTo>
                    <a:cubicBezTo>
                      <a:pt x="273" y="152"/>
                      <a:pt x="274" y="155"/>
                      <a:pt x="276" y="160"/>
                    </a:cubicBezTo>
                    <a:lnTo>
                      <a:pt x="276" y="160"/>
                    </a:lnTo>
                    <a:cubicBezTo>
                      <a:pt x="274" y="157"/>
                      <a:pt x="271" y="154"/>
                      <a:pt x="269" y="150"/>
                    </a:cubicBezTo>
                    <a:lnTo>
                      <a:pt x="269" y="150"/>
                    </a:lnTo>
                    <a:cubicBezTo>
                      <a:pt x="282" y="176"/>
                      <a:pt x="262" y="157"/>
                      <a:pt x="289" y="196"/>
                    </a:cubicBezTo>
                    <a:cubicBezTo>
                      <a:pt x="280" y="185"/>
                      <a:pt x="271" y="177"/>
                      <a:pt x="267" y="177"/>
                    </a:cubicBezTo>
                    <a:cubicBezTo>
                      <a:pt x="262" y="177"/>
                      <a:pt x="264" y="189"/>
                      <a:pt x="282" y="222"/>
                    </a:cubicBezTo>
                    <a:cubicBezTo>
                      <a:pt x="268" y="200"/>
                      <a:pt x="264" y="193"/>
                      <a:pt x="264" y="193"/>
                    </a:cubicBezTo>
                    <a:lnTo>
                      <a:pt x="264" y="193"/>
                    </a:lnTo>
                    <a:cubicBezTo>
                      <a:pt x="263" y="193"/>
                      <a:pt x="273" y="210"/>
                      <a:pt x="270" y="210"/>
                    </a:cubicBezTo>
                    <a:cubicBezTo>
                      <a:pt x="268" y="210"/>
                      <a:pt x="265" y="206"/>
                      <a:pt x="256" y="196"/>
                    </a:cubicBezTo>
                    <a:lnTo>
                      <a:pt x="256" y="196"/>
                    </a:lnTo>
                    <a:cubicBezTo>
                      <a:pt x="272" y="220"/>
                      <a:pt x="276" y="227"/>
                      <a:pt x="273" y="227"/>
                    </a:cubicBezTo>
                    <a:cubicBezTo>
                      <a:pt x="271" y="227"/>
                      <a:pt x="267" y="225"/>
                      <a:pt x="262" y="222"/>
                    </a:cubicBezTo>
                    <a:lnTo>
                      <a:pt x="262" y="222"/>
                    </a:lnTo>
                    <a:cubicBezTo>
                      <a:pt x="269" y="229"/>
                      <a:pt x="282" y="248"/>
                      <a:pt x="282" y="255"/>
                    </a:cubicBezTo>
                    <a:cubicBezTo>
                      <a:pt x="264" y="228"/>
                      <a:pt x="244" y="199"/>
                      <a:pt x="242" y="199"/>
                    </a:cubicBezTo>
                    <a:lnTo>
                      <a:pt x="242" y="199"/>
                    </a:lnTo>
                    <a:cubicBezTo>
                      <a:pt x="242" y="199"/>
                      <a:pt x="244" y="203"/>
                      <a:pt x="251" y="215"/>
                    </a:cubicBezTo>
                    <a:lnTo>
                      <a:pt x="251" y="215"/>
                    </a:lnTo>
                    <a:cubicBezTo>
                      <a:pt x="251" y="215"/>
                      <a:pt x="252" y="217"/>
                      <a:pt x="256" y="222"/>
                    </a:cubicBezTo>
                    <a:cubicBezTo>
                      <a:pt x="289" y="268"/>
                      <a:pt x="256" y="222"/>
                      <a:pt x="289" y="275"/>
                    </a:cubicBezTo>
                    <a:lnTo>
                      <a:pt x="236" y="203"/>
                    </a:lnTo>
                    <a:lnTo>
                      <a:pt x="236" y="203"/>
                    </a:lnTo>
                    <a:cubicBezTo>
                      <a:pt x="241" y="211"/>
                      <a:pt x="257" y="241"/>
                      <a:pt x="253" y="241"/>
                    </a:cubicBezTo>
                    <a:cubicBezTo>
                      <a:pt x="251" y="241"/>
                      <a:pt x="245" y="235"/>
                      <a:pt x="230" y="216"/>
                    </a:cubicBezTo>
                    <a:lnTo>
                      <a:pt x="230" y="216"/>
                    </a:lnTo>
                    <a:cubicBezTo>
                      <a:pt x="242" y="238"/>
                      <a:pt x="243" y="244"/>
                      <a:pt x="239" y="244"/>
                    </a:cubicBezTo>
                    <a:cubicBezTo>
                      <a:pt x="233" y="244"/>
                      <a:pt x="217" y="228"/>
                      <a:pt x="212" y="228"/>
                    </a:cubicBezTo>
                    <a:lnTo>
                      <a:pt x="212" y="228"/>
                    </a:lnTo>
                    <a:cubicBezTo>
                      <a:pt x="210" y="228"/>
                      <a:pt x="211" y="232"/>
                      <a:pt x="217" y="242"/>
                    </a:cubicBezTo>
                    <a:cubicBezTo>
                      <a:pt x="223" y="261"/>
                      <a:pt x="243" y="275"/>
                      <a:pt x="243" y="281"/>
                    </a:cubicBezTo>
                    <a:cubicBezTo>
                      <a:pt x="243" y="281"/>
                      <a:pt x="217" y="248"/>
                      <a:pt x="217" y="248"/>
                    </a:cubicBezTo>
                    <a:cubicBezTo>
                      <a:pt x="216" y="247"/>
                      <a:pt x="215" y="247"/>
                      <a:pt x="215" y="247"/>
                    </a:cubicBezTo>
                    <a:lnTo>
                      <a:pt x="215" y="247"/>
                    </a:lnTo>
                    <a:cubicBezTo>
                      <a:pt x="214" y="247"/>
                      <a:pt x="223" y="261"/>
                      <a:pt x="223" y="261"/>
                    </a:cubicBezTo>
                    <a:cubicBezTo>
                      <a:pt x="221" y="261"/>
                      <a:pt x="219" y="261"/>
                      <a:pt x="217" y="261"/>
                    </a:cubicBezTo>
                    <a:cubicBezTo>
                      <a:pt x="212" y="261"/>
                      <a:pt x="209" y="264"/>
                      <a:pt x="223" y="288"/>
                    </a:cubicBezTo>
                    <a:cubicBezTo>
                      <a:pt x="209" y="271"/>
                      <a:pt x="200" y="263"/>
                      <a:pt x="195" y="263"/>
                    </a:cubicBezTo>
                    <a:cubicBezTo>
                      <a:pt x="190" y="263"/>
                      <a:pt x="192" y="273"/>
                      <a:pt x="200" y="288"/>
                    </a:cubicBezTo>
                    <a:lnTo>
                      <a:pt x="200" y="288"/>
                    </a:lnTo>
                    <a:cubicBezTo>
                      <a:pt x="192" y="276"/>
                      <a:pt x="182" y="267"/>
                      <a:pt x="178" y="267"/>
                    </a:cubicBezTo>
                    <a:cubicBezTo>
                      <a:pt x="174" y="267"/>
                      <a:pt x="176" y="274"/>
                      <a:pt x="191" y="294"/>
                    </a:cubicBezTo>
                    <a:cubicBezTo>
                      <a:pt x="169" y="273"/>
                      <a:pt x="158" y="267"/>
                      <a:pt x="152" y="267"/>
                    </a:cubicBezTo>
                    <a:cubicBezTo>
                      <a:pt x="146" y="267"/>
                      <a:pt x="145" y="272"/>
                      <a:pt x="145" y="275"/>
                    </a:cubicBezTo>
                    <a:cubicBezTo>
                      <a:pt x="132" y="288"/>
                      <a:pt x="132" y="307"/>
                      <a:pt x="125" y="314"/>
                    </a:cubicBezTo>
                    <a:cubicBezTo>
                      <a:pt x="125" y="313"/>
                      <a:pt x="124" y="313"/>
                      <a:pt x="124" y="313"/>
                    </a:cubicBezTo>
                    <a:lnTo>
                      <a:pt x="124" y="313"/>
                    </a:lnTo>
                    <a:cubicBezTo>
                      <a:pt x="124" y="313"/>
                      <a:pt x="151" y="341"/>
                      <a:pt x="151" y="347"/>
                    </a:cubicBezTo>
                    <a:cubicBezTo>
                      <a:pt x="145" y="347"/>
                      <a:pt x="119" y="307"/>
                      <a:pt x="112" y="301"/>
                    </a:cubicBezTo>
                    <a:lnTo>
                      <a:pt x="112" y="301"/>
                    </a:lnTo>
                    <a:cubicBezTo>
                      <a:pt x="132" y="373"/>
                      <a:pt x="40" y="314"/>
                      <a:pt x="86" y="425"/>
                    </a:cubicBezTo>
                    <a:cubicBezTo>
                      <a:pt x="68" y="410"/>
                      <a:pt x="58" y="405"/>
                      <a:pt x="52" y="405"/>
                    </a:cubicBezTo>
                    <a:cubicBezTo>
                      <a:pt x="44" y="405"/>
                      <a:pt x="42" y="413"/>
                      <a:pt x="37" y="413"/>
                    </a:cubicBezTo>
                    <a:cubicBezTo>
                      <a:pt x="36" y="413"/>
                      <a:pt x="35" y="413"/>
                      <a:pt x="33" y="412"/>
                    </a:cubicBezTo>
                    <a:cubicBezTo>
                      <a:pt x="33" y="412"/>
                      <a:pt x="32" y="412"/>
                      <a:pt x="31" y="412"/>
                    </a:cubicBezTo>
                    <a:cubicBezTo>
                      <a:pt x="18" y="412"/>
                      <a:pt x="66" y="477"/>
                      <a:pt x="53" y="477"/>
                    </a:cubicBezTo>
                    <a:lnTo>
                      <a:pt x="33" y="458"/>
                    </a:lnTo>
                    <a:lnTo>
                      <a:pt x="33" y="458"/>
                    </a:lnTo>
                    <a:cubicBezTo>
                      <a:pt x="40" y="471"/>
                      <a:pt x="27" y="451"/>
                      <a:pt x="47" y="484"/>
                    </a:cubicBezTo>
                    <a:cubicBezTo>
                      <a:pt x="33" y="470"/>
                      <a:pt x="26" y="465"/>
                      <a:pt x="23" y="465"/>
                    </a:cubicBezTo>
                    <a:cubicBezTo>
                      <a:pt x="15" y="465"/>
                      <a:pt x="27" y="489"/>
                      <a:pt x="21" y="489"/>
                    </a:cubicBezTo>
                    <a:cubicBezTo>
                      <a:pt x="19" y="489"/>
                      <a:pt x="13" y="485"/>
                      <a:pt x="1" y="471"/>
                    </a:cubicBezTo>
                    <a:lnTo>
                      <a:pt x="1" y="471"/>
                    </a:lnTo>
                    <a:lnTo>
                      <a:pt x="86" y="567"/>
                    </a:lnTo>
                    <a:lnTo>
                      <a:pt x="86" y="567"/>
                    </a:lnTo>
                    <a:cubicBezTo>
                      <a:pt x="87" y="565"/>
                      <a:pt x="89" y="565"/>
                      <a:pt x="91" y="565"/>
                    </a:cubicBezTo>
                    <a:cubicBezTo>
                      <a:pt x="95" y="565"/>
                      <a:pt x="99" y="566"/>
                      <a:pt x="101" y="566"/>
                    </a:cubicBezTo>
                    <a:cubicBezTo>
                      <a:pt x="107" y="566"/>
                      <a:pt x="109" y="562"/>
                      <a:pt x="92" y="543"/>
                    </a:cubicBezTo>
                    <a:lnTo>
                      <a:pt x="92" y="543"/>
                    </a:lnTo>
                    <a:cubicBezTo>
                      <a:pt x="105" y="556"/>
                      <a:pt x="105" y="556"/>
                      <a:pt x="125" y="576"/>
                    </a:cubicBezTo>
                    <a:cubicBezTo>
                      <a:pt x="130" y="560"/>
                      <a:pt x="112" y="517"/>
                      <a:pt x="128" y="517"/>
                    </a:cubicBezTo>
                    <a:cubicBezTo>
                      <a:pt x="132" y="517"/>
                      <a:pt x="140" y="521"/>
                      <a:pt x="151" y="530"/>
                    </a:cubicBezTo>
                    <a:cubicBezTo>
                      <a:pt x="133" y="506"/>
                      <a:pt x="129" y="499"/>
                      <a:pt x="132" y="499"/>
                    </a:cubicBezTo>
                    <a:lnTo>
                      <a:pt x="132" y="499"/>
                    </a:lnTo>
                    <a:cubicBezTo>
                      <a:pt x="136" y="499"/>
                      <a:pt x="150" y="511"/>
                      <a:pt x="156" y="511"/>
                    </a:cubicBezTo>
                    <a:cubicBezTo>
                      <a:pt x="157" y="511"/>
                      <a:pt x="157" y="511"/>
                      <a:pt x="158" y="510"/>
                    </a:cubicBezTo>
                    <a:cubicBezTo>
                      <a:pt x="164" y="510"/>
                      <a:pt x="151" y="484"/>
                      <a:pt x="145" y="477"/>
                    </a:cubicBezTo>
                    <a:lnTo>
                      <a:pt x="145" y="477"/>
                    </a:lnTo>
                    <a:cubicBezTo>
                      <a:pt x="155" y="487"/>
                      <a:pt x="159" y="490"/>
                      <a:pt x="160" y="490"/>
                    </a:cubicBezTo>
                    <a:cubicBezTo>
                      <a:pt x="162" y="490"/>
                      <a:pt x="160" y="487"/>
                      <a:pt x="162" y="487"/>
                    </a:cubicBezTo>
                    <a:lnTo>
                      <a:pt x="162" y="487"/>
                    </a:lnTo>
                    <a:cubicBezTo>
                      <a:pt x="163" y="487"/>
                      <a:pt x="166" y="490"/>
                      <a:pt x="177" y="504"/>
                    </a:cubicBezTo>
                    <a:cubicBezTo>
                      <a:pt x="160" y="474"/>
                      <a:pt x="179" y="497"/>
                      <a:pt x="160" y="475"/>
                    </a:cubicBezTo>
                    <a:lnTo>
                      <a:pt x="160" y="475"/>
                    </a:lnTo>
                    <a:cubicBezTo>
                      <a:pt x="163" y="477"/>
                      <a:pt x="164" y="479"/>
                      <a:pt x="166" y="479"/>
                    </a:cubicBezTo>
                    <a:cubicBezTo>
                      <a:pt x="169" y="479"/>
                      <a:pt x="166" y="467"/>
                      <a:pt x="158" y="451"/>
                    </a:cubicBezTo>
                    <a:lnTo>
                      <a:pt x="158" y="451"/>
                    </a:lnTo>
                    <a:cubicBezTo>
                      <a:pt x="171" y="464"/>
                      <a:pt x="184" y="484"/>
                      <a:pt x="184" y="484"/>
                    </a:cubicBezTo>
                    <a:cubicBezTo>
                      <a:pt x="168" y="460"/>
                      <a:pt x="167" y="456"/>
                      <a:pt x="170" y="456"/>
                    </a:cubicBezTo>
                    <a:cubicBezTo>
                      <a:pt x="171" y="456"/>
                      <a:pt x="174" y="457"/>
                      <a:pt x="175" y="457"/>
                    </a:cubicBezTo>
                    <a:cubicBezTo>
                      <a:pt x="177" y="457"/>
                      <a:pt x="176" y="454"/>
                      <a:pt x="164" y="438"/>
                    </a:cubicBezTo>
                    <a:lnTo>
                      <a:pt x="164" y="438"/>
                    </a:lnTo>
                    <a:cubicBezTo>
                      <a:pt x="168" y="441"/>
                      <a:pt x="171" y="442"/>
                      <a:pt x="174" y="442"/>
                    </a:cubicBezTo>
                    <a:cubicBezTo>
                      <a:pt x="186" y="442"/>
                      <a:pt x="191" y="421"/>
                      <a:pt x="191" y="405"/>
                    </a:cubicBezTo>
                    <a:cubicBezTo>
                      <a:pt x="204" y="418"/>
                      <a:pt x="204" y="418"/>
                      <a:pt x="210" y="425"/>
                    </a:cubicBezTo>
                    <a:cubicBezTo>
                      <a:pt x="197" y="379"/>
                      <a:pt x="256" y="438"/>
                      <a:pt x="204" y="353"/>
                    </a:cubicBezTo>
                    <a:lnTo>
                      <a:pt x="204" y="353"/>
                    </a:lnTo>
                    <a:cubicBezTo>
                      <a:pt x="243" y="412"/>
                      <a:pt x="217" y="366"/>
                      <a:pt x="249" y="405"/>
                    </a:cubicBezTo>
                    <a:cubicBezTo>
                      <a:pt x="233" y="378"/>
                      <a:pt x="231" y="370"/>
                      <a:pt x="236" y="370"/>
                    </a:cubicBezTo>
                    <a:cubicBezTo>
                      <a:pt x="243" y="370"/>
                      <a:pt x="261" y="386"/>
                      <a:pt x="269" y="386"/>
                    </a:cubicBezTo>
                    <a:cubicBezTo>
                      <a:pt x="271" y="386"/>
                      <a:pt x="272" y="387"/>
                      <a:pt x="274" y="387"/>
                    </a:cubicBezTo>
                    <a:cubicBezTo>
                      <a:pt x="288" y="387"/>
                      <a:pt x="282" y="358"/>
                      <a:pt x="282" y="340"/>
                    </a:cubicBezTo>
                    <a:cubicBezTo>
                      <a:pt x="282" y="332"/>
                      <a:pt x="275" y="319"/>
                      <a:pt x="277" y="319"/>
                    </a:cubicBezTo>
                    <a:lnTo>
                      <a:pt x="277" y="319"/>
                    </a:lnTo>
                    <a:cubicBezTo>
                      <a:pt x="278" y="319"/>
                      <a:pt x="282" y="325"/>
                      <a:pt x="295" y="340"/>
                    </a:cubicBezTo>
                    <a:cubicBezTo>
                      <a:pt x="295" y="340"/>
                      <a:pt x="282" y="320"/>
                      <a:pt x="282" y="314"/>
                    </a:cubicBezTo>
                    <a:lnTo>
                      <a:pt x="282" y="314"/>
                    </a:lnTo>
                    <a:cubicBezTo>
                      <a:pt x="302" y="336"/>
                      <a:pt x="314" y="347"/>
                      <a:pt x="319" y="347"/>
                    </a:cubicBezTo>
                    <a:cubicBezTo>
                      <a:pt x="326" y="347"/>
                      <a:pt x="320" y="328"/>
                      <a:pt x="302" y="294"/>
                    </a:cubicBezTo>
                    <a:lnTo>
                      <a:pt x="302" y="294"/>
                    </a:lnTo>
                    <a:cubicBezTo>
                      <a:pt x="315" y="314"/>
                      <a:pt x="328" y="333"/>
                      <a:pt x="334" y="347"/>
                    </a:cubicBezTo>
                    <a:cubicBezTo>
                      <a:pt x="334" y="342"/>
                      <a:pt x="323" y="317"/>
                      <a:pt x="325" y="317"/>
                    </a:cubicBezTo>
                    <a:lnTo>
                      <a:pt x="325" y="317"/>
                    </a:lnTo>
                    <a:cubicBezTo>
                      <a:pt x="326" y="317"/>
                      <a:pt x="330" y="323"/>
                      <a:pt x="341" y="340"/>
                    </a:cubicBezTo>
                    <a:cubicBezTo>
                      <a:pt x="330" y="296"/>
                      <a:pt x="328" y="280"/>
                      <a:pt x="344" y="280"/>
                    </a:cubicBezTo>
                    <a:cubicBezTo>
                      <a:pt x="347" y="280"/>
                      <a:pt x="350" y="280"/>
                      <a:pt x="354" y="281"/>
                    </a:cubicBezTo>
                    <a:cubicBezTo>
                      <a:pt x="348" y="261"/>
                      <a:pt x="334" y="242"/>
                      <a:pt x="334" y="242"/>
                    </a:cubicBezTo>
                    <a:lnTo>
                      <a:pt x="334" y="242"/>
                    </a:lnTo>
                    <a:cubicBezTo>
                      <a:pt x="341" y="248"/>
                      <a:pt x="352" y="258"/>
                      <a:pt x="357" y="258"/>
                    </a:cubicBezTo>
                    <a:cubicBezTo>
                      <a:pt x="361" y="258"/>
                      <a:pt x="357" y="248"/>
                      <a:pt x="334" y="216"/>
                    </a:cubicBezTo>
                    <a:lnTo>
                      <a:pt x="334" y="216"/>
                    </a:lnTo>
                    <a:cubicBezTo>
                      <a:pt x="339" y="216"/>
                      <a:pt x="352" y="236"/>
                      <a:pt x="354" y="236"/>
                    </a:cubicBezTo>
                    <a:cubicBezTo>
                      <a:pt x="356" y="236"/>
                      <a:pt x="354" y="231"/>
                      <a:pt x="348" y="216"/>
                    </a:cubicBezTo>
                    <a:lnTo>
                      <a:pt x="348" y="216"/>
                    </a:lnTo>
                    <a:cubicBezTo>
                      <a:pt x="348" y="216"/>
                      <a:pt x="348" y="216"/>
                      <a:pt x="348" y="216"/>
                    </a:cubicBezTo>
                    <a:lnTo>
                      <a:pt x="348" y="216"/>
                    </a:lnTo>
                    <a:cubicBezTo>
                      <a:pt x="366" y="244"/>
                      <a:pt x="373" y="254"/>
                      <a:pt x="373" y="254"/>
                    </a:cubicBezTo>
                    <a:cubicBezTo>
                      <a:pt x="374" y="254"/>
                      <a:pt x="359" y="231"/>
                      <a:pt x="348" y="216"/>
                    </a:cubicBezTo>
                    <a:lnTo>
                      <a:pt x="348" y="216"/>
                    </a:lnTo>
                    <a:cubicBezTo>
                      <a:pt x="367" y="242"/>
                      <a:pt x="361" y="229"/>
                      <a:pt x="380" y="261"/>
                    </a:cubicBezTo>
                    <a:cubicBezTo>
                      <a:pt x="380" y="247"/>
                      <a:pt x="384" y="238"/>
                      <a:pt x="395" y="238"/>
                    </a:cubicBezTo>
                    <a:cubicBezTo>
                      <a:pt x="403" y="238"/>
                      <a:pt x="415" y="243"/>
                      <a:pt x="433" y="255"/>
                    </a:cubicBezTo>
                    <a:cubicBezTo>
                      <a:pt x="424" y="222"/>
                      <a:pt x="426" y="211"/>
                      <a:pt x="434" y="211"/>
                    </a:cubicBezTo>
                    <a:cubicBezTo>
                      <a:pt x="446" y="211"/>
                      <a:pt x="469" y="233"/>
                      <a:pt x="491" y="248"/>
                    </a:cubicBezTo>
                    <a:cubicBezTo>
                      <a:pt x="490" y="241"/>
                      <a:pt x="490" y="239"/>
                      <a:pt x="492" y="239"/>
                    </a:cubicBezTo>
                    <a:cubicBezTo>
                      <a:pt x="493" y="239"/>
                      <a:pt x="494" y="240"/>
                      <a:pt x="495" y="240"/>
                    </a:cubicBezTo>
                    <a:cubicBezTo>
                      <a:pt x="496" y="240"/>
                      <a:pt x="495" y="235"/>
                      <a:pt x="478" y="203"/>
                    </a:cubicBezTo>
                    <a:lnTo>
                      <a:pt x="478" y="203"/>
                    </a:lnTo>
                    <a:cubicBezTo>
                      <a:pt x="485" y="216"/>
                      <a:pt x="489" y="220"/>
                      <a:pt x="490" y="220"/>
                    </a:cubicBezTo>
                    <a:cubicBezTo>
                      <a:pt x="493" y="220"/>
                      <a:pt x="493" y="211"/>
                      <a:pt x="492" y="206"/>
                    </a:cubicBezTo>
                    <a:lnTo>
                      <a:pt x="492" y="206"/>
                    </a:lnTo>
                    <a:cubicBezTo>
                      <a:pt x="495" y="211"/>
                      <a:pt x="499" y="216"/>
                      <a:pt x="502" y="223"/>
                    </a:cubicBezTo>
                    <a:lnTo>
                      <a:pt x="502" y="223"/>
                    </a:lnTo>
                    <a:cubicBezTo>
                      <a:pt x="496" y="206"/>
                      <a:pt x="497" y="202"/>
                      <a:pt x="499" y="202"/>
                    </a:cubicBezTo>
                    <a:cubicBezTo>
                      <a:pt x="502" y="202"/>
                      <a:pt x="508" y="207"/>
                      <a:pt x="509" y="207"/>
                    </a:cubicBezTo>
                    <a:cubicBezTo>
                      <a:pt x="511" y="207"/>
                      <a:pt x="507" y="201"/>
                      <a:pt x="491" y="176"/>
                    </a:cubicBezTo>
                    <a:lnTo>
                      <a:pt x="491" y="176"/>
                    </a:lnTo>
                    <a:cubicBezTo>
                      <a:pt x="512" y="207"/>
                      <a:pt x="519" y="216"/>
                      <a:pt x="520" y="216"/>
                    </a:cubicBezTo>
                    <a:cubicBezTo>
                      <a:pt x="522" y="216"/>
                      <a:pt x="512" y="198"/>
                      <a:pt x="507" y="187"/>
                    </a:cubicBezTo>
                    <a:lnTo>
                      <a:pt x="507" y="187"/>
                    </a:lnTo>
                    <a:cubicBezTo>
                      <a:pt x="512" y="198"/>
                      <a:pt x="516" y="201"/>
                      <a:pt x="517" y="201"/>
                    </a:cubicBezTo>
                    <a:cubicBezTo>
                      <a:pt x="521" y="201"/>
                      <a:pt x="521" y="192"/>
                      <a:pt x="523" y="192"/>
                    </a:cubicBezTo>
                    <a:cubicBezTo>
                      <a:pt x="525" y="192"/>
                      <a:pt x="529" y="198"/>
                      <a:pt x="537" y="222"/>
                    </a:cubicBezTo>
                    <a:cubicBezTo>
                      <a:pt x="536" y="216"/>
                      <a:pt x="536" y="214"/>
                      <a:pt x="537" y="214"/>
                    </a:cubicBezTo>
                    <a:lnTo>
                      <a:pt x="537" y="214"/>
                    </a:lnTo>
                    <a:cubicBezTo>
                      <a:pt x="541" y="214"/>
                      <a:pt x="556" y="236"/>
                      <a:pt x="562" y="236"/>
                    </a:cubicBezTo>
                    <a:cubicBezTo>
                      <a:pt x="562" y="236"/>
                      <a:pt x="563" y="236"/>
                      <a:pt x="563" y="235"/>
                    </a:cubicBezTo>
                    <a:cubicBezTo>
                      <a:pt x="557" y="216"/>
                      <a:pt x="544" y="196"/>
                      <a:pt x="544" y="196"/>
                    </a:cubicBezTo>
                    <a:lnTo>
                      <a:pt x="544" y="196"/>
                    </a:lnTo>
                    <a:cubicBezTo>
                      <a:pt x="552" y="208"/>
                      <a:pt x="556" y="213"/>
                      <a:pt x="556" y="213"/>
                    </a:cubicBezTo>
                    <a:cubicBezTo>
                      <a:pt x="556" y="213"/>
                      <a:pt x="551" y="204"/>
                      <a:pt x="544" y="190"/>
                    </a:cubicBezTo>
                    <a:lnTo>
                      <a:pt x="544" y="190"/>
                    </a:lnTo>
                    <a:cubicBezTo>
                      <a:pt x="552" y="204"/>
                      <a:pt x="558" y="210"/>
                      <a:pt x="561" y="210"/>
                    </a:cubicBezTo>
                    <a:cubicBezTo>
                      <a:pt x="565" y="210"/>
                      <a:pt x="564" y="199"/>
                      <a:pt x="557" y="176"/>
                    </a:cubicBezTo>
                    <a:lnTo>
                      <a:pt x="557" y="176"/>
                    </a:lnTo>
                    <a:cubicBezTo>
                      <a:pt x="570" y="203"/>
                      <a:pt x="577" y="212"/>
                      <a:pt x="579" y="212"/>
                    </a:cubicBezTo>
                    <a:cubicBezTo>
                      <a:pt x="581" y="212"/>
                      <a:pt x="580" y="204"/>
                      <a:pt x="577" y="192"/>
                    </a:cubicBezTo>
                    <a:lnTo>
                      <a:pt x="577" y="192"/>
                    </a:lnTo>
                    <a:cubicBezTo>
                      <a:pt x="577" y="192"/>
                      <a:pt x="578" y="193"/>
                      <a:pt x="578" y="193"/>
                    </a:cubicBezTo>
                    <a:cubicBezTo>
                      <a:pt x="578" y="193"/>
                      <a:pt x="578" y="192"/>
                      <a:pt x="577" y="190"/>
                    </a:cubicBezTo>
                    <a:lnTo>
                      <a:pt x="577" y="190"/>
                    </a:lnTo>
                    <a:cubicBezTo>
                      <a:pt x="577" y="190"/>
                      <a:pt x="577" y="191"/>
                      <a:pt x="577" y="192"/>
                    </a:cubicBezTo>
                    <a:lnTo>
                      <a:pt x="577" y="192"/>
                    </a:lnTo>
                    <a:cubicBezTo>
                      <a:pt x="574" y="187"/>
                      <a:pt x="563" y="168"/>
                      <a:pt x="563" y="163"/>
                    </a:cubicBezTo>
                    <a:lnTo>
                      <a:pt x="563" y="163"/>
                    </a:lnTo>
                    <a:cubicBezTo>
                      <a:pt x="570" y="176"/>
                      <a:pt x="577" y="183"/>
                      <a:pt x="577" y="190"/>
                    </a:cubicBezTo>
                    <a:cubicBezTo>
                      <a:pt x="577" y="190"/>
                      <a:pt x="577" y="190"/>
                      <a:pt x="577" y="190"/>
                    </a:cubicBezTo>
                    <a:lnTo>
                      <a:pt x="577" y="190"/>
                    </a:lnTo>
                    <a:cubicBezTo>
                      <a:pt x="584" y="199"/>
                      <a:pt x="589" y="203"/>
                      <a:pt x="591" y="203"/>
                    </a:cubicBezTo>
                    <a:cubicBezTo>
                      <a:pt x="595" y="203"/>
                      <a:pt x="586" y="182"/>
                      <a:pt x="577" y="163"/>
                    </a:cubicBezTo>
                    <a:lnTo>
                      <a:pt x="577" y="163"/>
                    </a:lnTo>
                    <a:cubicBezTo>
                      <a:pt x="592" y="182"/>
                      <a:pt x="601" y="191"/>
                      <a:pt x="604" y="191"/>
                    </a:cubicBezTo>
                    <a:cubicBezTo>
                      <a:pt x="608" y="191"/>
                      <a:pt x="604" y="178"/>
                      <a:pt x="590" y="150"/>
                    </a:cubicBezTo>
                    <a:lnTo>
                      <a:pt x="590" y="150"/>
                    </a:lnTo>
                    <a:cubicBezTo>
                      <a:pt x="600" y="168"/>
                      <a:pt x="605" y="175"/>
                      <a:pt x="607" y="175"/>
                    </a:cubicBezTo>
                    <a:cubicBezTo>
                      <a:pt x="610" y="175"/>
                      <a:pt x="604" y="159"/>
                      <a:pt x="596" y="144"/>
                    </a:cubicBezTo>
                    <a:lnTo>
                      <a:pt x="596" y="144"/>
                    </a:lnTo>
                    <a:cubicBezTo>
                      <a:pt x="614" y="168"/>
                      <a:pt x="624" y="182"/>
                      <a:pt x="627" y="182"/>
                    </a:cubicBezTo>
                    <a:cubicBezTo>
                      <a:pt x="630" y="182"/>
                      <a:pt x="628" y="172"/>
                      <a:pt x="622" y="150"/>
                    </a:cubicBezTo>
                    <a:lnTo>
                      <a:pt x="622" y="150"/>
                    </a:lnTo>
                    <a:cubicBezTo>
                      <a:pt x="632" y="168"/>
                      <a:pt x="636" y="174"/>
                      <a:pt x="638" y="174"/>
                    </a:cubicBezTo>
                    <a:cubicBezTo>
                      <a:pt x="642" y="174"/>
                      <a:pt x="624" y="123"/>
                      <a:pt x="629" y="123"/>
                    </a:cubicBezTo>
                    <a:lnTo>
                      <a:pt x="629" y="123"/>
                    </a:lnTo>
                    <a:cubicBezTo>
                      <a:pt x="632" y="123"/>
                      <a:pt x="637" y="130"/>
                      <a:pt x="648" y="150"/>
                    </a:cubicBezTo>
                    <a:cubicBezTo>
                      <a:pt x="644" y="137"/>
                      <a:pt x="644" y="134"/>
                      <a:pt x="645" y="134"/>
                    </a:cubicBezTo>
                    <a:lnTo>
                      <a:pt x="645" y="134"/>
                    </a:lnTo>
                    <a:cubicBezTo>
                      <a:pt x="646" y="134"/>
                      <a:pt x="647" y="135"/>
                      <a:pt x="647" y="135"/>
                    </a:cubicBezTo>
                    <a:cubicBezTo>
                      <a:pt x="648" y="135"/>
                      <a:pt x="647" y="131"/>
                      <a:pt x="635" y="104"/>
                    </a:cubicBezTo>
                    <a:lnTo>
                      <a:pt x="635" y="104"/>
                    </a:lnTo>
                    <a:cubicBezTo>
                      <a:pt x="641" y="114"/>
                      <a:pt x="645" y="118"/>
                      <a:pt x="646" y="118"/>
                    </a:cubicBezTo>
                    <a:cubicBezTo>
                      <a:pt x="647" y="118"/>
                      <a:pt x="645" y="112"/>
                      <a:pt x="642" y="98"/>
                    </a:cubicBezTo>
                    <a:lnTo>
                      <a:pt x="642" y="98"/>
                    </a:lnTo>
                    <a:cubicBezTo>
                      <a:pt x="655" y="121"/>
                      <a:pt x="663" y="131"/>
                      <a:pt x="667" y="131"/>
                    </a:cubicBezTo>
                    <a:cubicBezTo>
                      <a:pt x="671" y="131"/>
                      <a:pt x="671" y="121"/>
                      <a:pt x="668" y="104"/>
                    </a:cubicBezTo>
                    <a:lnTo>
                      <a:pt x="668" y="104"/>
                    </a:lnTo>
                    <a:cubicBezTo>
                      <a:pt x="679" y="124"/>
                      <a:pt x="683" y="130"/>
                      <a:pt x="684" y="130"/>
                    </a:cubicBezTo>
                    <a:cubicBezTo>
                      <a:pt x="686" y="130"/>
                      <a:pt x="681" y="119"/>
                      <a:pt x="681" y="111"/>
                    </a:cubicBezTo>
                    <a:cubicBezTo>
                      <a:pt x="681" y="104"/>
                      <a:pt x="675" y="104"/>
                      <a:pt x="662" y="72"/>
                    </a:cubicBezTo>
                    <a:lnTo>
                      <a:pt x="662" y="72"/>
                    </a:lnTo>
                    <a:cubicBezTo>
                      <a:pt x="667" y="81"/>
                      <a:pt x="671" y="84"/>
                      <a:pt x="672" y="84"/>
                    </a:cubicBezTo>
                    <a:cubicBezTo>
                      <a:pt x="673" y="84"/>
                      <a:pt x="672" y="79"/>
                      <a:pt x="668" y="72"/>
                    </a:cubicBezTo>
                    <a:cubicBezTo>
                      <a:pt x="662" y="65"/>
                      <a:pt x="662" y="59"/>
                      <a:pt x="655" y="46"/>
                    </a:cubicBezTo>
                    <a:cubicBezTo>
                      <a:pt x="655" y="39"/>
                      <a:pt x="648" y="26"/>
                      <a:pt x="642" y="19"/>
                    </a:cubicBezTo>
                    <a:cubicBezTo>
                      <a:pt x="639" y="17"/>
                      <a:pt x="637" y="14"/>
                      <a:pt x="635" y="14"/>
                    </a:cubicBezTo>
                    <a:lnTo>
                      <a:pt x="635" y="14"/>
                    </a:lnTo>
                    <a:cubicBezTo>
                      <a:pt x="634" y="14"/>
                      <a:pt x="634" y="17"/>
                      <a:pt x="636" y="24"/>
                    </a:cubicBezTo>
                    <a:lnTo>
                      <a:pt x="636" y="24"/>
                    </a:lnTo>
                    <a:cubicBezTo>
                      <a:pt x="631" y="14"/>
                      <a:pt x="625" y="8"/>
                      <a:pt x="624" y="8"/>
                    </a:cubicBezTo>
                    <a:lnTo>
                      <a:pt x="624" y="8"/>
                    </a:lnTo>
                    <a:cubicBezTo>
                      <a:pt x="624" y="8"/>
                      <a:pt x="625" y="9"/>
                      <a:pt x="629" y="13"/>
                    </a:cubicBezTo>
                    <a:cubicBezTo>
                      <a:pt x="629" y="17"/>
                      <a:pt x="637" y="34"/>
                      <a:pt x="643" y="45"/>
                    </a:cubicBezTo>
                    <a:lnTo>
                      <a:pt x="643" y="45"/>
                    </a:lnTo>
                    <a:cubicBezTo>
                      <a:pt x="637" y="40"/>
                      <a:pt x="638" y="48"/>
                      <a:pt x="622" y="6"/>
                    </a:cubicBezTo>
                    <a:cubicBezTo>
                      <a:pt x="618" y="2"/>
                      <a:pt x="615" y="0"/>
                      <a:pt x="612" y="0"/>
                    </a:cubicBezTo>
                    <a:close/>
                    <a:moveTo>
                      <a:pt x="86" y="567"/>
                    </a:moveTo>
                    <a:cubicBezTo>
                      <a:pt x="86" y="568"/>
                      <a:pt x="86" y="568"/>
                      <a:pt x="86" y="569"/>
                    </a:cubicBezTo>
                    <a:cubicBezTo>
                      <a:pt x="86" y="569"/>
                      <a:pt x="105" y="589"/>
                      <a:pt x="105" y="589"/>
                    </a:cubicBezTo>
                    <a:lnTo>
                      <a:pt x="86" y="56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4"/>
              <p:cNvSpPr/>
              <p:nvPr/>
            </p:nvSpPr>
            <p:spPr>
              <a:xfrm>
                <a:off x="3216270" y="2799831"/>
                <a:ext cx="96" cy="764"/>
              </a:xfrm>
              <a:custGeom>
                <a:avLst/>
                <a:gdLst/>
                <a:ahLst/>
                <a:cxnLst/>
                <a:rect l="l" t="t" r="r" b="b"/>
                <a:pathLst>
                  <a:path w="1" h="8" extrusionOk="0">
                    <a:moveTo>
                      <a:pt x="0" y="7"/>
                    </a:moveTo>
                    <a:cubicBezTo>
                      <a:pt x="0" y="1"/>
                      <a:pt x="0"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4"/>
              <p:cNvSpPr/>
              <p:nvPr/>
            </p:nvSpPr>
            <p:spPr>
              <a:xfrm>
                <a:off x="3191905" y="2807093"/>
                <a:ext cx="83317" cy="60386"/>
              </a:xfrm>
              <a:custGeom>
                <a:avLst/>
                <a:gdLst/>
                <a:ahLst/>
                <a:cxnLst/>
                <a:rect l="l" t="t" r="r" b="b"/>
                <a:pathLst>
                  <a:path w="872" h="632" extrusionOk="0">
                    <a:moveTo>
                      <a:pt x="735" y="47"/>
                    </a:moveTo>
                    <a:lnTo>
                      <a:pt x="735" y="47"/>
                    </a:lnTo>
                    <a:cubicBezTo>
                      <a:pt x="736" y="50"/>
                      <a:pt x="738" y="52"/>
                      <a:pt x="740" y="56"/>
                    </a:cubicBezTo>
                    <a:cubicBezTo>
                      <a:pt x="740" y="55"/>
                      <a:pt x="740" y="54"/>
                      <a:pt x="740" y="54"/>
                    </a:cubicBezTo>
                    <a:cubicBezTo>
                      <a:pt x="744" y="54"/>
                      <a:pt x="759" y="75"/>
                      <a:pt x="753" y="75"/>
                    </a:cubicBezTo>
                    <a:cubicBezTo>
                      <a:pt x="753" y="75"/>
                      <a:pt x="739" y="57"/>
                      <a:pt x="735" y="47"/>
                    </a:cubicBezTo>
                    <a:close/>
                    <a:moveTo>
                      <a:pt x="822" y="137"/>
                    </a:moveTo>
                    <a:cubicBezTo>
                      <a:pt x="822" y="138"/>
                      <a:pt x="823" y="139"/>
                      <a:pt x="825" y="141"/>
                    </a:cubicBezTo>
                    <a:cubicBezTo>
                      <a:pt x="824" y="139"/>
                      <a:pt x="823" y="138"/>
                      <a:pt x="822" y="137"/>
                    </a:cubicBezTo>
                    <a:close/>
                    <a:moveTo>
                      <a:pt x="376" y="168"/>
                    </a:moveTo>
                    <a:lnTo>
                      <a:pt x="376" y="168"/>
                    </a:lnTo>
                    <a:cubicBezTo>
                      <a:pt x="378" y="172"/>
                      <a:pt x="381" y="178"/>
                      <a:pt x="386" y="186"/>
                    </a:cubicBezTo>
                    <a:cubicBezTo>
                      <a:pt x="386" y="186"/>
                      <a:pt x="386" y="185"/>
                      <a:pt x="387" y="185"/>
                    </a:cubicBezTo>
                    <a:cubicBezTo>
                      <a:pt x="388" y="185"/>
                      <a:pt x="390" y="186"/>
                      <a:pt x="393" y="193"/>
                    </a:cubicBezTo>
                    <a:cubicBezTo>
                      <a:pt x="387" y="193"/>
                      <a:pt x="382" y="183"/>
                      <a:pt x="376" y="168"/>
                    </a:cubicBezTo>
                    <a:close/>
                    <a:moveTo>
                      <a:pt x="418" y="196"/>
                    </a:moveTo>
                    <a:cubicBezTo>
                      <a:pt x="419" y="196"/>
                      <a:pt x="430" y="225"/>
                      <a:pt x="429" y="225"/>
                    </a:cubicBezTo>
                    <a:cubicBezTo>
                      <a:pt x="429" y="225"/>
                      <a:pt x="428" y="224"/>
                      <a:pt x="426" y="219"/>
                    </a:cubicBezTo>
                    <a:cubicBezTo>
                      <a:pt x="417" y="202"/>
                      <a:pt x="414" y="196"/>
                      <a:pt x="415" y="196"/>
                    </a:cubicBezTo>
                    <a:lnTo>
                      <a:pt x="415" y="196"/>
                    </a:lnTo>
                    <a:cubicBezTo>
                      <a:pt x="415" y="196"/>
                      <a:pt x="417" y="197"/>
                      <a:pt x="419" y="199"/>
                    </a:cubicBezTo>
                    <a:cubicBezTo>
                      <a:pt x="418" y="197"/>
                      <a:pt x="418" y="196"/>
                      <a:pt x="418" y="196"/>
                    </a:cubicBezTo>
                    <a:close/>
                    <a:moveTo>
                      <a:pt x="627" y="240"/>
                    </a:moveTo>
                    <a:cubicBezTo>
                      <a:pt x="627" y="242"/>
                      <a:pt x="628" y="243"/>
                      <a:pt x="628" y="245"/>
                    </a:cubicBezTo>
                    <a:cubicBezTo>
                      <a:pt x="628" y="243"/>
                      <a:pt x="627" y="242"/>
                      <a:pt x="627" y="240"/>
                    </a:cubicBezTo>
                    <a:close/>
                    <a:moveTo>
                      <a:pt x="342" y="235"/>
                    </a:moveTo>
                    <a:lnTo>
                      <a:pt x="342" y="235"/>
                    </a:lnTo>
                    <a:cubicBezTo>
                      <a:pt x="365" y="276"/>
                      <a:pt x="341" y="233"/>
                      <a:pt x="367" y="285"/>
                    </a:cubicBezTo>
                    <a:lnTo>
                      <a:pt x="342" y="238"/>
                    </a:lnTo>
                    <a:lnTo>
                      <a:pt x="342" y="238"/>
                    </a:lnTo>
                    <a:cubicBezTo>
                      <a:pt x="342" y="238"/>
                      <a:pt x="342" y="237"/>
                      <a:pt x="342" y="235"/>
                    </a:cubicBezTo>
                    <a:close/>
                    <a:moveTo>
                      <a:pt x="288" y="258"/>
                    </a:moveTo>
                    <a:cubicBezTo>
                      <a:pt x="295" y="271"/>
                      <a:pt x="314" y="291"/>
                      <a:pt x="308" y="298"/>
                    </a:cubicBezTo>
                    <a:cubicBezTo>
                      <a:pt x="308" y="298"/>
                      <a:pt x="288" y="265"/>
                      <a:pt x="288" y="258"/>
                    </a:cubicBezTo>
                    <a:close/>
                    <a:moveTo>
                      <a:pt x="171" y="330"/>
                    </a:moveTo>
                    <a:cubicBezTo>
                      <a:pt x="171" y="330"/>
                      <a:pt x="171" y="330"/>
                      <a:pt x="171" y="330"/>
                    </a:cubicBezTo>
                    <a:lnTo>
                      <a:pt x="171" y="330"/>
                    </a:lnTo>
                    <a:cubicBezTo>
                      <a:pt x="171" y="330"/>
                      <a:pt x="171" y="330"/>
                      <a:pt x="170" y="330"/>
                    </a:cubicBezTo>
                    <a:cubicBezTo>
                      <a:pt x="170" y="330"/>
                      <a:pt x="171" y="330"/>
                      <a:pt x="171" y="330"/>
                    </a:cubicBezTo>
                    <a:close/>
                    <a:moveTo>
                      <a:pt x="172" y="330"/>
                    </a:moveTo>
                    <a:cubicBezTo>
                      <a:pt x="177" y="334"/>
                      <a:pt x="197" y="364"/>
                      <a:pt x="197" y="370"/>
                    </a:cubicBezTo>
                    <a:cubicBezTo>
                      <a:pt x="192" y="370"/>
                      <a:pt x="180" y="346"/>
                      <a:pt x="172" y="330"/>
                    </a:cubicBezTo>
                    <a:close/>
                    <a:moveTo>
                      <a:pt x="759" y="0"/>
                    </a:moveTo>
                    <a:cubicBezTo>
                      <a:pt x="750" y="0"/>
                      <a:pt x="758" y="24"/>
                      <a:pt x="753" y="29"/>
                    </a:cubicBezTo>
                    <a:cubicBezTo>
                      <a:pt x="752" y="31"/>
                      <a:pt x="750" y="32"/>
                      <a:pt x="747" y="32"/>
                    </a:cubicBezTo>
                    <a:cubicBezTo>
                      <a:pt x="742" y="32"/>
                      <a:pt x="733" y="27"/>
                      <a:pt x="729" y="27"/>
                    </a:cubicBezTo>
                    <a:cubicBezTo>
                      <a:pt x="726" y="27"/>
                      <a:pt x="725" y="30"/>
                      <a:pt x="731" y="40"/>
                    </a:cubicBezTo>
                    <a:lnTo>
                      <a:pt x="731" y="40"/>
                    </a:lnTo>
                    <a:cubicBezTo>
                      <a:pt x="723" y="33"/>
                      <a:pt x="718" y="30"/>
                      <a:pt x="715" y="30"/>
                    </a:cubicBezTo>
                    <a:cubicBezTo>
                      <a:pt x="703" y="30"/>
                      <a:pt x="713" y="65"/>
                      <a:pt x="705" y="65"/>
                    </a:cubicBezTo>
                    <a:cubicBezTo>
                      <a:pt x="703" y="65"/>
                      <a:pt x="699" y="62"/>
                      <a:pt x="694" y="56"/>
                    </a:cubicBezTo>
                    <a:lnTo>
                      <a:pt x="694" y="56"/>
                    </a:lnTo>
                    <a:cubicBezTo>
                      <a:pt x="700" y="75"/>
                      <a:pt x="707" y="95"/>
                      <a:pt x="707" y="95"/>
                    </a:cubicBezTo>
                    <a:cubicBezTo>
                      <a:pt x="699" y="78"/>
                      <a:pt x="693" y="71"/>
                      <a:pt x="690" y="71"/>
                    </a:cubicBezTo>
                    <a:lnTo>
                      <a:pt x="690" y="71"/>
                    </a:lnTo>
                    <a:cubicBezTo>
                      <a:pt x="686" y="71"/>
                      <a:pt x="689" y="85"/>
                      <a:pt x="700" y="108"/>
                    </a:cubicBezTo>
                    <a:cubicBezTo>
                      <a:pt x="697" y="102"/>
                      <a:pt x="696" y="100"/>
                      <a:pt x="696" y="100"/>
                    </a:cubicBezTo>
                    <a:lnTo>
                      <a:pt x="696" y="100"/>
                    </a:lnTo>
                    <a:cubicBezTo>
                      <a:pt x="695" y="100"/>
                      <a:pt x="696" y="108"/>
                      <a:pt x="695" y="108"/>
                    </a:cubicBezTo>
                    <a:cubicBezTo>
                      <a:pt x="693" y="108"/>
                      <a:pt x="689" y="103"/>
                      <a:pt x="681" y="88"/>
                    </a:cubicBezTo>
                    <a:cubicBezTo>
                      <a:pt x="681" y="87"/>
                      <a:pt x="681" y="87"/>
                      <a:pt x="682" y="87"/>
                    </a:cubicBezTo>
                    <a:cubicBezTo>
                      <a:pt x="683" y="87"/>
                      <a:pt x="687" y="91"/>
                      <a:pt x="688" y="91"/>
                    </a:cubicBezTo>
                    <a:cubicBezTo>
                      <a:pt x="689" y="91"/>
                      <a:pt x="690" y="89"/>
                      <a:pt x="687" y="82"/>
                    </a:cubicBezTo>
                    <a:cubicBezTo>
                      <a:pt x="680" y="75"/>
                      <a:pt x="677" y="72"/>
                      <a:pt x="675" y="72"/>
                    </a:cubicBezTo>
                    <a:cubicBezTo>
                      <a:pt x="671" y="72"/>
                      <a:pt x="674" y="82"/>
                      <a:pt x="674" y="95"/>
                    </a:cubicBezTo>
                    <a:cubicBezTo>
                      <a:pt x="668" y="82"/>
                      <a:pt x="668" y="75"/>
                      <a:pt x="661" y="69"/>
                    </a:cubicBezTo>
                    <a:lnTo>
                      <a:pt x="661" y="69"/>
                    </a:lnTo>
                    <a:cubicBezTo>
                      <a:pt x="669" y="87"/>
                      <a:pt x="672" y="99"/>
                      <a:pt x="670" y="99"/>
                    </a:cubicBezTo>
                    <a:cubicBezTo>
                      <a:pt x="668" y="99"/>
                      <a:pt x="663" y="92"/>
                      <a:pt x="655" y="75"/>
                    </a:cubicBezTo>
                    <a:lnTo>
                      <a:pt x="655" y="75"/>
                    </a:lnTo>
                    <a:cubicBezTo>
                      <a:pt x="661" y="101"/>
                      <a:pt x="648" y="75"/>
                      <a:pt x="661" y="114"/>
                    </a:cubicBezTo>
                    <a:cubicBezTo>
                      <a:pt x="644" y="80"/>
                      <a:pt x="637" y="68"/>
                      <a:pt x="634" y="68"/>
                    </a:cubicBezTo>
                    <a:lnTo>
                      <a:pt x="634" y="68"/>
                    </a:lnTo>
                    <a:cubicBezTo>
                      <a:pt x="629" y="68"/>
                      <a:pt x="644" y="117"/>
                      <a:pt x="635" y="121"/>
                    </a:cubicBezTo>
                    <a:cubicBezTo>
                      <a:pt x="634" y="121"/>
                      <a:pt x="634" y="121"/>
                      <a:pt x="633" y="121"/>
                    </a:cubicBezTo>
                    <a:cubicBezTo>
                      <a:pt x="622" y="121"/>
                      <a:pt x="591" y="82"/>
                      <a:pt x="582" y="82"/>
                    </a:cubicBezTo>
                    <a:cubicBezTo>
                      <a:pt x="578" y="82"/>
                      <a:pt x="579" y="91"/>
                      <a:pt x="589" y="114"/>
                    </a:cubicBezTo>
                    <a:cubicBezTo>
                      <a:pt x="584" y="104"/>
                      <a:pt x="581" y="100"/>
                      <a:pt x="580" y="100"/>
                    </a:cubicBezTo>
                    <a:lnTo>
                      <a:pt x="580" y="100"/>
                    </a:lnTo>
                    <a:cubicBezTo>
                      <a:pt x="577" y="100"/>
                      <a:pt x="585" y="127"/>
                      <a:pt x="583" y="127"/>
                    </a:cubicBezTo>
                    <a:cubicBezTo>
                      <a:pt x="582" y="127"/>
                      <a:pt x="579" y="119"/>
                      <a:pt x="570" y="95"/>
                    </a:cubicBezTo>
                    <a:cubicBezTo>
                      <a:pt x="563" y="141"/>
                      <a:pt x="524" y="101"/>
                      <a:pt x="524" y="141"/>
                    </a:cubicBezTo>
                    <a:cubicBezTo>
                      <a:pt x="507" y="110"/>
                      <a:pt x="496" y="100"/>
                      <a:pt x="489" y="100"/>
                    </a:cubicBezTo>
                    <a:cubicBezTo>
                      <a:pt x="474" y="100"/>
                      <a:pt x="476" y="155"/>
                      <a:pt x="462" y="155"/>
                    </a:cubicBezTo>
                    <a:cubicBezTo>
                      <a:pt x="461" y="155"/>
                      <a:pt x="460" y="154"/>
                      <a:pt x="458" y="154"/>
                    </a:cubicBezTo>
                    <a:cubicBezTo>
                      <a:pt x="443" y="149"/>
                      <a:pt x="424" y="128"/>
                      <a:pt x="416" y="128"/>
                    </a:cubicBezTo>
                    <a:cubicBezTo>
                      <a:pt x="414" y="128"/>
                      <a:pt x="412" y="130"/>
                      <a:pt x="412" y="134"/>
                    </a:cubicBezTo>
                    <a:cubicBezTo>
                      <a:pt x="419" y="147"/>
                      <a:pt x="426" y="160"/>
                      <a:pt x="432" y="167"/>
                    </a:cubicBezTo>
                    <a:cubicBezTo>
                      <a:pt x="426" y="173"/>
                      <a:pt x="432" y="180"/>
                      <a:pt x="432" y="186"/>
                    </a:cubicBezTo>
                    <a:cubicBezTo>
                      <a:pt x="419" y="154"/>
                      <a:pt x="412" y="141"/>
                      <a:pt x="406" y="134"/>
                    </a:cubicBezTo>
                    <a:cubicBezTo>
                      <a:pt x="406" y="137"/>
                      <a:pt x="404" y="138"/>
                      <a:pt x="402" y="138"/>
                    </a:cubicBezTo>
                    <a:cubicBezTo>
                      <a:pt x="396" y="138"/>
                      <a:pt x="386" y="132"/>
                      <a:pt x="379" y="132"/>
                    </a:cubicBezTo>
                    <a:cubicBezTo>
                      <a:pt x="371" y="132"/>
                      <a:pt x="368" y="141"/>
                      <a:pt x="386" y="180"/>
                    </a:cubicBezTo>
                    <a:cubicBezTo>
                      <a:pt x="383" y="177"/>
                      <a:pt x="377" y="168"/>
                      <a:pt x="375" y="164"/>
                    </a:cubicBezTo>
                    <a:lnTo>
                      <a:pt x="375" y="164"/>
                    </a:lnTo>
                    <a:cubicBezTo>
                      <a:pt x="374" y="163"/>
                      <a:pt x="374" y="162"/>
                      <a:pt x="373" y="160"/>
                    </a:cubicBezTo>
                    <a:lnTo>
                      <a:pt x="373" y="160"/>
                    </a:lnTo>
                    <a:cubicBezTo>
                      <a:pt x="374" y="161"/>
                      <a:pt x="374" y="162"/>
                      <a:pt x="374" y="163"/>
                    </a:cubicBezTo>
                    <a:lnTo>
                      <a:pt x="374" y="163"/>
                    </a:lnTo>
                    <a:cubicBezTo>
                      <a:pt x="374" y="163"/>
                      <a:pt x="373" y="162"/>
                      <a:pt x="373" y="162"/>
                    </a:cubicBezTo>
                    <a:lnTo>
                      <a:pt x="373" y="162"/>
                    </a:lnTo>
                    <a:cubicBezTo>
                      <a:pt x="373" y="162"/>
                      <a:pt x="373" y="163"/>
                      <a:pt x="374" y="165"/>
                    </a:cubicBezTo>
                    <a:lnTo>
                      <a:pt x="374" y="165"/>
                    </a:lnTo>
                    <a:cubicBezTo>
                      <a:pt x="378" y="184"/>
                      <a:pt x="368" y="169"/>
                      <a:pt x="380" y="206"/>
                    </a:cubicBezTo>
                    <a:cubicBezTo>
                      <a:pt x="371" y="195"/>
                      <a:pt x="364" y="187"/>
                      <a:pt x="361" y="187"/>
                    </a:cubicBezTo>
                    <a:cubicBezTo>
                      <a:pt x="356" y="187"/>
                      <a:pt x="358" y="201"/>
                      <a:pt x="373" y="239"/>
                    </a:cubicBezTo>
                    <a:cubicBezTo>
                      <a:pt x="361" y="214"/>
                      <a:pt x="357" y="207"/>
                      <a:pt x="356" y="207"/>
                    </a:cubicBezTo>
                    <a:lnTo>
                      <a:pt x="356" y="207"/>
                    </a:lnTo>
                    <a:cubicBezTo>
                      <a:pt x="355" y="207"/>
                      <a:pt x="361" y="222"/>
                      <a:pt x="359" y="222"/>
                    </a:cubicBezTo>
                    <a:cubicBezTo>
                      <a:pt x="358" y="222"/>
                      <a:pt x="355" y="218"/>
                      <a:pt x="347" y="206"/>
                    </a:cubicBezTo>
                    <a:lnTo>
                      <a:pt x="347" y="206"/>
                    </a:lnTo>
                    <a:cubicBezTo>
                      <a:pt x="363" y="233"/>
                      <a:pt x="364" y="242"/>
                      <a:pt x="362" y="242"/>
                    </a:cubicBezTo>
                    <a:cubicBezTo>
                      <a:pt x="360" y="242"/>
                      <a:pt x="356" y="238"/>
                      <a:pt x="354" y="232"/>
                    </a:cubicBezTo>
                    <a:lnTo>
                      <a:pt x="354" y="232"/>
                    </a:lnTo>
                    <a:cubicBezTo>
                      <a:pt x="360" y="245"/>
                      <a:pt x="367" y="258"/>
                      <a:pt x="367" y="265"/>
                    </a:cubicBezTo>
                    <a:cubicBezTo>
                      <a:pt x="354" y="239"/>
                      <a:pt x="335" y="211"/>
                      <a:pt x="331" y="211"/>
                    </a:cubicBezTo>
                    <a:lnTo>
                      <a:pt x="331" y="211"/>
                    </a:lnTo>
                    <a:cubicBezTo>
                      <a:pt x="330" y="211"/>
                      <a:pt x="331" y="216"/>
                      <a:pt x="336" y="228"/>
                    </a:cubicBezTo>
                    <a:lnTo>
                      <a:pt x="336" y="228"/>
                    </a:lnTo>
                    <a:lnTo>
                      <a:pt x="327" y="213"/>
                    </a:lnTo>
                    <a:lnTo>
                      <a:pt x="327" y="213"/>
                    </a:lnTo>
                    <a:cubicBezTo>
                      <a:pt x="327" y="226"/>
                      <a:pt x="340" y="258"/>
                      <a:pt x="335" y="258"/>
                    </a:cubicBezTo>
                    <a:cubicBezTo>
                      <a:pt x="333" y="258"/>
                      <a:pt x="327" y="251"/>
                      <a:pt x="314" y="232"/>
                    </a:cubicBezTo>
                    <a:lnTo>
                      <a:pt x="314" y="232"/>
                    </a:lnTo>
                    <a:cubicBezTo>
                      <a:pt x="322" y="253"/>
                      <a:pt x="322" y="260"/>
                      <a:pt x="318" y="260"/>
                    </a:cubicBezTo>
                    <a:cubicBezTo>
                      <a:pt x="312" y="260"/>
                      <a:pt x="296" y="242"/>
                      <a:pt x="290" y="242"/>
                    </a:cubicBezTo>
                    <a:cubicBezTo>
                      <a:pt x="286" y="242"/>
                      <a:pt x="285" y="246"/>
                      <a:pt x="288" y="258"/>
                    </a:cubicBezTo>
                    <a:cubicBezTo>
                      <a:pt x="288" y="258"/>
                      <a:pt x="288" y="258"/>
                      <a:pt x="288" y="258"/>
                    </a:cubicBezTo>
                    <a:lnTo>
                      <a:pt x="288" y="258"/>
                    </a:lnTo>
                    <a:cubicBezTo>
                      <a:pt x="282" y="258"/>
                      <a:pt x="295" y="278"/>
                      <a:pt x="295" y="278"/>
                    </a:cubicBezTo>
                    <a:cubicBezTo>
                      <a:pt x="293" y="278"/>
                      <a:pt x="290" y="277"/>
                      <a:pt x="288" y="277"/>
                    </a:cubicBezTo>
                    <a:cubicBezTo>
                      <a:pt x="283" y="277"/>
                      <a:pt x="279" y="281"/>
                      <a:pt x="288" y="304"/>
                    </a:cubicBezTo>
                    <a:cubicBezTo>
                      <a:pt x="277" y="287"/>
                      <a:pt x="269" y="280"/>
                      <a:pt x="265" y="280"/>
                    </a:cubicBezTo>
                    <a:cubicBezTo>
                      <a:pt x="260" y="280"/>
                      <a:pt x="261" y="292"/>
                      <a:pt x="269" y="311"/>
                    </a:cubicBezTo>
                    <a:cubicBezTo>
                      <a:pt x="261" y="296"/>
                      <a:pt x="247" y="280"/>
                      <a:pt x="241" y="280"/>
                    </a:cubicBezTo>
                    <a:cubicBezTo>
                      <a:pt x="237" y="280"/>
                      <a:pt x="238" y="289"/>
                      <a:pt x="249" y="311"/>
                    </a:cubicBezTo>
                    <a:cubicBezTo>
                      <a:pt x="233" y="288"/>
                      <a:pt x="223" y="281"/>
                      <a:pt x="215" y="281"/>
                    </a:cubicBezTo>
                    <a:cubicBezTo>
                      <a:pt x="208" y="281"/>
                      <a:pt x="203" y="288"/>
                      <a:pt x="197" y="291"/>
                    </a:cubicBezTo>
                    <a:cubicBezTo>
                      <a:pt x="190" y="304"/>
                      <a:pt x="184" y="323"/>
                      <a:pt x="172" y="330"/>
                    </a:cubicBezTo>
                    <a:lnTo>
                      <a:pt x="172" y="330"/>
                    </a:lnTo>
                    <a:cubicBezTo>
                      <a:pt x="168" y="324"/>
                      <a:pt x="166" y="319"/>
                      <a:pt x="164" y="317"/>
                    </a:cubicBezTo>
                    <a:lnTo>
                      <a:pt x="164" y="317"/>
                    </a:lnTo>
                    <a:cubicBezTo>
                      <a:pt x="170" y="396"/>
                      <a:pt x="72" y="337"/>
                      <a:pt x="105" y="455"/>
                    </a:cubicBezTo>
                    <a:cubicBezTo>
                      <a:pt x="88" y="438"/>
                      <a:pt x="77" y="433"/>
                      <a:pt x="70" y="433"/>
                    </a:cubicBezTo>
                    <a:cubicBezTo>
                      <a:pt x="60" y="433"/>
                      <a:pt x="56" y="442"/>
                      <a:pt x="53" y="442"/>
                    </a:cubicBezTo>
                    <a:cubicBezTo>
                      <a:pt x="51" y="441"/>
                      <a:pt x="49" y="440"/>
                      <a:pt x="48" y="440"/>
                    </a:cubicBezTo>
                    <a:cubicBezTo>
                      <a:pt x="33" y="440"/>
                      <a:pt x="71" y="507"/>
                      <a:pt x="59" y="507"/>
                    </a:cubicBezTo>
                    <a:lnTo>
                      <a:pt x="40" y="487"/>
                    </a:lnTo>
                    <a:lnTo>
                      <a:pt x="40" y="487"/>
                    </a:lnTo>
                    <a:cubicBezTo>
                      <a:pt x="46" y="500"/>
                      <a:pt x="33" y="487"/>
                      <a:pt x="53" y="513"/>
                    </a:cubicBezTo>
                    <a:cubicBezTo>
                      <a:pt x="39" y="500"/>
                      <a:pt x="32" y="496"/>
                      <a:pt x="27" y="496"/>
                    </a:cubicBezTo>
                    <a:cubicBezTo>
                      <a:pt x="17" y="496"/>
                      <a:pt x="25" y="522"/>
                      <a:pt x="19" y="522"/>
                    </a:cubicBezTo>
                    <a:cubicBezTo>
                      <a:pt x="17" y="522"/>
                      <a:pt x="11" y="516"/>
                      <a:pt x="0" y="500"/>
                    </a:cubicBezTo>
                    <a:lnTo>
                      <a:pt x="0" y="500"/>
                    </a:lnTo>
                    <a:lnTo>
                      <a:pt x="92" y="631"/>
                    </a:lnTo>
                    <a:cubicBezTo>
                      <a:pt x="92" y="631"/>
                      <a:pt x="79" y="605"/>
                      <a:pt x="79" y="605"/>
                    </a:cubicBezTo>
                    <a:cubicBezTo>
                      <a:pt x="79" y="604"/>
                      <a:pt x="80" y="604"/>
                      <a:pt x="82" y="604"/>
                    </a:cubicBezTo>
                    <a:cubicBezTo>
                      <a:pt x="85" y="604"/>
                      <a:pt x="89" y="604"/>
                      <a:pt x="93" y="604"/>
                    </a:cubicBezTo>
                    <a:cubicBezTo>
                      <a:pt x="101" y="604"/>
                      <a:pt x="107" y="601"/>
                      <a:pt x="92" y="579"/>
                    </a:cubicBezTo>
                    <a:lnTo>
                      <a:pt x="92" y="579"/>
                    </a:lnTo>
                    <a:cubicBezTo>
                      <a:pt x="105" y="592"/>
                      <a:pt x="105" y="592"/>
                      <a:pt x="118" y="612"/>
                    </a:cubicBezTo>
                    <a:cubicBezTo>
                      <a:pt x="128" y="601"/>
                      <a:pt x="115" y="552"/>
                      <a:pt x="133" y="552"/>
                    </a:cubicBezTo>
                    <a:cubicBezTo>
                      <a:pt x="138" y="552"/>
                      <a:pt x="146" y="556"/>
                      <a:pt x="157" y="566"/>
                    </a:cubicBezTo>
                    <a:cubicBezTo>
                      <a:pt x="144" y="542"/>
                      <a:pt x="143" y="535"/>
                      <a:pt x="146" y="535"/>
                    </a:cubicBezTo>
                    <a:cubicBezTo>
                      <a:pt x="150" y="535"/>
                      <a:pt x="163" y="547"/>
                      <a:pt x="169" y="547"/>
                    </a:cubicBezTo>
                    <a:cubicBezTo>
                      <a:pt x="169" y="547"/>
                      <a:pt x="170" y="547"/>
                      <a:pt x="170" y="546"/>
                    </a:cubicBezTo>
                    <a:cubicBezTo>
                      <a:pt x="176" y="540"/>
                      <a:pt x="171" y="518"/>
                      <a:pt x="165" y="509"/>
                    </a:cubicBezTo>
                    <a:lnTo>
                      <a:pt x="165" y="509"/>
                    </a:lnTo>
                    <a:cubicBezTo>
                      <a:pt x="171" y="516"/>
                      <a:pt x="174" y="518"/>
                      <a:pt x="176" y="518"/>
                    </a:cubicBezTo>
                    <a:cubicBezTo>
                      <a:pt x="178" y="518"/>
                      <a:pt x="177" y="513"/>
                      <a:pt x="179" y="513"/>
                    </a:cubicBezTo>
                    <a:cubicBezTo>
                      <a:pt x="181" y="513"/>
                      <a:pt x="185" y="517"/>
                      <a:pt x="197" y="533"/>
                    </a:cubicBezTo>
                    <a:cubicBezTo>
                      <a:pt x="177" y="500"/>
                      <a:pt x="197" y="533"/>
                      <a:pt x="177" y="494"/>
                    </a:cubicBezTo>
                    <a:lnTo>
                      <a:pt x="177" y="494"/>
                    </a:lnTo>
                    <a:cubicBezTo>
                      <a:pt x="182" y="504"/>
                      <a:pt x="186" y="508"/>
                      <a:pt x="188" y="508"/>
                    </a:cubicBezTo>
                    <a:cubicBezTo>
                      <a:pt x="192" y="508"/>
                      <a:pt x="192" y="497"/>
                      <a:pt x="184" y="481"/>
                    </a:cubicBezTo>
                    <a:lnTo>
                      <a:pt x="184" y="481"/>
                    </a:lnTo>
                    <a:cubicBezTo>
                      <a:pt x="190" y="494"/>
                      <a:pt x="203" y="513"/>
                      <a:pt x="210" y="513"/>
                    </a:cubicBezTo>
                    <a:cubicBezTo>
                      <a:pt x="193" y="488"/>
                      <a:pt x="193" y="485"/>
                      <a:pt x="196" y="485"/>
                    </a:cubicBezTo>
                    <a:cubicBezTo>
                      <a:pt x="198" y="485"/>
                      <a:pt x="200" y="485"/>
                      <a:pt x="201" y="485"/>
                    </a:cubicBezTo>
                    <a:cubicBezTo>
                      <a:pt x="205" y="485"/>
                      <a:pt x="207" y="482"/>
                      <a:pt x="197" y="461"/>
                    </a:cubicBezTo>
                    <a:lnTo>
                      <a:pt x="197" y="461"/>
                    </a:lnTo>
                    <a:cubicBezTo>
                      <a:pt x="201" y="465"/>
                      <a:pt x="204" y="467"/>
                      <a:pt x="208" y="467"/>
                    </a:cubicBezTo>
                    <a:cubicBezTo>
                      <a:pt x="219" y="467"/>
                      <a:pt x="226" y="444"/>
                      <a:pt x="236" y="428"/>
                    </a:cubicBezTo>
                    <a:cubicBezTo>
                      <a:pt x="242" y="442"/>
                      <a:pt x="242" y="448"/>
                      <a:pt x="249" y="448"/>
                    </a:cubicBezTo>
                    <a:cubicBezTo>
                      <a:pt x="242" y="402"/>
                      <a:pt x="295" y="461"/>
                      <a:pt x="255" y="376"/>
                    </a:cubicBezTo>
                    <a:lnTo>
                      <a:pt x="255" y="376"/>
                    </a:lnTo>
                    <a:cubicBezTo>
                      <a:pt x="272" y="406"/>
                      <a:pt x="275" y="407"/>
                      <a:pt x="278" y="407"/>
                    </a:cubicBezTo>
                    <a:cubicBezTo>
                      <a:pt x="278" y="407"/>
                      <a:pt x="278" y="407"/>
                      <a:pt x="278" y="407"/>
                    </a:cubicBezTo>
                    <a:cubicBezTo>
                      <a:pt x="281" y="407"/>
                      <a:pt x="283" y="408"/>
                      <a:pt x="295" y="428"/>
                    </a:cubicBezTo>
                    <a:cubicBezTo>
                      <a:pt x="280" y="400"/>
                      <a:pt x="281" y="391"/>
                      <a:pt x="288" y="391"/>
                    </a:cubicBezTo>
                    <a:cubicBezTo>
                      <a:pt x="297" y="391"/>
                      <a:pt x="316" y="405"/>
                      <a:pt x="327" y="409"/>
                    </a:cubicBezTo>
                    <a:cubicBezTo>
                      <a:pt x="329" y="409"/>
                      <a:pt x="330" y="410"/>
                      <a:pt x="331" y="410"/>
                    </a:cubicBezTo>
                    <a:cubicBezTo>
                      <a:pt x="346" y="410"/>
                      <a:pt x="341" y="375"/>
                      <a:pt x="347" y="356"/>
                    </a:cubicBezTo>
                    <a:cubicBezTo>
                      <a:pt x="347" y="349"/>
                      <a:pt x="342" y="336"/>
                      <a:pt x="344" y="336"/>
                    </a:cubicBezTo>
                    <a:lnTo>
                      <a:pt x="344" y="336"/>
                    </a:lnTo>
                    <a:cubicBezTo>
                      <a:pt x="346" y="336"/>
                      <a:pt x="350" y="341"/>
                      <a:pt x="360" y="356"/>
                    </a:cubicBezTo>
                    <a:cubicBezTo>
                      <a:pt x="361" y="357"/>
                      <a:pt x="362" y="358"/>
                      <a:pt x="362" y="358"/>
                    </a:cubicBezTo>
                    <a:cubicBezTo>
                      <a:pt x="363" y="358"/>
                      <a:pt x="353" y="342"/>
                      <a:pt x="347" y="330"/>
                    </a:cubicBezTo>
                    <a:lnTo>
                      <a:pt x="347" y="330"/>
                    </a:lnTo>
                    <a:cubicBezTo>
                      <a:pt x="367" y="354"/>
                      <a:pt x="381" y="365"/>
                      <a:pt x="388" y="365"/>
                    </a:cubicBezTo>
                    <a:cubicBezTo>
                      <a:pt x="397" y="365"/>
                      <a:pt x="394" y="347"/>
                      <a:pt x="380" y="311"/>
                    </a:cubicBezTo>
                    <a:lnTo>
                      <a:pt x="380" y="311"/>
                    </a:lnTo>
                    <a:cubicBezTo>
                      <a:pt x="393" y="330"/>
                      <a:pt x="406" y="350"/>
                      <a:pt x="412" y="363"/>
                    </a:cubicBezTo>
                    <a:cubicBezTo>
                      <a:pt x="412" y="359"/>
                      <a:pt x="404" y="333"/>
                      <a:pt x="404" y="333"/>
                    </a:cubicBezTo>
                    <a:lnTo>
                      <a:pt x="404" y="333"/>
                    </a:lnTo>
                    <a:cubicBezTo>
                      <a:pt x="404" y="333"/>
                      <a:pt x="406" y="339"/>
                      <a:pt x="412" y="356"/>
                    </a:cubicBezTo>
                    <a:cubicBezTo>
                      <a:pt x="412" y="315"/>
                      <a:pt x="412" y="294"/>
                      <a:pt x="429" y="294"/>
                    </a:cubicBezTo>
                    <a:cubicBezTo>
                      <a:pt x="433" y="294"/>
                      <a:pt x="439" y="295"/>
                      <a:pt x="445" y="298"/>
                    </a:cubicBezTo>
                    <a:cubicBezTo>
                      <a:pt x="439" y="278"/>
                      <a:pt x="426" y="258"/>
                      <a:pt x="426" y="258"/>
                    </a:cubicBezTo>
                    <a:lnTo>
                      <a:pt x="426" y="258"/>
                    </a:lnTo>
                    <a:cubicBezTo>
                      <a:pt x="432" y="262"/>
                      <a:pt x="445" y="271"/>
                      <a:pt x="451" y="271"/>
                    </a:cubicBezTo>
                    <a:cubicBezTo>
                      <a:pt x="457" y="271"/>
                      <a:pt x="455" y="262"/>
                      <a:pt x="432" y="226"/>
                    </a:cubicBezTo>
                    <a:lnTo>
                      <a:pt x="432" y="226"/>
                    </a:lnTo>
                    <a:cubicBezTo>
                      <a:pt x="437" y="226"/>
                      <a:pt x="451" y="248"/>
                      <a:pt x="452" y="248"/>
                    </a:cubicBezTo>
                    <a:cubicBezTo>
                      <a:pt x="453" y="248"/>
                      <a:pt x="451" y="244"/>
                      <a:pt x="445" y="232"/>
                    </a:cubicBezTo>
                    <a:lnTo>
                      <a:pt x="445" y="232"/>
                    </a:lnTo>
                    <a:cubicBezTo>
                      <a:pt x="460" y="259"/>
                      <a:pt x="466" y="269"/>
                      <a:pt x="468" y="269"/>
                    </a:cubicBezTo>
                    <a:cubicBezTo>
                      <a:pt x="471" y="269"/>
                      <a:pt x="460" y="242"/>
                      <a:pt x="452" y="226"/>
                    </a:cubicBezTo>
                    <a:lnTo>
                      <a:pt x="452" y="226"/>
                    </a:lnTo>
                    <a:cubicBezTo>
                      <a:pt x="465" y="252"/>
                      <a:pt x="458" y="239"/>
                      <a:pt x="478" y="278"/>
                    </a:cubicBezTo>
                    <a:cubicBezTo>
                      <a:pt x="478" y="262"/>
                      <a:pt x="485" y="251"/>
                      <a:pt x="500" y="251"/>
                    </a:cubicBezTo>
                    <a:cubicBezTo>
                      <a:pt x="510" y="251"/>
                      <a:pt x="522" y="255"/>
                      <a:pt x="537" y="265"/>
                    </a:cubicBezTo>
                    <a:cubicBezTo>
                      <a:pt x="534" y="233"/>
                      <a:pt x="539" y="222"/>
                      <a:pt x="549" y="222"/>
                    </a:cubicBezTo>
                    <a:cubicBezTo>
                      <a:pt x="562" y="222"/>
                      <a:pt x="586" y="245"/>
                      <a:pt x="609" y="265"/>
                    </a:cubicBezTo>
                    <a:cubicBezTo>
                      <a:pt x="607" y="257"/>
                      <a:pt x="608" y="256"/>
                      <a:pt x="611" y="256"/>
                    </a:cubicBezTo>
                    <a:cubicBezTo>
                      <a:pt x="612" y="256"/>
                      <a:pt x="613" y="256"/>
                      <a:pt x="614" y="256"/>
                    </a:cubicBezTo>
                    <a:cubicBezTo>
                      <a:pt x="618" y="256"/>
                      <a:pt x="620" y="252"/>
                      <a:pt x="602" y="213"/>
                    </a:cubicBezTo>
                    <a:lnTo>
                      <a:pt x="602" y="213"/>
                    </a:lnTo>
                    <a:cubicBezTo>
                      <a:pt x="610" y="227"/>
                      <a:pt x="613" y="232"/>
                      <a:pt x="615" y="232"/>
                    </a:cubicBezTo>
                    <a:cubicBezTo>
                      <a:pt x="618" y="232"/>
                      <a:pt x="615" y="219"/>
                      <a:pt x="615" y="219"/>
                    </a:cubicBezTo>
                    <a:cubicBezTo>
                      <a:pt x="615" y="219"/>
                      <a:pt x="609" y="213"/>
                      <a:pt x="602" y="193"/>
                    </a:cubicBezTo>
                    <a:lnTo>
                      <a:pt x="602" y="193"/>
                    </a:lnTo>
                    <a:cubicBezTo>
                      <a:pt x="604" y="195"/>
                      <a:pt x="605" y="195"/>
                      <a:pt x="606" y="195"/>
                    </a:cubicBezTo>
                    <a:cubicBezTo>
                      <a:pt x="607" y="195"/>
                      <a:pt x="608" y="195"/>
                      <a:pt x="609" y="195"/>
                    </a:cubicBezTo>
                    <a:cubicBezTo>
                      <a:pt x="610" y="195"/>
                      <a:pt x="612" y="196"/>
                      <a:pt x="615" y="206"/>
                    </a:cubicBezTo>
                    <a:cubicBezTo>
                      <a:pt x="615" y="212"/>
                      <a:pt x="621" y="218"/>
                      <a:pt x="627" y="240"/>
                    </a:cubicBezTo>
                    <a:lnTo>
                      <a:pt x="627" y="240"/>
                    </a:lnTo>
                    <a:cubicBezTo>
                      <a:pt x="622" y="220"/>
                      <a:pt x="624" y="215"/>
                      <a:pt x="627" y="215"/>
                    </a:cubicBezTo>
                    <a:cubicBezTo>
                      <a:pt x="630" y="215"/>
                      <a:pt x="636" y="221"/>
                      <a:pt x="638" y="221"/>
                    </a:cubicBezTo>
                    <a:cubicBezTo>
                      <a:pt x="641" y="221"/>
                      <a:pt x="640" y="214"/>
                      <a:pt x="628" y="186"/>
                    </a:cubicBezTo>
                    <a:lnTo>
                      <a:pt x="628" y="186"/>
                    </a:lnTo>
                    <a:cubicBezTo>
                      <a:pt x="644" y="220"/>
                      <a:pt x="649" y="231"/>
                      <a:pt x="650" y="231"/>
                    </a:cubicBezTo>
                    <a:cubicBezTo>
                      <a:pt x="651" y="231"/>
                      <a:pt x="641" y="205"/>
                      <a:pt x="641" y="193"/>
                    </a:cubicBezTo>
                    <a:lnTo>
                      <a:pt x="641" y="193"/>
                    </a:lnTo>
                    <a:cubicBezTo>
                      <a:pt x="647" y="210"/>
                      <a:pt x="650" y="215"/>
                      <a:pt x="652" y="215"/>
                    </a:cubicBezTo>
                    <a:cubicBezTo>
                      <a:pt x="655" y="215"/>
                      <a:pt x="655" y="208"/>
                      <a:pt x="658" y="208"/>
                    </a:cubicBezTo>
                    <a:cubicBezTo>
                      <a:pt x="661" y="208"/>
                      <a:pt x="665" y="214"/>
                      <a:pt x="674" y="239"/>
                    </a:cubicBezTo>
                    <a:cubicBezTo>
                      <a:pt x="673" y="231"/>
                      <a:pt x="673" y="228"/>
                      <a:pt x="675" y="228"/>
                    </a:cubicBezTo>
                    <a:cubicBezTo>
                      <a:pt x="679" y="228"/>
                      <a:pt x="691" y="247"/>
                      <a:pt x="697" y="247"/>
                    </a:cubicBezTo>
                    <a:cubicBezTo>
                      <a:pt x="699" y="247"/>
                      <a:pt x="700" y="247"/>
                      <a:pt x="700" y="245"/>
                    </a:cubicBezTo>
                    <a:cubicBezTo>
                      <a:pt x="694" y="232"/>
                      <a:pt x="681" y="206"/>
                      <a:pt x="681" y="206"/>
                    </a:cubicBezTo>
                    <a:lnTo>
                      <a:pt x="681" y="206"/>
                    </a:lnTo>
                    <a:cubicBezTo>
                      <a:pt x="689" y="217"/>
                      <a:pt x="694" y="223"/>
                      <a:pt x="696" y="223"/>
                    </a:cubicBezTo>
                    <a:cubicBezTo>
                      <a:pt x="698" y="223"/>
                      <a:pt x="695" y="214"/>
                      <a:pt x="687" y="199"/>
                    </a:cubicBezTo>
                    <a:lnTo>
                      <a:pt x="687" y="199"/>
                    </a:lnTo>
                    <a:cubicBezTo>
                      <a:pt x="696" y="214"/>
                      <a:pt x="702" y="220"/>
                      <a:pt x="705" y="220"/>
                    </a:cubicBezTo>
                    <a:cubicBezTo>
                      <a:pt x="709" y="220"/>
                      <a:pt x="708" y="209"/>
                      <a:pt x="700" y="186"/>
                    </a:cubicBezTo>
                    <a:lnTo>
                      <a:pt x="700" y="186"/>
                    </a:lnTo>
                    <a:cubicBezTo>
                      <a:pt x="713" y="213"/>
                      <a:pt x="720" y="222"/>
                      <a:pt x="723" y="222"/>
                    </a:cubicBezTo>
                    <a:cubicBezTo>
                      <a:pt x="727" y="222"/>
                      <a:pt x="727" y="213"/>
                      <a:pt x="727" y="199"/>
                    </a:cubicBezTo>
                    <a:lnTo>
                      <a:pt x="727" y="199"/>
                    </a:lnTo>
                    <a:cubicBezTo>
                      <a:pt x="727" y="202"/>
                      <a:pt x="726" y="203"/>
                      <a:pt x="725" y="203"/>
                    </a:cubicBezTo>
                    <a:cubicBezTo>
                      <a:pt x="721" y="203"/>
                      <a:pt x="708" y="179"/>
                      <a:pt x="713" y="173"/>
                    </a:cubicBezTo>
                    <a:lnTo>
                      <a:pt x="713" y="173"/>
                    </a:lnTo>
                    <a:cubicBezTo>
                      <a:pt x="720" y="186"/>
                      <a:pt x="720" y="193"/>
                      <a:pt x="727" y="199"/>
                    </a:cubicBezTo>
                    <a:cubicBezTo>
                      <a:pt x="732" y="209"/>
                      <a:pt x="737" y="213"/>
                      <a:pt x="739" y="213"/>
                    </a:cubicBezTo>
                    <a:cubicBezTo>
                      <a:pt x="745" y="213"/>
                      <a:pt x="742" y="192"/>
                      <a:pt x="733" y="173"/>
                    </a:cubicBezTo>
                    <a:lnTo>
                      <a:pt x="733" y="173"/>
                    </a:lnTo>
                    <a:cubicBezTo>
                      <a:pt x="745" y="191"/>
                      <a:pt x="755" y="201"/>
                      <a:pt x="760" y="201"/>
                    </a:cubicBezTo>
                    <a:cubicBezTo>
                      <a:pt x="766" y="201"/>
                      <a:pt x="764" y="186"/>
                      <a:pt x="746" y="154"/>
                    </a:cubicBezTo>
                    <a:lnTo>
                      <a:pt x="746" y="154"/>
                    </a:lnTo>
                    <a:cubicBezTo>
                      <a:pt x="759" y="172"/>
                      <a:pt x="765" y="179"/>
                      <a:pt x="766" y="179"/>
                    </a:cubicBezTo>
                    <a:cubicBezTo>
                      <a:pt x="768" y="179"/>
                      <a:pt x="761" y="163"/>
                      <a:pt x="753" y="147"/>
                    </a:cubicBezTo>
                    <a:lnTo>
                      <a:pt x="753" y="147"/>
                    </a:lnTo>
                    <a:cubicBezTo>
                      <a:pt x="772" y="170"/>
                      <a:pt x="785" y="181"/>
                      <a:pt x="792" y="181"/>
                    </a:cubicBezTo>
                    <a:cubicBezTo>
                      <a:pt x="798" y="181"/>
                      <a:pt x="798" y="170"/>
                      <a:pt x="792" y="147"/>
                    </a:cubicBezTo>
                    <a:lnTo>
                      <a:pt x="792" y="147"/>
                    </a:lnTo>
                    <a:cubicBezTo>
                      <a:pt x="802" y="163"/>
                      <a:pt x="807" y="168"/>
                      <a:pt x="809" y="168"/>
                    </a:cubicBezTo>
                    <a:cubicBezTo>
                      <a:pt x="815" y="168"/>
                      <a:pt x="792" y="116"/>
                      <a:pt x="801" y="116"/>
                    </a:cubicBezTo>
                    <a:cubicBezTo>
                      <a:pt x="804" y="116"/>
                      <a:pt x="810" y="122"/>
                      <a:pt x="822" y="137"/>
                    </a:cubicBezTo>
                    <a:lnTo>
                      <a:pt x="822" y="137"/>
                    </a:lnTo>
                    <a:cubicBezTo>
                      <a:pt x="802" y="111"/>
                      <a:pt x="843" y="145"/>
                      <a:pt x="805" y="95"/>
                    </a:cubicBezTo>
                    <a:lnTo>
                      <a:pt x="805" y="95"/>
                    </a:lnTo>
                    <a:cubicBezTo>
                      <a:pt x="813" y="103"/>
                      <a:pt x="818" y="107"/>
                      <a:pt x="820" y="107"/>
                    </a:cubicBezTo>
                    <a:cubicBezTo>
                      <a:pt x="822" y="107"/>
                      <a:pt x="819" y="100"/>
                      <a:pt x="812" y="88"/>
                    </a:cubicBezTo>
                    <a:lnTo>
                      <a:pt x="812" y="88"/>
                    </a:lnTo>
                    <a:cubicBezTo>
                      <a:pt x="828" y="102"/>
                      <a:pt x="839" y="108"/>
                      <a:pt x="845" y="108"/>
                    </a:cubicBezTo>
                    <a:cubicBezTo>
                      <a:pt x="853" y="108"/>
                      <a:pt x="852" y="97"/>
                      <a:pt x="844" y="82"/>
                    </a:cubicBezTo>
                    <a:lnTo>
                      <a:pt x="844" y="82"/>
                    </a:lnTo>
                    <a:cubicBezTo>
                      <a:pt x="860" y="94"/>
                      <a:pt x="866" y="99"/>
                      <a:pt x="868" y="99"/>
                    </a:cubicBezTo>
                    <a:cubicBezTo>
                      <a:pt x="871" y="99"/>
                      <a:pt x="864" y="87"/>
                      <a:pt x="864" y="75"/>
                    </a:cubicBezTo>
                    <a:cubicBezTo>
                      <a:pt x="857" y="75"/>
                      <a:pt x="851" y="75"/>
                      <a:pt x="831" y="49"/>
                    </a:cubicBezTo>
                    <a:cubicBezTo>
                      <a:pt x="825" y="49"/>
                      <a:pt x="825" y="42"/>
                      <a:pt x="812" y="23"/>
                    </a:cubicBezTo>
                    <a:cubicBezTo>
                      <a:pt x="812" y="23"/>
                      <a:pt x="798" y="16"/>
                      <a:pt x="792" y="3"/>
                    </a:cubicBezTo>
                    <a:lnTo>
                      <a:pt x="792" y="3"/>
                    </a:lnTo>
                    <a:cubicBezTo>
                      <a:pt x="785" y="3"/>
                      <a:pt x="779" y="3"/>
                      <a:pt x="798" y="29"/>
                    </a:cubicBezTo>
                    <a:cubicBezTo>
                      <a:pt x="785" y="12"/>
                      <a:pt x="772" y="3"/>
                      <a:pt x="771" y="3"/>
                    </a:cubicBezTo>
                    <a:lnTo>
                      <a:pt x="771" y="3"/>
                    </a:lnTo>
                    <a:cubicBezTo>
                      <a:pt x="770" y="3"/>
                      <a:pt x="772" y="5"/>
                      <a:pt x="779" y="10"/>
                    </a:cubicBezTo>
                    <a:cubicBezTo>
                      <a:pt x="779" y="10"/>
                      <a:pt x="812" y="42"/>
                      <a:pt x="805" y="42"/>
                    </a:cubicBezTo>
                    <a:cubicBezTo>
                      <a:pt x="785" y="23"/>
                      <a:pt x="805" y="42"/>
                      <a:pt x="766" y="3"/>
                    </a:cubicBezTo>
                    <a:cubicBezTo>
                      <a:pt x="763" y="1"/>
                      <a:pt x="760"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4"/>
              <p:cNvSpPr/>
              <p:nvPr/>
            </p:nvSpPr>
            <p:spPr>
              <a:xfrm>
                <a:off x="3225060" y="2828591"/>
                <a:ext cx="669" cy="764"/>
              </a:xfrm>
              <a:custGeom>
                <a:avLst/>
                <a:gdLst/>
                <a:ahLst/>
                <a:cxnLst/>
                <a:rect l="l" t="t" r="r" b="b"/>
                <a:pathLst>
                  <a:path w="7" h="8" extrusionOk="0">
                    <a:moveTo>
                      <a:pt x="0" y="1"/>
                    </a:moveTo>
                    <a:cubicBezTo>
                      <a:pt x="0" y="1"/>
                      <a:pt x="0" y="7"/>
                      <a:pt x="7" y="7"/>
                    </a:cubicBezTo>
                    <a:lnTo>
                      <a:pt x="0" y="1"/>
                    </a:ln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4"/>
              <p:cNvSpPr/>
              <p:nvPr/>
            </p:nvSpPr>
            <p:spPr>
              <a:xfrm>
                <a:off x="2888733" y="3278047"/>
                <a:ext cx="29429" cy="61055"/>
              </a:xfrm>
              <a:custGeom>
                <a:avLst/>
                <a:gdLst/>
                <a:ahLst/>
                <a:cxnLst/>
                <a:rect l="l" t="t" r="r" b="b"/>
                <a:pathLst>
                  <a:path w="308" h="639" extrusionOk="0">
                    <a:moveTo>
                      <a:pt x="238" y="332"/>
                    </a:moveTo>
                    <a:lnTo>
                      <a:pt x="238" y="332"/>
                    </a:lnTo>
                    <a:cubicBezTo>
                      <a:pt x="240" y="332"/>
                      <a:pt x="244" y="333"/>
                      <a:pt x="249" y="334"/>
                    </a:cubicBezTo>
                    <a:cubicBezTo>
                      <a:pt x="245" y="333"/>
                      <a:pt x="241" y="332"/>
                      <a:pt x="238" y="332"/>
                    </a:cubicBezTo>
                    <a:close/>
                    <a:moveTo>
                      <a:pt x="159" y="339"/>
                    </a:moveTo>
                    <a:cubicBezTo>
                      <a:pt x="159" y="339"/>
                      <a:pt x="163" y="339"/>
                      <a:pt x="170" y="341"/>
                    </a:cubicBezTo>
                    <a:cubicBezTo>
                      <a:pt x="196" y="341"/>
                      <a:pt x="197" y="347"/>
                      <a:pt x="184" y="347"/>
                    </a:cubicBezTo>
                    <a:lnTo>
                      <a:pt x="184" y="347"/>
                    </a:lnTo>
                    <a:cubicBezTo>
                      <a:pt x="197" y="347"/>
                      <a:pt x="156" y="339"/>
                      <a:pt x="159" y="339"/>
                    </a:cubicBezTo>
                    <a:close/>
                    <a:moveTo>
                      <a:pt x="101" y="344"/>
                    </a:moveTo>
                    <a:cubicBezTo>
                      <a:pt x="95" y="344"/>
                      <a:pt x="127" y="347"/>
                      <a:pt x="144" y="347"/>
                    </a:cubicBezTo>
                    <a:cubicBezTo>
                      <a:pt x="116" y="345"/>
                      <a:pt x="104" y="344"/>
                      <a:pt x="101" y="344"/>
                    </a:cubicBezTo>
                    <a:close/>
                    <a:moveTo>
                      <a:pt x="46" y="439"/>
                    </a:moveTo>
                    <a:lnTo>
                      <a:pt x="46" y="439"/>
                    </a:lnTo>
                    <a:cubicBezTo>
                      <a:pt x="55" y="442"/>
                      <a:pt x="62" y="443"/>
                      <a:pt x="69" y="444"/>
                    </a:cubicBezTo>
                    <a:lnTo>
                      <a:pt x="69" y="444"/>
                    </a:lnTo>
                    <a:cubicBezTo>
                      <a:pt x="65" y="443"/>
                      <a:pt x="58" y="441"/>
                      <a:pt x="46" y="439"/>
                    </a:cubicBezTo>
                    <a:close/>
                    <a:moveTo>
                      <a:pt x="87" y="443"/>
                    </a:moveTo>
                    <a:cubicBezTo>
                      <a:pt x="90" y="443"/>
                      <a:pt x="94" y="443"/>
                      <a:pt x="98" y="445"/>
                    </a:cubicBezTo>
                    <a:lnTo>
                      <a:pt x="92" y="445"/>
                    </a:lnTo>
                    <a:cubicBezTo>
                      <a:pt x="87" y="445"/>
                      <a:pt x="81" y="445"/>
                      <a:pt x="76" y="445"/>
                    </a:cubicBezTo>
                    <a:lnTo>
                      <a:pt x="76" y="445"/>
                    </a:lnTo>
                    <a:cubicBezTo>
                      <a:pt x="79" y="444"/>
                      <a:pt x="83" y="443"/>
                      <a:pt x="87" y="443"/>
                    </a:cubicBezTo>
                    <a:close/>
                    <a:moveTo>
                      <a:pt x="190" y="576"/>
                    </a:moveTo>
                    <a:cubicBezTo>
                      <a:pt x="190" y="576"/>
                      <a:pt x="185" y="580"/>
                      <a:pt x="178" y="584"/>
                    </a:cubicBezTo>
                    <a:lnTo>
                      <a:pt x="178" y="584"/>
                    </a:lnTo>
                    <a:cubicBezTo>
                      <a:pt x="174" y="585"/>
                      <a:pt x="170" y="587"/>
                      <a:pt x="164" y="589"/>
                    </a:cubicBezTo>
                    <a:cubicBezTo>
                      <a:pt x="167" y="588"/>
                      <a:pt x="171" y="587"/>
                      <a:pt x="174" y="586"/>
                    </a:cubicBezTo>
                    <a:lnTo>
                      <a:pt x="174" y="586"/>
                    </a:lnTo>
                    <a:cubicBezTo>
                      <a:pt x="165" y="592"/>
                      <a:pt x="156" y="597"/>
                      <a:pt x="152" y="597"/>
                    </a:cubicBezTo>
                    <a:cubicBezTo>
                      <a:pt x="151" y="597"/>
                      <a:pt x="151" y="597"/>
                      <a:pt x="151" y="596"/>
                    </a:cubicBezTo>
                    <a:cubicBezTo>
                      <a:pt x="174" y="584"/>
                      <a:pt x="155" y="594"/>
                      <a:pt x="190" y="576"/>
                    </a:cubicBezTo>
                    <a:close/>
                    <a:moveTo>
                      <a:pt x="26" y="1"/>
                    </a:moveTo>
                    <a:lnTo>
                      <a:pt x="26" y="1"/>
                    </a:lnTo>
                    <a:cubicBezTo>
                      <a:pt x="27" y="1"/>
                      <a:pt x="53" y="7"/>
                      <a:pt x="53" y="7"/>
                    </a:cubicBezTo>
                    <a:cubicBezTo>
                      <a:pt x="58" y="7"/>
                      <a:pt x="37" y="14"/>
                      <a:pt x="45" y="21"/>
                    </a:cubicBezTo>
                    <a:lnTo>
                      <a:pt x="45" y="21"/>
                    </a:lnTo>
                    <a:cubicBezTo>
                      <a:pt x="41" y="20"/>
                      <a:pt x="36" y="20"/>
                      <a:pt x="26" y="20"/>
                    </a:cubicBezTo>
                    <a:cubicBezTo>
                      <a:pt x="26" y="33"/>
                      <a:pt x="105" y="59"/>
                      <a:pt x="33" y="66"/>
                    </a:cubicBezTo>
                    <a:cubicBezTo>
                      <a:pt x="105" y="73"/>
                      <a:pt x="40" y="73"/>
                      <a:pt x="40" y="79"/>
                    </a:cubicBezTo>
                    <a:cubicBezTo>
                      <a:pt x="40" y="79"/>
                      <a:pt x="66" y="92"/>
                      <a:pt x="79" y="92"/>
                    </a:cubicBezTo>
                    <a:cubicBezTo>
                      <a:pt x="48" y="92"/>
                      <a:pt x="61" y="95"/>
                      <a:pt x="58" y="95"/>
                    </a:cubicBezTo>
                    <a:cubicBezTo>
                      <a:pt x="56" y="95"/>
                      <a:pt x="50" y="94"/>
                      <a:pt x="33" y="92"/>
                    </a:cubicBezTo>
                    <a:lnTo>
                      <a:pt x="33" y="92"/>
                    </a:lnTo>
                    <a:cubicBezTo>
                      <a:pt x="66" y="98"/>
                      <a:pt x="43" y="99"/>
                      <a:pt x="63" y="103"/>
                    </a:cubicBezTo>
                    <a:lnTo>
                      <a:pt x="63" y="103"/>
                    </a:lnTo>
                    <a:cubicBezTo>
                      <a:pt x="62" y="103"/>
                      <a:pt x="62" y="103"/>
                      <a:pt x="61" y="103"/>
                    </a:cubicBezTo>
                    <a:cubicBezTo>
                      <a:pt x="55" y="103"/>
                      <a:pt x="67" y="107"/>
                      <a:pt x="85" y="112"/>
                    </a:cubicBezTo>
                    <a:cubicBezTo>
                      <a:pt x="77" y="112"/>
                      <a:pt x="62" y="109"/>
                      <a:pt x="53" y="109"/>
                    </a:cubicBezTo>
                    <a:cubicBezTo>
                      <a:pt x="49" y="109"/>
                      <a:pt x="46" y="110"/>
                      <a:pt x="46" y="112"/>
                    </a:cubicBezTo>
                    <a:cubicBezTo>
                      <a:pt x="112" y="118"/>
                      <a:pt x="33" y="118"/>
                      <a:pt x="92" y="125"/>
                    </a:cubicBezTo>
                    <a:cubicBezTo>
                      <a:pt x="66" y="125"/>
                      <a:pt x="85" y="144"/>
                      <a:pt x="98" y="158"/>
                    </a:cubicBezTo>
                    <a:lnTo>
                      <a:pt x="72" y="158"/>
                    </a:lnTo>
                    <a:cubicBezTo>
                      <a:pt x="112" y="171"/>
                      <a:pt x="33" y="177"/>
                      <a:pt x="131" y="190"/>
                    </a:cubicBezTo>
                    <a:cubicBezTo>
                      <a:pt x="117" y="189"/>
                      <a:pt x="108" y="188"/>
                      <a:pt x="103" y="188"/>
                    </a:cubicBezTo>
                    <a:cubicBezTo>
                      <a:pt x="87" y="188"/>
                      <a:pt x="93" y="192"/>
                      <a:pt x="81" y="192"/>
                    </a:cubicBezTo>
                    <a:cubicBezTo>
                      <a:pt x="77" y="192"/>
                      <a:pt x="70" y="192"/>
                      <a:pt x="59" y="190"/>
                    </a:cubicBezTo>
                    <a:lnTo>
                      <a:pt x="59" y="190"/>
                    </a:lnTo>
                    <a:cubicBezTo>
                      <a:pt x="131" y="203"/>
                      <a:pt x="72" y="203"/>
                      <a:pt x="59" y="216"/>
                    </a:cubicBezTo>
                    <a:cubicBezTo>
                      <a:pt x="46" y="223"/>
                      <a:pt x="79" y="236"/>
                      <a:pt x="92" y="249"/>
                    </a:cubicBezTo>
                    <a:cubicBezTo>
                      <a:pt x="98" y="256"/>
                      <a:pt x="131" y="256"/>
                      <a:pt x="79" y="256"/>
                    </a:cubicBezTo>
                    <a:lnTo>
                      <a:pt x="112" y="256"/>
                    </a:lnTo>
                    <a:cubicBezTo>
                      <a:pt x="40" y="262"/>
                      <a:pt x="46" y="269"/>
                      <a:pt x="112" y="282"/>
                    </a:cubicBezTo>
                    <a:cubicBezTo>
                      <a:pt x="85" y="282"/>
                      <a:pt x="66" y="275"/>
                      <a:pt x="53" y="275"/>
                    </a:cubicBezTo>
                    <a:cubicBezTo>
                      <a:pt x="57" y="280"/>
                      <a:pt x="85" y="285"/>
                      <a:pt x="80" y="285"/>
                    </a:cubicBezTo>
                    <a:cubicBezTo>
                      <a:pt x="78" y="285"/>
                      <a:pt x="70" y="284"/>
                      <a:pt x="53" y="282"/>
                    </a:cubicBezTo>
                    <a:lnTo>
                      <a:pt x="53" y="282"/>
                    </a:lnTo>
                    <a:cubicBezTo>
                      <a:pt x="98" y="301"/>
                      <a:pt x="118" y="308"/>
                      <a:pt x="92" y="321"/>
                    </a:cubicBezTo>
                    <a:cubicBezTo>
                      <a:pt x="105" y="321"/>
                      <a:pt x="131" y="328"/>
                      <a:pt x="131" y="328"/>
                    </a:cubicBezTo>
                    <a:cubicBezTo>
                      <a:pt x="118" y="328"/>
                      <a:pt x="72" y="334"/>
                      <a:pt x="157" y="341"/>
                    </a:cubicBezTo>
                    <a:cubicBezTo>
                      <a:pt x="154" y="344"/>
                      <a:pt x="139" y="344"/>
                      <a:pt x="131" y="344"/>
                    </a:cubicBezTo>
                    <a:cubicBezTo>
                      <a:pt x="123" y="344"/>
                      <a:pt x="121" y="344"/>
                      <a:pt x="144" y="347"/>
                    </a:cubicBezTo>
                    <a:lnTo>
                      <a:pt x="92" y="347"/>
                    </a:lnTo>
                    <a:cubicBezTo>
                      <a:pt x="112" y="360"/>
                      <a:pt x="112" y="373"/>
                      <a:pt x="66" y="380"/>
                    </a:cubicBezTo>
                    <a:cubicBezTo>
                      <a:pt x="144" y="406"/>
                      <a:pt x="85" y="406"/>
                      <a:pt x="40" y="426"/>
                    </a:cubicBezTo>
                    <a:cubicBezTo>
                      <a:pt x="66" y="426"/>
                      <a:pt x="7" y="426"/>
                      <a:pt x="85" y="439"/>
                    </a:cubicBezTo>
                    <a:cubicBezTo>
                      <a:pt x="72" y="437"/>
                      <a:pt x="65" y="436"/>
                      <a:pt x="63" y="436"/>
                    </a:cubicBezTo>
                    <a:cubicBezTo>
                      <a:pt x="56" y="436"/>
                      <a:pt x="71" y="440"/>
                      <a:pt x="72" y="445"/>
                    </a:cubicBezTo>
                    <a:lnTo>
                      <a:pt x="72" y="445"/>
                    </a:lnTo>
                    <a:cubicBezTo>
                      <a:pt x="71" y="445"/>
                      <a:pt x="70" y="444"/>
                      <a:pt x="69" y="444"/>
                    </a:cubicBezTo>
                    <a:lnTo>
                      <a:pt x="69" y="444"/>
                    </a:lnTo>
                    <a:cubicBezTo>
                      <a:pt x="89" y="452"/>
                      <a:pt x="27" y="453"/>
                      <a:pt x="98" y="459"/>
                    </a:cubicBezTo>
                    <a:cubicBezTo>
                      <a:pt x="70" y="457"/>
                      <a:pt x="55" y="456"/>
                      <a:pt x="49" y="456"/>
                    </a:cubicBezTo>
                    <a:cubicBezTo>
                      <a:pt x="35" y="456"/>
                      <a:pt x="71" y="460"/>
                      <a:pt x="85" y="465"/>
                    </a:cubicBezTo>
                    <a:cubicBezTo>
                      <a:pt x="76" y="464"/>
                      <a:pt x="69" y="464"/>
                      <a:pt x="65" y="464"/>
                    </a:cubicBezTo>
                    <a:cubicBezTo>
                      <a:pt x="50" y="464"/>
                      <a:pt x="73" y="470"/>
                      <a:pt x="66" y="470"/>
                    </a:cubicBezTo>
                    <a:cubicBezTo>
                      <a:pt x="62" y="470"/>
                      <a:pt x="54" y="468"/>
                      <a:pt x="33" y="465"/>
                    </a:cubicBezTo>
                    <a:lnTo>
                      <a:pt x="33" y="465"/>
                    </a:lnTo>
                    <a:cubicBezTo>
                      <a:pt x="59" y="478"/>
                      <a:pt x="7" y="472"/>
                      <a:pt x="13" y="485"/>
                    </a:cubicBezTo>
                    <a:lnTo>
                      <a:pt x="53" y="485"/>
                    </a:lnTo>
                    <a:cubicBezTo>
                      <a:pt x="26" y="485"/>
                      <a:pt x="33" y="485"/>
                      <a:pt x="59" y="491"/>
                    </a:cubicBezTo>
                    <a:cubicBezTo>
                      <a:pt x="20" y="491"/>
                      <a:pt x="20" y="498"/>
                      <a:pt x="66" y="498"/>
                    </a:cubicBezTo>
                    <a:cubicBezTo>
                      <a:pt x="7" y="504"/>
                      <a:pt x="20" y="511"/>
                      <a:pt x="40" y="511"/>
                    </a:cubicBezTo>
                    <a:cubicBezTo>
                      <a:pt x="0" y="517"/>
                      <a:pt x="40" y="524"/>
                      <a:pt x="66" y="524"/>
                    </a:cubicBezTo>
                    <a:cubicBezTo>
                      <a:pt x="13" y="530"/>
                      <a:pt x="13" y="544"/>
                      <a:pt x="72" y="544"/>
                    </a:cubicBezTo>
                    <a:cubicBezTo>
                      <a:pt x="46" y="547"/>
                      <a:pt x="41" y="548"/>
                      <a:pt x="46" y="548"/>
                    </a:cubicBezTo>
                    <a:cubicBezTo>
                      <a:pt x="50" y="548"/>
                      <a:pt x="62" y="547"/>
                      <a:pt x="73" y="545"/>
                    </a:cubicBezTo>
                    <a:lnTo>
                      <a:pt x="73" y="545"/>
                    </a:lnTo>
                    <a:cubicBezTo>
                      <a:pt x="20" y="558"/>
                      <a:pt x="15" y="570"/>
                      <a:pt x="66" y="570"/>
                    </a:cubicBezTo>
                    <a:cubicBezTo>
                      <a:pt x="20" y="583"/>
                      <a:pt x="40" y="583"/>
                      <a:pt x="66" y="583"/>
                    </a:cubicBezTo>
                    <a:cubicBezTo>
                      <a:pt x="85" y="583"/>
                      <a:pt x="105" y="583"/>
                      <a:pt x="53" y="596"/>
                    </a:cubicBezTo>
                    <a:cubicBezTo>
                      <a:pt x="60" y="595"/>
                      <a:pt x="64" y="594"/>
                      <a:pt x="67" y="594"/>
                    </a:cubicBezTo>
                    <a:cubicBezTo>
                      <a:pt x="76" y="594"/>
                      <a:pt x="69" y="598"/>
                      <a:pt x="70" y="598"/>
                    </a:cubicBezTo>
                    <a:cubicBezTo>
                      <a:pt x="71" y="598"/>
                      <a:pt x="78" y="596"/>
                      <a:pt x="98" y="589"/>
                    </a:cubicBezTo>
                    <a:lnTo>
                      <a:pt x="98" y="589"/>
                    </a:lnTo>
                    <a:cubicBezTo>
                      <a:pt x="87" y="597"/>
                      <a:pt x="84" y="600"/>
                      <a:pt x="90" y="600"/>
                    </a:cubicBezTo>
                    <a:cubicBezTo>
                      <a:pt x="93" y="600"/>
                      <a:pt x="101" y="599"/>
                      <a:pt x="112" y="596"/>
                    </a:cubicBezTo>
                    <a:lnTo>
                      <a:pt x="112" y="596"/>
                    </a:lnTo>
                    <a:cubicBezTo>
                      <a:pt x="74" y="612"/>
                      <a:pt x="72" y="624"/>
                      <a:pt x="87" y="624"/>
                    </a:cubicBezTo>
                    <a:cubicBezTo>
                      <a:pt x="90" y="624"/>
                      <a:pt x="94" y="623"/>
                      <a:pt x="98" y="622"/>
                    </a:cubicBezTo>
                    <a:lnTo>
                      <a:pt x="98" y="622"/>
                    </a:lnTo>
                    <a:cubicBezTo>
                      <a:pt x="79" y="635"/>
                      <a:pt x="74" y="638"/>
                      <a:pt x="76" y="638"/>
                    </a:cubicBezTo>
                    <a:cubicBezTo>
                      <a:pt x="79" y="638"/>
                      <a:pt x="89" y="635"/>
                      <a:pt x="98" y="635"/>
                    </a:cubicBezTo>
                    <a:cubicBezTo>
                      <a:pt x="104" y="635"/>
                      <a:pt x="105" y="630"/>
                      <a:pt x="122" y="620"/>
                    </a:cubicBezTo>
                    <a:lnTo>
                      <a:pt x="122" y="620"/>
                    </a:lnTo>
                    <a:cubicBezTo>
                      <a:pt x="122" y="620"/>
                      <a:pt x="122" y="620"/>
                      <a:pt x="122" y="620"/>
                    </a:cubicBezTo>
                    <a:cubicBezTo>
                      <a:pt x="123" y="620"/>
                      <a:pt x="128" y="619"/>
                      <a:pt x="138" y="616"/>
                    </a:cubicBezTo>
                    <a:cubicBezTo>
                      <a:pt x="138" y="609"/>
                      <a:pt x="144" y="609"/>
                      <a:pt x="157" y="602"/>
                    </a:cubicBezTo>
                    <a:cubicBezTo>
                      <a:pt x="164" y="602"/>
                      <a:pt x="177" y="596"/>
                      <a:pt x="184" y="589"/>
                    </a:cubicBezTo>
                    <a:cubicBezTo>
                      <a:pt x="187" y="586"/>
                      <a:pt x="191" y="582"/>
                      <a:pt x="187" y="582"/>
                    </a:cubicBezTo>
                    <a:cubicBezTo>
                      <a:pt x="187" y="582"/>
                      <a:pt x="186" y="582"/>
                      <a:pt x="186" y="582"/>
                    </a:cubicBezTo>
                    <a:lnTo>
                      <a:pt x="186" y="582"/>
                    </a:lnTo>
                    <a:cubicBezTo>
                      <a:pt x="195" y="578"/>
                      <a:pt x="200" y="574"/>
                      <a:pt x="197" y="574"/>
                    </a:cubicBezTo>
                    <a:cubicBezTo>
                      <a:pt x="196" y="574"/>
                      <a:pt x="194" y="575"/>
                      <a:pt x="190" y="576"/>
                    </a:cubicBezTo>
                    <a:cubicBezTo>
                      <a:pt x="194" y="574"/>
                      <a:pt x="198" y="572"/>
                      <a:pt x="203" y="570"/>
                    </a:cubicBezTo>
                    <a:cubicBezTo>
                      <a:pt x="213" y="566"/>
                      <a:pt x="210" y="566"/>
                      <a:pt x="203" y="566"/>
                    </a:cubicBezTo>
                    <a:cubicBezTo>
                      <a:pt x="197" y="566"/>
                      <a:pt x="187" y="566"/>
                      <a:pt x="184" y="563"/>
                    </a:cubicBezTo>
                    <a:cubicBezTo>
                      <a:pt x="179" y="563"/>
                      <a:pt x="203" y="552"/>
                      <a:pt x="191" y="552"/>
                    </a:cubicBezTo>
                    <a:cubicBezTo>
                      <a:pt x="187" y="552"/>
                      <a:pt x="179" y="553"/>
                      <a:pt x="164" y="557"/>
                    </a:cubicBezTo>
                    <a:cubicBezTo>
                      <a:pt x="170" y="557"/>
                      <a:pt x="138" y="563"/>
                      <a:pt x="138" y="563"/>
                    </a:cubicBezTo>
                    <a:cubicBezTo>
                      <a:pt x="138" y="563"/>
                      <a:pt x="177" y="550"/>
                      <a:pt x="184" y="550"/>
                    </a:cubicBezTo>
                    <a:cubicBezTo>
                      <a:pt x="242" y="537"/>
                      <a:pt x="138" y="544"/>
                      <a:pt x="184" y="530"/>
                    </a:cubicBezTo>
                    <a:lnTo>
                      <a:pt x="144" y="530"/>
                    </a:lnTo>
                    <a:cubicBezTo>
                      <a:pt x="190" y="524"/>
                      <a:pt x="184" y="524"/>
                      <a:pt x="138" y="524"/>
                    </a:cubicBezTo>
                    <a:cubicBezTo>
                      <a:pt x="164" y="524"/>
                      <a:pt x="112" y="524"/>
                      <a:pt x="164" y="517"/>
                    </a:cubicBezTo>
                    <a:lnTo>
                      <a:pt x="164" y="517"/>
                    </a:lnTo>
                    <a:cubicBezTo>
                      <a:pt x="157" y="520"/>
                      <a:pt x="156" y="520"/>
                      <a:pt x="157" y="520"/>
                    </a:cubicBezTo>
                    <a:cubicBezTo>
                      <a:pt x="158" y="520"/>
                      <a:pt x="168" y="517"/>
                      <a:pt x="164" y="517"/>
                    </a:cubicBezTo>
                    <a:cubicBezTo>
                      <a:pt x="197" y="517"/>
                      <a:pt x="170" y="517"/>
                      <a:pt x="157" y="511"/>
                    </a:cubicBezTo>
                    <a:lnTo>
                      <a:pt x="184" y="511"/>
                    </a:lnTo>
                    <a:cubicBezTo>
                      <a:pt x="157" y="511"/>
                      <a:pt x="144" y="504"/>
                      <a:pt x="184" y="504"/>
                    </a:cubicBezTo>
                    <a:cubicBezTo>
                      <a:pt x="157" y="504"/>
                      <a:pt x="190" y="504"/>
                      <a:pt x="151" y="498"/>
                    </a:cubicBezTo>
                    <a:lnTo>
                      <a:pt x="151" y="498"/>
                    </a:lnTo>
                    <a:cubicBezTo>
                      <a:pt x="172" y="499"/>
                      <a:pt x="185" y="500"/>
                      <a:pt x="193" y="500"/>
                    </a:cubicBezTo>
                    <a:cubicBezTo>
                      <a:pt x="224" y="500"/>
                      <a:pt x="151" y="490"/>
                      <a:pt x="151" y="485"/>
                    </a:cubicBezTo>
                    <a:cubicBezTo>
                      <a:pt x="157" y="478"/>
                      <a:pt x="262" y="472"/>
                      <a:pt x="177" y="465"/>
                    </a:cubicBezTo>
                    <a:cubicBezTo>
                      <a:pt x="221" y="465"/>
                      <a:pt x="166" y="454"/>
                      <a:pt x="171" y="454"/>
                    </a:cubicBezTo>
                    <a:cubicBezTo>
                      <a:pt x="173" y="454"/>
                      <a:pt x="182" y="455"/>
                      <a:pt x="203" y="459"/>
                    </a:cubicBezTo>
                    <a:cubicBezTo>
                      <a:pt x="164" y="439"/>
                      <a:pt x="223" y="432"/>
                      <a:pt x="184" y="419"/>
                    </a:cubicBezTo>
                    <a:lnTo>
                      <a:pt x="184" y="419"/>
                    </a:lnTo>
                    <a:cubicBezTo>
                      <a:pt x="193" y="420"/>
                      <a:pt x="200" y="420"/>
                      <a:pt x="207" y="420"/>
                    </a:cubicBezTo>
                    <a:cubicBezTo>
                      <a:pt x="284" y="420"/>
                      <a:pt x="185" y="386"/>
                      <a:pt x="203" y="380"/>
                    </a:cubicBezTo>
                    <a:cubicBezTo>
                      <a:pt x="223" y="373"/>
                      <a:pt x="269" y="373"/>
                      <a:pt x="249" y="367"/>
                    </a:cubicBezTo>
                    <a:cubicBezTo>
                      <a:pt x="229" y="360"/>
                      <a:pt x="216" y="360"/>
                      <a:pt x="203" y="360"/>
                    </a:cubicBezTo>
                    <a:cubicBezTo>
                      <a:pt x="203" y="360"/>
                      <a:pt x="197" y="360"/>
                      <a:pt x="190" y="354"/>
                    </a:cubicBezTo>
                    <a:lnTo>
                      <a:pt x="190" y="354"/>
                    </a:lnTo>
                    <a:cubicBezTo>
                      <a:pt x="229" y="360"/>
                      <a:pt x="236" y="360"/>
                      <a:pt x="249" y="360"/>
                    </a:cubicBezTo>
                    <a:cubicBezTo>
                      <a:pt x="229" y="354"/>
                      <a:pt x="308" y="347"/>
                      <a:pt x="223" y="334"/>
                    </a:cubicBezTo>
                    <a:lnTo>
                      <a:pt x="203" y="334"/>
                    </a:lnTo>
                    <a:cubicBezTo>
                      <a:pt x="206" y="331"/>
                      <a:pt x="211" y="329"/>
                      <a:pt x="219" y="329"/>
                    </a:cubicBezTo>
                    <a:cubicBezTo>
                      <a:pt x="224" y="329"/>
                      <a:pt x="230" y="330"/>
                      <a:pt x="238" y="332"/>
                    </a:cubicBezTo>
                    <a:lnTo>
                      <a:pt x="238" y="332"/>
                    </a:lnTo>
                    <a:cubicBezTo>
                      <a:pt x="223" y="328"/>
                      <a:pt x="235" y="327"/>
                      <a:pt x="197" y="321"/>
                    </a:cubicBezTo>
                    <a:cubicBezTo>
                      <a:pt x="236" y="321"/>
                      <a:pt x="249" y="315"/>
                      <a:pt x="177" y="308"/>
                    </a:cubicBezTo>
                    <a:lnTo>
                      <a:pt x="177" y="308"/>
                    </a:lnTo>
                    <a:cubicBezTo>
                      <a:pt x="195" y="309"/>
                      <a:pt x="204" y="310"/>
                      <a:pt x="209" y="310"/>
                    </a:cubicBezTo>
                    <a:cubicBezTo>
                      <a:pt x="221" y="310"/>
                      <a:pt x="194" y="306"/>
                      <a:pt x="197" y="306"/>
                    </a:cubicBezTo>
                    <a:cubicBezTo>
                      <a:pt x="199" y="306"/>
                      <a:pt x="204" y="307"/>
                      <a:pt x="216" y="308"/>
                    </a:cubicBezTo>
                    <a:cubicBezTo>
                      <a:pt x="170" y="301"/>
                      <a:pt x="177" y="295"/>
                      <a:pt x="190" y="295"/>
                    </a:cubicBezTo>
                    <a:lnTo>
                      <a:pt x="157" y="295"/>
                    </a:lnTo>
                    <a:cubicBezTo>
                      <a:pt x="170" y="295"/>
                      <a:pt x="184" y="295"/>
                      <a:pt x="195" y="295"/>
                    </a:cubicBezTo>
                    <a:lnTo>
                      <a:pt x="195" y="295"/>
                    </a:lnTo>
                    <a:cubicBezTo>
                      <a:pt x="196" y="295"/>
                      <a:pt x="196" y="295"/>
                      <a:pt x="197" y="295"/>
                    </a:cubicBezTo>
                    <a:cubicBezTo>
                      <a:pt x="199" y="295"/>
                      <a:pt x="201" y="295"/>
                      <a:pt x="202" y="295"/>
                    </a:cubicBezTo>
                    <a:lnTo>
                      <a:pt x="202" y="295"/>
                    </a:lnTo>
                    <a:cubicBezTo>
                      <a:pt x="200" y="295"/>
                      <a:pt x="198" y="295"/>
                      <a:pt x="195" y="295"/>
                    </a:cubicBezTo>
                    <a:lnTo>
                      <a:pt x="195" y="295"/>
                    </a:lnTo>
                    <a:cubicBezTo>
                      <a:pt x="160" y="290"/>
                      <a:pt x="175" y="289"/>
                      <a:pt x="166" y="286"/>
                    </a:cubicBezTo>
                    <a:lnTo>
                      <a:pt x="166" y="286"/>
                    </a:lnTo>
                    <a:lnTo>
                      <a:pt x="201" y="292"/>
                    </a:lnTo>
                    <a:lnTo>
                      <a:pt x="201" y="292"/>
                    </a:lnTo>
                    <a:cubicBezTo>
                      <a:pt x="204" y="293"/>
                      <a:pt x="206" y="294"/>
                      <a:pt x="202" y="295"/>
                    </a:cubicBezTo>
                    <a:lnTo>
                      <a:pt x="202" y="295"/>
                    </a:lnTo>
                    <a:cubicBezTo>
                      <a:pt x="208" y="295"/>
                      <a:pt x="213" y="294"/>
                      <a:pt x="217" y="294"/>
                    </a:cubicBezTo>
                    <a:lnTo>
                      <a:pt x="217" y="294"/>
                    </a:lnTo>
                    <a:lnTo>
                      <a:pt x="223" y="295"/>
                    </a:lnTo>
                    <a:cubicBezTo>
                      <a:pt x="222" y="294"/>
                      <a:pt x="222" y="294"/>
                      <a:pt x="221" y="294"/>
                    </a:cubicBezTo>
                    <a:lnTo>
                      <a:pt x="221" y="294"/>
                    </a:lnTo>
                    <a:cubicBezTo>
                      <a:pt x="224" y="293"/>
                      <a:pt x="223" y="292"/>
                      <a:pt x="217" y="291"/>
                    </a:cubicBezTo>
                    <a:lnTo>
                      <a:pt x="217" y="291"/>
                    </a:lnTo>
                    <a:cubicBezTo>
                      <a:pt x="198" y="281"/>
                      <a:pt x="152" y="275"/>
                      <a:pt x="216" y="275"/>
                    </a:cubicBezTo>
                    <a:cubicBezTo>
                      <a:pt x="138" y="262"/>
                      <a:pt x="255" y="269"/>
                      <a:pt x="203" y="256"/>
                    </a:cubicBezTo>
                    <a:cubicBezTo>
                      <a:pt x="190" y="256"/>
                      <a:pt x="164" y="256"/>
                      <a:pt x="164" y="249"/>
                    </a:cubicBezTo>
                    <a:lnTo>
                      <a:pt x="164" y="249"/>
                    </a:lnTo>
                    <a:cubicBezTo>
                      <a:pt x="164" y="249"/>
                      <a:pt x="203" y="256"/>
                      <a:pt x="203" y="256"/>
                    </a:cubicBezTo>
                    <a:cubicBezTo>
                      <a:pt x="210" y="256"/>
                      <a:pt x="190" y="249"/>
                      <a:pt x="190" y="249"/>
                    </a:cubicBezTo>
                    <a:cubicBezTo>
                      <a:pt x="190" y="249"/>
                      <a:pt x="203" y="243"/>
                      <a:pt x="170" y="236"/>
                    </a:cubicBezTo>
                    <a:lnTo>
                      <a:pt x="170" y="236"/>
                    </a:lnTo>
                    <a:cubicBezTo>
                      <a:pt x="179" y="237"/>
                      <a:pt x="186" y="238"/>
                      <a:pt x="191" y="238"/>
                    </a:cubicBezTo>
                    <a:cubicBezTo>
                      <a:pt x="211" y="238"/>
                      <a:pt x="204" y="229"/>
                      <a:pt x="182" y="224"/>
                    </a:cubicBezTo>
                    <a:lnTo>
                      <a:pt x="182" y="224"/>
                    </a:lnTo>
                    <a:cubicBezTo>
                      <a:pt x="188" y="225"/>
                      <a:pt x="194" y="226"/>
                      <a:pt x="199" y="226"/>
                    </a:cubicBezTo>
                    <a:cubicBezTo>
                      <a:pt x="215" y="226"/>
                      <a:pt x="221" y="221"/>
                      <a:pt x="184" y="216"/>
                    </a:cubicBezTo>
                    <a:cubicBezTo>
                      <a:pt x="236" y="216"/>
                      <a:pt x="229" y="210"/>
                      <a:pt x="229" y="197"/>
                    </a:cubicBezTo>
                    <a:cubicBezTo>
                      <a:pt x="229" y="190"/>
                      <a:pt x="216" y="177"/>
                      <a:pt x="210" y="171"/>
                    </a:cubicBezTo>
                    <a:cubicBezTo>
                      <a:pt x="216" y="171"/>
                      <a:pt x="170" y="171"/>
                      <a:pt x="170" y="164"/>
                    </a:cubicBezTo>
                    <a:lnTo>
                      <a:pt x="170" y="164"/>
                    </a:lnTo>
                    <a:cubicBezTo>
                      <a:pt x="170" y="164"/>
                      <a:pt x="216" y="171"/>
                      <a:pt x="229" y="171"/>
                    </a:cubicBezTo>
                    <a:cubicBezTo>
                      <a:pt x="157" y="138"/>
                      <a:pt x="269" y="125"/>
                      <a:pt x="157" y="86"/>
                    </a:cubicBezTo>
                    <a:cubicBezTo>
                      <a:pt x="210" y="86"/>
                      <a:pt x="190" y="73"/>
                      <a:pt x="197" y="66"/>
                    </a:cubicBezTo>
                    <a:cubicBezTo>
                      <a:pt x="223" y="66"/>
                      <a:pt x="131" y="46"/>
                      <a:pt x="144" y="40"/>
                    </a:cubicBezTo>
                    <a:lnTo>
                      <a:pt x="170" y="40"/>
                    </a:lnTo>
                    <a:cubicBezTo>
                      <a:pt x="157" y="40"/>
                      <a:pt x="177" y="40"/>
                      <a:pt x="138" y="33"/>
                    </a:cubicBezTo>
                    <a:cubicBezTo>
                      <a:pt x="223" y="33"/>
                      <a:pt x="105" y="14"/>
                      <a:pt x="184" y="14"/>
                    </a:cubicBezTo>
                    <a:lnTo>
                      <a:pt x="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4"/>
              <p:cNvSpPr/>
              <p:nvPr/>
            </p:nvSpPr>
            <p:spPr>
              <a:xfrm>
                <a:off x="2906887" y="3306138"/>
                <a:ext cx="669" cy="96"/>
              </a:xfrm>
              <a:custGeom>
                <a:avLst/>
                <a:gdLst/>
                <a:ahLst/>
                <a:cxnLst/>
                <a:rect l="l" t="t" r="r" b="b"/>
                <a:pathLst>
                  <a:path w="7" h="1" extrusionOk="0">
                    <a:moveTo>
                      <a:pt x="0" y="1"/>
                    </a:moveTo>
                    <a:cubicBezTo>
                      <a:pt x="7" y="1"/>
                      <a:pt x="7" y="1"/>
                      <a:pt x="7" y="1"/>
                    </a:cubicBezTo>
                    <a:cubicBezTo>
                      <a:pt x="7" y="1"/>
                      <a:pt x="7"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4"/>
              <p:cNvSpPr/>
              <p:nvPr/>
            </p:nvSpPr>
            <p:spPr>
              <a:xfrm>
                <a:off x="2921888" y="3283015"/>
                <a:ext cx="30671" cy="75100"/>
              </a:xfrm>
              <a:custGeom>
                <a:avLst/>
                <a:gdLst/>
                <a:ahLst/>
                <a:cxnLst/>
                <a:rect l="l" t="t" r="r" b="b"/>
                <a:pathLst>
                  <a:path w="321" h="786" extrusionOk="0">
                    <a:moveTo>
                      <a:pt x="20" y="1"/>
                    </a:moveTo>
                    <a:lnTo>
                      <a:pt x="37" y="2"/>
                    </a:lnTo>
                    <a:lnTo>
                      <a:pt x="37" y="2"/>
                    </a:lnTo>
                    <a:cubicBezTo>
                      <a:pt x="29" y="1"/>
                      <a:pt x="20" y="1"/>
                      <a:pt x="20" y="1"/>
                    </a:cubicBezTo>
                    <a:close/>
                    <a:moveTo>
                      <a:pt x="177" y="420"/>
                    </a:moveTo>
                    <a:cubicBezTo>
                      <a:pt x="206" y="420"/>
                      <a:pt x="209" y="425"/>
                      <a:pt x="200" y="426"/>
                    </a:cubicBezTo>
                    <a:lnTo>
                      <a:pt x="200" y="426"/>
                    </a:lnTo>
                    <a:cubicBezTo>
                      <a:pt x="204" y="425"/>
                      <a:pt x="147" y="420"/>
                      <a:pt x="177" y="420"/>
                    </a:cubicBezTo>
                    <a:close/>
                    <a:moveTo>
                      <a:pt x="215" y="760"/>
                    </a:moveTo>
                    <a:cubicBezTo>
                      <a:pt x="211" y="760"/>
                      <a:pt x="199" y="762"/>
                      <a:pt x="190" y="764"/>
                    </a:cubicBezTo>
                    <a:lnTo>
                      <a:pt x="190" y="764"/>
                    </a:lnTo>
                    <a:cubicBezTo>
                      <a:pt x="191" y="762"/>
                      <a:pt x="195" y="760"/>
                      <a:pt x="215" y="760"/>
                    </a:cubicBezTo>
                    <a:close/>
                    <a:moveTo>
                      <a:pt x="37" y="2"/>
                    </a:moveTo>
                    <a:cubicBezTo>
                      <a:pt x="42" y="3"/>
                      <a:pt x="46" y="5"/>
                      <a:pt x="46" y="7"/>
                    </a:cubicBezTo>
                    <a:cubicBezTo>
                      <a:pt x="52" y="14"/>
                      <a:pt x="13" y="21"/>
                      <a:pt x="59" y="27"/>
                    </a:cubicBezTo>
                    <a:lnTo>
                      <a:pt x="13" y="27"/>
                    </a:lnTo>
                    <a:cubicBezTo>
                      <a:pt x="20" y="47"/>
                      <a:pt x="98" y="66"/>
                      <a:pt x="26" y="79"/>
                    </a:cubicBezTo>
                    <a:cubicBezTo>
                      <a:pt x="98" y="86"/>
                      <a:pt x="33" y="92"/>
                      <a:pt x="33" y="99"/>
                    </a:cubicBezTo>
                    <a:cubicBezTo>
                      <a:pt x="33" y="106"/>
                      <a:pt x="59" y="119"/>
                      <a:pt x="72" y="119"/>
                    </a:cubicBezTo>
                    <a:cubicBezTo>
                      <a:pt x="41" y="119"/>
                      <a:pt x="57" y="122"/>
                      <a:pt x="54" y="122"/>
                    </a:cubicBezTo>
                    <a:cubicBezTo>
                      <a:pt x="52" y="122"/>
                      <a:pt x="46" y="121"/>
                      <a:pt x="26" y="119"/>
                    </a:cubicBezTo>
                    <a:lnTo>
                      <a:pt x="26" y="119"/>
                    </a:lnTo>
                    <a:cubicBezTo>
                      <a:pt x="62" y="125"/>
                      <a:pt x="33" y="125"/>
                      <a:pt x="62" y="130"/>
                    </a:cubicBezTo>
                    <a:lnTo>
                      <a:pt x="62" y="130"/>
                    </a:lnTo>
                    <a:cubicBezTo>
                      <a:pt x="60" y="130"/>
                      <a:pt x="59" y="130"/>
                      <a:pt x="58" y="130"/>
                    </a:cubicBezTo>
                    <a:cubicBezTo>
                      <a:pt x="45" y="130"/>
                      <a:pt x="58" y="138"/>
                      <a:pt x="79" y="138"/>
                    </a:cubicBezTo>
                    <a:lnTo>
                      <a:pt x="39" y="138"/>
                    </a:lnTo>
                    <a:cubicBezTo>
                      <a:pt x="111" y="151"/>
                      <a:pt x="26" y="151"/>
                      <a:pt x="85" y="158"/>
                    </a:cubicBezTo>
                    <a:cubicBezTo>
                      <a:pt x="59" y="164"/>
                      <a:pt x="79" y="184"/>
                      <a:pt x="92" y="204"/>
                    </a:cubicBezTo>
                    <a:cubicBezTo>
                      <a:pt x="83" y="204"/>
                      <a:pt x="77" y="201"/>
                      <a:pt x="72" y="201"/>
                    </a:cubicBezTo>
                    <a:cubicBezTo>
                      <a:pt x="70" y="201"/>
                      <a:pt x="68" y="202"/>
                      <a:pt x="65" y="204"/>
                    </a:cubicBezTo>
                    <a:cubicBezTo>
                      <a:pt x="111" y="217"/>
                      <a:pt x="33" y="230"/>
                      <a:pt x="124" y="236"/>
                    </a:cubicBezTo>
                    <a:cubicBezTo>
                      <a:pt x="59" y="236"/>
                      <a:pt x="111" y="243"/>
                      <a:pt x="59" y="243"/>
                    </a:cubicBezTo>
                    <a:cubicBezTo>
                      <a:pt x="131" y="249"/>
                      <a:pt x="72" y="263"/>
                      <a:pt x="59" y="276"/>
                    </a:cubicBezTo>
                    <a:cubicBezTo>
                      <a:pt x="46" y="289"/>
                      <a:pt x="79" y="302"/>
                      <a:pt x="92" y="315"/>
                    </a:cubicBezTo>
                    <a:cubicBezTo>
                      <a:pt x="98" y="321"/>
                      <a:pt x="137" y="321"/>
                      <a:pt x="85" y="321"/>
                    </a:cubicBezTo>
                    <a:cubicBezTo>
                      <a:pt x="79" y="321"/>
                      <a:pt x="105" y="321"/>
                      <a:pt x="111" y="328"/>
                    </a:cubicBezTo>
                    <a:cubicBezTo>
                      <a:pt x="46" y="335"/>
                      <a:pt x="46" y="348"/>
                      <a:pt x="118" y="354"/>
                    </a:cubicBezTo>
                    <a:lnTo>
                      <a:pt x="59" y="354"/>
                    </a:lnTo>
                    <a:cubicBezTo>
                      <a:pt x="59" y="359"/>
                      <a:pt x="88" y="363"/>
                      <a:pt x="85" y="363"/>
                    </a:cubicBezTo>
                    <a:cubicBezTo>
                      <a:pt x="83" y="363"/>
                      <a:pt x="76" y="363"/>
                      <a:pt x="59" y="361"/>
                    </a:cubicBezTo>
                    <a:lnTo>
                      <a:pt x="59" y="361"/>
                    </a:lnTo>
                    <a:cubicBezTo>
                      <a:pt x="105" y="380"/>
                      <a:pt x="124" y="387"/>
                      <a:pt x="98" y="407"/>
                    </a:cubicBezTo>
                    <a:cubicBezTo>
                      <a:pt x="118" y="407"/>
                      <a:pt x="137" y="407"/>
                      <a:pt x="144" y="413"/>
                    </a:cubicBezTo>
                    <a:cubicBezTo>
                      <a:pt x="133" y="413"/>
                      <a:pt x="98" y="427"/>
                      <a:pt x="137" y="427"/>
                    </a:cubicBezTo>
                    <a:cubicBezTo>
                      <a:pt x="144" y="427"/>
                      <a:pt x="152" y="427"/>
                      <a:pt x="164" y="426"/>
                    </a:cubicBezTo>
                    <a:lnTo>
                      <a:pt x="164" y="426"/>
                    </a:lnTo>
                    <a:cubicBezTo>
                      <a:pt x="164" y="433"/>
                      <a:pt x="111" y="433"/>
                      <a:pt x="157" y="433"/>
                    </a:cubicBezTo>
                    <a:cubicBezTo>
                      <a:pt x="72" y="433"/>
                      <a:pt x="131" y="439"/>
                      <a:pt x="157" y="439"/>
                    </a:cubicBezTo>
                    <a:lnTo>
                      <a:pt x="98" y="439"/>
                    </a:lnTo>
                    <a:cubicBezTo>
                      <a:pt x="124" y="452"/>
                      <a:pt x="124" y="472"/>
                      <a:pt x="85" y="485"/>
                    </a:cubicBezTo>
                    <a:cubicBezTo>
                      <a:pt x="157" y="511"/>
                      <a:pt x="105" y="518"/>
                      <a:pt x="59" y="544"/>
                    </a:cubicBezTo>
                    <a:cubicBezTo>
                      <a:pt x="85" y="550"/>
                      <a:pt x="33" y="557"/>
                      <a:pt x="105" y="557"/>
                    </a:cubicBezTo>
                    <a:cubicBezTo>
                      <a:pt x="59" y="557"/>
                      <a:pt x="98" y="564"/>
                      <a:pt x="98" y="564"/>
                    </a:cubicBezTo>
                    <a:lnTo>
                      <a:pt x="111" y="564"/>
                    </a:lnTo>
                    <a:cubicBezTo>
                      <a:pt x="105" y="564"/>
                      <a:pt x="92" y="570"/>
                      <a:pt x="72" y="570"/>
                    </a:cubicBezTo>
                    <a:cubicBezTo>
                      <a:pt x="137" y="570"/>
                      <a:pt x="33" y="583"/>
                      <a:pt x="118" y="583"/>
                    </a:cubicBezTo>
                    <a:cubicBezTo>
                      <a:pt x="72" y="586"/>
                      <a:pt x="65" y="586"/>
                      <a:pt x="73" y="586"/>
                    </a:cubicBezTo>
                    <a:cubicBezTo>
                      <a:pt x="80" y="586"/>
                      <a:pt x="101" y="586"/>
                      <a:pt x="111" y="590"/>
                    </a:cubicBezTo>
                    <a:cubicBezTo>
                      <a:pt x="46" y="590"/>
                      <a:pt x="137" y="603"/>
                      <a:pt x="59" y="603"/>
                    </a:cubicBezTo>
                    <a:cubicBezTo>
                      <a:pt x="92" y="609"/>
                      <a:pt x="33" y="609"/>
                      <a:pt x="39" y="622"/>
                    </a:cubicBezTo>
                    <a:cubicBezTo>
                      <a:pt x="59" y="622"/>
                      <a:pt x="79" y="616"/>
                      <a:pt x="85" y="616"/>
                    </a:cubicBezTo>
                    <a:cubicBezTo>
                      <a:pt x="52" y="622"/>
                      <a:pt x="59" y="622"/>
                      <a:pt x="85" y="622"/>
                    </a:cubicBezTo>
                    <a:cubicBezTo>
                      <a:pt x="52" y="629"/>
                      <a:pt x="52" y="635"/>
                      <a:pt x="92" y="635"/>
                    </a:cubicBezTo>
                    <a:cubicBezTo>
                      <a:pt x="39" y="642"/>
                      <a:pt x="52" y="649"/>
                      <a:pt x="72" y="655"/>
                    </a:cubicBezTo>
                    <a:cubicBezTo>
                      <a:pt x="68" y="651"/>
                      <a:pt x="81" y="649"/>
                      <a:pt x="92" y="649"/>
                    </a:cubicBezTo>
                    <a:lnTo>
                      <a:pt x="92" y="649"/>
                    </a:lnTo>
                    <a:cubicBezTo>
                      <a:pt x="84" y="649"/>
                      <a:pt x="76" y="651"/>
                      <a:pt x="72" y="655"/>
                    </a:cubicBezTo>
                    <a:cubicBezTo>
                      <a:pt x="33" y="662"/>
                      <a:pt x="72" y="662"/>
                      <a:pt x="98" y="662"/>
                    </a:cubicBezTo>
                    <a:cubicBezTo>
                      <a:pt x="46" y="675"/>
                      <a:pt x="46" y="681"/>
                      <a:pt x="105" y="681"/>
                    </a:cubicBezTo>
                    <a:cubicBezTo>
                      <a:pt x="52" y="688"/>
                      <a:pt x="79" y="688"/>
                      <a:pt x="111" y="688"/>
                    </a:cubicBezTo>
                    <a:cubicBezTo>
                      <a:pt x="52" y="701"/>
                      <a:pt x="46" y="707"/>
                      <a:pt x="98" y="714"/>
                    </a:cubicBezTo>
                    <a:cubicBezTo>
                      <a:pt x="0" y="721"/>
                      <a:pt x="190" y="721"/>
                      <a:pt x="79" y="740"/>
                    </a:cubicBezTo>
                    <a:cubicBezTo>
                      <a:pt x="94" y="738"/>
                      <a:pt x="97" y="737"/>
                      <a:pt x="98" y="737"/>
                    </a:cubicBezTo>
                    <a:lnTo>
                      <a:pt x="98" y="737"/>
                    </a:lnTo>
                    <a:cubicBezTo>
                      <a:pt x="99" y="737"/>
                      <a:pt x="87" y="740"/>
                      <a:pt x="131" y="740"/>
                    </a:cubicBezTo>
                    <a:cubicBezTo>
                      <a:pt x="105" y="747"/>
                      <a:pt x="105" y="747"/>
                      <a:pt x="131" y="747"/>
                    </a:cubicBezTo>
                    <a:cubicBezTo>
                      <a:pt x="85" y="760"/>
                      <a:pt x="92" y="766"/>
                      <a:pt x="118" y="773"/>
                    </a:cubicBezTo>
                    <a:cubicBezTo>
                      <a:pt x="72" y="779"/>
                      <a:pt x="98" y="779"/>
                      <a:pt x="111" y="786"/>
                    </a:cubicBezTo>
                    <a:cubicBezTo>
                      <a:pt x="118" y="786"/>
                      <a:pt x="118" y="779"/>
                      <a:pt x="151" y="779"/>
                    </a:cubicBezTo>
                    <a:cubicBezTo>
                      <a:pt x="153" y="777"/>
                      <a:pt x="155" y="777"/>
                      <a:pt x="158" y="777"/>
                    </a:cubicBezTo>
                    <a:cubicBezTo>
                      <a:pt x="163" y="777"/>
                      <a:pt x="170" y="779"/>
                      <a:pt x="183" y="779"/>
                    </a:cubicBezTo>
                    <a:lnTo>
                      <a:pt x="209" y="779"/>
                    </a:lnTo>
                    <a:cubicBezTo>
                      <a:pt x="216" y="773"/>
                      <a:pt x="223" y="766"/>
                      <a:pt x="190" y="766"/>
                    </a:cubicBezTo>
                    <a:cubicBezTo>
                      <a:pt x="214" y="766"/>
                      <a:pt x="233" y="761"/>
                      <a:pt x="219" y="760"/>
                    </a:cubicBezTo>
                    <a:lnTo>
                      <a:pt x="219" y="760"/>
                    </a:lnTo>
                    <a:cubicBezTo>
                      <a:pt x="222" y="760"/>
                      <a:pt x="225" y="760"/>
                      <a:pt x="229" y="760"/>
                    </a:cubicBezTo>
                    <a:cubicBezTo>
                      <a:pt x="249" y="747"/>
                      <a:pt x="216" y="740"/>
                      <a:pt x="209" y="734"/>
                    </a:cubicBezTo>
                    <a:cubicBezTo>
                      <a:pt x="209" y="728"/>
                      <a:pt x="249" y="710"/>
                      <a:pt x="208" y="708"/>
                    </a:cubicBezTo>
                    <a:lnTo>
                      <a:pt x="208" y="708"/>
                    </a:lnTo>
                    <a:cubicBezTo>
                      <a:pt x="209" y="708"/>
                      <a:pt x="209" y="707"/>
                      <a:pt x="209" y="707"/>
                    </a:cubicBezTo>
                    <a:cubicBezTo>
                      <a:pt x="275" y="694"/>
                      <a:pt x="170" y="681"/>
                      <a:pt x="216" y="668"/>
                    </a:cubicBezTo>
                    <a:cubicBezTo>
                      <a:pt x="211" y="668"/>
                      <a:pt x="205" y="669"/>
                      <a:pt x="198" y="670"/>
                    </a:cubicBezTo>
                    <a:lnTo>
                      <a:pt x="198" y="670"/>
                    </a:lnTo>
                    <a:cubicBezTo>
                      <a:pt x="213" y="665"/>
                      <a:pt x="210" y="660"/>
                      <a:pt x="192" y="660"/>
                    </a:cubicBezTo>
                    <a:cubicBezTo>
                      <a:pt x="186" y="660"/>
                      <a:pt x="179" y="660"/>
                      <a:pt x="170" y="662"/>
                    </a:cubicBezTo>
                    <a:cubicBezTo>
                      <a:pt x="196" y="655"/>
                      <a:pt x="144" y="655"/>
                      <a:pt x="196" y="655"/>
                    </a:cubicBezTo>
                    <a:cubicBezTo>
                      <a:pt x="209" y="652"/>
                      <a:pt x="211" y="652"/>
                      <a:pt x="208" y="652"/>
                    </a:cubicBezTo>
                    <a:cubicBezTo>
                      <a:pt x="205" y="652"/>
                      <a:pt x="196" y="652"/>
                      <a:pt x="190" y="649"/>
                    </a:cubicBezTo>
                    <a:cubicBezTo>
                      <a:pt x="196" y="645"/>
                      <a:pt x="201" y="645"/>
                      <a:pt x="205" y="645"/>
                    </a:cubicBezTo>
                    <a:cubicBezTo>
                      <a:pt x="209" y="645"/>
                      <a:pt x="213" y="645"/>
                      <a:pt x="216" y="642"/>
                    </a:cubicBezTo>
                    <a:cubicBezTo>
                      <a:pt x="183" y="642"/>
                      <a:pt x="170" y="635"/>
                      <a:pt x="209" y="635"/>
                    </a:cubicBezTo>
                    <a:cubicBezTo>
                      <a:pt x="190" y="635"/>
                      <a:pt x="216" y="629"/>
                      <a:pt x="177" y="629"/>
                    </a:cubicBezTo>
                    <a:cubicBezTo>
                      <a:pt x="294" y="622"/>
                      <a:pt x="177" y="616"/>
                      <a:pt x="183" y="609"/>
                    </a:cubicBezTo>
                    <a:cubicBezTo>
                      <a:pt x="183" y="596"/>
                      <a:pt x="288" y="577"/>
                      <a:pt x="203" y="577"/>
                    </a:cubicBezTo>
                    <a:cubicBezTo>
                      <a:pt x="262" y="570"/>
                      <a:pt x="144" y="564"/>
                      <a:pt x="229" y="564"/>
                    </a:cubicBezTo>
                    <a:cubicBezTo>
                      <a:pt x="190" y="550"/>
                      <a:pt x="242" y="531"/>
                      <a:pt x="203" y="524"/>
                    </a:cubicBezTo>
                    <a:cubicBezTo>
                      <a:pt x="321" y="505"/>
                      <a:pt x="196" y="485"/>
                      <a:pt x="216" y="472"/>
                    </a:cubicBezTo>
                    <a:cubicBezTo>
                      <a:pt x="236" y="459"/>
                      <a:pt x="281" y="452"/>
                      <a:pt x="262" y="439"/>
                    </a:cubicBezTo>
                    <a:cubicBezTo>
                      <a:pt x="242" y="439"/>
                      <a:pt x="229" y="439"/>
                      <a:pt x="216" y="446"/>
                    </a:cubicBezTo>
                    <a:cubicBezTo>
                      <a:pt x="216" y="439"/>
                      <a:pt x="209" y="439"/>
                      <a:pt x="203" y="439"/>
                    </a:cubicBezTo>
                    <a:lnTo>
                      <a:pt x="262" y="439"/>
                    </a:lnTo>
                    <a:cubicBezTo>
                      <a:pt x="242" y="433"/>
                      <a:pt x="321" y="413"/>
                      <a:pt x="229" y="407"/>
                    </a:cubicBezTo>
                    <a:lnTo>
                      <a:pt x="216" y="407"/>
                    </a:lnTo>
                    <a:cubicBezTo>
                      <a:pt x="216" y="407"/>
                      <a:pt x="222" y="404"/>
                      <a:pt x="233" y="404"/>
                    </a:cubicBezTo>
                    <a:cubicBezTo>
                      <a:pt x="239" y="404"/>
                      <a:pt x="246" y="404"/>
                      <a:pt x="255" y="407"/>
                    </a:cubicBezTo>
                    <a:cubicBezTo>
                      <a:pt x="229" y="400"/>
                      <a:pt x="255" y="400"/>
                      <a:pt x="209" y="400"/>
                    </a:cubicBezTo>
                    <a:cubicBezTo>
                      <a:pt x="242" y="393"/>
                      <a:pt x="255" y="380"/>
                      <a:pt x="183" y="380"/>
                    </a:cubicBezTo>
                    <a:cubicBezTo>
                      <a:pt x="268" y="380"/>
                      <a:pt x="164" y="374"/>
                      <a:pt x="223" y="374"/>
                    </a:cubicBezTo>
                    <a:cubicBezTo>
                      <a:pt x="177" y="374"/>
                      <a:pt x="183" y="367"/>
                      <a:pt x="196" y="367"/>
                    </a:cubicBezTo>
                    <a:lnTo>
                      <a:pt x="164" y="367"/>
                    </a:lnTo>
                    <a:cubicBezTo>
                      <a:pt x="209" y="367"/>
                      <a:pt x="262" y="361"/>
                      <a:pt x="203" y="354"/>
                    </a:cubicBezTo>
                    <a:lnTo>
                      <a:pt x="203" y="354"/>
                    </a:lnTo>
                    <a:cubicBezTo>
                      <a:pt x="196" y="361"/>
                      <a:pt x="223" y="361"/>
                      <a:pt x="203" y="361"/>
                    </a:cubicBezTo>
                    <a:cubicBezTo>
                      <a:pt x="151" y="361"/>
                      <a:pt x="203" y="354"/>
                      <a:pt x="144" y="354"/>
                    </a:cubicBezTo>
                    <a:lnTo>
                      <a:pt x="229" y="354"/>
                    </a:lnTo>
                    <a:cubicBezTo>
                      <a:pt x="216" y="348"/>
                      <a:pt x="151" y="341"/>
                      <a:pt x="223" y="341"/>
                    </a:cubicBezTo>
                    <a:cubicBezTo>
                      <a:pt x="137" y="328"/>
                      <a:pt x="255" y="321"/>
                      <a:pt x="209" y="315"/>
                    </a:cubicBezTo>
                    <a:lnTo>
                      <a:pt x="164" y="315"/>
                    </a:lnTo>
                    <a:cubicBezTo>
                      <a:pt x="164" y="315"/>
                      <a:pt x="203" y="308"/>
                      <a:pt x="203" y="308"/>
                    </a:cubicBezTo>
                    <a:lnTo>
                      <a:pt x="190" y="308"/>
                    </a:lnTo>
                    <a:cubicBezTo>
                      <a:pt x="190" y="308"/>
                      <a:pt x="203" y="302"/>
                      <a:pt x="170" y="295"/>
                    </a:cubicBezTo>
                    <a:cubicBezTo>
                      <a:pt x="214" y="289"/>
                      <a:pt x="210" y="283"/>
                      <a:pt x="181" y="277"/>
                    </a:cubicBezTo>
                    <a:lnTo>
                      <a:pt x="181" y="277"/>
                    </a:lnTo>
                    <a:cubicBezTo>
                      <a:pt x="185" y="277"/>
                      <a:pt x="189" y="277"/>
                      <a:pt x="192" y="277"/>
                    </a:cubicBezTo>
                    <a:cubicBezTo>
                      <a:pt x="213" y="277"/>
                      <a:pt x="225" y="269"/>
                      <a:pt x="183" y="269"/>
                    </a:cubicBezTo>
                    <a:cubicBezTo>
                      <a:pt x="236" y="263"/>
                      <a:pt x="229" y="249"/>
                      <a:pt x="229" y="243"/>
                    </a:cubicBezTo>
                    <a:cubicBezTo>
                      <a:pt x="223" y="230"/>
                      <a:pt x="209" y="217"/>
                      <a:pt x="209" y="204"/>
                    </a:cubicBezTo>
                    <a:lnTo>
                      <a:pt x="223" y="204"/>
                    </a:lnTo>
                    <a:cubicBezTo>
                      <a:pt x="157" y="171"/>
                      <a:pt x="262" y="145"/>
                      <a:pt x="151" y="106"/>
                    </a:cubicBezTo>
                    <a:cubicBezTo>
                      <a:pt x="203" y="99"/>
                      <a:pt x="183" y="79"/>
                      <a:pt x="190" y="79"/>
                    </a:cubicBezTo>
                    <a:cubicBezTo>
                      <a:pt x="216" y="73"/>
                      <a:pt x="124" y="53"/>
                      <a:pt x="137" y="47"/>
                    </a:cubicBezTo>
                    <a:lnTo>
                      <a:pt x="164" y="47"/>
                    </a:lnTo>
                    <a:cubicBezTo>
                      <a:pt x="157" y="43"/>
                      <a:pt x="159" y="43"/>
                      <a:pt x="157" y="43"/>
                    </a:cubicBezTo>
                    <a:cubicBezTo>
                      <a:pt x="155" y="43"/>
                      <a:pt x="151" y="43"/>
                      <a:pt x="131" y="40"/>
                    </a:cubicBezTo>
                    <a:cubicBezTo>
                      <a:pt x="207" y="34"/>
                      <a:pt x="122" y="13"/>
                      <a:pt x="157" y="13"/>
                    </a:cubicBezTo>
                    <a:cubicBezTo>
                      <a:pt x="162" y="13"/>
                      <a:pt x="168" y="13"/>
                      <a:pt x="177" y="14"/>
                    </a:cubicBezTo>
                    <a:lnTo>
                      <a:pt x="37" y="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4"/>
              <p:cNvSpPr/>
              <p:nvPr/>
            </p:nvSpPr>
            <p:spPr>
              <a:xfrm>
                <a:off x="2940615" y="3318081"/>
                <a:ext cx="669" cy="96"/>
              </a:xfrm>
              <a:custGeom>
                <a:avLst/>
                <a:gdLst/>
                <a:ahLst/>
                <a:cxnLst/>
                <a:rect l="l" t="t" r="r" b="b"/>
                <a:pathLst>
                  <a:path w="7" h="1" extrusionOk="0">
                    <a:moveTo>
                      <a:pt x="0" y="0"/>
                    </a:moveTo>
                    <a:cubicBezTo>
                      <a:pt x="7" y="0"/>
                      <a:pt x="7" y="0"/>
                      <a:pt x="7" y="0"/>
                    </a:cubicBezTo>
                    <a:cubicBezTo>
                      <a:pt x="7" y="0"/>
                      <a:pt x="7" y="0"/>
                      <a:pt x="0"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4"/>
              <p:cNvSpPr/>
              <p:nvPr/>
            </p:nvSpPr>
            <p:spPr>
              <a:xfrm>
                <a:off x="3488198" y="3171129"/>
                <a:ext cx="47296" cy="51500"/>
              </a:xfrm>
              <a:custGeom>
                <a:avLst/>
                <a:gdLst/>
                <a:ahLst/>
                <a:cxnLst/>
                <a:rect l="l" t="t" r="r" b="b"/>
                <a:pathLst>
                  <a:path w="495" h="539" extrusionOk="0">
                    <a:moveTo>
                      <a:pt x="249" y="99"/>
                    </a:moveTo>
                    <a:cubicBezTo>
                      <a:pt x="250" y="99"/>
                      <a:pt x="250" y="99"/>
                      <a:pt x="250" y="100"/>
                    </a:cubicBezTo>
                    <a:lnTo>
                      <a:pt x="250" y="100"/>
                    </a:lnTo>
                    <a:cubicBezTo>
                      <a:pt x="249" y="99"/>
                      <a:pt x="249" y="99"/>
                      <a:pt x="249" y="99"/>
                    </a:cubicBezTo>
                    <a:close/>
                    <a:moveTo>
                      <a:pt x="82" y="142"/>
                    </a:moveTo>
                    <a:cubicBezTo>
                      <a:pt x="80" y="143"/>
                      <a:pt x="77" y="145"/>
                      <a:pt x="66" y="151"/>
                    </a:cubicBezTo>
                    <a:cubicBezTo>
                      <a:pt x="74" y="147"/>
                      <a:pt x="79" y="144"/>
                      <a:pt x="82" y="142"/>
                    </a:cubicBezTo>
                    <a:close/>
                    <a:moveTo>
                      <a:pt x="331" y="206"/>
                    </a:moveTo>
                    <a:cubicBezTo>
                      <a:pt x="322" y="212"/>
                      <a:pt x="320" y="214"/>
                      <a:pt x="320" y="214"/>
                    </a:cubicBezTo>
                    <a:cubicBezTo>
                      <a:pt x="320" y="214"/>
                      <a:pt x="328" y="208"/>
                      <a:pt x="331" y="206"/>
                    </a:cubicBezTo>
                    <a:close/>
                    <a:moveTo>
                      <a:pt x="334" y="204"/>
                    </a:moveTo>
                    <a:cubicBezTo>
                      <a:pt x="333" y="204"/>
                      <a:pt x="332" y="205"/>
                      <a:pt x="331" y="205"/>
                    </a:cubicBezTo>
                    <a:lnTo>
                      <a:pt x="331" y="205"/>
                    </a:lnTo>
                    <a:cubicBezTo>
                      <a:pt x="332" y="205"/>
                      <a:pt x="332" y="205"/>
                      <a:pt x="332" y="205"/>
                    </a:cubicBezTo>
                    <a:lnTo>
                      <a:pt x="332" y="205"/>
                    </a:lnTo>
                    <a:cubicBezTo>
                      <a:pt x="331" y="205"/>
                      <a:pt x="325" y="208"/>
                      <a:pt x="310" y="218"/>
                    </a:cubicBezTo>
                    <a:lnTo>
                      <a:pt x="310" y="218"/>
                    </a:lnTo>
                    <a:cubicBezTo>
                      <a:pt x="314" y="216"/>
                      <a:pt x="321" y="212"/>
                      <a:pt x="331" y="205"/>
                    </a:cubicBezTo>
                    <a:lnTo>
                      <a:pt x="331" y="205"/>
                    </a:lnTo>
                    <a:cubicBezTo>
                      <a:pt x="331" y="206"/>
                      <a:pt x="331" y="206"/>
                      <a:pt x="331" y="206"/>
                    </a:cubicBezTo>
                    <a:lnTo>
                      <a:pt x="331" y="206"/>
                    </a:lnTo>
                    <a:cubicBezTo>
                      <a:pt x="332" y="205"/>
                      <a:pt x="333" y="204"/>
                      <a:pt x="334" y="204"/>
                    </a:cubicBezTo>
                    <a:close/>
                    <a:moveTo>
                      <a:pt x="373" y="210"/>
                    </a:moveTo>
                    <a:cubicBezTo>
                      <a:pt x="372" y="210"/>
                      <a:pt x="358" y="219"/>
                      <a:pt x="354" y="223"/>
                    </a:cubicBezTo>
                    <a:cubicBezTo>
                      <a:pt x="368" y="213"/>
                      <a:pt x="373" y="210"/>
                      <a:pt x="373" y="210"/>
                    </a:cubicBezTo>
                    <a:close/>
                    <a:moveTo>
                      <a:pt x="393" y="223"/>
                    </a:moveTo>
                    <a:lnTo>
                      <a:pt x="393" y="223"/>
                    </a:lnTo>
                    <a:cubicBezTo>
                      <a:pt x="380" y="236"/>
                      <a:pt x="367" y="243"/>
                      <a:pt x="360" y="249"/>
                    </a:cubicBezTo>
                    <a:cubicBezTo>
                      <a:pt x="360" y="249"/>
                      <a:pt x="357" y="249"/>
                      <a:pt x="353" y="251"/>
                    </a:cubicBezTo>
                    <a:lnTo>
                      <a:pt x="353" y="251"/>
                    </a:lnTo>
                    <a:cubicBezTo>
                      <a:pt x="375" y="235"/>
                      <a:pt x="387" y="229"/>
                      <a:pt x="393" y="223"/>
                    </a:cubicBezTo>
                    <a:close/>
                    <a:moveTo>
                      <a:pt x="337" y="245"/>
                    </a:moveTo>
                    <a:lnTo>
                      <a:pt x="337" y="245"/>
                    </a:lnTo>
                    <a:cubicBezTo>
                      <a:pt x="338" y="245"/>
                      <a:pt x="337" y="247"/>
                      <a:pt x="334" y="249"/>
                    </a:cubicBezTo>
                    <a:cubicBezTo>
                      <a:pt x="335" y="249"/>
                      <a:pt x="336" y="249"/>
                      <a:pt x="336" y="249"/>
                    </a:cubicBezTo>
                    <a:lnTo>
                      <a:pt x="336" y="249"/>
                    </a:lnTo>
                    <a:cubicBezTo>
                      <a:pt x="337" y="249"/>
                      <a:pt x="312" y="262"/>
                      <a:pt x="308" y="262"/>
                    </a:cubicBezTo>
                    <a:cubicBezTo>
                      <a:pt x="307" y="262"/>
                      <a:pt x="308" y="261"/>
                      <a:pt x="314" y="256"/>
                    </a:cubicBezTo>
                    <a:cubicBezTo>
                      <a:pt x="330" y="248"/>
                      <a:pt x="336" y="245"/>
                      <a:pt x="337" y="245"/>
                    </a:cubicBezTo>
                    <a:close/>
                    <a:moveTo>
                      <a:pt x="426" y="380"/>
                    </a:moveTo>
                    <a:cubicBezTo>
                      <a:pt x="423" y="382"/>
                      <a:pt x="420" y="384"/>
                      <a:pt x="418" y="385"/>
                    </a:cubicBezTo>
                    <a:lnTo>
                      <a:pt x="418" y="385"/>
                    </a:lnTo>
                    <a:cubicBezTo>
                      <a:pt x="419" y="385"/>
                      <a:pt x="421" y="383"/>
                      <a:pt x="426" y="380"/>
                    </a:cubicBezTo>
                    <a:close/>
                    <a:moveTo>
                      <a:pt x="439" y="387"/>
                    </a:moveTo>
                    <a:cubicBezTo>
                      <a:pt x="435" y="387"/>
                      <a:pt x="432" y="388"/>
                      <a:pt x="428" y="391"/>
                    </a:cubicBezTo>
                    <a:lnTo>
                      <a:pt x="428" y="391"/>
                    </a:lnTo>
                    <a:cubicBezTo>
                      <a:pt x="431" y="390"/>
                      <a:pt x="435" y="388"/>
                      <a:pt x="439" y="387"/>
                    </a:cubicBezTo>
                    <a:close/>
                    <a:moveTo>
                      <a:pt x="445" y="400"/>
                    </a:moveTo>
                    <a:cubicBezTo>
                      <a:pt x="442" y="402"/>
                      <a:pt x="440" y="405"/>
                      <a:pt x="438" y="406"/>
                    </a:cubicBezTo>
                    <a:lnTo>
                      <a:pt x="438" y="406"/>
                    </a:lnTo>
                    <a:cubicBezTo>
                      <a:pt x="441" y="404"/>
                      <a:pt x="443" y="402"/>
                      <a:pt x="445" y="400"/>
                    </a:cubicBezTo>
                    <a:close/>
                    <a:moveTo>
                      <a:pt x="297" y="398"/>
                    </a:moveTo>
                    <a:lnTo>
                      <a:pt x="297" y="398"/>
                    </a:lnTo>
                    <a:cubicBezTo>
                      <a:pt x="294" y="400"/>
                      <a:pt x="289" y="402"/>
                      <a:pt x="282" y="406"/>
                    </a:cubicBezTo>
                    <a:cubicBezTo>
                      <a:pt x="288" y="404"/>
                      <a:pt x="293" y="401"/>
                      <a:pt x="297" y="398"/>
                    </a:cubicBezTo>
                    <a:close/>
                    <a:moveTo>
                      <a:pt x="408" y="416"/>
                    </a:moveTo>
                    <a:cubicBezTo>
                      <a:pt x="408" y="416"/>
                      <a:pt x="406" y="417"/>
                      <a:pt x="405" y="417"/>
                    </a:cubicBezTo>
                    <a:lnTo>
                      <a:pt x="405" y="417"/>
                    </a:lnTo>
                    <a:cubicBezTo>
                      <a:pt x="407" y="416"/>
                      <a:pt x="408" y="416"/>
                      <a:pt x="408" y="416"/>
                    </a:cubicBezTo>
                    <a:close/>
                    <a:moveTo>
                      <a:pt x="341" y="446"/>
                    </a:moveTo>
                    <a:lnTo>
                      <a:pt x="341" y="446"/>
                    </a:lnTo>
                    <a:cubicBezTo>
                      <a:pt x="329" y="452"/>
                      <a:pt x="322" y="457"/>
                      <a:pt x="316" y="459"/>
                    </a:cubicBezTo>
                    <a:lnTo>
                      <a:pt x="316" y="459"/>
                    </a:lnTo>
                    <a:cubicBezTo>
                      <a:pt x="322" y="455"/>
                      <a:pt x="336" y="446"/>
                      <a:pt x="341" y="446"/>
                    </a:cubicBezTo>
                    <a:close/>
                    <a:moveTo>
                      <a:pt x="367" y="506"/>
                    </a:moveTo>
                    <a:cubicBezTo>
                      <a:pt x="367" y="506"/>
                      <a:pt x="365" y="507"/>
                      <a:pt x="366" y="507"/>
                    </a:cubicBezTo>
                    <a:cubicBezTo>
                      <a:pt x="366" y="507"/>
                      <a:pt x="366" y="507"/>
                      <a:pt x="366" y="507"/>
                    </a:cubicBezTo>
                    <a:lnTo>
                      <a:pt x="366" y="507"/>
                    </a:lnTo>
                    <a:cubicBezTo>
                      <a:pt x="365" y="508"/>
                      <a:pt x="362" y="511"/>
                      <a:pt x="354" y="518"/>
                    </a:cubicBezTo>
                    <a:cubicBezTo>
                      <a:pt x="359" y="513"/>
                      <a:pt x="364" y="510"/>
                      <a:pt x="367" y="507"/>
                    </a:cubicBezTo>
                    <a:lnTo>
                      <a:pt x="367" y="507"/>
                    </a:lnTo>
                    <a:cubicBezTo>
                      <a:pt x="367" y="507"/>
                      <a:pt x="366" y="507"/>
                      <a:pt x="366" y="507"/>
                    </a:cubicBezTo>
                    <a:lnTo>
                      <a:pt x="366" y="507"/>
                    </a:lnTo>
                    <a:cubicBezTo>
                      <a:pt x="367" y="507"/>
                      <a:pt x="367" y="506"/>
                      <a:pt x="367" y="506"/>
                    </a:cubicBezTo>
                    <a:close/>
                    <a:moveTo>
                      <a:pt x="138" y="1"/>
                    </a:moveTo>
                    <a:lnTo>
                      <a:pt x="0" y="86"/>
                    </a:lnTo>
                    <a:cubicBezTo>
                      <a:pt x="0" y="86"/>
                      <a:pt x="27" y="73"/>
                      <a:pt x="27" y="73"/>
                    </a:cubicBezTo>
                    <a:lnTo>
                      <a:pt x="27" y="73"/>
                    </a:lnTo>
                    <a:cubicBezTo>
                      <a:pt x="31" y="73"/>
                      <a:pt x="19" y="89"/>
                      <a:pt x="26" y="89"/>
                    </a:cubicBezTo>
                    <a:cubicBezTo>
                      <a:pt x="29" y="89"/>
                      <a:pt x="35" y="87"/>
                      <a:pt x="46" y="79"/>
                    </a:cubicBezTo>
                    <a:lnTo>
                      <a:pt x="46" y="79"/>
                    </a:lnTo>
                    <a:cubicBezTo>
                      <a:pt x="33" y="92"/>
                      <a:pt x="33" y="92"/>
                      <a:pt x="13" y="105"/>
                    </a:cubicBezTo>
                    <a:cubicBezTo>
                      <a:pt x="14" y="106"/>
                      <a:pt x="15" y="106"/>
                      <a:pt x="17" y="106"/>
                    </a:cubicBezTo>
                    <a:cubicBezTo>
                      <a:pt x="25" y="106"/>
                      <a:pt x="41" y="101"/>
                      <a:pt x="52" y="101"/>
                    </a:cubicBezTo>
                    <a:cubicBezTo>
                      <a:pt x="63" y="101"/>
                      <a:pt x="68" y="107"/>
                      <a:pt x="46" y="132"/>
                    </a:cubicBezTo>
                    <a:cubicBezTo>
                      <a:pt x="65" y="119"/>
                      <a:pt x="73" y="114"/>
                      <a:pt x="76" y="114"/>
                    </a:cubicBezTo>
                    <a:lnTo>
                      <a:pt x="76" y="114"/>
                    </a:lnTo>
                    <a:cubicBezTo>
                      <a:pt x="80" y="114"/>
                      <a:pt x="59" y="134"/>
                      <a:pt x="59" y="138"/>
                    </a:cubicBezTo>
                    <a:cubicBezTo>
                      <a:pt x="59" y="138"/>
                      <a:pt x="84" y="133"/>
                      <a:pt x="95" y="128"/>
                    </a:cubicBezTo>
                    <a:lnTo>
                      <a:pt x="95" y="128"/>
                    </a:lnTo>
                    <a:cubicBezTo>
                      <a:pt x="79" y="138"/>
                      <a:pt x="82" y="138"/>
                      <a:pt x="85" y="138"/>
                    </a:cubicBezTo>
                    <a:cubicBezTo>
                      <a:pt x="86" y="138"/>
                      <a:pt x="87" y="138"/>
                      <a:pt x="82" y="142"/>
                    </a:cubicBezTo>
                    <a:lnTo>
                      <a:pt x="82" y="142"/>
                    </a:lnTo>
                    <a:cubicBezTo>
                      <a:pt x="83" y="141"/>
                      <a:pt x="83" y="141"/>
                      <a:pt x="83" y="141"/>
                    </a:cubicBezTo>
                    <a:cubicBezTo>
                      <a:pt x="84" y="141"/>
                      <a:pt x="85" y="141"/>
                      <a:pt x="105" y="132"/>
                    </a:cubicBezTo>
                    <a:lnTo>
                      <a:pt x="105" y="132"/>
                    </a:lnTo>
                    <a:cubicBezTo>
                      <a:pt x="92" y="138"/>
                      <a:pt x="89" y="141"/>
                      <a:pt x="92" y="141"/>
                    </a:cubicBezTo>
                    <a:cubicBezTo>
                      <a:pt x="95" y="141"/>
                      <a:pt x="105" y="138"/>
                      <a:pt x="118" y="132"/>
                    </a:cubicBezTo>
                    <a:lnTo>
                      <a:pt x="118" y="132"/>
                    </a:lnTo>
                    <a:cubicBezTo>
                      <a:pt x="99" y="145"/>
                      <a:pt x="79" y="158"/>
                      <a:pt x="79" y="158"/>
                    </a:cubicBezTo>
                    <a:cubicBezTo>
                      <a:pt x="98" y="148"/>
                      <a:pt x="106" y="145"/>
                      <a:pt x="109" y="145"/>
                    </a:cubicBezTo>
                    <a:cubicBezTo>
                      <a:pt x="113" y="145"/>
                      <a:pt x="107" y="151"/>
                      <a:pt x="109" y="151"/>
                    </a:cubicBezTo>
                    <a:cubicBezTo>
                      <a:pt x="111" y="151"/>
                      <a:pt x="116" y="148"/>
                      <a:pt x="131" y="138"/>
                    </a:cubicBezTo>
                    <a:lnTo>
                      <a:pt x="131" y="138"/>
                    </a:lnTo>
                    <a:cubicBezTo>
                      <a:pt x="112" y="158"/>
                      <a:pt x="138" y="158"/>
                      <a:pt x="151" y="164"/>
                    </a:cubicBezTo>
                    <a:cubicBezTo>
                      <a:pt x="138" y="171"/>
                      <a:pt x="131" y="177"/>
                      <a:pt x="131" y="177"/>
                    </a:cubicBezTo>
                    <a:cubicBezTo>
                      <a:pt x="136" y="176"/>
                      <a:pt x="139" y="175"/>
                      <a:pt x="141" y="175"/>
                    </a:cubicBezTo>
                    <a:cubicBezTo>
                      <a:pt x="152" y="175"/>
                      <a:pt x="141" y="190"/>
                      <a:pt x="151" y="190"/>
                    </a:cubicBezTo>
                    <a:cubicBezTo>
                      <a:pt x="157" y="190"/>
                      <a:pt x="170" y="185"/>
                      <a:pt x="197" y="171"/>
                    </a:cubicBezTo>
                    <a:lnTo>
                      <a:pt x="197" y="171"/>
                    </a:lnTo>
                    <a:cubicBezTo>
                      <a:pt x="138" y="204"/>
                      <a:pt x="184" y="184"/>
                      <a:pt x="144" y="210"/>
                    </a:cubicBezTo>
                    <a:cubicBezTo>
                      <a:pt x="165" y="198"/>
                      <a:pt x="174" y="193"/>
                      <a:pt x="178" y="193"/>
                    </a:cubicBezTo>
                    <a:cubicBezTo>
                      <a:pt x="185" y="193"/>
                      <a:pt x="162" y="216"/>
                      <a:pt x="157" y="230"/>
                    </a:cubicBezTo>
                    <a:cubicBezTo>
                      <a:pt x="154" y="236"/>
                      <a:pt x="161" y="238"/>
                      <a:pt x="170" y="238"/>
                    </a:cubicBezTo>
                    <a:cubicBezTo>
                      <a:pt x="180" y="238"/>
                      <a:pt x="193" y="236"/>
                      <a:pt x="203" y="236"/>
                    </a:cubicBezTo>
                    <a:cubicBezTo>
                      <a:pt x="205" y="236"/>
                      <a:pt x="208" y="235"/>
                      <a:pt x="212" y="233"/>
                    </a:cubicBezTo>
                    <a:lnTo>
                      <a:pt x="212" y="233"/>
                    </a:lnTo>
                    <a:cubicBezTo>
                      <a:pt x="208" y="235"/>
                      <a:pt x="203" y="238"/>
                      <a:pt x="197" y="243"/>
                    </a:cubicBezTo>
                    <a:cubicBezTo>
                      <a:pt x="195" y="244"/>
                      <a:pt x="195" y="245"/>
                      <a:pt x="196" y="245"/>
                    </a:cubicBezTo>
                    <a:cubicBezTo>
                      <a:pt x="197" y="245"/>
                      <a:pt x="212" y="235"/>
                      <a:pt x="223" y="230"/>
                    </a:cubicBezTo>
                    <a:lnTo>
                      <a:pt x="223" y="230"/>
                    </a:lnTo>
                    <a:cubicBezTo>
                      <a:pt x="192" y="257"/>
                      <a:pt x="182" y="270"/>
                      <a:pt x="190" y="270"/>
                    </a:cubicBezTo>
                    <a:cubicBezTo>
                      <a:pt x="196" y="270"/>
                      <a:pt x="211" y="263"/>
                      <a:pt x="236" y="249"/>
                    </a:cubicBezTo>
                    <a:lnTo>
                      <a:pt x="236" y="249"/>
                    </a:lnTo>
                    <a:cubicBezTo>
                      <a:pt x="216" y="262"/>
                      <a:pt x="197" y="276"/>
                      <a:pt x="190" y="282"/>
                    </a:cubicBezTo>
                    <a:cubicBezTo>
                      <a:pt x="216" y="276"/>
                      <a:pt x="233" y="271"/>
                      <a:pt x="241" y="271"/>
                    </a:cubicBezTo>
                    <a:cubicBezTo>
                      <a:pt x="249" y="271"/>
                      <a:pt x="249" y="276"/>
                      <a:pt x="242" y="289"/>
                    </a:cubicBezTo>
                    <a:cubicBezTo>
                      <a:pt x="257" y="284"/>
                      <a:pt x="272" y="275"/>
                      <a:pt x="278" y="271"/>
                    </a:cubicBezTo>
                    <a:lnTo>
                      <a:pt x="278" y="271"/>
                    </a:lnTo>
                    <a:cubicBezTo>
                      <a:pt x="270" y="277"/>
                      <a:pt x="261" y="291"/>
                      <a:pt x="268" y="291"/>
                    </a:cubicBezTo>
                    <a:cubicBezTo>
                      <a:pt x="273" y="291"/>
                      <a:pt x="284" y="285"/>
                      <a:pt x="308" y="269"/>
                    </a:cubicBezTo>
                    <a:lnTo>
                      <a:pt x="308" y="269"/>
                    </a:lnTo>
                    <a:cubicBezTo>
                      <a:pt x="308" y="269"/>
                      <a:pt x="284" y="286"/>
                      <a:pt x="285" y="286"/>
                    </a:cubicBezTo>
                    <a:cubicBezTo>
                      <a:pt x="286" y="286"/>
                      <a:pt x="286" y="286"/>
                      <a:pt x="286" y="286"/>
                    </a:cubicBezTo>
                    <a:lnTo>
                      <a:pt x="286" y="286"/>
                    </a:lnTo>
                    <a:cubicBezTo>
                      <a:pt x="269" y="297"/>
                      <a:pt x="264" y="301"/>
                      <a:pt x="265" y="301"/>
                    </a:cubicBezTo>
                    <a:cubicBezTo>
                      <a:pt x="268" y="301"/>
                      <a:pt x="292" y="287"/>
                      <a:pt x="308" y="276"/>
                    </a:cubicBezTo>
                    <a:lnTo>
                      <a:pt x="308" y="276"/>
                    </a:lnTo>
                    <a:cubicBezTo>
                      <a:pt x="282" y="295"/>
                      <a:pt x="295" y="289"/>
                      <a:pt x="256" y="308"/>
                    </a:cubicBezTo>
                    <a:cubicBezTo>
                      <a:pt x="260" y="307"/>
                      <a:pt x="264" y="307"/>
                      <a:pt x="267" y="307"/>
                    </a:cubicBezTo>
                    <a:cubicBezTo>
                      <a:pt x="283" y="307"/>
                      <a:pt x="284" y="320"/>
                      <a:pt x="262" y="348"/>
                    </a:cubicBezTo>
                    <a:cubicBezTo>
                      <a:pt x="278" y="342"/>
                      <a:pt x="289" y="339"/>
                      <a:pt x="295" y="339"/>
                    </a:cubicBezTo>
                    <a:cubicBezTo>
                      <a:pt x="317" y="339"/>
                      <a:pt x="287" y="369"/>
                      <a:pt x="262" y="400"/>
                    </a:cubicBezTo>
                    <a:cubicBezTo>
                      <a:pt x="267" y="397"/>
                      <a:pt x="269" y="397"/>
                      <a:pt x="270" y="397"/>
                    </a:cubicBezTo>
                    <a:cubicBezTo>
                      <a:pt x="273" y="397"/>
                      <a:pt x="269" y="400"/>
                      <a:pt x="271" y="400"/>
                    </a:cubicBezTo>
                    <a:cubicBezTo>
                      <a:pt x="273" y="400"/>
                      <a:pt x="281" y="396"/>
                      <a:pt x="308" y="380"/>
                    </a:cubicBezTo>
                    <a:lnTo>
                      <a:pt x="308" y="380"/>
                    </a:lnTo>
                    <a:cubicBezTo>
                      <a:pt x="288" y="393"/>
                      <a:pt x="287" y="397"/>
                      <a:pt x="290" y="397"/>
                    </a:cubicBezTo>
                    <a:cubicBezTo>
                      <a:pt x="293" y="397"/>
                      <a:pt x="301" y="393"/>
                      <a:pt x="301" y="393"/>
                    </a:cubicBezTo>
                    <a:cubicBezTo>
                      <a:pt x="301" y="393"/>
                      <a:pt x="308" y="387"/>
                      <a:pt x="327" y="374"/>
                    </a:cubicBezTo>
                    <a:lnTo>
                      <a:pt x="327" y="374"/>
                    </a:lnTo>
                    <a:cubicBezTo>
                      <a:pt x="321" y="380"/>
                      <a:pt x="327" y="374"/>
                      <a:pt x="314" y="387"/>
                    </a:cubicBezTo>
                    <a:cubicBezTo>
                      <a:pt x="310" y="387"/>
                      <a:pt x="306" y="393"/>
                      <a:pt x="297" y="398"/>
                    </a:cubicBezTo>
                    <a:lnTo>
                      <a:pt x="297" y="398"/>
                    </a:lnTo>
                    <a:cubicBezTo>
                      <a:pt x="300" y="397"/>
                      <a:pt x="302" y="397"/>
                      <a:pt x="303" y="397"/>
                    </a:cubicBezTo>
                    <a:cubicBezTo>
                      <a:pt x="308" y="397"/>
                      <a:pt x="293" y="410"/>
                      <a:pt x="297" y="410"/>
                    </a:cubicBezTo>
                    <a:cubicBezTo>
                      <a:pt x="300" y="410"/>
                      <a:pt x="307" y="406"/>
                      <a:pt x="327" y="393"/>
                    </a:cubicBezTo>
                    <a:lnTo>
                      <a:pt x="327" y="393"/>
                    </a:lnTo>
                    <a:cubicBezTo>
                      <a:pt x="300" y="414"/>
                      <a:pt x="290" y="420"/>
                      <a:pt x="291" y="420"/>
                    </a:cubicBezTo>
                    <a:cubicBezTo>
                      <a:pt x="291" y="420"/>
                      <a:pt x="315" y="404"/>
                      <a:pt x="327" y="400"/>
                    </a:cubicBezTo>
                    <a:lnTo>
                      <a:pt x="327" y="400"/>
                    </a:lnTo>
                    <a:cubicBezTo>
                      <a:pt x="298" y="416"/>
                      <a:pt x="305" y="416"/>
                      <a:pt x="309" y="416"/>
                    </a:cubicBezTo>
                    <a:cubicBezTo>
                      <a:pt x="314" y="416"/>
                      <a:pt x="318" y="416"/>
                      <a:pt x="282" y="433"/>
                    </a:cubicBezTo>
                    <a:cubicBezTo>
                      <a:pt x="285" y="432"/>
                      <a:pt x="287" y="432"/>
                      <a:pt x="289" y="432"/>
                    </a:cubicBezTo>
                    <a:cubicBezTo>
                      <a:pt x="307" y="432"/>
                      <a:pt x="269" y="459"/>
                      <a:pt x="275" y="459"/>
                    </a:cubicBezTo>
                    <a:cubicBezTo>
                      <a:pt x="288" y="446"/>
                      <a:pt x="308" y="433"/>
                      <a:pt x="314" y="433"/>
                    </a:cubicBezTo>
                    <a:lnTo>
                      <a:pt x="314" y="433"/>
                    </a:lnTo>
                    <a:cubicBezTo>
                      <a:pt x="300" y="443"/>
                      <a:pt x="296" y="448"/>
                      <a:pt x="298" y="448"/>
                    </a:cubicBezTo>
                    <a:cubicBezTo>
                      <a:pt x="299" y="448"/>
                      <a:pt x="306" y="445"/>
                      <a:pt x="314" y="439"/>
                    </a:cubicBezTo>
                    <a:lnTo>
                      <a:pt x="314" y="439"/>
                    </a:lnTo>
                    <a:cubicBezTo>
                      <a:pt x="300" y="450"/>
                      <a:pt x="294" y="456"/>
                      <a:pt x="297" y="456"/>
                    </a:cubicBezTo>
                    <a:cubicBezTo>
                      <a:pt x="299" y="456"/>
                      <a:pt x="309" y="451"/>
                      <a:pt x="327" y="439"/>
                    </a:cubicBezTo>
                    <a:lnTo>
                      <a:pt x="327" y="439"/>
                    </a:lnTo>
                    <a:cubicBezTo>
                      <a:pt x="299" y="459"/>
                      <a:pt x="293" y="467"/>
                      <a:pt x="298" y="467"/>
                    </a:cubicBezTo>
                    <a:cubicBezTo>
                      <a:pt x="300" y="467"/>
                      <a:pt x="307" y="464"/>
                      <a:pt x="314" y="459"/>
                    </a:cubicBezTo>
                    <a:lnTo>
                      <a:pt x="314" y="459"/>
                    </a:lnTo>
                    <a:cubicBezTo>
                      <a:pt x="301" y="470"/>
                      <a:pt x="298" y="474"/>
                      <a:pt x="303" y="474"/>
                    </a:cubicBezTo>
                    <a:cubicBezTo>
                      <a:pt x="308" y="474"/>
                      <a:pt x="325" y="466"/>
                      <a:pt x="341" y="459"/>
                    </a:cubicBezTo>
                    <a:lnTo>
                      <a:pt x="341" y="459"/>
                    </a:lnTo>
                    <a:cubicBezTo>
                      <a:pt x="319" y="477"/>
                      <a:pt x="309" y="487"/>
                      <a:pt x="314" y="487"/>
                    </a:cubicBezTo>
                    <a:cubicBezTo>
                      <a:pt x="317" y="487"/>
                      <a:pt x="330" y="480"/>
                      <a:pt x="354" y="465"/>
                    </a:cubicBezTo>
                    <a:lnTo>
                      <a:pt x="354" y="465"/>
                    </a:lnTo>
                    <a:cubicBezTo>
                      <a:pt x="333" y="480"/>
                      <a:pt x="327" y="485"/>
                      <a:pt x="329" y="485"/>
                    </a:cubicBezTo>
                    <a:cubicBezTo>
                      <a:pt x="331" y="485"/>
                      <a:pt x="346" y="476"/>
                      <a:pt x="360" y="465"/>
                    </a:cubicBezTo>
                    <a:lnTo>
                      <a:pt x="360" y="465"/>
                    </a:lnTo>
                    <a:cubicBezTo>
                      <a:pt x="331" y="490"/>
                      <a:pt x="318" y="502"/>
                      <a:pt x="324" y="502"/>
                    </a:cubicBezTo>
                    <a:cubicBezTo>
                      <a:pt x="328" y="502"/>
                      <a:pt x="337" y="499"/>
                      <a:pt x="354" y="491"/>
                    </a:cubicBezTo>
                    <a:lnTo>
                      <a:pt x="354" y="491"/>
                    </a:lnTo>
                    <a:cubicBezTo>
                      <a:pt x="334" y="504"/>
                      <a:pt x="330" y="508"/>
                      <a:pt x="332" y="508"/>
                    </a:cubicBezTo>
                    <a:cubicBezTo>
                      <a:pt x="337" y="508"/>
                      <a:pt x="369" y="493"/>
                      <a:pt x="377" y="493"/>
                    </a:cubicBezTo>
                    <a:cubicBezTo>
                      <a:pt x="381" y="493"/>
                      <a:pt x="379" y="496"/>
                      <a:pt x="367" y="507"/>
                    </a:cubicBezTo>
                    <a:lnTo>
                      <a:pt x="367" y="507"/>
                    </a:lnTo>
                    <a:cubicBezTo>
                      <a:pt x="370" y="505"/>
                      <a:pt x="377" y="502"/>
                      <a:pt x="393" y="491"/>
                    </a:cubicBezTo>
                    <a:lnTo>
                      <a:pt x="393" y="491"/>
                    </a:lnTo>
                    <a:cubicBezTo>
                      <a:pt x="382" y="502"/>
                      <a:pt x="379" y="507"/>
                      <a:pt x="382" y="507"/>
                    </a:cubicBezTo>
                    <a:cubicBezTo>
                      <a:pt x="384" y="507"/>
                      <a:pt x="391" y="504"/>
                      <a:pt x="399" y="498"/>
                    </a:cubicBezTo>
                    <a:lnTo>
                      <a:pt x="399" y="498"/>
                    </a:lnTo>
                    <a:cubicBezTo>
                      <a:pt x="375" y="518"/>
                      <a:pt x="369" y="526"/>
                      <a:pt x="373" y="526"/>
                    </a:cubicBezTo>
                    <a:cubicBezTo>
                      <a:pt x="376" y="526"/>
                      <a:pt x="383" y="523"/>
                      <a:pt x="393" y="518"/>
                    </a:cubicBezTo>
                    <a:lnTo>
                      <a:pt x="393" y="518"/>
                    </a:lnTo>
                    <a:cubicBezTo>
                      <a:pt x="373" y="534"/>
                      <a:pt x="370" y="539"/>
                      <a:pt x="373" y="539"/>
                    </a:cubicBezTo>
                    <a:cubicBezTo>
                      <a:pt x="377" y="539"/>
                      <a:pt x="386" y="534"/>
                      <a:pt x="393" y="531"/>
                    </a:cubicBezTo>
                    <a:cubicBezTo>
                      <a:pt x="399" y="531"/>
                      <a:pt x="399" y="524"/>
                      <a:pt x="426" y="511"/>
                    </a:cubicBezTo>
                    <a:cubicBezTo>
                      <a:pt x="432" y="505"/>
                      <a:pt x="432" y="505"/>
                      <a:pt x="452" y="491"/>
                    </a:cubicBezTo>
                    <a:cubicBezTo>
                      <a:pt x="452" y="491"/>
                      <a:pt x="465" y="485"/>
                      <a:pt x="478" y="478"/>
                    </a:cubicBezTo>
                    <a:cubicBezTo>
                      <a:pt x="478" y="475"/>
                      <a:pt x="480" y="472"/>
                      <a:pt x="478" y="472"/>
                    </a:cubicBezTo>
                    <a:cubicBezTo>
                      <a:pt x="477" y="472"/>
                      <a:pt x="475" y="473"/>
                      <a:pt x="471" y="476"/>
                    </a:cubicBezTo>
                    <a:lnTo>
                      <a:pt x="471" y="476"/>
                    </a:lnTo>
                    <a:cubicBezTo>
                      <a:pt x="481" y="468"/>
                      <a:pt x="488" y="461"/>
                      <a:pt x="486" y="461"/>
                    </a:cubicBezTo>
                    <a:lnTo>
                      <a:pt x="486" y="461"/>
                    </a:lnTo>
                    <a:cubicBezTo>
                      <a:pt x="485" y="461"/>
                      <a:pt x="483" y="462"/>
                      <a:pt x="478" y="465"/>
                    </a:cubicBezTo>
                    <a:cubicBezTo>
                      <a:pt x="478" y="465"/>
                      <a:pt x="439" y="491"/>
                      <a:pt x="439" y="491"/>
                    </a:cubicBezTo>
                    <a:cubicBezTo>
                      <a:pt x="465" y="472"/>
                      <a:pt x="439" y="485"/>
                      <a:pt x="485" y="459"/>
                    </a:cubicBezTo>
                    <a:cubicBezTo>
                      <a:pt x="494" y="449"/>
                      <a:pt x="491" y="447"/>
                      <a:pt x="485" y="447"/>
                    </a:cubicBezTo>
                    <a:cubicBezTo>
                      <a:pt x="481" y="447"/>
                      <a:pt x="477" y="448"/>
                      <a:pt x="473" y="448"/>
                    </a:cubicBezTo>
                    <a:cubicBezTo>
                      <a:pt x="470" y="448"/>
                      <a:pt x="467" y="447"/>
                      <a:pt x="465" y="446"/>
                    </a:cubicBezTo>
                    <a:cubicBezTo>
                      <a:pt x="460" y="446"/>
                      <a:pt x="478" y="426"/>
                      <a:pt x="471" y="426"/>
                    </a:cubicBezTo>
                    <a:cubicBezTo>
                      <a:pt x="468" y="426"/>
                      <a:pt x="461" y="430"/>
                      <a:pt x="445" y="439"/>
                    </a:cubicBezTo>
                    <a:cubicBezTo>
                      <a:pt x="445" y="439"/>
                      <a:pt x="426" y="454"/>
                      <a:pt x="421" y="454"/>
                    </a:cubicBezTo>
                    <a:cubicBezTo>
                      <a:pt x="420" y="454"/>
                      <a:pt x="419" y="453"/>
                      <a:pt x="419" y="452"/>
                    </a:cubicBezTo>
                    <a:cubicBezTo>
                      <a:pt x="419" y="452"/>
                      <a:pt x="452" y="433"/>
                      <a:pt x="452" y="433"/>
                    </a:cubicBezTo>
                    <a:cubicBezTo>
                      <a:pt x="472" y="415"/>
                      <a:pt x="470" y="411"/>
                      <a:pt x="461" y="411"/>
                    </a:cubicBezTo>
                    <a:cubicBezTo>
                      <a:pt x="455" y="411"/>
                      <a:pt x="446" y="413"/>
                      <a:pt x="440" y="413"/>
                    </a:cubicBezTo>
                    <a:cubicBezTo>
                      <a:pt x="436" y="413"/>
                      <a:pt x="434" y="411"/>
                      <a:pt x="438" y="406"/>
                    </a:cubicBezTo>
                    <a:lnTo>
                      <a:pt x="438" y="406"/>
                    </a:lnTo>
                    <a:cubicBezTo>
                      <a:pt x="426" y="417"/>
                      <a:pt x="411" y="426"/>
                      <a:pt x="406" y="426"/>
                    </a:cubicBezTo>
                    <a:cubicBezTo>
                      <a:pt x="428" y="411"/>
                      <a:pt x="436" y="403"/>
                      <a:pt x="431" y="403"/>
                    </a:cubicBezTo>
                    <a:cubicBezTo>
                      <a:pt x="428" y="403"/>
                      <a:pt x="418" y="407"/>
                      <a:pt x="403" y="417"/>
                    </a:cubicBezTo>
                    <a:lnTo>
                      <a:pt x="403" y="417"/>
                    </a:lnTo>
                    <a:cubicBezTo>
                      <a:pt x="401" y="417"/>
                      <a:pt x="403" y="414"/>
                      <a:pt x="419" y="400"/>
                    </a:cubicBezTo>
                    <a:lnTo>
                      <a:pt x="419" y="400"/>
                    </a:lnTo>
                    <a:cubicBezTo>
                      <a:pt x="424" y="400"/>
                      <a:pt x="413" y="408"/>
                      <a:pt x="415" y="408"/>
                    </a:cubicBezTo>
                    <a:cubicBezTo>
                      <a:pt x="415" y="408"/>
                      <a:pt x="416" y="408"/>
                      <a:pt x="419" y="406"/>
                    </a:cubicBezTo>
                    <a:cubicBezTo>
                      <a:pt x="432" y="397"/>
                      <a:pt x="434" y="393"/>
                      <a:pt x="431" y="393"/>
                    </a:cubicBezTo>
                    <a:cubicBezTo>
                      <a:pt x="427" y="393"/>
                      <a:pt x="419" y="397"/>
                      <a:pt x="413" y="400"/>
                    </a:cubicBezTo>
                    <a:cubicBezTo>
                      <a:pt x="419" y="397"/>
                      <a:pt x="424" y="393"/>
                      <a:pt x="428" y="391"/>
                    </a:cubicBezTo>
                    <a:lnTo>
                      <a:pt x="428" y="391"/>
                    </a:lnTo>
                    <a:cubicBezTo>
                      <a:pt x="419" y="394"/>
                      <a:pt x="412" y="396"/>
                      <a:pt x="409" y="396"/>
                    </a:cubicBezTo>
                    <a:cubicBezTo>
                      <a:pt x="404" y="396"/>
                      <a:pt x="407" y="392"/>
                      <a:pt x="418" y="385"/>
                    </a:cubicBezTo>
                    <a:lnTo>
                      <a:pt x="418" y="385"/>
                    </a:lnTo>
                    <a:cubicBezTo>
                      <a:pt x="418" y="385"/>
                      <a:pt x="418" y="385"/>
                      <a:pt x="418" y="385"/>
                    </a:cubicBezTo>
                    <a:cubicBezTo>
                      <a:pt x="417" y="385"/>
                      <a:pt x="418" y="384"/>
                      <a:pt x="417" y="384"/>
                    </a:cubicBezTo>
                    <a:lnTo>
                      <a:pt x="417" y="384"/>
                    </a:lnTo>
                    <a:cubicBezTo>
                      <a:pt x="416" y="384"/>
                      <a:pt x="412" y="386"/>
                      <a:pt x="399" y="393"/>
                    </a:cubicBezTo>
                    <a:cubicBezTo>
                      <a:pt x="433" y="369"/>
                      <a:pt x="441" y="362"/>
                      <a:pt x="438" y="362"/>
                    </a:cubicBezTo>
                    <a:cubicBezTo>
                      <a:pt x="433" y="362"/>
                      <a:pt x="399" y="381"/>
                      <a:pt x="394" y="381"/>
                    </a:cubicBezTo>
                    <a:cubicBezTo>
                      <a:pt x="393" y="381"/>
                      <a:pt x="393" y="381"/>
                      <a:pt x="393" y="380"/>
                    </a:cubicBezTo>
                    <a:cubicBezTo>
                      <a:pt x="388" y="370"/>
                      <a:pt x="438" y="329"/>
                      <a:pt x="427" y="329"/>
                    </a:cubicBezTo>
                    <a:cubicBezTo>
                      <a:pt x="424" y="329"/>
                      <a:pt x="416" y="332"/>
                      <a:pt x="399" y="341"/>
                    </a:cubicBezTo>
                    <a:cubicBezTo>
                      <a:pt x="409" y="335"/>
                      <a:pt x="412" y="333"/>
                      <a:pt x="411" y="333"/>
                    </a:cubicBezTo>
                    <a:lnTo>
                      <a:pt x="411" y="333"/>
                    </a:lnTo>
                    <a:cubicBezTo>
                      <a:pt x="409" y="333"/>
                      <a:pt x="389" y="343"/>
                      <a:pt x="389" y="343"/>
                    </a:cubicBezTo>
                    <a:cubicBezTo>
                      <a:pt x="389" y="343"/>
                      <a:pt x="396" y="340"/>
                      <a:pt x="419" y="328"/>
                    </a:cubicBezTo>
                    <a:lnTo>
                      <a:pt x="419" y="328"/>
                    </a:lnTo>
                    <a:cubicBezTo>
                      <a:pt x="416" y="328"/>
                      <a:pt x="412" y="329"/>
                      <a:pt x="410" y="329"/>
                    </a:cubicBezTo>
                    <a:cubicBezTo>
                      <a:pt x="384" y="329"/>
                      <a:pt x="402" y="306"/>
                      <a:pt x="390" y="306"/>
                    </a:cubicBezTo>
                    <a:cubicBezTo>
                      <a:pt x="388" y="306"/>
                      <a:pt x="385" y="306"/>
                      <a:pt x="380" y="308"/>
                    </a:cubicBezTo>
                    <a:cubicBezTo>
                      <a:pt x="421" y="276"/>
                      <a:pt x="420" y="269"/>
                      <a:pt x="407" y="269"/>
                    </a:cubicBezTo>
                    <a:cubicBezTo>
                      <a:pt x="397" y="269"/>
                      <a:pt x="379" y="274"/>
                      <a:pt x="370" y="274"/>
                    </a:cubicBezTo>
                    <a:cubicBezTo>
                      <a:pt x="366" y="274"/>
                      <a:pt x="364" y="273"/>
                      <a:pt x="367" y="269"/>
                    </a:cubicBezTo>
                    <a:cubicBezTo>
                      <a:pt x="380" y="249"/>
                      <a:pt x="413" y="223"/>
                      <a:pt x="393" y="223"/>
                    </a:cubicBezTo>
                    <a:cubicBezTo>
                      <a:pt x="393" y="223"/>
                      <a:pt x="393" y="223"/>
                      <a:pt x="393" y="223"/>
                    </a:cubicBezTo>
                    <a:lnTo>
                      <a:pt x="393" y="223"/>
                    </a:lnTo>
                    <a:cubicBezTo>
                      <a:pt x="392" y="224"/>
                      <a:pt x="391" y="224"/>
                      <a:pt x="390" y="224"/>
                    </a:cubicBezTo>
                    <a:cubicBezTo>
                      <a:pt x="383" y="224"/>
                      <a:pt x="402" y="204"/>
                      <a:pt x="394" y="204"/>
                    </a:cubicBezTo>
                    <a:cubicBezTo>
                      <a:pt x="389" y="204"/>
                      <a:pt x="378" y="209"/>
                      <a:pt x="354" y="223"/>
                    </a:cubicBezTo>
                    <a:cubicBezTo>
                      <a:pt x="347" y="223"/>
                      <a:pt x="354" y="223"/>
                      <a:pt x="341" y="230"/>
                    </a:cubicBezTo>
                    <a:cubicBezTo>
                      <a:pt x="341" y="223"/>
                      <a:pt x="354" y="217"/>
                      <a:pt x="373" y="204"/>
                    </a:cubicBezTo>
                    <a:lnTo>
                      <a:pt x="373" y="204"/>
                    </a:lnTo>
                    <a:cubicBezTo>
                      <a:pt x="347" y="217"/>
                      <a:pt x="367" y="204"/>
                      <a:pt x="334" y="223"/>
                    </a:cubicBezTo>
                    <a:cubicBezTo>
                      <a:pt x="349" y="212"/>
                      <a:pt x="357" y="203"/>
                      <a:pt x="350" y="203"/>
                    </a:cubicBezTo>
                    <a:cubicBezTo>
                      <a:pt x="345" y="203"/>
                      <a:pt x="330" y="209"/>
                      <a:pt x="301" y="223"/>
                    </a:cubicBezTo>
                    <a:cubicBezTo>
                      <a:pt x="305" y="221"/>
                      <a:pt x="307" y="219"/>
                      <a:pt x="310" y="218"/>
                    </a:cubicBezTo>
                    <a:lnTo>
                      <a:pt x="310" y="218"/>
                    </a:lnTo>
                    <a:cubicBezTo>
                      <a:pt x="308" y="219"/>
                      <a:pt x="306" y="219"/>
                      <a:pt x="305" y="219"/>
                    </a:cubicBezTo>
                    <a:cubicBezTo>
                      <a:pt x="302" y="219"/>
                      <a:pt x="303" y="216"/>
                      <a:pt x="305" y="214"/>
                    </a:cubicBezTo>
                    <a:lnTo>
                      <a:pt x="305" y="214"/>
                    </a:lnTo>
                    <a:cubicBezTo>
                      <a:pt x="323" y="201"/>
                      <a:pt x="336" y="190"/>
                      <a:pt x="333" y="190"/>
                    </a:cubicBezTo>
                    <a:lnTo>
                      <a:pt x="333" y="190"/>
                    </a:lnTo>
                    <a:cubicBezTo>
                      <a:pt x="331" y="190"/>
                      <a:pt x="324" y="194"/>
                      <a:pt x="308" y="204"/>
                    </a:cubicBezTo>
                    <a:cubicBezTo>
                      <a:pt x="288" y="217"/>
                      <a:pt x="288" y="217"/>
                      <a:pt x="287" y="217"/>
                    </a:cubicBezTo>
                    <a:cubicBezTo>
                      <a:pt x="287" y="217"/>
                      <a:pt x="285" y="217"/>
                      <a:pt x="262" y="230"/>
                    </a:cubicBezTo>
                    <a:cubicBezTo>
                      <a:pt x="282" y="217"/>
                      <a:pt x="308" y="204"/>
                      <a:pt x="334" y="184"/>
                    </a:cubicBezTo>
                    <a:lnTo>
                      <a:pt x="334" y="184"/>
                    </a:lnTo>
                    <a:cubicBezTo>
                      <a:pt x="322" y="188"/>
                      <a:pt x="298" y="201"/>
                      <a:pt x="293" y="201"/>
                    </a:cubicBezTo>
                    <a:cubicBezTo>
                      <a:pt x="289" y="201"/>
                      <a:pt x="294" y="196"/>
                      <a:pt x="314" y="177"/>
                    </a:cubicBezTo>
                    <a:lnTo>
                      <a:pt x="314" y="177"/>
                    </a:lnTo>
                    <a:cubicBezTo>
                      <a:pt x="299" y="187"/>
                      <a:pt x="292" y="190"/>
                      <a:pt x="290" y="190"/>
                    </a:cubicBezTo>
                    <a:cubicBezTo>
                      <a:pt x="286" y="190"/>
                      <a:pt x="315" y="167"/>
                      <a:pt x="307" y="167"/>
                    </a:cubicBezTo>
                    <a:cubicBezTo>
                      <a:pt x="305" y="167"/>
                      <a:pt x="301" y="168"/>
                      <a:pt x="295" y="171"/>
                    </a:cubicBezTo>
                    <a:cubicBezTo>
                      <a:pt x="296" y="170"/>
                      <a:pt x="296" y="169"/>
                      <a:pt x="295" y="169"/>
                    </a:cubicBezTo>
                    <a:cubicBezTo>
                      <a:pt x="292" y="169"/>
                      <a:pt x="275" y="177"/>
                      <a:pt x="275" y="177"/>
                    </a:cubicBezTo>
                    <a:cubicBezTo>
                      <a:pt x="275" y="177"/>
                      <a:pt x="281" y="172"/>
                      <a:pt x="275" y="172"/>
                    </a:cubicBezTo>
                    <a:cubicBezTo>
                      <a:pt x="272" y="172"/>
                      <a:pt x="266" y="173"/>
                      <a:pt x="256" y="177"/>
                    </a:cubicBezTo>
                    <a:cubicBezTo>
                      <a:pt x="279" y="162"/>
                      <a:pt x="284" y="156"/>
                      <a:pt x="279" y="156"/>
                    </a:cubicBezTo>
                    <a:cubicBezTo>
                      <a:pt x="275" y="156"/>
                      <a:pt x="266" y="159"/>
                      <a:pt x="256" y="164"/>
                    </a:cubicBezTo>
                    <a:cubicBezTo>
                      <a:pt x="269" y="155"/>
                      <a:pt x="286" y="140"/>
                      <a:pt x="280" y="140"/>
                    </a:cubicBezTo>
                    <a:cubicBezTo>
                      <a:pt x="277" y="140"/>
                      <a:pt x="270" y="143"/>
                      <a:pt x="256" y="151"/>
                    </a:cubicBezTo>
                    <a:cubicBezTo>
                      <a:pt x="301" y="119"/>
                      <a:pt x="288" y="119"/>
                      <a:pt x="282" y="112"/>
                    </a:cubicBezTo>
                    <a:cubicBezTo>
                      <a:pt x="276" y="106"/>
                      <a:pt x="259" y="106"/>
                      <a:pt x="251" y="101"/>
                    </a:cubicBezTo>
                    <a:lnTo>
                      <a:pt x="251" y="101"/>
                    </a:lnTo>
                    <a:cubicBezTo>
                      <a:pt x="256" y="97"/>
                      <a:pt x="260" y="94"/>
                      <a:pt x="262" y="92"/>
                    </a:cubicBezTo>
                    <a:lnTo>
                      <a:pt x="262" y="92"/>
                    </a:lnTo>
                    <a:cubicBezTo>
                      <a:pt x="254" y="95"/>
                      <a:pt x="248" y="96"/>
                      <a:pt x="243" y="96"/>
                    </a:cubicBezTo>
                    <a:cubicBezTo>
                      <a:pt x="214" y="96"/>
                      <a:pt x="237" y="62"/>
                      <a:pt x="205" y="62"/>
                    </a:cubicBezTo>
                    <a:cubicBezTo>
                      <a:pt x="195" y="62"/>
                      <a:pt x="180" y="65"/>
                      <a:pt x="157" y="73"/>
                    </a:cubicBezTo>
                    <a:cubicBezTo>
                      <a:pt x="197" y="40"/>
                      <a:pt x="170" y="40"/>
                      <a:pt x="177" y="34"/>
                    </a:cubicBezTo>
                    <a:cubicBezTo>
                      <a:pt x="180" y="30"/>
                      <a:pt x="179" y="28"/>
                      <a:pt x="175" y="28"/>
                    </a:cubicBezTo>
                    <a:cubicBezTo>
                      <a:pt x="163" y="28"/>
                      <a:pt x="122" y="47"/>
                      <a:pt x="118" y="47"/>
                    </a:cubicBezTo>
                    <a:cubicBezTo>
                      <a:pt x="118" y="47"/>
                      <a:pt x="118" y="47"/>
                      <a:pt x="118" y="47"/>
                    </a:cubicBezTo>
                    <a:cubicBezTo>
                      <a:pt x="118" y="47"/>
                      <a:pt x="138" y="27"/>
                      <a:pt x="138" y="27"/>
                    </a:cubicBezTo>
                    <a:lnTo>
                      <a:pt x="138" y="27"/>
                    </a:lnTo>
                    <a:cubicBezTo>
                      <a:pt x="125" y="34"/>
                      <a:pt x="144" y="27"/>
                      <a:pt x="112" y="40"/>
                    </a:cubicBezTo>
                    <a:cubicBezTo>
                      <a:pt x="136" y="23"/>
                      <a:pt x="137" y="20"/>
                      <a:pt x="132" y="20"/>
                    </a:cubicBezTo>
                    <a:cubicBezTo>
                      <a:pt x="128" y="20"/>
                      <a:pt x="121" y="21"/>
                      <a:pt x="118" y="21"/>
                    </a:cubicBezTo>
                    <a:cubicBezTo>
                      <a:pt x="113" y="21"/>
                      <a:pt x="113" y="18"/>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4"/>
              <p:cNvSpPr/>
              <p:nvPr/>
            </p:nvSpPr>
            <p:spPr>
              <a:xfrm>
                <a:off x="3517531" y="3190525"/>
                <a:ext cx="764" cy="764"/>
              </a:xfrm>
              <a:custGeom>
                <a:avLst/>
                <a:gdLst/>
                <a:ahLst/>
                <a:cxnLst/>
                <a:rect l="l" t="t" r="r" b="b"/>
                <a:pathLst>
                  <a:path w="8" h="8" extrusionOk="0">
                    <a:moveTo>
                      <a:pt x="1" y="7"/>
                    </a:moveTo>
                    <a:cubicBezTo>
                      <a:pt x="7" y="7"/>
                      <a:pt x="7" y="1"/>
                      <a:pt x="7" y="1"/>
                    </a:cubicBezTo>
                    <a:cubicBezTo>
                      <a:pt x="7" y="1"/>
                      <a:pt x="7" y="7"/>
                      <a:pt x="1"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4"/>
              <p:cNvSpPr/>
              <p:nvPr/>
            </p:nvSpPr>
            <p:spPr>
              <a:xfrm>
                <a:off x="3510079" y="3159281"/>
                <a:ext cx="44238" cy="41945"/>
              </a:xfrm>
              <a:custGeom>
                <a:avLst/>
                <a:gdLst/>
                <a:ahLst/>
                <a:cxnLst/>
                <a:rect l="l" t="t" r="r" b="b"/>
                <a:pathLst>
                  <a:path w="463" h="439" extrusionOk="0">
                    <a:moveTo>
                      <a:pt x="20" y="72"/>
                    </a:moveTo>
                    <a:cubicBezTo>
                      <a:pt x="20" y="72"/>
                      <a:pt x="0" y="86"/>
                      <a:pt x="0" y="86"/>
                    </a:cubicBezTo>
                    <a:lnTo>
                      <a:pt x="20" y="72"/>
                    </a:lnTo>
                    <a:lnTo>
                      <a:pt x="20" y="72"/>
                    </a:lnTo>
                    <a:cubicBezTo>
                      <a:pt x="20" y="72"/>
                      <a:pt x="20" y="72"/>
                      <a:pt x="20" y="72"/>
                    </a:cubicBezTo>
                    <a:close/>
                    <a:moveTo>
                      <a:pt x="275" y="131"/>
                    </a:moveTo>
                    <a:cubicBezTo>
                      <a:pt x="272" y="133"/>
                      <a:pt x="269" y="134"/>
                      <a:pt x="266" y="136"/>
                    </a:cubicBezTo>
                    <a:lnTo>
                      <a:pt x="266" y="136"/>
                    </a:lnTo>
                    <a:cubicBezTo>
                      <a:pt x="270" y="133"/>
                      <a:pt x="273" y="131"/>
                      <a:pt x="275" y="131"/>
                    </a:cubicBezTo>
                    <a:close/>
                    <a:moveTo>
                      <a:pt x="68" y="133"/>
                    </a:moveTo>
                    <a:cubicBezTo>
                      <a:pt x="65" y="135"/>
                      <a:pt x="61" y="138"/>
                      <a:pt x="53" y="144"/>
                    </a:cubicBezTo>
                    <a:cubicBezTo>
                      <a:pt x="60" y="139"/>
                      <a:pt x="65" y="136"/>
                      <a:pt x="68" y="133"/>
                    </a:cubicBezTo>
                    <a:close/>
                    <a:moveTo>
                      <a:pt x="346" y="148"/>
                    </a:moveTo>
                    <a:cubicBezTo>
                      <a:pt x="346" y="148"/>
                      <a:pt x="332" y="160"/>
                      <a:pt x="327" y="164"/>
                    </a:cubicBezTo>
                    <a:cubicBezTo>
                      <a:pt x="342" y="152"/>
                      <a:pt x="347" y="148"/>
                      <a:pt x="346" y="148"/>
                    </a:cubicBezTo>
                    <a:close/>
                    <a:moveTo>
                      <a:pt x="288" y="158"/>
                    </a:moveTo>
                    <a:cubicBezTo>
                      <a:pt x="283" y="163"/>
                      <a:pt x="279" y="167"/>
                      <a:pt x="279" y="168"/>
                    </a:cubicBezTo>
                    <a:lnTo>
                      <a:pt x="279" y="168"/>
                    </a:lnTo>
                    <a:cubicBezTo>
                      <a:pt x="283" y="165"/>
                      <a:pt x="286" y="162"/>
                      <a:pt x="288" y="158"/>
                    </a:cubicBezTo>
                    <a:close/>
                    <a:moveTo>
                      <a:pt x="367" y="158"/>
                    </a:moveTo>
                    <a:cubicBezTo>
                      <a:pt x="354" y="170"/>
                      <a:pt x="342" y="176"/>
                      <a:pt x="335" y="183"/>
                    </a:cubicBezTo>
                    <a:lnTo>
                      <a:pt x="335" y="183"/>
                    </a:lnTo>
                    <a:cubicBezTo>
                      <a:pt x="350" y="168"/>
                      <a:pt x="356" y="163"/>
                      <a:pt x="367" y="158"/>
                    </a:cubicBezTo>
                    <a:close/>
                    <a:moveTo>
                      <a:pt x="311" y="189"/>
                    </a:moveTo>
                    <a:cubicBezTo>
                      <a:pt x="317" y="189"/>
                      <a:pt x="289" y="209"/>
                      <a:pt x="288" y="209"/>
                    </a:cubicBezTo>
                    <a:cubicBezTo>
                      <a:pt x="288" y="209"/>
                      <a:pt x="289" y="207"/>
                      <a:pt x="295" y="203"/>
                    </a:cubicBezTo>
                    <a:cubicBezTo>
                      <a:pt x="301" y="197"/>
                      <a:pt x="305" y="193"/>
                      <a:pt x="308" y="190"/>
                    </a:cubicBezTo>
                    <a:cubicBezTo>
                      <a:pt x="309" y="190"/>
                      <a:pt x="310" y="189"/>
                      <a:pt x="311" y="189"/>
                    </a:cubicBezTo>
                    <a:close/>
                    <a:moveTo>
                      <a:pt x="308" y="301"/>
                    </a:moveTo>
                    <a:cubicBezTo>
                      <a:pt x="301" y="308"/>
                      <a:pt x="308" y="301"/>
                      <a:pt x="295" y="315"/>
                    </a:cubicBezTo>
                    <a:cubicBezTo>
                      <a:pt x="293" y="317"/>
                      <a:pt x="291" y="319"/>
                      <a:pt x="288" y="321"/>
                    </a:cubicBezTo>
                    <a:lnTo>
                      <a:pt x="288" y="321"/>
                    </a:lnTo>
                    <a:cubicBezTo>
                      <a:pt x="288" y="320"/>
                      <a:pt x="290" y="313"/>
                      <a:pt x="308" y="301"/>
                    </a:cubicBezTo>
                    <a:close/>
                    <a:moveTo>
                      <a:pt x="440" y="361"/>
                    </a:moveTo>
                    <a:cubicBezTo>
                      <a:pt x="438" y="363"/>
                      <a:pt x="435" y="365"/>
                      <a:pt x="432" y="367"/>
                    </a:cubicBezTo>
                    <a:cubicBezTo>
                      <a:pt x="435" y="365"/>
                      <a:pt x="438" y="363"/>
                      <a:pt x="440" y="361"/>
                    </a:cubicBezTo>
                    <a:close/>
                    <a:moveTo>
                      <a:pt x="321" y="360"/>
                    </a:moveTo>
                    <a:lnTo>
                      <a:pt x="321" y="360"/>
                    </a:lnTo>
                    <a:cubicBezTo>
                      <a:pt x="314" y="373"/>
                      <a:pt x="308" y="380"/>
                      <a:pt x="301" y="380"/>
                    </a:cubicBezTo>
                    <a:cubicBezTo>
                      <a:pt x="301" y="380"/>
                      <a:pt x="301" y="380"/>
                      <a:pt x="301" y="380"/>
                    </a:cubicBezTo>
                    <a:lnTo>
                      <a:pt x="301" y="380"/>
                    </a:lnTo>
                    <a:cubicBezTo>
                      <a:pt x="300" y="381"/>
                      <a:pt x="299" y="381"/>
                      <a:pt x="299" y="381"/>
                    </a:cubicBezTo>
                    <a:cubicBezTo>
                      <a:pt x="295" y="381"/>
                      <a:pt x="321" y="360"/>
                      <a:pt x="321" y="360"/>
                    </a:cubicBezTo>
                    <a:close/>
                    <a:moveTo>
                      <a:pt x="131" y="1"/>
                    </a:moveTo>
                    <a:lnTo>
                      <a:pt x="20" y="72"/>
                    </a:lnTo>
                    <a:lnTo>
                      <a:pt x="20" y="72"/>
                    </a:lnTo>
                    <a:cubicBezTo>
                      <a:pt x="29" y="73"/>
                      <a:pt x="15" y="89"/>
                      <a:pt x="21" y="89"/>
                    </a:cubicBezTo>
                    <a:cubicBezTo>
                      <a:pt x="22" y="89"/>
                      <a:pt x="26" y="88"/>
                      <a:pt x="31" y="84"/>
                    </a:cubicBezTo>
                    <a:lnTo>
                      <a:pt x="31" y="84"/>
                    </a:lnTo>
                    <a:cubicBezTo>
                      <a:pt x="25" y="89"/>
                      <a:pt x="21" y="95"/>
                      <a:pt x="7" y="105"/>
                    </a:cubicBezTo>
                    <a:cubicBezTo>
                      <a:pt x="11" y="105"/>
                      <a:pt x="34" y="95"/>
                      <a:pt x="46" y="95"/>
                    </a:cubicBezTo>
                    <a:cubicBezTo>
                      <a:pt x="55" y="95"/>
                      <a:pt x="56" y="102"/>
                      <a:pt x="33" y="125"/>
                    </a:cubicBezTo>
                    <a:cubicBezTo>
                      <a:pt x="54" y="112"/>
                      <a:pt x="63" y="108"/>
                      <a:pt x="66" y="108"/>
                    </a:cubicBezTo>
                    <a:cubicBezTo>
                      <a:pt x="71" y="108"/>
                      <a:pt x="48" y="127"/>
                      <a:pt x="53" y="131"/>
                    </a:cubicBezTo>
                    <a:cubicBezTo>
                      <a:pt x="53" y="131"/>
                      <a:pt x="79" y="118"/>
                      <a:pt x="85" y="118"/>
                    </a:cubicBezTo>
                    <a:lnTo>
                      <a:pt x="85" y="118"/>
                    </a:lnTo>
                    <a:cubicBezTo>
                      <a:pt x="73" y="126"/>
                      <a:pt x="72" y="127"/>
                      <a:pt x="73" y="127"/>
                    </a:cubicBezTo>
                    <a:cubicBezTo>
                      <a:pt x="73" y="127"/>
                      <a:pt x="74" y="126"/>
                      <a:pt x="74" y="126"/>
                    </a:cubicBezTo>
                    <a:cubicBezTo>
                      <a:pt x="75" y="126"/>
                      <a:pt x="75" y="127"/>
                      <a:pt x="68" y="133"/>
                    </a:cubicBezTo>
                    <a:lnTo>
                      <a:pt x="68" y="133"/>
                    </a:lnTo>
                    <a:cubicBezTo>
                      <a:pt x="71" y="131"/>
                      <a:pt x="72" y="131"/>
                      <a:pt x="73" y="131"/>
                    </a:cubicBezTo>
                    <a:cubicBezTo>
                      <a:pt x="75" y="131"/>
                      <a:pt x="76" y="131"/>
                      <a:pt x="82" y="128"/>
                    </a:cubicBezTo>
                    <a:lnTo>
                      <a:pt x="82" y="128"/>
                    </a:lnTo>
                    <a:cubicBezTo>
                      <a:pt x="80" y="130"/>
                      <a:pt x="79" y="131"/>
                      <a:pt x="79" y="131"/>
                    </a:cubicBezTo>
                    <a:cubicBezTo>
                      <a:pt x="80" y="131"/>
                      <a:pt x="91" y="125"/>
                      <a:pt x="105" y="118"/>
                    </a:cubicBezTo>
                    <a:lnTo>
                      <a:pt x="105" y="118"/>
                    </a:lnTo>
                    <a:cubicBezTo>
                      <a:pt x="92" y="131"/>
                      <a:pt x="72" y="144"/>
                      <a:pt x="72" y="144"/>
                    </a:cubicBezTo>
                    <a:cubicBezTo>
                      <a:pt x="90" y="133"/>
                      <a:pt x="97" y="129"/>
                      <a:pt x="98" y="129"/>
                    </a:cubicBezTo>
                    <a:lnTo>
                      <a:pt x="98" y="129"/>
                    </a:lnTo>
                    <a:cubicBezTo>
                      <a:pt x="101" y="129"/>
                      <a:pt x="94" y="136"/>
                      <a:pt x="97" y="136"/>
                    </a:cubicBezTo>
                    <a:cubicBezTo>
                      <a:pt x="99" y="136"/>
                      <a:pt x="104" y="133"/>
                      <a:pt x="118" y="125"/>
                    </a:cubicBezTo>
                    <a:lnTo>
                      <a:pt x="118" y="125"/>
                    </a:lnTo>
                    <a:cubicBezTo>
                      <a:pt x="98" y="144"/>
                      <a:pt x="125" y="144"/>
                      <a:pt x="138" y="144"/>
                    </a:cubicBezTo>
                    <a:cubicBezTo>
                      <a:pt x="125" y="151"/>
                      <a:pt x="118" y="158"/>
                      <a:pt x="118" y="158"/>
                    </a:cubicBezTo>
                    <a:cubicBezTo>
                      <a:pt x="124" y="154"/>
                      <a:pt x="128" y="153"/>
                      <a:pt x="130" y="153"/>
                    </a:cubicBezTo>
                    <a:cubicBezTo>
                      <a:pt x="137" y="153"/>
                      <a:pt x="130" y="165"/>
                      <a:pt x="137" y="165"/>
                    </a:cubicBezTo>
                    <a:cubicBezTo>
                      <a:pt x="140" y="165"/>
                      <a:pt x="149" y="161"/>
                      <a:pt x="168" y="149"/>
                    </a:cubicBezTo>
                    <a:lnTo>
                      <a:pt x="168" y="149"/>
                    </a:lnTo>
                    <a:cubicBezTo>
                      <a:pt x="134" y="172"/>
                      <a:pt x="166" y="155"/>
                      <a:pt x="131" y="184"/>
                    </a:cubicBezTo>
                    <a:cubicBezTo>
                      <a:pt x="150" y="171"/>
                      <a:pt x="158" y="167"/>
                      <a:pt x="160" y="167"/>
                    </a:cubicBezTo>
                    <a:lnTo>
                      <a:pt x="160" y="167"/>
                    </a:lnTo>
                    <a:cubicBezTo>
                      <a:pt x="166" y="167"/>
                      <a:pt x="144" y="188"/>
                      <a:pt x="144" y="197"/>
                    </a:cubicBezTo>
                    <a:cubicBezTo>
                      <a:pt x="142" y="204"/>
                      <a:pt x="144" y="207"/>
                      <a:pt x="149" y="207"/>
                    </a:cubicBezTo>
                    <a:cubicBezTo>
                      <a:pt x="157" y="207"/>
                      <a:pt x="172" y="201"/>
                      <a:pt x="184" y="197"/>
                    </a:cubicBezTo>
                    <a:cubicBezTo>
                      <a:pt x="187" y="197"/>
                      <a:pt x="198" y="191"/>
                      <a:pt x="201" y="191"/>
                    </a:cubicBezTo>
                    <a:lnTo>
                      <a:pt x="201" y="191"/>
                    </a:lnTo>
                    <a:cubicBezTo>
                      <a:pt x="202" y="191"/>
                      <a:pt x="198" y="195"/>
                      <a:pt x="177" y="210"/>
                    </a:cubicBezTo>
                    <a:cubicBezTo>
                      <a:pt x="177" y="210"/>
                      <a:pt x="191" y="201"/>
                      <a:pt x="199" y="194"/>
                    </a:cubicBezTo>
                    <a:lnTo>
                      <a:pt x="199" y="194"/>
                    </a:lnTo>
                    <a:cubicBezTo>
                      <a:pt x="172" y="218"/>
                      <a:pt x="165" y="230"/>
                      <a:pt x="173" y="230"/>
                    </a:cubicBezTo>
                    <a:cubicBezTo>
                      <a:pt x="179" y="230"/>
                      <a:pt x="194" y="223"/>
                      <a:pt x="216" y="210"/>
                    </a:cubicBezTo>
                    <a:lnTo>
                      <a:pt x="216" y="210"/>
                    </a:lnTo>
                    <a:cubicBezTo>
                      <a:pt x="197" y="223"/>
                      <a:pt x="184" y="236"/>
                      <a:pt x="170" y="243"/>
                    </a:cubicBezTo>
                    <a:cubicBezTo>
                      <a:pt x="175" y="243"/>
                      <a:pt x="197" y="228"/>
                      <a:pt x="197" y="228"/>
                    </a:cubicBezTo>
                    <a:lnTo>
                      <a:pt x="197" y="228"/>
                    </a:lnTo>
                    <a:cubicBezTo>
                      <a:pt x="197" y="228"/>
                      <a:pt x="192" y="232"/>
                      <a:pt x="177" y="243"/>
                    </a:cubicBezTo>
                    <a:cubicBezTo>
                      <a:pt x="202" y="232"/>
                      <a:pt x="217" y="225"/>
                      <a:pt x="224" y="225"/>
                    </a:cubicBezTo>
                    <a:cubicBezTo>
                      <a:pt x="231" y="225"/>
                      <a:pt x="232" y="230"/>
                      <a:pt x="229" y="243"/>
                    </a:cubicBezTo>
                    <a:cubicBezTo>
                      <a:pt x="242" y="229"/>
                      <a:pt x="256" y="216"/>
                      <a:pt x="262" y="216"/>
                    </a:cubicBezTo>
                    <a:lnTo>
                      <a:pt x="262" y="216"/>
                    </a:lnTo>
                    <a:cubicBezTo>
                      <a:pt x="254" y="224"/>
                      <a:pt x="242" y="239"/>
                      <a:pt x="247" y="239"/>
                    </a:cubicBezTo>
                    <a:cubicBezTo>
                      <a:pt x="250" y="239"/>
                      <a:pt x="261" y="231"/>
                      <a:pt x="288" y="210"/>
                    </a:cubicBezTo>
                    <a:lnTo>
                      <a:pt x="288" y="210"/>
                    </a:lnTo>
                    <a:cubicBezTo>
                      <a:pt x="283" y="215"/>
                      <a:pt x="262" y="233"/>
                      <a:pt x="265" y="233"/>
                    </a:cubicBezTo>
                    <a:cubicBezTo>
                      <a:pt x="266" y="233"/>
                      <a:pt x="271" y="230"/>
                      <a:pt x="282" y="223"/>
                    </a:cubicBezTo>
                    <a:lnTo>
                      <a:pt x="282" y="223"/>
                    </a:lnTo>
                    <a:cubicBezTo>
                      <a:pt x="272" y="229"/>
                      <a:pt x="269" y="233"/>
                      <a:pt x="265" y="237"/>
                    </a:cubicBezTo>
                    <a:lnTo>
                      <a:pt x="265" y="237"/>
                    </a:lnTo>
                    <a:cubicBezTo>
                      <a:pt x="252" y="247"/>
                      <a:pt x="247" y="251"/>
                      <a:pt x="248" y="251"/>
                    </a:cubicBezTo>
                    <a:cubicBezTo>
                      <a:pt x="248" y="251"/>
                      <a:pt x="249" y="251"/>
                      <a:pt x="250" y="249"/>
                    </a:cubicBezTo>
                    <a:lnTo>
                      <a:pt x="250" y="249"/>
                    </a:lnTo>
                    <a:cubicBezTo>
                      <a:pt x="248" y="251"/>
                      <a:pt x="246" y="253"/>
                      <a:pt x="242" y="256"/>
                    </a:cubicBezTo>
                    <a:cubicBezTo>
                      <a:pt x="247" y="254"/>
                      <a:pt x="250" y="253"/>
                      <a:pt x="253" y="253"/>
                    </a:cubicBezTo>
                    <a:cubicBezTo>
                      <a:pt x="263" y="253"/>
                      <a:pt x="263" y="264"/>
                      <a:pt x="242" y="295"/>
                    </a:cubicBezTo>
                    <a:cubicBezTo>
                      <a:pt x="263" y="284"/>
                      <a:pt x="275" y="279"/>
                      <a:pt x="280" y="279"/>
                    </a:cubicBezTo>
                    <a:cubicBezTo>
                      <a:pt x="293" y="279"/>
                      <a:pt x="268" y="308"/>
                      <a:pt x="249" y="341"/>
                    </a:cubicBezTo>
                    <a:cubicBezTo>
                      <a:pt x="254" y="336"/>
                      <a:pt x="255" y="335"/>
                      <a:pt x="255" y="335"/>
                    </a:cubicBezTo>
                    <a:lnTo>
                      <a:pt x="255" y="335"/>
                    </a:lnTo>
                    <a:cubicBezTo>
                      <a:pt x="255" y="335"/>
                      <a:pt x="253" y="338"/>
                      <a:pt x="254" y="338"/>
                    </a:cubicBezTo>
                    <a:cubicBezTo>
                      <a:pt x="256" y="338"/>
                      <a:pt x="264" y="334"/>
                      <a:pt x="288" y="315"/>
                    </a:cubicBezTo>
                    <a:lnTo>
                      <a:pt x="288" y="315"/>
                    </a:lnTo>
                    <a:cubicBezTo>
                      <a:pt x="275" y="325"/>
                      <a:pt x="271" y="328"/>
                      <a:pt x="272" y="328"/>
                    </a:cubicBezTo>
                    <a:cubicBezTo>
                      <a:pt x="273" y="328"/>
                      <a:pt x="284" y="321"/>
                      <a:pt x="288" y="321"/>
                    </a:cubicBezTo>
                    <a:lnTo>
                      <a:pt x="288" y="321"/>
                    </a:lnTo>
                    <a:cubicBezTo>
                      <a:pt x="283" y="326"/>
                      <a:pt x="275" y="332"/>
                      <a:pt x="262" y="341"/>
                    </a:cubicBezTo>
                    <a:cubicBezTo>
                      <a:pt x="276" y="331"/>
                      <a:pt x="282" y="328"/>
                      <a:pt x="285" y="328"/>
                    </a:cubicBezTo>
                    <a:cubicBezTo>
                      <a:pt x="289" y="328"/>
                      <a:pt x="279" y="339"/>
                      <a:pt x="280" y="339"/>
                    </a:cubicBezTo>
                    <a:cubicBezTo>
                      <a:pt x="281" y="339"/>
                      <a:pt x="287" y="333"/>
                      <a:pt x="308" y="315"/>
                    </a:cubicBezTo>
                    <a:lnTo>
                      <a:pt x="308" y="315"/>
                    </a:lnTo>
                    <a:cubicBezTo>
                      <a:pt x="281" y="341"/>
                      <a:pt x="273" y="349"/>
                      <a:pt x="274" y="349"/>
                    </a:cubicBezTo>
                    <a:cubicBezTo>
                      <a:pt x="275" y="349"/>
                      <a:pt x="296" y="332"/>
                      <a:pt x="308" y="328"/>
                    </a:cubicBezTo>
                    <a:lnTo>
                      <a:pt x="308" y="328"/>
                    </a:lnTo>
                    <a:cubicBezTo>
                      <a:pt x="288" y="343"/>
                      <a:pt x="286" y="345"/>
                      <a:pt x="288" y="345"/>
                    </a:cubicBezTo>
                    <a:cubicBezTo>
                      <a:pt x="289" y="345"/>
                      <a:pt x="291" y="345"/>
                      <a:pt x="292" y="345"/>
                    </a:cubicBezTo>
                    <a:cubicBezTo>
                      <a:pt x="295" y="345"/>
                      <a:pt x="293" y="348"/>
                      <a:pt x="269" y="367"/>
                    </a:cubicBezTo>
                    <a:cubicBezTo>
                      <a:pt x="274" y="363"/>
                      <a:pt x="276" y="361"/>
                      <a:pt x="277" y="361"/>
                    </a:cubicBezTo>
                    <a:lnTo>
                      <a:pt x="277" y="361"/>
                    </a:lnTo>
                    <a:cubicBezTo>
                      <a:pt x="281" y="361"/>
                      <a:pt x="257" y="386"/>
                      <a:pt x="262" y="386"/>
                    </a:cubicBezTo>
                    <a:cubicBezTo>
                      <a:pt x="275" y="373"/>
                      <a:pt x="295" y="360"/>
                      <a:pt x="295" y="360"/>
                    </a:cubicBezTo>
                    <a:lnTo>
                      <a:pt x="295" y="360"/>
                    </a:lnTo>
                    <a:cubicBezTo>
                      <a:pt x="285" y="370"/>
                      <a:pt x="280" y="375"/>
                      <a:pt x="281" y="375"/>
                    </a:cubicBezTo>
                    <a:cubicBezTo>
                      <a:pt x="282" y="375"/>
                      <a:pt x="288" y="370"/>
                      <a:pt x="301" y="360"/>
                    </a:cubicBezTo>
                    <a:lnTo>
                      <a:pt x="301" y="360"/>
                    </a:lnTo>
                    <a:cubicBezTo>
                      <a:pt x="288" y="373"/>
                      <a:pt x="282" y="380"/>
                      <a:pt x="282" y="380"/>
                    </a:cubicBezTo>
                    <a:cubicBezTo>
                      <a:pt x="283" y="380"/>
                      <a:pt x="291" y="373"/>
                      <a:pt x="308" y="360"/>
                    </a:cubicBezTo>
                    <a:lnTo>
                      <a:pt x="308" y="360"/>
                    </a:lnTo>
                    <a:cubicBezTo>
                      <a:pt x="286" y="383"/>
                      <a:pt x="280" y="390"/>
                      <a:pt x="283" y="390"/>
                    </a:cubicBezTo>
                    <a:cubicBezTo>
                      <a:pt x="285" y="390"/>
                      <a:pt x="293" y="386"/>
                      <a:pt x="301" y="380"/>
                    </a:cubicBezTo>
                    <a:lnTo>
                      <a:pt x="301" y="380"/>
                    </a:lnTo>
                    <a:cubicBezTo>
                      <a:pt x="289" y="393"/>
                      <a:pt x="286" y="397"/>
                      <a:pt x="288" y="397"/>
                    </a:cubicBezTo>
                    <a:cubicBezTo>
                      <a:pt x="292" y="397"/>
                      <a:pt x="309" y="385"/>
                      <a:pt x="321" y="373"/>
                    </a:cubicBezTo>
                    <a:lnTo>
                      <a:pt x="321" y="373"/>
                    </a:lnTo>
                    <a:cubicBezTo>
                      <a:pt x="303" y="395"/>
                      <a:pt x="295" y="406"/>
                      <a:pt x="299" y="406"/>
                    </a:cubicBezTo>
                    <a:cubicBezTo>
                      <a:pt x="301" y="406"/>
                      <a:pt x="310" y="400"/>
                      <a:pt x="327" y="386"/>
                    </a:cubicBezTo>
                    <a:lnTo>
                      <a:pt x="327" y="386"/>
                    </a:lnTo>
                    <a:cubicBezTo>
                      <a:pt x="315" y="396"/>
                      <a:pt x="312" y="400"/>
                      <a:pt x="314" y="400"/>
                    </a:cubicBezTo>
                    <a:cubicBezTo>
                      <a:pt x="317" y="400"/>
                      <a:pt x="330" y="391"/>
                      <a:pt x="341" y="380"/>
                    </a:cubicBezTo>
                    <a:lnTo>
                      <a:pt x="341" y="380"/>
                    </a:lnTo>
                    <a:cubicBezTo>
                      <a:pt x="317" y="404"/>
                      <a:pt x="305" y="418"/>
                      <a:pt x="310" y="418"/>
                    </a:cubicBezTo>
                    <a:cubicBezTo>
                      <a:pt x="313" y="418"/>
                      <a:pt x="323" y="412"/>
                      <a:pt x="341" y="400"/>
                    </a:cubicBezTo>
                    <a:lnTo>
                      <a:pt x="341" y="400"/>
                    </a:lnTo>
                    <a:cubicBezTo>
                      <a:pt x="324" y="415"/>
                      <a:pt x="319" y="420"/>
                      <a:pt x="320" y="420"/>
                    </a:cubicBezTo>
                    <a:cubicBezTo>
                      <a:pt x="323" y="420"/>
                      <a:pt x="353" y="398"/>
                      <a:pt x="358" y="398"/>
                    </a:cubicBezTo>
                    <a:lnTo>
                      <a:pt x="358" y="398"/>
                    </a:lnTo>
                    <a:cubicBezTo>
                      <a:pt x="360" y="398"/>
                      <a:pt x="355" y="404"/>
                      <a:pt x="334" y="426"/>
                    </a:cubicBezTo>
                    <a:cubicBezTo>
                      <a:pt x="344" y="415"/>
                      <a:pt x="348" y="413"/>
                      <a:pt x="348" y="413"/>
                    </a:cubicBezTo>
                    <a:lnTo>
                      <a:pt x="348" y="413"/>
                    </a:lnTo>
                    <a:cubicBezTo>
                      <a:pt x="349" y="413"/>
                      <a:pt x="348" y="415"/>
                      <a:pt x="349" y="415"/>
                    </a:cubicBezTo>
                    <a:cubicBezTo>
                      <a:pt x="350" y="415"/>
                      <a:pt x="355" y="411"/>
                      <a:pt x="373" y="393"/>
                    </a:cubicBezTo>
                    <a:lnTo>
                      <a:pt x="373" y="393"/>
                    </a:lnTo>
                    <a:cubicBezTo>
                      <a:pt x="367" y="403"/>
                      <a:pt x="363" y="408"/>
                      <a:pt x="364" y="408"/>
                    </a:cubicBezTo>
                    <a:cubicBezTo>
                      <a:pt x="365" y="408"/>
                      <a:pt x="370" y="403"/>
                      <a:pt x="380" y="393"/>
                    </a:cubicBezTo>
                    <a:lnTo>
                      <a:pt x="380" y="393"/>
                    </a:lnTo>
                    <a:cubicBezTo>
                      <a:pt x="359" y="418"/>
                      <a:pt x="354" y="427"/>
                      <a:pt x="360" y="427"/>
                    </a:cubicBezTo>
                    <a:cubicBezTo>
                      <a:pt x="363" y="427"/>
                      <a:pt x="370" y="424"/>
                      <a:pt x="380" y="419"/>
                    </a:cubicBezTo>
                    <a:lnTo>
                      <a:pt x="380" y="419"/>
                    </a:lnTo>
                    <a:cubicBezTo>
                      <a:pt x="365" y="434"/>
                      <a:pt x="360" y="438"/>
                      <a:pt x="360" y="438"/>
                    </a:cubicBezTo>
                    <a:cubicBezTo>
                      <a:pt x="360" y="438"/>
                      <a:pt x="369" y="432"/>
                      <a:pt x="380" y="432"/>
                    </a:cubicBezTo>
                    <a:cubicBezTo>
                      <a:pt x="380" y="426"/>
                      <a:pt x="380" y="419"/>
                      <a:pt x="406" y="400"/>
                    </a:cubicBezTo>
                    <a:cubicBezTo>
                      <a:pt x="413" y="393"/>
                      <a:pt x="413" y="393"/>
                      <a:pt x="432" y="380"/>
                    </a:cubicBezTo>
                    <a:cubicBezTo>
                      <a:pt x="432" y="380"/>
                      <a:pt x="439" y="367"/>
                      <a:pt x="452" y="360"/>
                    </a:cubicBezTo>
                    <a:cubicBezTo>
                      <a:pt x="452" y="357"/>
                      <a:pt x="453" y="354"/>
                      <a:pt x="452" y="354"/>
                    </a:cubicBezTo>
                    <a:cubicBezTo>
                      <a:pt x="451" y="354"/>
                      <a:pt x="448" y="355"/>
                      <a:pt x="443" y="359"/>
                    </a:cubicBezTo>
                    <a:lnTo>
                      <a:pt x="443" y="359"/>
                    </a:lnTo>
                    <a:cubicBezTo>
                      <a:pt x="444" y="358"/>
                      <a:pt x="445" y="357"/>
                      <a:pt x="446" y="356"/>
                    </a:cubicBezTo>
                    <a:lnTo>
                      <a:pt x="446" y="356"/>
                    </a:lnTo>
                    <a:cubicBezTo>
                      <a:pt x="444" y="357"/>
                      <a:pt x="442" y="359"/>
                      <a:pt x="440" y="361"/>
                    </a:cubicBezTo>
                    <a:lnTo>
                      <a:pt x="440" y="361"/>
                    </a:lnTo>
                    <a:cubicBezTo>
                      <a:pt x="441" y="360"/>
                      <a:pt x="442" y="359"/>
                      <a:pt x="443" y="359"/>
                    </a:cubicBezTo>
                    <a:lnTo>
                      <a:pt x="443" y="359"/>
                    </a:lnTo>
                    <a:cubicBezTo>
                      <a:pt x="433" y="368"/>
                      <a:pt x="419" y="380"/>
                      <a:pt x="419" y="380"/>
                    </a:cubicBezTo>
                    <a:cubicBezTo>
                      <a:pt x="437" y="362"/>
                      <a:pt x="421" y="378"/>
                      <a:pt x="452" y="347"/>
                    </a:cubicBezTo>
                    <a:lnTo>
                      <a:pt x="452" y="347"/>
                    </a:lnTo>
                    <a:cubicBezTo>
                      <a:pt x="452" y="349"/>
                      <a:pt x="449" y="352"/>
                      <a:pt x="446" y="356"/>
                    </a:cubicBezTo>
                    <a:lnTo>
                      <a:pt x="446" y="356"/>
                    </a:lnTo>
                    <a:cubicBezTo>
                      <a:pt x="453" y="349"/>
                      <a:pt x="458" y="343"/>
                      <a:pt x="457" y="343"/>
                    </a:cubicBezTo>
                    <a:lnTo>
                      <a:pt x="457" y="343"/>
                    </a:lnTo>
                    <a:cubicBezTo>
                      <a:pt x="456" y="343"/>
                      <a:pt x="455" y="344"/>
                      <a:pt x="452" y="347"/>
                    </a:cubicBezTo>
                    <a:cubicBezTo>
                      <a:pt x="454" y="345"/>
                      <a:pt x="456" y="343"/>
                      <a:pt x="458" y="341"/>
                    </a:cubicBezTo>
                    <a:cubicBezTo>
                      <a:pt x="463" y="334"/>
                      <a:pt x="463" y="332"/>
                      <a:pt x="460" y="332"/>
                    </a:cubicBezTo>
                    <a:cubicBezTo>
                      <a:pt x="456" y="332"/>
                      <a:pt x="448" y="336"/>
                      <a:pt x="443" y="336"/>
                    </a:cubicBezTo>
                    <a:cubicBezTo>
                      <a:pt x="441" y="336"/>
                      <a:pt x="440" y="335"/>
                      <a:pt x="439" y="334"/>
                    </a:cubicBezTo>
                    <a:cubicBezTo>
                      <a:pt x="434" y="334"/>
                      <a:pt x="447" y="317"/>
                      <a:pt x="443" y="317"/>
                    </a:cubicBezTo>
                    <a:lnTo>
                      <a:pt x="443" y="317"/>
                    </a:lnTo>
                    <a:cubicBezTo>
                      <a:pt x="441" y="317"/>
                      <a:pt x="434" y="321"/>
                      <a:pt x="419" y="334"/>
                    </a:cubicBezTo>
                    <a:lnTo>
                      <a:pt x="419" y="334"/>
                    </a:lnTo>
                    <a:cubicBezTo>
                      <a:pt x="423" y="330"/>
                      <a:pt x="426" y="328"/>
                      <a:pt x="426" y="328"/>
                    </a:cubicBezTo>
                    <a:cubicBezTo>
                      <a:pt x="440" y="311"/>
                      <a:pt x="441" y="306"/>
                      <a:pt x="438" y="306"/>
                    </a:cubicBezTo>
                    <a:cubicBezTo>
                      <a:pt x="432" y="306"/>
                      <a:pt x="418" y="315"/>
                      <a:pt x="413" y="315"/>
                    </a:cubicBezTo>
                    <a:cubicBezTo>
                      <a:pt x="410" y="315"/>
                      <a:pt x="411" y="312"/>
                      <a:pt x="419" y="301"/>
                    </a:cubicBezTo>
                    <a:lnTo>
                      <a:pt x="419" y="301"/>
                    </a:lnTo>
                    <a:cubicBezTo>
                      <a:pt x="406" y="315"/>
                      <a:pt x="386" y="328"/>
                      <a:pt x="386" y="328"/>
                    </a:cubicBezTo>
                    <a:cubicBezTo>
                      <a:pt x="402" y="312"/>
                      <a:pt x="408" y="305"/>
                      <a:pt x="408" y="305"/>
                    </a:cubicBezTo>
                    <a:lnTo>
                      <a:pt x="408" y="305"/>
                    </a:lnTo>
                    <a:cubicBezTo>
                      <a:pt x="407" y="305"/>
                      <a:pt x="397" y="314"/>
                      <a:pt x="380" y="328"/>
                    </a:cubicBezTo>
                    <a:cubicBezTo>
                      <a:pt x="385" y="322"/>
                      <a:pt x="386" y="321"/>
                      <a:pt x="384" y="321"/>
                    </a:cubicBezTo>
                    <a:lnTo>
                      <a:pt x="384" y="321"/>
                    </a:lnTo>
                    <a:cubicBezTo>
                      <a:pt x="383" y="321"/>
                      <a:pt x="378" y="323"/>
                      <a:pt x="377" y="323"/>
                    </a:cubicBezTo>
                    <a:cubicBezTo>
                      <a:pt x="375" y="323"/>
                      <a:pt x="378" y="320"/>
                      <a:pt x="393" y="308"/>
                    </a:cubicBezTo>
                    <a:lnTo>
                      <a:pt x="393" y="308"/>
                    </a:lnTo>
                    <a:cubicBezTo>
                      <a:pt x="389" y="312"/>
                      <a:pt x="388" y="314"/>
                      <a:pt x="389" y="314"/>
                    </a:cubicBezTo>
                    <a:cubicBezTo>
                      <a:pt x="390" y="314"/>
                      <a:pt x="397" y="308"/>
                      <a:pt x="393" y="308"/>
                    </a:cubicBezTo>
                    <a:lnTo>
                      <a:pt x="393" y="308"/>
                    </a:lnTo>
                    <a:cubicBezTo>
                      <a:pt x="393" y="308"/>
                      <a:pt x="393" y="308"/>
                      <a:pt x="393" y="308"/>
                    </a:cubicBezTo>
                    <a:cubicBezTo>
                      <a:pt x="401" y="300"/>
                      <a:pt x="403" y="298"/>
                      <a:pt x="403" y="298"/>
                    </a:cubicBezTo>
                    <a:lnTo>
                      <a:pt x="403" y="298"/>
                    </a:lnTo>
                    <a:cubicBezTo>
                      <a:pt x="402" y="298"/>
                      <a:pt x="394" y="304"/>
                      <a:pt x="386" y="308"/>
                    </a:cubicBezTo>
                    <a:cubicBezTo>
                      <a:pt x="399" y="295"/>
                      <a:pt x="406" y="295"/>
                      <a:pt x="406" y="288"/>
                    </a:cubicBezTo>
                    <a:lnTo>
                      <a:pt x="406" y="288"/>
                    </a:lnTo>
                    <a:cubicBezTo>
                      <a:pt x="395" y="299"/>
                      <a:pt x="385" y="306"/>
                      <a:pt x="382" y="306"/>
                    </a:cubicBezTo>
                    <a:cubicBezTo>
                      <a:pt x="380" y="306"/>
                      <a:pt x="384" y="301"/>
                      <a:pt x="399" y="288"/>
                    </a:cubicBezTo>
                    <a:lnTo>
                      <a:pt x="399" y="288"/>
                    </a:lnTo>
                    <a:cubicBezTo>
                      <a:pt x="393" y="293"/>
                      <a:pt x="391" y="293"/>
                      <a:pt x="391" y="293"/>
                    </a:cubicBezTo>
                    <a:cubicBezTo>
                      <a:pt x="391" y="293"/>
                      <a:pt x="391" y="293"/>
                      <a:pt x="391" y="293"/>
                    </a:cubicBezTo>
                    <a:lnTo>
                      <a:pt x="391" y="293"/>
                    </a:lnTo>
                    <a:cubicBezTo>
                      <a:pt x="391" y="293"/>
                      <a:pt x="389" y="295"/>
                      <a:pt x="373" y="308"/>
                    </a:cubicBezTo>
                    <a:cubicBezTo>
                      <a:pt x="404" y="280"/>
                      <a:pt x="412" y="271"/>
                      <a:pt x="409" y="271"/>
                    </a:cubicBezTo>
                    <a:lnTo>
                      <a:pt x="409" y="271"/>
                    </a:lnTo>
                    <a:cubicBezTo>
                      <a:pt x="405" y="271"/>
                      <a:pt x="372" y="295"/>
                      <a:pt x="367" y="295"/>
                    </a:cubicBezTo>
                    <a:cubicBezTo>
                      <a:pt x="367" y="295"/>
                      <a:pt x="367" y="295"/>
                      <a:pt x="367" y="295"/>
                    </a:cubicBezTo>
                    <a:cubicBezTo>
                      <a:pt x="362" y="290"/>
                      <a:pt x="405" y="244"/>
                      <a:pt x="399" y="244"/>
                    </a:cubicBezTo>
                    <a:lnTo>
                      <a:pt x="399" y="244"/>
                    </a:lnTo>
                    <a:cubicBezTo>
                      <a:pt x="397" y="244"/>
                      <a:pt x="389" y="249"/>
                      <a:pt x="373" y="262"/>
                    </a:cubicBezTo>
                    <a:cubicBezTo>
                      <a:pt x="382" y="253"/>
                      <a:pt x="384" y="250"/>
                      <a:pt x="383" y="250"/>
                    </a:cubicBezTo>
                    <a:lnTo>
                      <a:pt x="383" y="250"/>
                    </a:lnTo>
                    <a:cubicBezTo>
                      <a:pt x="380" y="250"/>
                      <a:pt x="363" y="262"/>
                      <a:pt x="362" y="262"/>
                    </a:cubicBezTo>
                    <a:cubicBezTo>
                      <a:pt x="362" y="262"/>
                      <a:pt x="367" y="258"/>
                      <a:pt x="386" y="243"/>
                    </a:cubicBezTo>
                    <a:lnTo>
                      <a:pt x="386" y="243"/>
                    </a:lnTo>
                    <a:cubicBezTo>
                      <a:pt x="381" y="245"/>
                      <a:pt x="376" y="245"/>
                      <a:pt x="374" y="245"/>
                    </a:cubicBezTo>
                    <a:cubicBezTo>
                      <a:pt x="361" y="245"/>
                      <a:pt x="372" y="230"/>
                      <a:pt x="366" y="230"/>
                    </a:cubicBezTo>
                    <a:cubicBezTo>
                      <a:pt x="364" y="230"/>
                      <a:pt x="360" y="232"/>
                      <a:pt x="354" y="236"/>
                    </a:cubicBezTo>
                    <a:cubicBezTo>
                      <a:pt x="390" y="200"/>
                      <a:pt x="392" y="191"/>
                      <a:pt x="383" y="191"/>
                    </a:cubicBezTo>
                    <a:cubicBezTo>
                      <a:pt x="373" y="191"/>
                      <a:pt x="352" y="201"/>
                      <a:pt x="344" y="201"/>
                    </a:cubicBezTo>
                    <a:cubicBezTo>
                      <a:pt x="341" y="201"/>
                      <a:pt x="340" y="200"/>
                      <a:pt x="341" y="197"/>
                    </a:cubicBezTo>
                    <a:cubicBezTo>
                      <a:pt x="352" y="185"/>
                      <a:pt x="375" y="157"/>
                      <a:pt x="369" y="157"/>
                    </a:cubicBezTo>
                    <a:lnTo>
                      <a:pt x="369" y="157"/>
                    </a:lnTo>
                    <a:cubicBezTo>
                      <a:pt x="369" y="157"/>
                      <a:pt x="368" y="157"/>
                      <a:pt x="367" y="158"/>
                    </a:cubicBezTo>
                    <a:cubicBezTo>
                      <a:pt x="367" y="158"/>
                      <a:pt x="367" y="158"/>
                      <a:pt x="367" y="158"/>
                    </a:cubicBezTo>
                    <a:lnTo>
                      <a:pt x="367" y="158"/>
                    </a:lnTo>
                    <a:cubicBezTo>
                      <a:pt x="366" y="158"/>
                      <a:pt x="365" y="158"/>
                      <a:pt x="364" y="158"/>
                    </a:cubicBezTo>
                    <a:cubicBezTo>
                      <a:pt x="357" y="158"/>
                      <a:pt x="372" y="141"/>
                      <a:pt x="365" y="141"/>
                    </a:cubicBezTo>
                    <a:cubicBezTo>
                      <a:pt x="362" y="141"/>
                      <a:pt x="352" y="146"/>
                      <a:pt x="327" y="164"/>
                    </a:cubicBezTo>
                    <a:cubicBezTo>
                      <a:pt x="321" y="164"/>
                      <a:pt x="327" y="164"/>
                      <a:pt x="314" y="171"/>
                    </a:cubicBezTo>
                    <a:cubicBezTo>
                      <a:pt x="321" y="164"/>
                      <a:pt x="327" y="158"/>
                      <a:pt x="347" y="144"/>
                    </a:cubicBezTo>
                    <a:lnTo>
                      <a:pt x="347" y="144"/>
                    </a:lnTo>
                    <a:cubicBezTo>
                      <a:pt x="321" y="158"/>
                      <a:pt x="341" y="144"/>
                      <a:pt x="308" y="171"/>
                    </a:cubicBezTo>
                    <a:cubicBezTo>
                      <a:pt x="322" y="157"/>
                      <a:pt x="330" y="147"/>
                      <a:pt x="326" y="147"/>
                    </a:cubicBezTo>
                    <a:lnTo>
                      <a:pt x="326" y="147"/>
                    </a:lnTo>
                    <a:cubicBezTo>
                      <a:pt x="323" y="147"/>
                      <a:pt x="310" y="155"/>
                      <a:pt x="282" y="177"/>
                    </a:cubicBezTo>
                    <a:cubicBezTo>
                      <a:pt x="298" y="164"/>
                      <a:pt x="305" y="158"/>
                      <a:pt x="307" y="155"/>
                    </a:cubicBezTo>
                    <a:lnTo>
                      <a:pt x="307" y="155"/>
                    </a:lnTo>
                    <a:cubicBezTo>
                      <a:pt x="309" y="154"/>
                      <a:pt x="312" y="153"/>
                      <a:pt x="314" y="151"/>
                    </a:cubicBezTo>
                    <a:lnTo>
                      <a:pt x="314" y="151"/>
                    </a:lnTo>
                    <a:cubicBezTo>
                      <a:pt x="312" y="152"/>
                      <a:pt x="310" y="154"/>
                      <a:pt x="308" y="155"/>
                    </a:cubicBezTo>
                    <a:lnTo>
                      <a:pt x="308" y="155"/>
                    </a:lnTo>
                    <a:cubicBezTo>
                      <a:pt x="308" y="155"/>
                      <a:pt x="308" y="154"/>
                      <a:pt x="308" y="154"/>
                    </a:cubicBezTo>
                    <a:lnTo>
                      <a:pt x="308" y="154"/>
                    </a:lnTo>
                    <a:cubicBezTo>
                      <a:pt x="306" y="154"/>
                      <a:pt x="300" y="159"/>
                      <a:pt x="297" y="161"/>
                    </a:cubicBezTo>
                    <a:lnTo>
                      <a:pt x="297" y="161"/>
                    </a:lnTo>
                    <a:cubicBezTo>
                      <a:pt x="286" y="167"/>
                      <a:pt x="281" y="169"/>
                      <a:pt x="279" y="169"/>
                    </a:cubicBezTo>
                    <a:cubicBezTo>
                      <a:pt x="279" y="169"/>
                      <a:pt x="279" y="169"/>
                      <a:pt x="279" y="168"/>
                    </a:cubicBezTo>
                    <a:lnTo>
                      <a:pt x="279" y="168"/>
                    </a:lnTo>
                    <a:cubicBezTo>
                      <a:pt x="272" y="174"/>
                      <a:pt x="263" y="178"/>
                      <a:pt x="258" y="182"/>
                    </a:cubicBezTo>
                    <a:lnTo>
                      <a:pt x="258" y="182"/>
                    </a:lnTo>
                    <a:cubicBezTo>
                      <a:pt x="266" y="175"/>
                      <a:pt x="274" y="168"/>
                      <a:pt x="282" y="162"/>
                    </a:cubicBezTo>
                    <a:lnTo>
                      <a:pt x="282" y="162"/>
                    </a:lnTo>
                    <a:cubicBezTo>
                      <a:pt x="274" y="167"/>
                      <a:pt x="270" y="169"/>
                      <a:pt x="269" y="169"/>
                    </a:cubicBezTo>
                    <a:lnTo>
                      <a:pt x="269" y="169"/>
                    </a:lnTo>
                    <a:lnTo>
                      <a:pt x="289" y="153"/>
                    </a:lnTo>
                    <a:lnTo>
                      <a:pt x="289" y="153"/>
                    </a:lnTo>
                    <a:cubicBezTo>
                      <a:pt x="291" y="152"/>
                      <a:pt x="292" y="152"/>
                      <a:pt x="294" y="152"/>
                    </a:cubicBezTo>
                    <a:lnTo>
                      <a:pt x="294" y="152"/>
                    </a:lnTo>
                    <a:cubicBezTo>
                      <a:pt x="290" y="155"/>
                      <a:pt x="286" y="158"/>
                      <a:pt x="282" y="162"/>
                    </a:cubicBezTo>
                    <a:lnTo>
                      <a:pt x="282" y="162"/>
                    </a:lnTo>
                    <a:cubicBezTo>
                      <a:pt x="284" y="161"/>
                      <a:pt x="286" y="159"/>
                      <a:pt x="288" y="158"/>
                    </a:cubicBezTo>
                    <a:lnTo>
                      <a:pt x="288" y="158"/>
                    </a:lnTo>
                    <a:cubicBezTo>
                      <a:pt x="288" y="158"/>
                      <a:pt x="288" y="158"/>
                      <a:pt x="288" y="158"/>
                    </a:cubicBezTo>
                    <a:cubicBezTo>
                      <a:pt x="295" y="153"/>
                      <a:pt x="296" y="151"/>
                      <a:pt x="295" y="151"/>
                    </a:cubicBezTo>
                    <a:cubicBezTo>
                      <a:pt x="295" y="151"/>
                      <a:pt x="294" y="152"/>
                      <a:pt x="294" y="152"/>
                    </a:cubicBezTo>
                    <a:lnTo>
                      <a:pt x="294" y="152"/>
                    </a:lnTo>
                    <a:cubicBezTo>
                      <a:pt x="304" y="143"/>
                      <a:pt x="310" y="137"/>
                      <a:pt x="309" y="137"/>
                    </a:cubicBezTo>
                    <a:lnTo>
                      <a:pt x="309" y="137"/>
                    </a:lnTo>
                    <a:cubicBezTo>
                      <a:pt x="308" y="137"/>
                      <a:pt x="307" y="138"/>
                      <a:pt x="305" y="139"/>
                    </a:cubicBezTo>
                    <a:lnTo>
                      <a:pt x="305" y="139"/>
                    </a:lnTo>
                    <a:cubicBezTo>
                      <a:pt x="296" y="144"/>
                      <a:pt x="277" y="155"/>
                      <a:pt x="273" y="155"/>
                    </a:cubicBezTo>
                    <a:cubicBezTo>
                      <a:pt x="270" y="155"/>
                      <a:pt x="274" y="150"/>
                      <a:pt x="295" y="131"/>
                    </a:cubicBezTo>
                    <a:lnTo>
                      <a:pt x="295" y="131"/>
                    </a:lnTo>
                    <a:cubicBezTo>
                      <a:pt x="278" y="143"/>
                      <a:pt x="271" y="147"/>
                      <a:pt x="270" y="147"/>
                    </a:cubicBezTo>
                    <a:cubicBezTo>
                      <a:pt x="266" y="147"/>
                      <a:pt x="289" y="125"/>
                      <a:pt x="286" y="125"/>
                    </a:cubicBezTo>
                    <a:lnTo>
                      <a:pt x="286" y="125"/>
                    </a:lnTo>
                    <a:cubicBezTo>
                      <a:pt x="285" y="125"/>
                      <a:pt x="282" y="127"/>
                      <a:pt x="275" y="131"/>
                    </a:cubicBezTo>
                    <a:cubicBezTo>
                      <a:pt x="275" y="130"/>
                      <a:pt x="274" y="130"/>
                      <a:pt x="273" y="130"/>
                    </a:cubicBezTo>
                    <a:cubicBezTo>
                      <a:pt x="268" y="130"/>
                      <a:pt x="256" y="138"/>
                      <a:pt x="256" y="138"/>
                    </a:cubicBezTo>
                    <a:cubicBezTo>
                      <a:pt x="256" y="138"/>
                      <a:pt x="260" y="134"/>
                      <a:pt x="257" y="134"/>
                    </a:cubicBezTo>
                    <a:cubicBezTo>
                      <a:pt x="256" y="134"/>
                      <a:pt x="250" y="136"/>
                      <a:pt x="236" y="144"/>
                    </a:cubicBezTo>
                    <a:cubicBezTo>
                      <a:pt x="258" y="126"/>
                      <a:pt x="263" y="118"/>
                      <a:pt x="259" y="118"/>
                    </a:cubicBezTo>
                    <a:cubicBezTo>
                      <a:pt x="257" y="118"/>
                      <a:pt x="250" y="121"/>
                      <a:pt x="241" y="128"/>
                    </a:cubicBezTo>
                    <a:lnTo>
                      <a:pt x="241" y="128"/>
                    </a:lnTo>
                    <a:cubicBezTo>
                      <a:pt x="253" y="118"/>
                      <a:pt x="265" y="104"/>
                      <a:pt x="260" y="104"/>
                    </a:cubicBezTo>
                    <a:cubicBezTo>
                      <a:pt x="258" y="104"/>
                      <a:pt x="250" y="108"/>
                      <a:pt x="236" y="118"/>
                    </a:cubicBezTo>
                    <a:cubicBezTo>
                      <a:pt x="275" y="86"/>
                      <a:pt x="269" y="86"/>
                      <a:pt x="262" y="79"/>
                    </a:cubicBezTo>
                    <a:cubicBezTo>
                      <a:pt x="256" y="79"/>
                      <a:pt x="236" y="79"/>
                      <a:pt x="236" y="72"/>
                    </a:cubicBezTo>
                    <a:cubicBezTo>
                      <a:pt x="236" y="72"/>
                      <a:pt x="203" y="99"/>
                      <a:pt x="197" y="99"/>
                    </a:cubicBezTo>
                    <a:cubicBezTo>
                      <a:pt x="197" y="99"/>
                      <a:pt x="236" y="72"/>
                      <a:pt x="242" y="66"/>
                    </a:cubicBezTo>
                    <a:lnTo>
                      <a:pt x="242" y="66"/>
                    </a:lnTo>
                    <a:cubicBezTo>
                      <a:pt x="233" y="70"/>
                      <a:pt x="226" y="71"/>
                      <a:pt x="221" y="71"/>
                    </a:cubicBezTo>
                    <a:cubicBezTo>
                      <a:pt x="202" y="71"/>
                      <a:pt x="217" y="45"/>
                      <a:pt x="193" y="45"/>
                    </a:cubicBezTo>
                    <a:cubicBezTo>
                      <a:pt x="184" y="45"/>
                      <a:pt x="169" y="49"/>
                      <a:pt x="144" y="59"/>
                    </a:cubicBezTo>
                    <a:cubicBezTo>
                      <a:pt x="190" y="27"/>
                      <a:pt x="164" y="27"/>
                      <a:pt x="170" y="20"/>
                    </a:cubicBezTo>
                    <a:cubicBezTo>
                      <a:pt x="172" y="18"/>
                      <a:pt x="172" y="18"/>
                      <a:pt x="171" y="18"/>
                    </a:cubicBezTo>
                    <a:lnTo>
                      <a:pt x="171" y="18"/>
                    </a:lnTo>
                    <a:cubicBezTo>
                      <a:pt x="166" y="18"/>
                      <a:pt x="122" y="42"/>
                      <a:pt x="113" y="42"/>
                    </a:cubicBezTo>
                    <a:cubicBezTo>
                      <a:pt x="111" y="42"/>
                      <a:pt x="111" y="41"/>
                      <a:pt x="112" y="40"/>
                    </a:cubicBezTo>
                    <a:lnTo>
                      <a:pt x="131" y="27"/>
                    </a:lnTo>
                    <a:lnTo>
                      <a:pt x="131" y="27"/>
                    </a:lnTo>
                    <a:cubicBezTo>
                      <a:pt x="128" y="28"/>
                      <a:pt x="127" y="29"/>
                      <a:pt x="126" y="29"/>
                    </a:cubicBezTo>
                    <a:cubicBezTo>
                      <a:pt x="126" y="29"/>
                      <a:pt x="126" y="28"/>
                      <a:pt x="125" y="28"/>
                    </a:cubicBezTo>
                    <a:cubicBezTo>
                      <a:pt x="125" y="28"/>
                      <a:pt x="121" y="30"/>
                      <a:pt x="105" y="40"/>
                    </a:cubicBezTo>
                    <a:cubicBezTo>
                      <a:pt x="129" y="21"/>
                      <a:pt x="130" y="16"/>
                      <a:pt x="125" y="16"/>
                    </a:cubicBezTo>
                    <a:cubicBezTo>
                      <a:pt x="121" y="16"/>
                      <a:pt x="113" y="19"/>
                      <a:pt x="110" y="19"/>
                    </a:cubicBezTo>
                    <a:cubicBezTo>
                      <a:pt x="106" y="19"/>
                      <a:pt x="109" y="16"/>
                      <a:pt x="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4"/>
              <p:cNvSpPr/>
              <p:nvPr/>
            </p:nvSpPr>
            <p:spPr>
              <a:xfrm>
                <a:off x="3537596" y="3174282"/>
                <a:ext cx="669" cy="96"/>
              </a:xfrm>
              <a:custGeom>
                <a:avLst/>
                <a:gdLst/>
                <a:ahLst/>
                <a:cxnLst/>
                <a:rect l="l" t="t" r="r" b="b"/>
                <a:pathLst>
                  <a:path w="7" h="1" extrusionOk="0">
                    <a:moveTo>
                      <a:pt x="0" y="1"/>
                    </a:moveTo>
                    <a:cubicBezTo>
                      <a:pt x="0" y="1"/>
                      <a:pt x="7" y="1"/>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4"/>
              <p:cNvSpPr/>
              <p:nvPr/>
            </p:nvSpPr>
            <p:spPr>
              <a:xfrm>
                <a:off x="3075910" y="2505544"/>
                <a:ext cx="41659" cy="64972"/>
              </a:xfrm>
              <a:custGeom>
                <a:avLst/>
                <a:gdLst/>
                <a:ahLst/>
                <a:cxnLst/>
                <a:rect l="l" t="t" r="r" b="b"/>
                <a:pathLst>
                  <a:path w="436" h="680" extrusionOk="0">
                    <a:moveTo>
                      <a:pt x="51" y="0"/>
                    </a:moveTo>
                    <a:cubicBezTo>
                      <a:pt x="27" y="0"/>
                      <a:pt x="1" y="28"/>
                      <a:pt x="11" y="52"/>
                    </a:cubicBezTo>
                    <a:cubicBezTo>
                      <a:pt x="69" y="261"/>
                      <a:pt x="154" y="438"/>
                      <a:pt x="246" y="627"/>
                    </a:cubicBezTo>
                    <a:cubicBezTo>
                      <a:pt x="259" y="660"/>
                      <a:pt x="298" y="680"/>
                      <a:pt x="331" y="680"/>
                    </a:cubicBezTo>
                    <a:cubicBezTo>
                      <a:pt x="364" y="673"/>
                      <a:pt x="377" y="673"/>
                      <a:pt x="403" y="647"/>
                    </a:cubicBezTo>
                    <a:cubicBezTo>
                      <a:pt x="429" y="614"/>
                      <a:pt x="436" y="575"/>
                      <a:pt x="416" y="536"/>
                    </a:cubicBezTo>
                    <a:cubicBezTo>
                      <a:pt x="311" y="353"/>
                      <a:pt x="213" y="176"/>
                      <a:pt x="76" y="12"/>
                    </a:cubicBezTo>
                    <a:cubicBezTo>
                      <a:pt x="69" y="4"/>
                      <a:pt x="60" y="0"/>
                      <a:pt x="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4"/>
              <p:cNvSpPr/>
              <p:nvPr/>
            </p:nvSpPr>
            <p:spPr>
              <a:xfrm>
                <a:off x="3101995" y="2499334"/>
                <a:ext cx="32008" cy="64112"/>
              </a:xfrm>
              <a:custGeom>
                <a:avLst/>
                <a:gdLst/>
                <a:ahLst/>
                <a:cxnLst/>
                <a:rect l="l" t="t" r="r" b="b"/>
                <a:pathLst>
                  <a:path w="335" h="671" extrusionOk="0">
                    <a:moveTo>
                      <a:pt x="185" y="0"/>
                    </a:moveTo>
                    <a:cubicBezTo>
                      <a:pt x="104" y="0"/>
                      <a:pt x="19" y="57"/>
                      <a:pt x="49" y="154"/>
                    </a:cubicBezTo>
                    <a:lnTo>
                      <a:pt x="49" y="154"/>
                    </a:lnTo>
                    <a:cubicBezTo>
                      <a:pt x="34" y="313"/>
                      <a:pt x="0" y="467"/>
                      <a:pt x="19" y="620"/>
                    </a:cubicBezTo>
                    <a:cubicBezTo>
                      <a:pt x="19" y="647"/>
                      <a:pt x="43" y="671"/>
                      <a:pt x="69" y="671"/>
                    </a:cubicBezTo>
                    <a:cubicBezTo>
                      <a:pt x="81" y="671"/>
                      <a:pt x="93" y="666"/>
                      <a:pt x="104" y="653"/>
                    </a:cubicBezTo>
                    <a:cubicBezTo>
                      <a:pt x="169" y="588"/>
                      <a:pt x="202" y="529"/>
                      <a:pt x="228" y="437"/>
                    </a:cubicBezTo>
                    <a:cubicBezTo>
                      <a:pt x="261" y="346"/>
                      <a:pt x="287" y="254"/>
                      <a:pt x="307" y="162"/>
                    </a:cubicBezTo>
                    <a:cubicBezTo>
                      <a:pt x="335" y="50"/>
                      <a:pt x="26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4"/>
              <p:cNvSpPr/>
              <p:nvPr/>
            </p:nvSpPr>
            <p:spPr>
              <a:xfrm>
                <a:off x="3112696" y="2513284"/>
                <a:ext cx="53124" cy="39270"/>
              </a:xfrm>
              <a:custGeom>
                <a:avLst/>
                <a:gdLst/>
                <a:ahLst/>
                <a:cxnLst/>
                <a:rect l="l" t="t" r="r" b="b"/>
                <a:pathLst>
                  <a:path w="556" h="411" extrusionOk="0">
                    <a:moveTo>
                      <a:pt x="402" y="1"/>
                    </a:moveTo>
                    <a:cubicBezTo>
                      <a:pt x="386" y="1"/>
                      <a:pt x="369" y="5"/>
                      <a:pt x="352" y="16"/>
                    </a:cubicBezTo>
                    <a:cubicBezTo>
                      <a:pt x="280" y="62"/>
                      <a:pt x="208" y="115"/>
                      <a:pt x="142" y="173"/>
                    </a:cubicBezTo>
                    <a:cubicBezTo>
                      <a:pt x="77" y="232"/>
                      <a:pt x="44" y="304"/>
                      <a:pt x="12" y="383"/>
                    </a:cubicBezTo>
                    <a:cubicBezTo>
                      <a:pt x="1" y="399"/>
                      <a:pt x="17" y="411"/>
                      <a:pt x="30" y="411"/>
                    </a:cubicBezTo>
                    <a:cubicBezTo>
                      <a:pt x="33" y="411"/>
                      <a:pt x="35" y="410"/>
                      <a:pt x="38" y="409"/>
                    </a:cubicBezTo>
                    <a:cubicBezTo>
                      <a:pt x="110" y="376"/>
                      <a:pt x="175" y="350"/>
                      <a:pt x="247" y="304"/>
                    </a:cubicBezTo>
                    <a:cubicBezTo>
                      <a:pt x="312" y="265"/>
                      <a:pt x="384" y="226"/>
                      <a:pt x="450" y="193"/>
                    </a:cubicBezTo>
                    <a:cubicBezTo>
                      <a:pt x="555" y="149"/>
                      <a:pt x="491" y="1"/>
                      <a:pt x="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4"/>
              <p:cNvSpPr/>
              <p:nvPr/>
            </p:nvSpPr>
            <p:spPr>
              <a:xfrm>
                <a:off x="2959342" y="3088194"/>
                <a:ext cx="51978" cy="64972"/>
              </a:xfrm>
              <a:custGeom>
                <a:avLst/>
                <a:gdLst/>
                <a:ahLst/>
                <a:cxnLst/>
                <a:rect l="l" t="t" r="r" b="b"/>
                <a:pathLst>
                  <a:path w="544" h="680" extrusionOk="0">
                    <a:moveTo>
                      <a:pt x="209" y="1"/>
                    </a:moveTo>
                    <a:cubicBezTo>
                      <a:pt x="149" y="1"/>
                      <a:pt x="91" y="27"/>
                      <a:pt x="66" y="84"/>
                    </a:cubicBezTo>
                    <a:cubicBezTo>
                      <a:pt x="1" y="221"/>
                      <a:pt x="53" y="326"/>
                      <a:pt x="118" y="450"/>
                    </a:cubicBezTo>
                    <a:cubicBezTo>
                      <a:pt x="169" y="538"/>
                      <a:pt x="249" y="680"/>
                      <a:pt x="365" y="680"/>
                    </a:cubicBezTo>
                    <a:cubicBezTo>
                      <a:pt x="370" y="680"/>
                      <a:pt x="375" y="680"/>
                      <a:pt x="380" y="679"/>
                    </a:cubicBezTo>
                    <a:cubicBezTo>
                      <a:pt x="445" y="673"/>
                      <a:pt x="485" y="640"/>
                      <a:pt x="511" y="581"/>
                    </a:cubicBezTo>
                    <a:cubicBezTo>
                      <a:pt x="544" y="489"/>
                      <a:pt x="478" y="417"/>
                      <a:pt x="452" y="339"/>
                    </a:cubicBezTo>
                    <a:cubicBezTo>
                      <a:pt x="413" y="241"/>
                      <a:pt x="419" y="130"/>
                      <a:pt x="341" y="51"/>
                    </a:cubicBezTo>
                    <a:cubicBezTo>
                      <a:pt x="308" y="18"/>
                      <a:pt x="258"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4"/>
              <p:cNvSpPr/>
              <p:nvPr/>
            </p:nvSpPr>
            <p:spPr>
              <a:xfrm>
                <a:off x="2979121" y="3077397"/>
                <a:ext cx="37168" cy="63826"/>
              </a:xfrm>
              <a:custGeom>
                <a:avLst/>
                <a:gdLst/>
                <a:ahLst/>
                <a:cxnLst/>
                <a:rect l="l" t="t" r="r" b="b"/>
                <a:pathLst>
                  <a:path w="389" h="668" extrusionOk="0">
                    <a:moveTo>
                      <a:pt x="180" y="0"/>
                    </a:moveTo>
                    <a:cubicBezTo>
                      <a:pt x="91" y="0"/>
                      <a:pt x="0" y="68"/>
                      <a:pt x="29" y="184"/>
                    </a:cubicBezTo>
                    <a:cubicBezTo>
                      <a:pt x="55" y="269"/>
                      <a:pt x="81" y="354"/>
                      <a:pt x="108" y="432"/>
                    </a:cubicBezTo>
                    <a:cubicBezTo>
                      <a:pt x="147" y="530"/>
                      <a:pt x="186" y="589"/>
                      <a:pt x="265" y="655"/>
                    </a:cubicBezTo>
                    <a:cubicBezTo>
                      <a:pt x="278" y="662"/>
                      <a:pt x="295" y="667"/>
                      <a:pt x="311" y="667"/>
                    </a:cubicBezTo>
                    <a:cubicBezTo>
                      <a:pt x="336" y="667"/>
                      <a:pt x="359" y="656"/>
                      <a:pt x="363" y="629"/>
                    </a:cubicBezTo>
                    <a:cubicBezTo>
                      <a:pt x="369" y="550"/>
                      <a:pt x="389" y="485"/>
                      <a:pt x="369" y="406"/>
                    </a:cubicBezTo>
                    <a:cubicBezTo>
                      <a:pt x="350" y="321"/>
                      <a:pt x="337" y="229"/>
                      <a:pt x="330" y="144"/>
                    </a:cubicBezTo>
                    <a:cubicBezTo>
                      <a:pt x="324" y="45"/>
                      <a:pt x="253"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4"/>
              <p:cNvSpPr/>
              <p:nvPr/>
            </p:nvSpPr>
            <p:spPr>
              <a:xfrm>
                <a:off x="3514474" y="2733903"/>
                <a:ext cx="53793" cy="71087"/>
              </a:xfrm>
              <a:custGeom>
                <a:avLst/>
                <a:gdLst/>
                <a:ahLst/>
                <a:cxnLst/>
                <a:rect l="l" t="t" r="r" b="b"/>
                <a:pathLst>
                  <a:path w="563" h="744" extrusionOk="0">
                    <a:moveTo>
                      <a:pt x="382" y="0"/>
                    </a:moveTo>
                    <a:cubicBezTo>
                      <a:pt x="336" y="0"/>
                      <a:pt x="291" y="22"/>
                      <a:pt x="262" y="76"/>
                    </a:cubicBezTo>
                    <a:cubicBezTo>
                      <a:pt x="190" y="200"/>
                      <a:pt x="151" y="337"/>
                      <a:pt x="85" y="462"/>
                    </a:cubicBezTo>
                    <a:cubicBezTo>
                      <a:pt x="52" y="521"/>
                      <a:pt x="0" y="586"/>
                      <a:pt x="20" y="658"/>
                    </a:cubicBezTo>
                    <a:cubicBezTo>
                      <a:pt x="33" y="704"/>
                      <a:pt x="72" y="736"/>
                      <a:pt x="118" y="743"/>
                    </a:cubicBezTo>
                    <a:cubicBezTo>
                      <a:pt x="123" y="744"/>
                      <a:pt x="128" y="744"/>
                      <a:pt x="133" y="744"/>
                    </a:cubicBezTo>
                    <a:cubicBezTo>
                      <a:pt x="242" y="744"/>
                      <a:pt x="303" y="615"/>
                      <a:pt x="353" y="540"/>
                    </a:cubicBezTo>
                    <a:cubicBezTo>
                      <a:pt x="425" y="438"/>
                      <a:pt x="492" y="336"/>
                      <a:pt x="528" y="224"/>
                    </a:cubicBezTo>
                    <a:lnTo>
                      <a:pt x="528" y="224"/>
                    </a:lnTo>
                    <a:cubicBezTo>
                      <a:pt x="532" y="215"/>
                      <a:pt x="534" y="204"/>
                      <a:pt x="537" y="193"/>
                    </a:cubicBezTo>
                    <a:lnTo>
                      <a:pt x="537" y="193"/>
                    </a:lnTo>
                    <a:cubicBezTo>
                      <a:pt x="537" y="193"/>
                      <a:pt x="537" y="193"/>
                      <a:pt x="537" y="193"/>
                    </a:cubicBezTo>
                    <a:cubicBezTo>
                      <a:pt x="563" y="85"/>
                      <a:pt x="471" y="0"/>
                      <a:pt x="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4"/>
              <p:cNvSpPr/>
              <p:nvPr/>
            </p:nvSpPr>
            <p:spPr>
              <a:xfrm>
                <a:off x="3531959" y="2764574"/>
                <a:ext cx="61246" cy="38697"/>
              </a:xfrm>
              <a:custGeom>
                <a:avLst/>
                <a:gdLst/>
                <a:ahLst/>
                <a:cxnLst/>
                <a:rect l="l" t="t" r="r" b="b"/>
                <a:pathLst>
                  <a:path w="641" h="405" extrusionOk="0">
                    <a:moveTo>
                      <a:pt x="476" y="0"/>
                    </a:moveTo>
                    <a:cubicBezTo>
                      <a:pt x="462" y="0"/>
                      <a:pt x="448" y="3"/>
                      <a:pt x="432" y="10"/>
                    </a:cubicBezTo>
                    <a:cubicBezTo>
                      <a:pt x="341" y="49"/>
                      <a:pt x="262" y="88"/>
                      <a:pt x="184" y="154"/>
                    </a:cubicBezTo>
                    <a:cubicBezTo>
                      <a:pt x="105" y="213"/>
                      <a:pt x="27" y="258"/>
                      <a:pt x="7" y="357"/>
                    </a:cubicBezTo>
                    <a:cubicBezTo>
                      <a:pt x="0" y="370"/>
                      <a:pt x="7" y="389"/>
                      <a:pt x="27" y="396"/>
                    </a:cubicBezTo>
                    <a:cubicBezTo>
                      <a:pt x="48" y="402"/>
                      <a:pt x="68" y="404"/>
                      <a:pt x="87" y="404"/>
                    </a:cubicBezTo>
                    <a:cubicBezTo>
                      <a:pt x="149" y="404"/>
                      <a:pt x="202" y="377"/>
                      <a:pt x="262" y="357"/>
                    </a:cubicBezTo>
                    <a:cubicBezTo>
                      <a:pt x="360" y="324"/>
                      <a:pt x="445" y="291"/>
                      <a:pt x="530" y="245"/>
                    </a:cubicBezTo>
                    <a:cubicBezTo>
                      <a:pt x="641" y="187"/>
                      <a:pt x="586" y="0"/>
                      <a:pt x="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4"/>
              <p:cNvSpPr/>
              <p:nvPr/>
            </p:nvSpPr>
            <p:spPr>
              <a:xfrm>
                <a:off x="2834366" y="4179687"/>
                <a:ext cx="883337" cy="246799"/>
              </a:xfrm>
              <a:custGeom>
                <a:avLst/>
                <a:gdLst/>
                <a:ahLst/>
                <a:cxnLst/>
                <a:rect l="l" t="t" r="r" b="b"/>
                <a:pathLst>
                  <a:path w="9245" h="2583" extrusionOk="0">
                    <a:moveTo>
                      <a:pt x="5201" y="554"/>
                    </a:moveTo>
                    <a:cubicBezTo>
                      <a:pt x="5201" y="580"/>
                      <a:pt x="5208" y="593"/>
                      <a:pt x="5214" y="606"/>
                    </a:cubicBezTo>
                    <a:lnTo>
                      <a:pt x="5201" y="606"/>
                    </a:lnTo>
                    <a:cubicBezTo>
                      <a:pt x="5201" y="587"/>
                      <a:pt x="5201" y="574"/>
                      <a:pt x="5201" y="554"/>
                    </a:cubicBezTo>
                    <a:close/>
                    <a:moveTo>
                      <a:pt x="5044" y="508"/>
                    </a:moveTo>
                    <a:cubicBezTo>
                      <a:pt x="5077" y="515"/>
                      <a:pt x="5103" y="587"/>
                      <a:pt x="5116" y="613"/>
                    </a:cubicBezTo>
                    <a:lnTo>
                      <a:pt x="5051" y="613"/>
                    </a:lnTo>
                    <a:cubicBezTo>
                      <a:pt x="5051" y="587"/>
                      <a:pt x="5051" y="554"/>
                      <a:pt x="5044" y="508"/>
                    </a:cubicBezTo>
                    <a:close/>
                    <a:moveTo>
                      <a:pt x="5149" y="541"/>
                    </a:moveTo>
                    <a:cubicBezTo>
                      <a:pt x="5149" y="567"/>
                      <a:pt x="5149" y="593"/>
                      <a:pt x="5155" y="606"/>
                    </a:cubicBezTo>
                    <a:cubicBezTo>
                      <a:pt x="5149" y="613"/>
                      <a:pt x="5142" y="613"/>
                      <a:pt x="5136" y="613"/>
                    </a:cubicBezTo>
                    <a:cubicBezTo>
                      <a:pt x="5136" y="600"/>
                      <a:pt x="5142" y="580"/>
                      <a:pt x="5149" y="541"/>
                    </a:cubicBezTo>
                    <a:close/>
                    <a:moveTo>
                      <a:pt x="4822" y="606"/>
                    </a:moveTo>
                    <a:cubicBezTo>
                      <a:pt x="4828" y="606"/>
                      <a:pt x="4835" y="613"/>
                      <a:pt x="4841" y="619"/>
                    </a:cubicBezTo>
                    <a:lnTo>
                      <a:pt x="4815" y="619"/>
                    </a:lnTo>
                    <a:cubicBezTo>
                      <a:pt x="4822" y="613"/>
                      <a:pt x="4822" y="606"/>
                      <a:pt x="4822" y="606"/>
                    </a:cubicBezTo>
                    <a:close/>
                    <a:moveTo>
                      <a:pt x="6096" y="0"/>
                    </a:moveTo>
                    <a:cubicBezTo>
                      <a:pt x="6043" y="0"/>
                      <a:pt x="5991" y="28"/>
                      <a:pt x="5941" y="63"/>
                    </a:cubicBezTo>
                    <a:cubicBezTo>
                      <a:pt x="5834" y="140"/>
                      <a:pt x="5727" y="250"/>
                      <a:pt x="5635" y="250"/>
                    </a:cubicBezTo>
                    <a:cubicBezTo>
                      <a:pt x="5625" y="250"/>
                      <a:pt x="5616" y="249"/>
                      <a:pt x="5607" y="246"/>
                    </a:cubicBezTo>
                    <a:cubicBezTo>
                      <a:pt x="5485" y="209"/>
                      <a:pt x="5380" y="95"/>
                      <a:pt x="5296" y="95"/>
                    </a:cubicBezTo>
                    <a:cubicBezTo>
                      <a:pt x="5276" y="95"/>
                      <a:pt x="5258" y="101"/>
                      <a:pt x="5241" y="116"/>
                    </a:cubicBezTo>
                    <a:cubicBezTo>
                      <a:pt x="5247" y="194"/>
                      <a:pt x="5254" y="240"/>
                      <a:pt x="5267" y="279"/>
                    </a:cubicBezTo>
                    <a:cubicBezTo>
                      <a:pt x="5247" y="286"/>
                      <a:pt x="5241" y="318"/>
                      <a:pt x="5234" y="351"/>
                    </a:cubicBezTo>
                    <a:cubicBezTo>
                      <a:pt x="5221" y="207"/>
                      <a:pt x="5241" y="161"/>
                      <a:pt x="5201" y="122"/>
                    </a:cubicBezTo>
                    <a:cubicBezTo>
                      <a:pt x="5187" y="133"/>
                      <a:pt x="5171" y="138"/>
                      <a:pt x="5154" y="138"/>
                    </a:cubicBezTo>
                    <a:cubicBezTo>
                      <a:pt x="5089" y="138"/>
                      <a:pt x="5004" y="80"/>
                      <a:pt x="4934" y="80"/>
                    </a:cubicBezTo>
                    <a:cubicBezTo>
                      <a:pt x="4877" y="80"/>
                      <a:pt x="4831" y="119"/>
                      <a:pt x="4815" y="260"/>
                    </a:cubicBezTo>
                    <a:cubicBezTo>
                      <a:pt x="4803" y="231"/>
                      <a:pt x="4791" y="169"/>
                      <a:pt x="4782" y="169"/>
                    </a:cubicBezTo>
                    <a:cubicBezTo>
                      <a:pt x="4776" y="169"/>
                      <a:pt x="4772" y="193"/>
                      <a:pt x="4769" y="266"/>
                    </a:cubicBezTo>
                    <a:cubicBezTo>
                      <a:pt x="4776" y="279"/>
                      <a:pt x="4789" y="266"/>
                      <a:pt x="4796" y="318"/>
                    </a:cubicBezTo>
                    <a:cubicBezTo>
                      <a:pt x="4750" y="305"/>
                      <a:pt x="4730" y="253"/>
                      <a:pt x="4763" y="155"/>
                    </a:cubicBezTo>
                    <a:lnTo>
                      <a:pt x="4763" y="155"/>
                    </a:lnTo>
                    <a:cubicBezTo>
                      <a:pt x="4711" y="273"/>
                      <a:pt x="4678" y="168"/>
                      <a:pt x="4645" y="345"/>
                    </a:cubicBezTo>
                    <a:cubicBezTo>
                      <a:pt x="4627" y="280"/>
                      <a:pt x="4583" y="235"/>
                      <a:pt x="4538" y="235"/>
                    </a:cubicBezTo>
                    <a:cubicBezTo>
                      <a:pt x="4487" y="235"/>
                      <a:pt x="4434" y="291"/>
                      <a:pt x="4410" y="436"/>
                    </a:cubicBezTo>
                    <a:cubicBezTo>
                      <a:pt x="4408" y="324"/>
                      <a:pt x="4401" y="292"/>
                      <a:pt x="4392" y="292"/>
                    </a:cubicBezTo>
                    <a:cubicBezTo>
                      <a:pt x="4380" y="292"/>
                      <a:pt x="4365" y="349"/>
                      <a:pt x="4353" y="349"/>
                    </a:cubicBezTo>
                    <a:cubicBezTo>
                      <a:pt x="4346" y="349"/>
                      <a:pt x="4341" y="330"/>
                      <a:pt x="4338" y="273"/>
                    </a:cubicBezTo>
                    <a:cubicBezTo>
                      <a:pt x="4326" y="385"/>
                      <a:pt x="4298" y="420"/>
                      <a:pt x="4269" y="420"/>
                    </a:cubicBezTo>
                    <a:cubicBezTo>
                      <a:pt x="4247" y="420"/>
                      <a:pt x="4224" y="400"/>
                      <a:pt x="4207" y="377"/>
                    </a:cubicBezTo>
                    <a:lnTo>
                      <a:pt x="4207" y="377"/>
                    </a:lnTo>
                    <a:cubicBezTo>
                      <a:pt x="4220" y="417"/>
                      <a:pt x="4213" y="502"/>
                      <a:pt x="4187" y="521"/>
                    </a:cubicBezTo>
                    <a:cubicBezTo>
                      <a:pt x="4192" y="392"/>
                      <a:pt x="4160" y="250"/>
                      <a:pt x="4128" y="250"/>
                    </a:cubicBezTo>
                    <a:cubicBezTo>
                      <a:pt x="4114" y="250"/>
                      <a:pt x="4099" y="281"/>
                      <a:pt x="4089" y="358"/>
                    </a:cubicBezTo>
                    <a:cubicBezTo>
                      <a:pt x="4091" y="359"/>
                      <a:pt x="4093" y="360"/>
                      <a:pt x="4095" y="360"/>
                    </a:cubicBezTo>
                    <a:cubicBezTo>
                      <a:pt x="4111" y="360"/>
                      <a:pt x="4120" y="319"/>
                      <a:pt x="4125" y="319"/>
                    </a:cubicBezTo>
                    <a:cubicBezTo>
                      <a:pt x="4127" y="319"/>
                      <a:pt x="4128" y="327"/>
                      <a:pt x="4128" y="351"/>
                    </a:cubicBezTo>
                    <a:cubicBezTo>
                      <a:pt x="4115" y="567"/>
                      <a:pt x="4089" y="351"/>
                      <a:pt x="4069" y="587"/>
                    </a:cubicBezTo>
                    <a:lnTo>
                      <a:pt x="4083" y="246"/>
                    </a:lnTo>
                    <a:lnTo>
                      <a:pt x="4083" y="246"/>
                    </a:lnTo>
                    <a:cubicBezTo>
                      <a:pt x="4010" y="285"/>
                      <a:pt x="3957" y="404"/>
                      <a:pt x="3912" y="404"/>
                    </a:cubicBezTo>
                    <a:cubicBezTo>
                      <a:pt x="3889" y="404"/>
                      <a:pt x="3867" y="370"/>
                      <a:pt x="3847" y="273"/>
                    </a:cubicBezTo>
                    <a:cubicBezTo>
                      <a:pt x="3814" y="355"/>
                      <a:pt x="3782" y="383"/>
                      <a:pt x="3749" y="383"/>
                    </a:cubicBezTo>
                    <a:cubicBezTo>
                      <a:pt x="3681" y="383"/>
                      <a:pt x="3614" y="260"/>
                      <a:pt x="3551" y="260"/>
                    </a:cubicBezTo>
                    <a:cubicBezTo>
                      <a:pt x="3529" y="260"/>
                      <a:pt x="3508" y="274"/>
                      <a:pt x="3487" y="312"/>
                    </a:cubicBezTo>
                    <a:cubicBezTo>
                      <a:pt x="3454" y="377"/>
                      <a:pt x="3507" y="469"/>
                      <a:pt x="3474" y="482"/>
                    </a:cubicBezTo>
                    <a:cubicBezTo>
                      <a:pt x="3474" y="482"/>
                      <a:pt x="3468" y="475"/>
                      <a:pt x="3468" y="456"/>
                    </a:cubicBezTo>
                    <a:cubicBezTo>
                      <a:pt x="3468" y="443"/>
                      <a:pt x="3461" y="423"/>
                      <a:pt x="3461" y="403"/>
                    </a:cubicBezTo>
                    <a:cubicBezTo>
                      <a:pt x="3454" y="358"/>
                      <a:pt x="3454" y="318"/>
                      <a:pt x="3448" y="312"/>
                    </a:cubicBezTo>
                    <a:cubicBezTo>
                      <a:pt x="3445" y="309"/>
                      <a:pt x="3443" y="307"/>
                      <a:pt x="3440" y="307"/>
                    </a:cubicBezTo>
                    <a:cubicBezTo>
                      <a:pt x="3422" y="307"/>
                      <a:pt x="3401" y="377"/>
                      <a:pt x="3396" y="377"/>
                    </a:cubicBezTo>
                    <a:cubicBezTo>
                      <a:pt x="3393" y="377"/>
                      <a:pt x="3367" y="365"/>
                      <a:pt x="3336" y="365"/>
                    </a:cubicBezTo>
                    <a:cubicBezTo>
                      <a:pt x="3299" y="365"/>
                      <a:pt x="3254" y="382"/>
                      <a:pt x="3225" y="456"/>
                    </a:cubicBezTo>
                    <a:cubicBezTo>
                      <a:pt x="3194" y="362"/>
                      <a:pt x="3143" y="324"/>
                      <a:pt x="3093" y="324"/>
                    </a:cubicBezTo>
                    <a:cubicBezTo>
                      <a:pt x="3039" y="324"/>
                      <a:pt x="2987" y="371"/>
                      <a:pt x="2970" y="443"/>
                    </a:cubicBezTo>
                    <a:cubicBezTo>
                      <a:pt x="2983" y="384"/>
                      <a:pt x="2951" y="325"/>
                      <a:pt x="2911" y="299"/>
                    </a:cubicBezTo>
                    <a:cubicBezTo>
                      <a:pt x="2903" y="293"/>
                      <a:pt x="2894" y="290"/>
                      <a:pt x="2885" y="290"/>
                    </a:cubicBezTo>
                    <a:cubicBezTo>
                      <a:pt x="2874" y="290"/>
                      <a:pt x="2863" y="295"/>
                      <a:pt x="2853" y="305"/>
                    </a:cubicBezTo>
                    <a:cubicBezTo>
                      <a:pt x="2833" y="318"/>
                      <a:pt x="2820" y="358"/>
                      <a:pt x="2807" y="410"/>
                    </a:cubicBezTo>
                    <a:cubicBezTo>
                      <a:pt x="2751" y="278"/>
                      <a:pt x="2657" y="246"/>
                      <a:pt x="2565" y="246"/>
                    </a:cubicBezTo>
                    <a:cubicBezTo>
                      <a:pt x="2507" y="246"/>
                      <a:pt x="2449" y="259"/>
                      <a:pt x="2401" y="266"/>
                    </a:cubicBezTo>
                    <a:cubicBezTo>
                      <a:pt x="2220" y="298"/>
                      <a:pt x="2039" y="389"/>
                      <a:pt x="1895" y="428"/>
                    </a:cubicBezTo>
                    <a:lnTo>
                      <a:pt x="1895" y="428"/>
                    </a:lnTo>
                    <a:cubicBezTo>
                      <a:pt x="1895" y="428"/>
                      <a:pt x="1894" y="428"/>
                      <a:pt x="1894" y="428"/>
                    </a:cubicBezTo>
                    <a:cubicBezTo>
                      <a:pt x="1893" y="428"/>
                      <a:pt x="1892" y="429"/>
                      <a:pt x="1891" y="430"/>
                    </a:cubicBezTo>
                    <a:cubicBezTo>
                      <a:pt x="1892" y="429"/>
                      <a:pt x="1894" y="429"/>
                      <a:pt x="1895" y="428"/>
                    </a:cubicBezTo>
                    <a:lnTo>
                      <a:pt x="1895" y="428"/>
                    </a:lnTo>
                    <a:cubicBezTo>
                      <a:pt x="1914" y="437"/>
                      <a:pt x="1967" y="575"/>
                      <a:pt x="1943" y="593"/>
                    </a:cubicBezTo>
                    <a:cubicBezTo>
                      <a:pt x="1917" y="593"/>
                      <a:pt x="1891" y="410"/>
                      <a:pt x="1865" y="384"/>
                    </a:cubicBezTo>
                    <a:cubicBezTo>
                      <a:pt x="1682" y="567"/>
                      <a:pt x="1453" y="600"/>
                      <a:pt x="1224" y="691"/>
                    </a:cubicBezTo>
                    <a:cubicBezTo>
                      <a:pt x="1106" y="737"/>
                      <a:pt x="995" y="796"/>
                      <a:pt x="903" y="894"/>
                    </a:cubicBezTo>
                    <a:cubicBezTo>
                      <a:pt x="864" y="933"/>
                      <a:pt x="818" y="992"/>
                      <a:pt x="792" y="1058"/>
                    </a:cubicBezTo>
                    <a:cubicBezTo>
                      <a:pt x="759" y="1123"/>
                      <a:pt x="753" y="1195"/>
                      <a:pt x="739" y="1274"/>
                    </a:cubicBezTo>
                    <a:cubicBezTo>
                      <a:pt x="706" y="1261"/>
                      <a:pt x="674" y="1255"/>
                      <a:pt x="645" y="1255"/>
                    </a:cubicBezTo>
                    <a:cubicBezTo>
                      <a:pt x="572" y="1255"/>
                      <a:pt x="511" y="1290"/>
                      <a:pt x="465" y="1332"/>
                    </a:cubicBezTo>
                    <a:cubicBezTo>
                      <a:pt x="399" y="1385"/>
                      <a:pt x="360" y="1457"/>
                      <a:pt x="327" y="1470"/>
                    </a:cubicBezTo>
                    <a:cubicBezTo>
                      <a:pt x="249" y="1503"/>
                      <a:pt x="262" y="1607"/>
                      <a:pt x="281" y="1705"/>
                    </a:cubicBezTo>
                    <a:cubicBezTo>
                      <a:pt x="295" y="1745"/>
                      <a:pt x="308" y="1777"/>
                      <a:pt x="314" y="1817"/>
                    </a:cubicBezTo>
                    <a:cubicBezTo>
                      <a:pt x="295" y="1849"/>
                      <a:pt x="275" y="1889"/>
                      <a:pt x="255" y="1921"/>
                    </a:cubicBezTo>
                    <a:cubicBezTo>
                      <a:pt x="229" y="1908"/>
                      <a:pt x="210" y="1895"/>
                      <a:pt x="209" y="1895"/>
                    </a:cubicBezTo>
                    <a:lnTo>
                      <a:pt x="209" y="1895"/>
                    </a:lnTo>
                    <a:cubicBezTo>
                      <a:pt x="236" y="1947"/>
                      <a:pt x="203" y="1934"/>
                      <a:pt x="236" y="1967"/>
                    </a:cubicBezTo>
                    <a:cubicBezTo>
                      <a:pt x="229" y="1980"/>
                      <a:pt x="223" y="2000"/>
                      <a:pt x="216" y="2019"/>
                    </a:cubicBezTo>
                    <a:cubicBezTo>
                      <a:pt x="111" y="2046"/>
                      <a:pt x="105" y="2137"/>
                      <a:pt x="118" y="2209"/>
                    </a:cubicBezTo>
                    <a:cubicBezTo>
                      <a:pt x="118" y="2235"/>
                      <a:pt x="124" y="2255"/>
                      <a:pt x="124" y="2268"/>
                    </a:cubicBezTo>
                    <a:cubicBezTo>
                      <a:pt x="118" y="2294"/>
                      <a:pt x="111" y="2314"/>
                      <a:pt x="105" y="2340"/>
                    </a:cubicBezTo>
                    <a:cubicBezTo>
                      <a:pt x="90" y="2350"/>
                      <a:pt x="73" y="2356"/>
                      <a:pt x="41" y="2356"/>
                    </a:cubicBezTo>
                    <a:cubicBezTo>
                      <a:pt x="29" y="2356"/>
                      <a:pt x="16" y="2355"/>
                      <a:pt x="0" y="2353"/>
                    </a:cubicBezTo>
                    <a:lnTo>
                      <a:pt x="0" y="2353"/>
                    </a:lnTo>
                    <a:lnTo>
                      <a:pt x="98" y="2373"/>
                    </a:lnTo>
                    <a:cubicBezTo>
                      <a:pt x="98" y="2373"/>
                      <a:pt x="98" y="2379"/>
                      <a:pt x="98" y="2379"/>
                    </a:cubicBezTo>
                    <a:lnTo>
                      <a:pt x="124" y="2379"/>
                    </a:lnTo>
                    <a:lnTo>
                      <a:pt x="615" y="2504"/>
                    </a:lnTo>
                    <a:cubicBezTo>
                      <a:pt x="615" y="2497"/>
                      <a:pt x="504" y="2477"/>
                      <a:pt x="504" y="2464"/>
                    </a:cubicBezTo>
                    <a:cubicBezTo>
                      <a:pt x="504" y="2445"/>
                      <a:pt x="517" y="2412"/>
                      <a:pt x="530" y="2392"/>
                    </a:cubicBezTo>
                    <a:cubicBezTo>
                      <a:pt x="530" y="2386"/>
                      <a:pt x="537" y="2386"/>
                      <a:pt x="537" y="2386"/>
                    </a:cubicBezTo>
                    <a:lnTo>
                      <a:pt x="8845" y="2438"/>
                    </a:lnTo>
                    <a:cubicBezTo>
                      <a:pt x="8767" y="2582"/>
                      <a:pt x="8845" y="2523"/>
                      <a:pt x="8950" y="2562"/>
                    </a:cubicBezTo>
                    <a:cubicBezTo>
                      <a:pt x="8957" y="2536"/>
                      <a:pt x="8937" y="2497"/>
                      <a:pt x="8996" y="2438"/>
                    </a:cubicBezTo>
                    <a:lnTo>
                      <a:pt x="9015" y="2438"/>
                    </a:lnTo>
                    <a:cubicBezTo>
                      <a:pt x="9005" y="2452"/>
                      <a:pt x="9007" y="2460"/>
                      <a:pt x="9018" y="2460"/>
                    </a:cubicBezTo>
                    <a:cubicBezTo>
                      <a:pt x="9027" y="2460"/>
                      <a:pt x="9043" y="2454"/>
                      <a:pt x="9061" y="2438"/>
                    </a:cubicBezTo>
                    <a:lnTo>
                      <a:pt x="9081" y="2438"/>
                    </a:lnTo>
                    <a:cubicBezTo>
                      <a:pt x="9074" y="2432"/>
                      <a:pt x="9068" y="2425"/>
                      <a:pt x="9061" y="2419"/>
                    </a:cubicBezTo>
                    <a:cubicBezTo>
                      <a:pt x="9055" y="2386"/>
                      <a:pt x="9107" y="2419"/>
                      <a:pt x="9159" y="2366"/>
                    </a:cubicBezTo>
                    <a:cubicBezTo>
                      <a:pt x="9159" y="2347"/>
                      <a:pt x="9205" y="2314"/>
                      <a:pt x="9244" y="2288"/>
                    </a:cubicBezTo>
                    <a:cubicBezTo>
                      <a:pt x="9223" y="2235"/>
                      <a:pt x="9215" y="2203"/>
                      <a:pt x="9174" y="2203"/>
                    </a:cubicBezTo>
                    <a:cubicBezTo>
                      <a:pt x="9154" y="2203"/>
                      <a:pt x="9124" y="2211"/>
                      <a:pt x="9081" y="2229"/>
                    </a:cubicBezTo>
                    <a:cubicBezTo>
                      <a:pt x="9165" y="2192"/>
                      <a:pt x="9186" y="2108"/>
                      <a:pt x="9160" y="2108"/>
                    </a:cubicBezTo>
                    <a:cubicBezTo>
                      <a:pt x="9153" y="2108"/>
                      <a:pt x="9145" y="2113"/>
                      <a:pt x="9133" y="2124"/>
                    </a:cubicBezTo>
                    <a:cubicBezTo>
                      <a:pt x="9139" y="2130"/>
                      <a:pt x="9046" y="2252"/>
                      <a:pt x="9021" y="2252"/>
                    </a:cubicBezTo>
                    <a:cubicBezTo>
                      <a:pt x="9018" y="2252"/>
                      <a:pt x="9017" y="2251"/>
                      <a:pt x="9015" y="2248"/>
                    </a:cubicBezTo>
                    <a:cubicBezTo>
                      <a:pt x="9094" y="2170"/>
                      <a:pt x="8976" y="2209"/>
                      <a:pt x="9153" y="2065"/>
                    </a:cubicBezTo>
                    <a:cubicBezTo>
                      <a:pt x="9140" y="1921"/>
                      <a:pt x="8937" y="1889"/>
                      <a:pt x="8832" y="1810"/>
                    </a:cubicBezTo>
                    <a:cubicBezTo>
                      <a:pt x="8769" y="1768"/>
                      <a:pt x="8769" y="1580"/>
                      <a:pt x="8671" y="1580"/>
                    </a:cubicBezTo>
                    <a:cubicBezTo>
                      <a:pt x="8647" y="1580"/>
                      <a:pt x="8616" y="1592"/>
                      <a:pt x="8577" y="1620"/>
                    </a:cubicBezTo>
                    <a:cubicBezTo>
                      <a:pt x="8578" y="1620"/>
                      <a:pt x="8579" y="1619"/>
                      <a:pt x="8579" y="1619"/>
                    </a:cubicBezTo>
                    <a:lnTo>
                      <a:pt x="8579" y="1619"/>
                    </a:lnTo>
                    <a:cubicBezTo>
                      <a:pt x="8588" y="1619"/>
                      <a:pt x="8534" y="1708"/>
                      <a:pt x="8511" y="1708"/>
                    </a:cubicBezTo>
                    <a:cubicBezTo>
                      <a:pt x="8508" y="1708"/>
                      <a:pt x="8507" y="1707"/>
                      <a:pt x="8505" y="1705"/>
                    </a:cubicBezTo>
                    <a:cubicBezTo>
                      <a:pt x="8505" y="1705"/>
                      <a:pt x="8610" y="1581"/>
                      <a:pt x="8610" y="1568"/>
                    </a:cubicBezTo>
                    <a:cubicBezTo>
                      <a:pt x="8688" y="1274"/>
                      <a:pt x="8198" y="1398"/>
                      <a:pt x="8257" y="1162"/>
                    </a:cubicBezTo>
                    <a:lnTo>
                      <a:pt x="8257" y="1162"/>
                    </a:lnTo>
                    <a:cubicBezTo>
                      <a:pt x="8213" y="1206"/>
                      <a:pt x="8151" y="1274"/>
                      <a:pt x="8128" y="1274"/>
                    </a:cubicBezTo>
                    <a:cubicBezTo>
                      <a:pt x="8127" y="1274"/>
                      <a:pt x="8127" y="1274"/>
                      <a:pt x="8126" y="1274"/>
                    </a:cubicBezTo>
                    <a:cubicBezTo>
                      <a:pt x="8196" y="1179"/>
                      <a:pt x="8175" y="1115"/>
                      <a:pt x="8122" y="1115"/>
                    </a:cubicBezTo>
                    <a:cubicBezTo>
                      <a:pt x="8091" y="1115"/>
                      <a:pt x="8049" y="1138"/>
                      <a:pt x="8008" y="1189"/>
                    </a:cubicBezTo>
                    <a:cubicBezTo>
                      <a:pt x="8037" y="1142"/>
                      <a:pt x="8017" y="1142"/>
                      <a:pt x="7997" y="1142"/>
                    </a:cubicBezTo>
                    <a:lnTo>
                      <a:pt x="7997" y="1142"/>
                    </a:lnTo>
                    <a:cubicBezTo>
                      <a:pt x="7971" y="1142"/>
                      <a:pt x="7945" y="1142"/>
                      <a:pt x="8014" y="1051"/>
                    </a:cubicBezTo>
                    <a:cubicBezTo>
                      <a:pt x="8039" y="1051"/>
                      <a:pt x="8008" y="1095"/>
                      <a:pt x="8019" y="1095"/>
                    </a:cubicBezTo>
                    <a:cubicBezTo>
                      <a:pt x="8023" y="1095"/>
                      <a:pt x="8031" y="1090"/>
                      <a:pt x="8047" y="1077"/>
                    </a:cubicBezTo>
                    <a:cubicBezTo>
                      <a:pt x="8058" y="997"/>
                      <a:pt x="8053" y="984"/>
                      <a:pt x="8029" y="984"/>
                    </a:cubicBezTo>
                    <a:cubicBezTo>
                      <a:pt x="8017" y="984"/>
                      <a:pt x="8000" y="988"/>
                      <a:pt x="7976" y="988"/>
                    </a:cubicBezTo>
                    <a:cubicBezTo>
                      <a:pt x="7959" y="988"/>
                      <a:pt x="7940" y="986"/>
                      <a:pt x="7916" y="979"/>
                    </a:cubicBezTo>
                    <a:cubicBezTo>
                      <a:pt x="7962" y="933"/>
                      <a:pt x="7995" y="927"/>
                      <a:pt x="8001" y="901"/>
                    </a:cubicBezTo>
                    <a:lnTo>
                      <a:pt x="8001" y="901"/>
                    </a:lnTo>
                    <a:cubicBezTo>
                      <a:pt x="7965" y="922"/>
                      <a:pt x="7928" y="931"/>
                      <a:pt x="7898" y="931"/>
                    </a:cubicBezTo>
                    <a:cubicBezTo>
                      <a:pt x="7837" y="931"/>
                      <a:pt x="7811" y="891"/>
                      <a:pt x="7903" y="829"/>
                    </a:cubicBezTo>
                    <a:lnTo>
                      <a:pt x="7903" y="829"/>
                    </a:lnTo>
                    <a:cubicBezTo>
                      <a:pt x="7890" y="832"/>
                      <a:pt x="7880" y="833"/>
                      <a:pt x="7871" y="833"/>
                    </a:cubicBezTo>
                    <a:cubicBezTo>
                      <a:pt x="7832" y="833"/>
                      <a:pt x="7831" y="806"/>
                      <a:pt x="7805" y="806"/>
                    </a:cubicBezTo>
                    <a:cubicBezTo>
                      <a:pt x="7790" y="806"/>
                      <a:pt x="7768" y="815"/>
                      <a:pt x="7727" y="842"/>
                    </a:cubicBezTo>
                    <a:cubicBezTo>
                      <a:pt x="7858" y="667"/>
                      <a:pt x="7841" y="630"/>
                      <a:pt x="7776" y="630"/>
                    </a:cubicBezTo>
                    <a:cubicBezTo>
                      <a:pt x="7728" y="630"/>
                      <a:pt x="7654" y="650"/>
                      <a:pt x="7595" y="650"/>
                    </a:cubicBezTo>
                    <a:cubicBezTo>
                      <a:pt x="7563" y="650"/>
                      <a:pt x="7534" y="644"/>
                      <a:pt x="7517" y="626"/>
                    </a:cubicBezTo>
                    <a:cubicBezTo>
                      <a:pt x="7458" y="560"/>
                      <a:pt x="7458" y="410"/>
                      <a:pt x="7439" y="305"/>
                    </a:cubicBezTo>
                    <a:cubicBezTo>
                      <a:pt x="7426" y="231"/>
                      <a:pt x="7389" y="165"/>
                      <a:pt x="7331" y="165"/>
                    </a:cubicBezTo>
                    <a:cubicBezTo>
                      <a:pt x="7302" y="165"/>
                      <a:pt x="7268" y="181"/>
                      <a:pt x="7229" y="220"/>
                    </a:cubicBezTo>
                    <a:cubicBezTo>
                      <a:pt x="7262" y="159"/>
                      <a:pt x="7239" y="141"/>
                      <a:pt x="7202" y="141"/>
                    </a:cubicBezTo>
                    <a:cubicBezTo>
                      <a:pt x="7180" y="141"/>
                      <a:pt x="7153" y="148"/>
                      <a:pt x="7131" y="155"/>
                    </a:cubicBezTo>
                    <a:cubicBezTo>
                      <a:pt x="7109" y="162"/>
                      <a:pt x="7089" y="168"/>
                      <a:pt x="7076" y="168"/>
                    </a:cubicBezTo>
                    <a:cubicBezTo>
                      <a:pt x="7052" y="168"/>
                      <a:pt x="7056" y="143"/>
                      <a:pt x="7125" y="44"/>
                    </a:cubicBezTo>
                    <a:cubicBezTo>
                      <a:pt x="7010" y="34"/>
                      <a:pt x="6910" y="31"/>
                      <a:pt x="6822" y="31"/>
                    </a:cubicBezTo>
                    <a:cubicBezTo>
                      <a:pt x="6734" y="31"/>
                      <a:pt x="6657" y="34"/>
                      <a:pt x="6588" y="37"/>
                    </a:cubicBezTo>
                    <a:cubicBezTo>
                      <a:pt x="6451" y="44"/>
                      <a:pt x="6353" y="63"/>
                      <a:pt x="6300" y="155"/>
                    </a:cubicBezTo>
                    <a:cubicBezTo>
                      <a:pt x="6229" y="40"/>
                      <a:pt x="6161" y="0"/>
                      <a:pt x="6096" y="0"/>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4"/>
              <p:cNvSpPr/>
              <p:nvPr/>
            </p:nvSpPr>
            <p:spPr>
              <a:xfrm>
                <a:off x="3485714" y="4114046"/>
                <a:ext cx="165106" cy="166157"/>
              </a:xfrm>
              <a:custGeom>
                <a:avLst/>
                <a:gdLst/>
                <a:ahLst/>
                <a:cxnLst/>
                <a:rect l="l" t="t" r="r" b="b"/>
                <a:pathLst>
                  <a:path w="1728" h="1739" extrusionOk="0">
                    <a:moveTo>
                      <a:pt x="20" y="283"/>
                    </a:moveTo>
                    <a:lnTo>
                      <a:pt x="20" y="283"/>
                    </a:lnTo>
                    <a:cubicBezTo>
                      <a:pt x="19" y="284"/>
                      <a:pt x="19" y="285"/>
                      <a:pt x="20" y="286"/>
                    </a:cubicBezTo>
                    <a:cubicBezTo>
                      <a:pt x="20" y="285"/>
                      <a:pt x="20" y="284"/>
                      <a:pt x="20" y="283"/>
                    </a:cubicBezTo>
                    <a:close/>
                    <a:moveTo>
                      <a:pt x="497" y="1287"/>
                    </a:moveTo>
                    <a:cubicBezTo>
                      <a:pt x="504" y="1293"/>
                      <a:pt x="504" y="1293"/>
                      <a:pt x="504" y="1293"/>
                    </a:cubicBezTo>
                    <a:cubicBezTo>
                      <a:pt x="504" y="1293"/>
                      <a:pt x="504" y="1300"/>
                      <a:pt x="497" y="1300"/>
                    </a:cubicBezTo>
                    <a:cubicBezTo>
                      <a:pt x="497" y="1300"/>
                      <a:pt x="497" y="1293"/>
                      <a:pt x="497" y="1287"/>
                    </a:cubicBezTo>
                    <a:close/>
                    <a:moveTo>
                      <a:pt x="222" y="0"/>
                    </a:moveTo>
                    <a:cubicBezTo>
                      <a:pt x="142" y="0"/>
                      <a:pt x="61" y="49"/>
                      <a:pt x="33" y="122"/>
                    </a:cubicBezTo>
                    <a:cubicBezTo>
                      <a:pt x="26" y="135"/>
                      <a:pt x="26" y="148"/>
                      <a:pt x="20" y="161"/>
                    </a:cubicBezTo>
                    <a:cubicBezTo>
                      <a:pt x="20" y="175"/>
                      <a:pt x="20" y="175"/>
                      <a:pt x="20" y="181"/>
                    </a:cubicBezTo>
                    <a:lnTo>
                      <a:pt x="20" y="188"/>
                    </a:lnTo>
                    <a:lnTo>
                      <a:pt x="20" y="194"/>
                    </a:lnTo>
                    <a:lnTo>
                      <a:pt x="20" y="201"/>
                    </a:lnTo>
                    <a:lnTo>
                      <a:pt x="20" y="207"/>
                    </a:lnTo>
                    <a:lnTo>
                      <a:pt x="20" y="227"/>
                    </a:lnTo>
                    <a:cubicBezTo>
                      <a:pt x="20" y="246"/>
                      <a:pt x="20" y="265"/>
                      <a:pt x="20" y="283"/>
                    </a:cubicBezTo>
                    <a:lnTo>
                      <a:pt x="20" y="283"/>
                    </a:lnTo>
                    <a:cubicBezTo>
                      <a:pt x="23" y="279"/>
                      <a:pt x="45" y="274"/>
                      <a:pt x="61" y="274"/>
                    </a:cubicBezTo>
                    <a:cubicBezTo>
                      <a:pt x="70" y="274"/>
                      <a:pt x="77" y="275"/>
                      <a:pt x="79" y="279"/>
                    </a:cubicBezTo>
                    <a:cubicBezTo>
                      <a:pt x="79" y="292"/>
                      <a:pt x="13" y="286"/>
                      <a:pt x="0" y="292"/>
                    </a:cubicBezTo>
                    <a:cubicBezTo>
                      <a:pt x="46" y="404"/>
                      <a:pt x="33" y="521"/>
                      <a:pt x="39" y="639"/>
                    </a:cubicBezTo>
                    <a:cubicBezTo>
                      <a:pt x="46" y="763"/>
                      <a:pt x="59" y="881"/>
                      <a:pt x="151" y="992"/>
                    </a:cubicBezTo>
                    <a:cubicBezTo>
                      <a:pt x="85" y="1064"/>
                      <a:pt x="138" y="1182"/>
                      <a:pt x="131" y="1208"/>
                    </a:cubicBezTo>
                    <a:cubicBezTo>
                      <a:pt x="118" y="1261"/>
                      <a:pt x="170" y="1306"/>
                      <a:pt x="210" y="1352"/>
                    </a:cubicBezTo>
                    <a:cubicBezTo>
                      <a:pt x="216" y="1372"/>
                      <a:pt x="216" y="1391"/>
                      <a:pt x="223" y="1411"/>
                    </a:cubicBezTo>
                    <a:lnTo>
                      <a:pt x="203" y="1411"/>
                    </a:lnTo>
                    <a:cubicBezTo>
                      <a:pt x="223" y="1424"/>
                      <a:pt x="210" y="1431"/>
                      <a:pt x="229" y="1437"/>
                    </a:cubicBezTo>
                    <a:cubicBezTo>
                      <a:pt x="229" y="1444"/>
                      <a:pt x="229" y="1457"/>
                      <a:pt x="236" y="1463"/>
                    </a:cubicBezTo>
                    <a:cubicBezTo>
                      <a:pt x="210" y="1516"/>
                      <a:pt x="242" y="1562"/>
                      <a:pt x="262" y="1601"/>
                    </a:cubicBezTo>
                    <a:cubicBezTo>
                      <a:pt x="262" y="1614"/>
                      <a:pt x="268" y="1627"/>
                      <a:pt x="268" y="1640"/>
                    </a:cubicBezTo>
                    <a:cubicBezTo>
                      <a:pt x="268" y="1647"/>
                      <a:pt x="262" y="1653"/>
                      <a:pt x="242" y="1660"/>
                    </a:cubicBezTo>
                    <a:lnTo>
                      <a:pt x="275" y="1653"/>
                    </a:lnTo>
                    <a:cubicBezTo>
                      <a:pt x="275" y="1653"/>
                      <a:pt x="275" y="1660"/>
                      <a:pt x="275" y="1660"/>
                    </a:cubicBezTo>
                    <a:lnTo>
                      <a:pt x="1008" y="1719"/>
                    </a:lnTo>
                    <a:cubicBezTo>
                      <a:pt x="1008" y="1712"/>
                      <a:pt x="1008" y="1712"/>
                      <a:pt x="1008" y="1705"/>
                    </a:cubicBezTo>
                    <a:cubicBezTo>
                      <a:pt x="1010" y="1703"/>
                      <a:pt x="1012" y="1702"/>
                      <a:pt x="1013" y="1702"/>
                    </a:cubicBezTo>
                    <a:cubicBezTo>
                      <a:pt x="1020" y="1702"/>
                      <a:pt x="1019" y="1725"/>
                      <a:pt x="1040" y="1725"/>
                    </a:cubicBezTo>
                    <a:cubicBezTo>
                      <a:pt x="1042" y="1723"/>
                      <a:pt x="1044" y="1723"/>
                      <a:pt x="1047" y="1723"/>
                    </a:cubicBezTo>
                    <a:cubicBezTo>
                      <a:pt x="1054" y="1723"/>
                      <a:pt x="1065" y="1729"/>
                      <a:pt x="1080" y="1738"/>
                    </a:cubicBezTo>
                    <a:cubicBezTo>
                      <a:pt x="1093" y="1705"/>
                      <a:pt x="1106" y="1699"/>
                      <a:pt x="1073" y="1660"/>
                    </a:cubicBezTo>
                    <a:lnTo>
                      <a:pt x="1073" y="1660"/>
                    </a:lnTo>
                    <a:cubicBezTo>
                      <a:pt x="1082" y="1668"/>
                      <a:pt x="1091" y="1671"/>
                      <a:pt x="1100" y="1671"/>
                    </a:cubicBezTo>
                    <a:cubicBezTo>
                      <a:pt x="1118" y="1671"/>
                      <a:pt x="1130" y="1658"/>
                      <a:pt x="1112" y="1653"/>
                    </a:cubicBezTo>
                    <a:lnTo>
                      <a:pt x="1112" y="1653"/>
                    </a:lnTo>
                    <a:cubicBezTo>
                      <a:pt x="1112" y="1654"/>
                      <a:pt x="1110" y="1655"/>
                      <a:pt x="1106" y="1655"/>
                    </a:cubicBezTo>
                    <a:cubicBezTo>
                      <a:pt x="1090" y="1655"/>
                      <a:pt x="1049" y="1645"/>
                      <a:pt x="1060" y="1640"/>
                    </a:cubicBezTo>
                    <a:lnTo>
                      <a:pt x="1060" y="1640"/>
                    </a:lnTo>
                    <a:cubicBezTo>
                      <a:pt x="1065" y="1642"/>
                      <a:pt x="1069" y="1643"/>
                      <a:pt x="1072" y="1643"/>
                    </a:cubicBezTo>
                    <a:cubicBezTo>
                      <a:pt x="1080" y="1643"/>
                      <a:pt x="1081" y="1635"/>
                      <a:pt x="1090" y="1635"/>
                    </a:cubicBezTo>
                    <a:cubicBezTo>
                      <a:pt x="1097" y="1635"/>
                      <a:pt x="1109" y="1639"/>
                      <a:pt x="1132" y="1653"/>
                    </a:cubicBezTo>
                    <a:cubicBezTo>
                      <a:pt x="1178" y="1620"/>
                      <a:pt x="1184" y="1535"/>
                      <a:pt x="1217" y="1476"/>
                    </a:cubicBezTo>
                    <a:cubicBezTo>
                      <a:pt x="1237" y="1437"/>
                      <a:pt x="1354" y="1411"/>
                      <a:pt x="1302" y="1352"/>
                    </a:cubicBezTo>
                    <a:cubicBezTo>
                      <a:pt x="1309" y="1352"/>
                      <a:pt x="1263" y="1339"/>
                      <a:pt x="1269" y="1333"/>
                    </a:cubicBezTo>
                    <a:cubicBezTo>
                      <a:pt x="1270" y="1332"/>
                      <a:pt x="1271" y="1332"/>
                      <a:pt x="1272" y="1332"/>
                    </a:cubicBezTo>
                    <a:cubicBezTo>
                      <a:pt x="1283" y="1332"/>
                      <a:pt x="1316" y="1359"/>
                      <a:pt x="1322" y="1359"/>
                    </a:cubicBezTo>
                    <a:cubicBezTo>
                      <a:pt x="1440" y="1352"/>
                      <a:pt x="1426" y="1162"/>
                      <a:pt x="1518" y="1149"/>
                    </a:cubicBezTo>
                    <a:cubicBezTo>
                      <a:pt x="1505" y="1136"/>
                      <a:pt x="1479" y="1123"/>
                      <a:pt x="1479" y="1110"/>
                    </a:cubicBezTo>
                    <a:lnTo>
                      <a:pt x="1479" y="1110"/>
                    </a:lnTo>
                    <a:cubicBezTo>
                      <a:pt x="1488" y="1114"/>
                      <a:pt x="1497" y="1116"/>
                      <a:pt x="1505" y="1116"/>
                    </a:cubicBezTo>
                    <a:cubicBezTo>
                      <a:pt x="1548" y="1116"/>
                      <a:pt x="1567" y="1067"/>
                      <a:pt x="1518" y="1045"/>
                    </a:cubicBezTo>
                    <a:lnTo>
                      <a:pt x="1518" y="1045"/>
                    </a:lnTo>
                    <a:cubicBezTo>
                      <a:pt x="1523" y="1046"/>
                      <a:pt x="1526" y="1047"/>
                      <a:pt x="1529" y="1047"/>
                    </a:cubicBezTo>
                    <a:cubicBezTo>
                      <a:pt x="1549" y="1047"/>
                      <a:pt x="1531" y="1018"/>
                      <a:pt x="1551" y="1018"/>
                    </a:cubicBezTo>
                    <a:cubicBezTo>
                      <a:pt x="1557" y="1018"/>
                      <a:pt x="1565" y="1020"/>
                      <a:pt x="1577" y="1025"/>
                    </a:cubicBezTo>
                    <a:cubicBezTo>
                      <a:pt x="1577" y="1038"/>
                      <a:pt x="1544" y="1025"/>
                      <a:pt x="1564" y="1045"/>
                    </a:cubicBezTo>
                    <a:cubicBezTo>
                      <a:pt x="1623" y="1025"/>
                      <a:pt x="1597" y="1025"/>
                      <a:pt x="1603" y="966"/>
                    </a:cubicBezTo>
                    <a:lnTo>
                      <a:pt x="1603" y="966"/>
                    </a:lnTo>
                    <a:cubicBezTo>
                      <a:pt x="1623" y="973"/>
                      <a:pt x="1623" y="986"/>
                      <a:pt x="1636" y="986"/>
                    </a:cubicBezTo>
                    <a:cubicBezTo>
                      <a:pt x="1615" y="955"/>
                      <a:pt x="1619" y="908"/>
                      <a:pt x="1640" y="908"/>
                    </a:cubicBezTo>
                    <a:cubicBezTo>
                      <a:pt x="1646" y="908"/>
                      <a:pt x="1653" y="912"/>
                      <a:pt x="1662" y="920"/>
                    </a:cubicBezTo>
                    <a:cubicBezTo>
                      <a:pt x="1649" y="875"/>
                      <a:pt x="1695" y="861"/>
                      <a:pt x="1642" y="835"/>
                    </a:cubicBezTo>
                    <a:cubicBezTo>
                      <a:pt x="1727" y="829"/>
                      <a:pt x="1727" y="783"/>
                      <a:pt x="1708" y="750"/>
                    </a:cubicBezTo>
                    <a:cubicBezTo>
                      <a:pt x="1682" y="711"/>
                      <a:pt x="1636" y="685"/>
                      <a:pt x="1610" y="646"/>
                    </a:cubicBezTo>
                    <a:cubicBezTo>
                      <a:pt x="1583" y="606"/>
                      <a:pt x="1557" y="528"/>
                      <a:pt x="1498" y="482"/>
                    </a:cubicBezTo>
                    <a:cubicBezTo>
                      <a:pt x="1470" y="460"/>
                      <a:pt x="1438" y="448"/>
                      <a:pt x="1413" y="448"/>
                    </a:cubicBezTo>
                    <a:cubicBezTo>
                      <a:pt x="1385" y="448"/>
                      <a:pt x="1364" y="462"/>
                      <a:pt x="1361" y="489"/>
                    </a:cubicBezTo>
                    <a:cubicBezTo>
                      <a:pt x="1356" y="479"/>
                      <a:pt x="1348" y="473"/>
                      <a:pt x="1339" y="473"/>
                    </a:cubicBezTo>
                    <a:cubicBezTo>
                      <a:pt x="1335" y="473"/>
                      <a:pt x="1332" y="474"/>
                      <a:pt x="1328" y="475"/>
                    </a:cubicBezTo>
                    <a:cubicBezTo>
                      <a:pt x="1322" y="482"/>
                      <a:pt x="1315" y="482"/>
                      <a:pt x="1309" y="489"/>
                    </a:cubicBezTo>
                    <a:cubicBezTo>
                      <a:pt x="1302" y="495"/>
                      <a:pt x="1302" y="502"/>
                      <a:pt x="1296" y="508"/>
                    </a:cubicBezTo>
                    <a:cubicBezTo>
                      <a:pt x="1293" y="517"/>
                      <a:pt x="1288" y="525"/>
                      <a:pt x="1284" y="525"/>
                    </a:cubicBezTo>
                    <a:cubicBezTo>
                      <a:pt x="1278" y="525"/>
                      <a:pt x="1273" y="514"/>
                      <a:pt x="1269" y="482"/>
                    </a:cubicBezTo>
                    <a:lnTo>
                      <a:pt x="1263" y="482"/>
                    </a:lnTo>
                    <a:cubicBezTo>
                      <a:pt x="1263" y="485"/>
                      <a:pt x="1266" y="485"/>
                      <a:pt x="1267" y="485"/>
                    </a:cubicBezTo>
                    <a:cubicBezTo>
                      <a:pt x="1268" y="485"/>
                      <a:pt x="1266" y="485"/>
                      <a:pt x="1256" y="489"/>
                    </a:cubicBezTo>
                    <a:lnTo>
                      <a:pt x="1250" y="495"/>
                    </a:lnTo>
                    <a:lnTo>
                      <a:pt x="1243" y="502"/>
                    </a:lnTo>
                    <a:cubicBezTo>
                      <a:pt x="1237" y="508"/>
                      <a:pt x="1230" y="515"/>
                      <a:pt x="1224" y="515"/>
                    </a:cubicBezTo>
                    <a:cubicBezTo>
                      <a:pt x="1211" y="528"/>
                      <a:pt x="1191" y="534"/>
                      <a:pt x="1178" y="541"/>
                    </a:cubicBezTo>
                    <a:cubicBezTo>
                      <a:pt x="1152" y="561"/>
                      <a:pt x="1125" y="567"/>
                      <a:pt x="1099" y="580"/>
                    </a:cubicBezTo>
                    <a:cubicBezTo>
                      <a:pt x="1047" y="606"/>
                      <a:pt x="995" y="626"/>
                      <a:pt x="975" y="678"/>
                    </a:cubicBezTo>
                    <a:cubicBezTo>
                      <a:pt x="953" y="665"/>
                      <a:pt x="932" y="660"/>
                      <a:pt x="912" y="660"/>
                    </a:cubicBezTo>
                    <a:cubicBezTo>
                      <a:pt x="861" y="660"/>
                      <a:pt x="818" y="697"/>
                      <a:pt x="785" y="744"/>
                    </a:cubicBezTo>
                    <a:cubicBezTo>
                      <a:pt x="733" y="809"/>
                      <a:pt x="700" y="894"/>
                      <a:pt x="654" y="920"/>
                    </a:cubicBezTo>
                    <a:cubicBezTo>
                      <a:pt x="628" y="940"/>
                      <a:pt x="596" y="953"/>
                      <a:pt x="563" y="966"/>
                    </a:cubicBezTo>
                    <a:cubicBezTo>
                      <a:pt x="556" y="966"/>
                      <a:pt x="543" y="966"/>
                      <a:pt x="543" y="960"/>
                    </a:cubicBezTo>
                    <a:cubicBezTo>
                      <a:pt x="602" y="953"/>
                      <a:pt x="674" y="901"/>
                      <a:pt x="589" y="901"/>
                    </a:cubicBezTo>
                    <a:cubicBezTo>
                      <a:pt x="582" y="914"/>
                      <a:pt x="622" y="914"/>
                      <a:pt x="596" y="920"/>
                    </a:cubicBezTo>
                    <a:cubicBezTo>
                      <a:pt x="532" y="920"/>
                      <a:pt x="576" y="900"/>
                      <a:pt x="532" y="900"/>
                    </a:cubicBezTo>
                    <a:cubicBezTo>
                      <a:pt x="526" y="900"/>
                      <a:pt x="519" y="900"/>
                      <a:pt x="511" y="901"/>
                    </a:cubicBezTo>
                    <a:lnTo>
                      <a:pt x="628" y="888"/>
                    </a:lnTo>
                    <a:cubicBezTo>
                      <a:pt x="596" y="829"/>
                      <a:pt x="511" y="809"/>
                      <a:pt x="602" y="763"/>
                    </a:cubicBezTo>
                    <a:cubicBezTo>
                      <a:pt x="484" y="718"/>
                      <a:pt x="628" y="619"/>
                      <a:pt x="550" y="574"/>
                    </a:cubicBezTo>
                    <a:cubicBezTo>
                      <a:pt x="547" y="573"/>
                      <a:pt x="545" y="573"/>
                      <a:pt x="543" y="573"/>
                    </a:cubicBezTo>
                    <a:cubicBezTo>
                      <a:pt x="523" y="573"/>
                      <a:pt x="505" y="590"/>
                      <a:pt x="496" y="590"/>
                    </a:cubicBezTo>
                    <a:cubicBezTo>
                      <a:pt x="494" y="590"/>
                      <a:pt x="492" y="589"/>
                      <a:pt x="491" y="587"/>
                    </a:cubicBezTo>
                    <a:cubicBezTo>
                      <a:pt x="491" y="580"/>
                      <a:pt x="537" y="561"/>
                      <a:pt x="537" y="554"/>
                    </a:cubicBezTo>
                    <a:cubicBezTo>
                      <a:pt x="550" y="541"/>
                      <a:pt x="511" y="534"/>
                      <a:pt x="511" y="534"/>
                    </a:cubicBezTo>
                    <a:cubicBezTo>
                      <a:pt x="511" y="528"/>
                      <a:pt x="511" y="469"/>
                      <a:pt x="458" y="456"/>
                    </a:cubicBezTo>
                    <a:cubicBezTo>
                      <a:pt x="517" y="404"/>
                      <a:pt x="472" y="332"/>
                      <a:pt x="426" y="325"/>
                    </a:cubicBezTo>
                    <a:lnTo>
                      <a:pt x="426" y="325"/>
                    </a:lnTo>
                    <a:cubicBezTo>
                      <a:pt x="427" y="325"/>
                      <a:pt x="428" y="325"/>
                      <a:pt x="429" y="325"/>
                    </a:cubicBezTo>
                    <a:cubicBezTo>
                      <a:pt x="464" y="325"/>
                      <a:pt x="480" y="245"/>
                      <a:pt x="419" y="245"/>
                    </a:cubicBezTo>
                    <a:cubicBezTo>
                      <a:pt x="415" y="245"/>
                      <a:pt x="411" y="246"/>
                      <a:pt x="406" y="247"/>
                    </a:cubicBezTo>
                    <a:cubicBezTo>
                      <a:pt x="432" y="207"/>
                      <a:pt x="432" y="175"/>
                      <a:pt x="419" y="135"/>
                    </a:cubicBezTo>
                    <a:lnTo>
                      <a:pt x="412" y="122"/>
                    </a:lnTo>
                    <a:cubicBezTo>
                      <a:pt x="406" y="109"/>
                      <a:pt x="406" y="109"/>
                      <a:pt x="399" y="96"/>
                    </a:cubicBezTo>
                    <a:cubicBezTo>
                      <a:pt x="393" y="83"/>
                      <a:pt x="380" y="63"/>
                      <a:pt x="360" y="50"/>
                    </a:cubicBezTo>
                    <a:cubicBezTo>
                      <a:pt x="334" y="24"/>
                      <a:pt x="295" y="11"/>
                      <a:pt x="262" y="4"/>
                    </a:cubicBezTo>
                    <a:cubicBezTo>
                      <a:pt x="249" y="2"/>
                      <a:pt x="236"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2" name="Google Shape;1582;p34"/>
            <p:cNvSpPr/>
            <p:nvPr/>
          </p:nvSpPr>
          <p:spPr>
            <a:xfrm>
              <a:off x="526711" y="4515359"/>
              <a:ext cx="193293" cy="355150"/>
            </a:xfrm>
            <a:custGeom>
              <a:avLst/>
              <a:gdLst/>
              <a:ahLst/>
              <a:cxnLst/>
              <a:rect l="l" t="t" r="r" b="b"/>
              <a:pathLst>
                <a:path w="2023" h="3717" extrusionOk="0">
                  <a:moveTo>
                    <a:pt x="20" y="970"/>
                  </a:moveTo>
                  <a:cubicBezTo>
                    <a:pt x="20" y="972"/>
                    <a:pt x="20" y="973"/>
                    <a:pt x="20" y="975"/>
                  </a:cubicBezTo>
                  <a:cubicBezTo>
                    <a:pt x="20" y="973"/>
                    <a:pt x="20" y="971"/>
                    <a:pt x="20" y="970"/>
                  </a:cubicBezTo>
                  <a:close/>
                  <a:moveTo>
                    <a:pt x="917" y="2624"/>
                  </a:moveTo>
                  <a:cubicBezTo>
                    <a:pt x="917" y="2630"/>
                    <a:pt x="917" y="2637"/>
                    <a:pt x="910" y="2644"/>
                  </a:cubicBezTo>
                  <a:lnTo>
                    <a:pt x="903" y="2644"/>
                  </a:lnTo>
                  <a:cubicBezTo>
                    <a:pt x="903" y="2657"/>
                    <a:pt x="910" y="2670"/>
                    <a:pt x="890" y="2676"/>
                  </a:cubicBezTo>
                  <a:cubicBezTo>
                    <a:pt x="890" y="2644"/>
                    <a:pt x="897" y="2624"/>
                    <a:pt x="917" y="2624"/>
                  </a:cubicBezTo>
                  <a:close/>
                  <a:moveTo>
                    <a:pt x="799" y="2715"/>
                  </a:moveTo>
                  <a:cubicBezTo>
                    <a:pt x="799" y="2715"/>
                    <a:pt x="805" y="2715"/>
                    <a:pt x="805" y="2722"/>
                  </a:cubicBezTo>
                  <a:cubicBezTo>
                    <a:pt x="805" y="2722"/>
                    <a:pt x="805" y="2729"/>
                    <a:pt x="799" y="2735"/>
                  </a:cubicBezTo>
                  <a:cubicBezTo>
                    <a:pt x="799" y="2729"/>
                    <a:pt x="799" y="2722"/>
                    <a:pt x="799" y="2715"/>
                  </a:cubicBezTo>
                  <a:close/>
                  <a:moveTo>
                    <a:pt x="877" y="3095"/>
                  </a:moveTo>
                  <a:cubicBezTo>
                    <a:pt x="871" y="3101"/>
                    <a:pt x="871" y="3101"/>
                    <a:pt x="864" y="3108"/>
                  </a:cubicBezTo>
                  <a:cubicBezTo>
                    <a:pt x="864" y="3101"/>
                    <a:pt x="864" y="3101"/>
                    <a:pt x="864" y="3095"/>
                  </a:cubicBezTo>
                  <a:close/>
                  <a:moveTo>
                    <a:pt x="40" y="0"/>
                  </a:moveTo>
                  <a:lnTo>
                    <a:pt x="20" y="432"/>
                  </a:lnTo>
                  <a:cubicBezTo>
                    <a:pt x="20" y="445"/>
                    <a:pt x="20" y="452"/>
                    <a:pt x="14" y="465"/>
                  </a:cubicBezTo>
                  <a:cubicBezTo>
                    <a:pt x="7" y="639"/>
                    <a:pt x="14" y="820"/>
                    <a:pt x="20" y="970"/>
                  </a:cubicBezTo>
                  <a:lnTo>
                    <a:pt x="20" y="970"/>
                  </a:lnTo>
                  <a:cubicBezTo>
                    <a:pt x="23" y="957"/>
                    <a:pt x="45" y="942"/>
                    <a:pt x="62" y="942"/>
                  </a:cubicBezTo>
                  <a:cubicBezTo>
                    <a:pt x="70" y="942"/>
                    <a:pt x="77" y="946"/>
                    <a:pt x="79" y="956"/>
                  </a:cubicBezTo>
                  <a:cubicBezTo>
                    <a:pt x="73" y="982"/>
                    <a:pt x="14" y="969"/>
                    <a:pt x="1" y="988"/>
                  </a:cubicBezTo>
                  <a:cubicBezTo>
                    <a:pt x="46" y="1198"/>
                    <a:pt x="46" y="1420"/>
                    <a:pt x="66" y="1656"/>
                  </a:cubicBezTo>
                  <a:cubicBezTo>
                    <a:pt x="86" y="1885"/>
                    <a:pt x="131" y="2120"/>
                    <a:pt x="256" y="2329"/>
                  </a:cubicBezTo>
                  <a:cubicBezTo>
                    <a:pt x="203" y="2460"/>
                    <a:pt x="302" y="2696"/>
                    <a:pt x="308" y="2748"/>
                  </a:cubicBezTo>
                  <a:cubicBezTo>
                    <a:pt x="308" y="2814"/>
                    <a:pt x="354" y="2879"/>
                    <a:pt x="400" y="2938"/>
                  </a:cubicBezTo>
                  <a:cubicBezTo>
                    <a:pt x="413" y="2958"/>
                    <a:pt x="432" y="2984"/>
                    <a:pt x="452" y="3003"/>
                  </a:cubicBezTo>
                  <a:cubicBezTo>
                    <a:pt x="465" y="3043"/>
                    <a:pt x="478" y="3082"/>
                    <a:pt x="491" y="3121"/>
                  </a:cubicBezTo>
                  <a:lnTo>
                    <a:pt x="472" y="3121"/>
                  </a:lnTo>
                  <a:cubicBezTo>
                    <a:pt x="498" y="3147"/>
                    <a:pt x="491" y="3160"/>
                    <a:pt x="504" y="3167"/>
                  </a:cubicBezTo>
                  <a:cubicBezTo>
                    <a:pt x="511" y="3180"/>
                    <a:pt x="517" y="3200"/>
                    <a:pt x="531" y="3219"/>
                  </a:cubicBezTo>
                  <a:cubicBezTo>
                    <a:pt x="531" y="3298"/>
                    <a:pt x="570" y="3363"/>
                    <a:pt x="602" y="3422"/>
                  </a:cubicBezTo>
                  <a:cubicBezTo>
                    <a:pt x="616" y="3442"/>
                    <a:pt x="622" y="3455"/>
                    <a:pt x="629" y="3468"/>
                  </a:cubicBezTo>
                  <a:cubicBezTo>
                    <a:pt x="642" y="3494"/>
                    <a:pt x="655" y="3514"/>
                    <a:pt x="661" y="3540"/>
                  </a:cubicBezTo>
                  <a:cubicBezTo>
                    <a:pt x="661" y="3553"/>
                    <a:pt x="661" y="3573"/>
                    <a:pt x="648" y="3579"/>
                  </a:cubicBezTo>
                  <a:lnTo>
                    <a:pt x="674" y="3566"/>
                  </a:lnTo>
                  <a:cubicBezTo>
                    <a:pt x="674" y="3573"/>
                    <a:pt x="681" y="3573"/>
                    <a:pt x="681" y="3573"/>
                  </a:cubicBezTo>
                  <a:lnTo>
                    <a:pt x="903" y="3677"/>
                  </a:lnTo>
                  <a:cubicBezTo>
                    <a:pt x="910" y="3671"/>
                    <a:pt x="917" y="3664"/>
                    <a:pt x="923" y="3651"/>
                  </a:cubicBezTo>
                  <a:cubicBezTo>
                    <a:pt x="926" y="3648"/>
                    <a:pt x="928" y="3647"/>
                    <a:pt x="929" y="3647"/>
                  </a:cubicBezTo>
                  <a:lnTo>
                    <a:pt x="929" y="3647"/>
                  </a:lnTo>
                  <a:cubicBezTo>
                    <a:pt x="934" y="3647"/>
                    <a:pt x="914" y="3686"/>
                    <a:pt x="936" y="3697"/>
                  </a:cubicBezTo>
                  <a:cubicBezTo>
                    <a:pt x="939" y="3694"/>
                    <a:pt x="942" y="3692"/>
                    <a:pt x="944" y="3692"/>
                  </a:cubicBezTo>
                  <a:cubicBezTo>
                    <a:pt x="953" y="3692"/>
                    <a:pt x="959" y="3706"/>
                    <a:pt x="969" y="3716"/>
                  </a:cubicBezTo>
                  <a:cubicBezTo>
                    <a:pt x="1015" y="3658"/>
                    <a:pt x="1034" y="3638"/>
                    <a:pt x="1028" y="3573"/>
                  </a:cubicBezTo>
                  <a:lnTo>
                    <a:pt x="1028" y="3573"/>
                  </a:lnTo>
                  <a:cubicBezTo>
                    <a:pt x="1032" y="3588"/>
                    <a:pt x="1040" y="3594"/>
                    <a:pt x="1050" y="3594"/>
                  </a:cubicBezTo>
                  <a:cubicBezTo>
                    <a:pt x="1072" y="3594"/>
                    <a:pt x="1098" y="3562"/>
                    <a:pt x="1080" y="3553"/>
                  </a:cubicBezTo>
                  <a:lnTo>
                    <a:pt x="1080" y="3553"/>
                  </a:lnTo>
                  <a:cubicBezTo>
                    <a:pt x="1078" y="3558"/>
                    <a:pt x="1068" y="3560"/>
                    <a:pt x="1057" y="3560"/>
                  </a:cubicBezTo>
                  <a:cubicBezTo>
                    <a:pt x="1038" y="3560"/>
                    <a:pt x="1015" y="3552"/>
                    <a:pt x="1028" y="3540"/>
                  </a:cubicBezTo>
                  <a:lnTo>
                    <a:pt x="1028" y="3540"/>
                  </a:lnTo>
                  <a:cubicBezTo>
                    <a:pt x="1031" y="3541"/>
                    <a:pt x="1034" y="3542"/>
                    <a:pt x="1036" y="3542"/>
                  </a:cubicBezTo>
                  <a:cubicBezTo>
                    <a:pt x="1053" y="3542"/>
                    <a:pt x="1060" y="3519"/>
                    <a:pt x="1078" y="3519"/>
                  </a:cubicBezTo>
                  <a:cubicBezTo>
                    <a:pt x="1087" y="3519"/>
                    <a:pt x="1097" y="3524"/>
                    <a:pt x="1113" y="3540"/>
                  </a:cubicBezTo>
                  <a:cubicBezTo>
                    <a:pt x="1198" y="3461"/>
                    <a:pt x="1250" y="3304"/>
                    <a:pt x="1316" y="3187"/>
                  </a:cubicBezTo>
                  <a:cubicBezTo>
                    <a:pt x="1361" y="3108"/>
                    <a:pt x="1524" y="2984"/>
                    <a:pt x="1473" y="2912"/>
                  </a:cubicBezTo>
                  <a:lnTo>
                    <a:pt x="1473" y="2912"/>
                  </a:lnTo>
                  <a:cubicBezTo>
                    <a:pt x="1475" y="2916"/>
                    <a:pt x="1460" y="2921"/>
                    <a:pt x="1447" y="2921"/>
                  </a:cubicBezTo>
                  <a:cubicBezTo>
                    <a:pt x="1436" y="2921"/>
                    <a:pt x="1427" y="2917"/>
                    <a:pt x="1433" y="2905"/>
                  </a:cubicBezTo>
                  <a:lnTo>
                    <a:pt x="1433" y="2905"/>
                  </a:lnTo>
                  <a:cubicBezTo>
                    <a:pt x="1437" y="2905"/>
                    <a:pt x="1456" y="2910"/>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9" y="2913"/>
                    <a:pt x="1485" y="2914"/>
                    <a:pt x="1490" y="2914"/>
                  </a:cubicBezTo>
                  <a:cubicBezTo>
                    <a:pt x="1494" y="2914"/>
                    <a:pt x="1497" y="2913"/>
                    <a:pt x="1499" y="2912"/>
                  </a:cubicBezTo>
                  <a:cubicBezTo>
                    <a:pt x="1577" y="2866"/>
                    <a:pt x="1623" y="2768"/>
                    <a:pt x="1656" y="2676"/>
                  </a:cubicBezTo>
                  <a:cubicBezTo>
                    <a:pt x="1695" y="2578"/>
                    <a:pt x="1721" y="2486"/>
                    <a:pt x="1780" y="2441"/>
                  </a:cubicBezTo>
                  <a:cubicBezTo>
                    <a:pt x="1760" y="2428"/>
                    <a:pt x="1728" y="2421"/>
                    <a:pt x="1734" y="2401"/>
                  </a:cubicBezTo>
                  <a:lnTo>
                    <a:pt x="1734" y="2401"/>
                  </a:lnTo>
                  <a:cubicBezTo>
                    <a:pt x="1736" y="2402"/>
                    <a:pt x="1738" y="2402"/>
                    <a:pt x="1739" y="2402"/>
                  </a:cubicBezTo>
                  <a:cubicBezTo>
                    <a:pt x="1808" y="2402"/>
                    <a:pt x="1851" y="2270"/>
                    <a:pt x="1787" y="2264"/>
                  </a:cubicBezTo>
                  <a:cubicBezTo>
                    <a:pt x="1837" y="2258"/>
                    <a:pt x="1785" y="2192"/>
                    <a:pt x="1843" y="2192"/>
                  </a:cubicBezTo>
                  <a:cubicBezTo>
                    <a:pt x="1846" y="2192"/>
                    <a:pt x="1849" y="2192"/>
                    <a:pt x="1852" y="2192"/>
                  </a:cubicBezTo>
                  <a:cubicBezTo>
                    <a:pt x="1852" y="2218"/>
                    <a:pt x="1819" y="2212"/>
                    <a:pt x="1839" y="2231"/>
                  </a:cubicBezTo>
                  <a:cubicBezTo>
                    <a:pt x="1911" y="2159"/>
                    <a:pt x="1878" y="2179"/>
                    <a:pt x="1891" y="2074"/>
                  </a:cubicBezTo>
                  <a:lnTo>
                    <a:pt x="1891" y="2074"/>
                  </a:lnTo>
                  <a:cubicBezTo>
                    <a:pt x="1906" y="2079"/>
                    <a:pt x="1910" y="2092"/>
                    <a:pt x="1916" y="2092"/>
                  </a:cubicBezTo>
                  <a:cubicBezTo>
                    <a:pt x="1918" y="2092"/>
                    <a:pt x="1921" y="2091"/>
                    <a:pt x="1924" y="2087"/>
                  </a:cubicBezTo>
                  <a:cubicBezTo>
                    <a:pt x="1902" y="2049"/>
                    <a:pt x="1908" y="1953"/>
                    <a:pt x="1934" y="1953"/>
                  </a:cubicBezTo>
                  <a:cubicBezTo>
                    <a:pt x="1939" y="1953"/>
                    <a:pt x="1944" y="1956"/>
                    <a:pt x="1950" y="1963"/>
                  </a:cubicBezTo>
                  <a:cubicBezTo>
                    <a:pt x="1937" y="1898"/>
                    <a:pt x="1976" y="1878"/>
                    <a:pt x="1937" y="1832"/>
                  </a:cubicBezTo>
                  <a:cubicBezTo>
                    <a:pt x="2016" y="1819"/>
                    <a:pt x="2022" y="1767"/>
                    <a:pt x="2009" y="1714"/>
                  </a:cubicBezTo>
                  <a:cubicBezTo>
                    <a:pt x="1989" y="1656"/>
                    <a:pt x="1957" y="1590"/>
                    <a:pt x="1950" y="1518"/>
                  </a:cubicBezTo>
                  <a:cubicBezTo>
                    <a:pt x="1950" y="1479"/>
                    <a:pt x="1950" y="1433"/>
                    <a:pt x="1950" y="1387"/>
                  </a:cubicBezTo>
                  <a:cubicBezTo>
                    <a:pt x="1950" y="1342"/>
                    <a:pt x="1950" y="1296"/>
                    <a:pt x="1950" y="1250"/>
                  </a:cubicBezTo>
                  <a:lnTo>
                    <a:pt x="1944" y="1119"/>
                  </a:lnTo>
                  <a:lnTo>
                    <a:pt x="1787" y="1198"/>
                  </a:lnTo>
                  <a:cubicBezTo>
                    <a:pt x="1741" y="1224"/>
                    <a:pt x="1695" y="1250"/>
                    <a:pt x="1662" y="1276"/>
                  </a:cubicBezTo>
                  <a:cubicBezTo>
                    <a:pt x="1636" y="1302"/>
                    <a:pt x="1623" y="1335"/>
                    <a:pt x="1636" y="1368"/>
                  </a:cubicBezTo>
                  <a:cubicBezTo>
                    <a:pt x="1629" y="1364"/>
                    <a:pt x="1624" y="1363"/>
                    <a:pt x="1618" y="1363"/>
                  </a:cubicBezTo>
                  <a:cubicBezTo>
                    <a:pt x="1574" y="1363"/>
                    <a:pt x="1575" y="1465"/>
                    <a:pt x="1552" y="1465"/>
                  </a:cubicBezTo>
                  <a:cubicBezTo>
                    <a:pt x="1546" y="1465"/>
                    <a:pt x="1537" y="1456"/>
                    <a:pt x="1525" y="1433"/>
                  </a:cubicBezTo>
                  <a:cubicBezTo>
                    <a:pt x="1460" y="1551"/>
                    <a:pt x="1388" y="1649"/>
                    <a:pt x="1322" y="1734"/>
                  </a:cubicBezTo>
                  <a:cubicBezTo>
                    <a:pt x="1263" y="1826"/>
                    <a:pt x="1211" y="1911"/>
                    <a:pt x="1191" y="2002"/>
                  </a:cubicBezTo>
                  <a:cubicBezTo>
                    <a:pt x="1087" y="2029"/>
                    <a:pt x="1028" y="2166"/>
                    <a:pt x="988" y="2303"/>
                  </a:cubicBezTo>
                  <a:cubicBezTo>
                    <a:pt x="962" y="2415"/>
                    <a:pt x="949" y="2526"/>
                    <a:pt x="923" y="2611"/>
                  </a:cubicBezTo>
                  <a:cubicBezTo>
                    <a:pt x="903" y="2572"/>
                    <a:pt x="910" y="2545"/>
                    <a:pt x="858" y="2519"/>
                  </a:cubicBezTo>
                  <a:cubicBezTo>
                    <a:pt x="897" y="2480"/>
                    <a:pt x="877" y="2310"/>
                    <a:pt x="779" y="2290"/>
                  </a:cubicBezTo>
                  <a:cubicBezTo>
                    <a:pt x="890" y="2258"/>
                    <a:pt x="746" y="2238"/>
                    <a:pt x="818" y="2205"/>
                  </a:cubicBezTo>
                  <a:cubicBezTo>
                    <a:pt x="753" y="2205"/>
                    <a:pt x="746" y="2127"/>
                    <a:pt x="760" y="2087"/>
                  </a:cubicBezTo>
                  <a:lnTo>
                    <a:pt x="760" y="2087"/>
                  </a:lnTo>
                  <a:cubicBezTo>
                    <a:pt x="754" y="2093"/>
                    <a:pt x="745" y="2097"/>
                    <a:pt x="736" y="2097"/>
                  </a:cubicBezTo>
                  <a:cubicBezTo>
                    <a:pt x="726" y="2097"/>
                    <a:pt x="714" y="2092"/>
                    <a:pt x="707" y="2081"/>
                  </a:cubicBezTo>
                  <a:cubicBezTo>
                    <a:pt x="766" y="2061"/>
                    <a:pt x="818" y="1963"/>
                    <a:pt x="733" y="1963"/>
                  </a:cubicBezTo>
                  <a:cubicBezTo>
                    <a:pt x="733" y="1989"/>
                    <a:pt x="773" y="1989"/>
                    <a:pt x="746" y="2002"/>
                  </a:cubicBezTo>
                  <a:cubicBezTo>
                    <a:pt x="742" y="2003"/>
                    <a:pt x="738" y="2003"/>
                    <a:pt x="735" y="2003"/>
                  </a:cubicBezTo>
                  <a:cubicBezTo>
                    <a:pt x="688" y="2003"/>
                    <a:pt x="724" y="1968"/>
                    <a:pt x="678" y="1968"/>
                  </a:cubicBezTo>
                  <a:cubicBezTo>
                    <a:pt x="672" y="1968"/>
                    <a:pt x="664" y="1968"/>
                    <a:pt x="655" y="1970"/>
                  </a:cubicBezTo>
                  <a:lnTo>
                    <a:pt x="766" y="1943"/>
                  </a:lnTo>
                  <a:cubicBezTo>
                    <a:pt x="720" y="1839"/>
                    <a:pt x="629" y="1800"/>
                    <a:pt x="701" y="1708"/>
                  </a:cubicBezTo>
                  <a:cubicBezTo>
                    <a:pt x="570" y="1629"/>
                    <a:pt x="688" y="1453"/>
                    <a:pt x="589" y="1368"/>
                  </a:cubicBezTo>
                  <a:cubicBezTo>
                    <a:pt x="585" y="1363"/>
                    <a:pt x="581" y="1361"/>
                    <a:pt x="577" y="1361"/>
                  </a:cubicBezTo>
                  <a:cubicBezTo>
                    <a:pt x="563" y="1361"/>
                    <a:pt x="553" y="1384"/>
                    <a:pt x="542" y="1384"/>
                  </a:cubicBezTo>
                  <a:cubicBezTo>
                    <a:pt x="538" y="1384"/>
                    <a:pt x="535" y="1381"/>
                    <a:pt x="531" y="1374"/>
                  </a:cubicBezTo>
                  <a:cubicBezTo>
                    <a:pt x="531" y="1368"/>
                    <a:pt x="576" y="1335"/>
                    <a:pt x="576" y="1328"/>
                  </a:cubicBezTo>
                  <a:cubicBezTo>
                    <a:pt x="583" y="1309"/>
                    <a:pt x="544" y="1289"/>
                    <a:pt x="544" y="1289"/>
                  </a:cubicBezTo>
                  <a:cubicBezTo>
                    <a:pt x="537" y="1276"/>
                    <a:pt x="524" y="1171"/>
                    <a:pt x="459" y="1132"/>
                  </a:cubicBezTo>
                  <a:cubicBezTo>
                    <a:pt x="504" y="1047"/>
                    <a:pt x="439" y="910"/>
                    <a:pt x="380" y="890"/>
                  </a:cubicBezTo>
                  <a:lnTo>
                    <a:pt x="380" y="890"/>
                  </a:lnTo>
                  <a:cubicBezTo>
                    <a:pt x="382" y="891"/>
                    <a:pt x="384" y="891"/>
                    <a:pt x="385" y="891"/>
                  </a:cubicBezTo>
                  <a:cubicBezTo>
                    <a:pt x="425" y="891"/>
                    <a:pt x="416" y="746"/>
                    <a:pt x="334" y="740"/>
                  </a:cubicBezTo>
                  <a:cubicBezTo>
                    <a:pt x="347" y="687"/>
                    <a:pt x="341" y="628"/>
                    <a:pt x="321" y="570"/>
                  </a:cubicBezTo>
                  <a:cubicBezTo>
                    <a:pt x="295" y="504"/>
                    <a:pt x="262" y="445"/>
                    <a:pt x="236" y="386"/>
                  </a:cubicBezTo>
                  <a:lnTo>
                    <a:pt x="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3" name="Google Shape;1583;p34"/>
          <p:cNvGrpSpPr/>
          <p:nvPr/>
        </p:nvGrpSpPr>
        <p:grpSpPr>
          <a:xfrm>
            <a:off x="5512359" y="3312584"/>
            <a:ext cx="1149723" cy="836519"/>
            <a:chOff x="1206384" y="4098609"/>
            <a:chExt cx="1149723" cy="836519"/>
          </a:xfrm>
        </p:grpSpPr>
        <p:sp>
          <p:nvSpPr>
            <p:cNvPr id="1584" name="Google Shape;1584;p34"/>
            <p:cNvSpPr/>
            <p:nvPr/>
          </p:nvSpPr>
          <p:spPr>
            <a:xfrm>
              <a:off x="1206384" y="4303846"/>
              <a:ext cx="387732" cy="366042"/>
            </a:xfrm>
            <a:custGeom>
              <a:avLst/>
              <a:gdLst/>
              <a:ahLst/>
              <a:cxnLst/>
              <a:rect l="l" t="t" r="r" b="b"/>
              <a:pathLst>
                <a:path w="4058" h="3831" extrusionOk="0">
                  <a:moveTo>
                    <a:pt x="511" y="243"/>
                  </a:moveTo>
                  <a:cubicBezTo>
                    <a:pt x="511" y="249"/>
                    <a:pt x="511" y="256"/>
                    <a:pt x="511" y="256"/>
                  </a:cubicBezTo>
                  <a:cubicBezTo>
                    <a:pt x="511" y="256"/>
                    <a:pt x="505" y="249"/>
                    <a:pt x="505" y="243"/>
                  </a:cubicBezTo>
                  <a:close/>
                  <a:moveTo>
                    <a:pt x="681" y="400"/>
                  </a:moveTo>
                  <a:cubicBezTo>
                    <a:pt x="708" y="432"/>
                    <a:pt x="708" y="465"/>
                    <a:pt x="714" y="478"/>
                  </a:cubicBezTo>
                  <a:cubicBezTo>
                    <a:pt x="694" y="465"/>
                    <a:pt x="681" y="445"/>
                    <a:pt x="662" y="432"/>
                  </a:cubicBezTo>
                  <a:cubicBezTo>
                    <a:pt x="668" y="426"/>
                    <a:pt x="681" y="419"/>
                    <a:pt x="681" y="400"/>
                  </a:cubicBezTo>
                  <a:close/>
                  <a:moveTo>
                    <a:pt x="753" y="485"/>
                  </a:moveTo>
                  <a:cubicBezTo>
                    <a:pt x="747" y="498"/>
                    <a:pt x="747" y="498"/>
                    <a:pt x="740" y="504"/>
                  </a:cubicBezTo>
                  <a:cubicBezTo>
                    <a:pt x="734" y="504"/>
                    <a:pt x="734" y="498"/>
                    <a:pt x="727" y="491"/>
                  </a:cubicBezTo>
                  <a:cubicBezTo>
                    <a:pt x="734" y="491"/>
                    <a:pt x="740" y="491"/>
                    <a:pt x="753" y="485"/>
                  </a:cubicBezTo>
                  <a:close/>
                  <a:moveTo>
                    <a:pt x="799" y="524"/>
                  </a:moveTo>
                  <a:lnTo>
                    <a:pt x="799" y="524"/>
                  </a:lnTo>
                  <a:cubicBezTo>
                    <a:pt x="793" y="530"/>
                    <a:pt x="793" y="537"/>
                    <a:pt x="793" y="543"/>
                  </a:cubicBezTo>
                  <a:lnTo>
                    <a:pt x="780" y="537"/>
                  </a:lnTo>
                  <a:cubicBezTo>
                    <a:pt x="786" y="537"/>
                    <a:pt x="793" y="530"/>
                    <a:pt x="799" y="524"/>
                  </a:cubicBezTo>
                  <a:close/>
                  <a:moveTo>
                    <a:pt x="1072" y="2687"/>
                  </a:moveTo>
                  <a:cubicBezTo>
                    <a:pt x="1072" y="2688"/>
                    <a:pt x="1073" y="2689"/>
                    <a:pt x="1074" y="2689"/>
                  </a:cubicBezTo>
                  <a:cubicBezTo>
                    <a:pt x="1073" y="2689"/>
                    <a:pt x="1072" y="2688"/>
                    <a:pt x="1072" y="2687"/>
                  </a:cubicBezTo>
                  <a:close/>
                  <a:moveTo>
                    <a:pt x="3953" y="2846"/>
                  </a:moveTo>
                  <a:cubicBezTo>
                    <a:pt x="3953" y="2846"/>
                    <a:pt x="3953" y="2846"/>
                    <a:pt x="3953" y="2846"/>
                  </a:cubicBezTo>
                  <a:lnTo>
                    <a:pt x="3953" y="2846"/>
                  </a:lnTo>
                  <a:cubicBezTo>
                    <a:pt x="3953" y="2846"/>
                    <a:pt x="3953" y="2846"/>
                    <a:pt x="3953" y="2846"/>
                  </a:cubicBezTo>
                  <a:close/>
                  <a:moveTo>
                    <a:pt x="289" y="0"/>
                  </a:moveTo>
                  <a:cubicBezTo>
                    <a:pt x="250" y="7"/>
                    <a:pt x="197" y="20"/>
                    <a:pt x="158" y="53"/>
                  </a:cubicBezTo>
                  <a:cubicBezTo>
                    <a:pt x="119" y="92"/>
                    <a:pt x="99" y="138"/>
                    <a:pt x="93" y="190"/>
                  </a:cubicBezTo>
                  <a:cubicBezTo>
                    <a:pt x="99" y="197"/>
                    <a:pt x="99" y="203"/>
                    <a:pt x="99" y="210"/>
                  </a:cubicBezTo>
                  <a:lnTo>
                    <a:pt x="106" y="210"/>
                  </a:lnTo>
                  <a:lnTo>
                    <a:pt x="106" y="216"/>
                  </a:lnTo>
                  <a:cubicBezTo>
                    <a:pt x="106" y="215"/>
                    <a:pt x="105" y="215"/>
                    <a:pt x="105" y="215"/>
                  </a:cubicBezTo>
                  <a:cubicBezTo>
                    <a:pt x="103" y="215"/>
                    <a:pt x="99" y="223"/>
                    <a:pt x="99" y="223"/>
                  </a:cubicBezTo>
                  <a:lnTo>
                    <a:pt x="106" y="229"/>
                  </a:lnTo>
                  <a:cubicBezTo>
                    <a:pt x="112" y="243"/>
                    <a:pt x="125" y="249"/>
                    <a:pt x="132" y="256"/>
                  </a:cubicBezTo>
                  <a:cubicBezTo>
                    <a:pt x="21" y="256"/>
                    <a:pt x="151" y="328"/>
                    <a:pt x="73" y="334"/>
                  </a:cubicBezTo>
                  <a:cubicBezTo>
                    <a:pt x="132" y="360"/>
                    <a:pt x="112" y="439"/>
                    <a:pt x="93" y="478"/>
                  </a:cubicBezTo>
                  <a:cubicBezTo>
                    <a:pt x="99" y="474"/>
                    <a:pt x="106" y="472"/>
                    <a:pt x="113" y="472"/>
                  </a:cubicBezTo>
                  <a:cubicBezTo>
                    <a:pt x="127" y="472"/>
                    <a:pt x="138" y="480"/>
                    <a:pt x="138" y="498"/>
                  </a:cubicBezTo>
                  <a:cubicBezTo>
                    <a:pt x="73" y="498"/>
                    <a:pt x="1" y="596"/>
                    <a:pt x="86" y="615"/>
                  </a:cubicBezTo>
                  <a:cubicBezTo>
                    <a:pt x="93" y="589"/>
                    <a:pt x="53" y="576"/>
                    <a:pt x="86" y="570"/>
                  </a:cubicBezTo>
                  <a:lnTo>
                    <a:pt x="86" y="570"/>
                  </a:lnTo>
                  <a:cubicBezTo>
                    <a:pt x="158" y="583"/>
                    <a:pt x="86" y="615"/>
                    <a:pt x="165" y="629"/>
                  </a:cubicBezTo>
                  <a:lnTo>
                    <a:pt x="47" y="629"/>
                  </a:lnTo>
                  <a:cubicBezTo>
                    <a:pt x="60" y="694"/>
                    <a:pt x="86" y="740"/>
                    <a:pt x="99" y="779"/>
                  </a:cubicBezTo>
                  <a:cubicBezTo>
                    <a:pt x="119" y="818"/>
                    <a:pt x="112" y="851"/>
                    <a:pt x="73" y="890"/>
                  </a:cubicBezTo>
                  <a:cubicBezTo>
                    <a:pt x="132" y="949"/>
                    <a:pt x="132" y="1015"/>
                    <a:pt x="125" y="1086"/>
                  </a:cubicBezTo>
                  <a:cubicBezTo>
                    <a:pt x="119" y="1158"/>
                    <a:pt x="112" y="1230"/>
                    <a:pt x="158" y="1276"/>
                  </a:cubicBezTo>
                  <a:cubicBezTo>
                    <a:pt x="164" y="1281"/>
                    <a:pt x="169" y="1283"/>
                    <a:pt x="174" y="1283"/>
                  </a:cubicBezTo>
                  <a:cubicBezTo>
                    <a:pt x="189" y="1283"/>
                    <a:pt x="199" y="1263"/>
                    <a:pt x="207" y="1263"/>
                  </a:cubicBezTo>
                  <a:cubicBezTo>
                    <a:pt x="211" y="1263"/>
                    <a:pt x="214" y="1267"/>
                    <a:pt x="217" y="1276"/>
                  </a:cubicBezTo>
                  <a:cubicBezTo>
                    <a:pt x="217" y="1276"/>
                    <a:pt x="171" y="1309"/>
                    <a:pt x="171" y="1315"/>
                  </a:cubicBezTo>
                  <a:cubicBezTo>
                    <a:pt x="171" y="1342"/>
                    <a:pt x="210" y="1361"/>
                    <a:pt x="210" y="1368"/>
                  </a:cubicBezTo>
                  <a:cubicBezTo>
                    <a:pt x="210" y="1374"/>
                    <a:pt x="230" y="1492"/>
                    <a:pt x="295" y="1531"/>
                  </a:cubicBezTo>
                  <a:cubicBezTo>
                    <a:pt x="256" y="1622"/>
                    <a:pt x="333" y="1771"/>
                    <a:pt x="392" y="1786"/>
                  </a:cubicBezTo>
                  <a:lnTo>
                    <a:pt x="392" y="1786"/>
                  </a:lnTo>
                  <a:cubicBezTo>
                    <a:pt x="391" y="1786"/>
                    <a:pt x="390" y="1786"/>
                    <a:pt x="389" y="1786"/>
                  </a:cubicBezTo>
                  <a:cubicBezTo>
                    <a:pt x="350" y="1786"/>
                    <a:pt x="377" y="1944"/>
                    <a:pt x="465" y="1944"/>
                  </a:cubicBezTo>
                  <a:cubicBezTo>
                    <a:pt x="446" y="2061"/>
                    <a:pt x="570" y="2218"/>
                    <a:pt x="662" y="2323"/>
                  </a:cubicBezTo>
                  <a:cubicBezTo>
                    <a:pt x="694" y="2356"/>
                    <a:pt x="727" y="2395"/>
                    <a:pt x="760" y="2428"/>
                  </a:cubicBezTo>
                  <a:cubicBezTo>
                    <a:pt x="799" y="2460"/>
                    <a:pt x="832" y="2493"/>
                    <a:pt x="871" y="2526"/>
                  </a:cubicBezTo>
                  <a:cubicBezTo>
                    <a:pt x="942" y="2584"/>
                    <a:pt x="1013" y="2636"/>
                    <a:pt x="1072" y="2687"/>
                  </a:cubicBezTo>
                  <a:lnTo>
                    <a:pt x="1072" y="2687"/>
                  </a:lnTo>
                  <a:cubicBezTo>
                    <a:pt x="1063" y="2676"/>
                    <a:pt x="1068" y="2627"/>
                    <a:pt x="1089" y="2627"/>
                  </a:cubicBezTo>
                  <a:cubicBezTo>
                    <a:pt x="1093" y="2627"/>
                    <a:pt x="1096" y="2628"/>
                    <a:pt x="1100" y="2630"/>
                  </a:cubicBezTo>
                  <a:cubicBezTo>
                    <a:pt x="1120" y="2650"/>
                    <a:pt x="1067" y="2689"/>
                    <a:pt x="1074" y="2709"/>
                  </a:cubicBezTo>
                  <a:cubicBezTo>
                    <a:pt x="1283" y="2814"/>
                    <a:pt x="1480" y="2951"/>
                    <a:pt x="1689" y="3075"/>
                  </a:cubicBezTo>
                  <a:cubicBezTo>
                    <a:pt x="1905" y="3200"/>
                    <a:pt x="2140" y="3304"/>
                    <a:pt x="2402" y="3324"/>
                  </a:cubicBezTo>
                  <a:cubicBezTo>
                    <a:pt x="2487" y="3442"/>
                    <a:pt x="2742" y="3501"/>
                    <a:pt x="2795" y="3527"/>
                  </a:cubicBezTo>
                  <a:cubicBezTo>
                    <a:pt x="2844" y="3551"/>
                    <a:pt x="2901" y="3557"/>
                    <a:pt x="2959" y="3557"/>
                  </a:cubicBezTo>
                  <a:cubicBezTo>
                    <a:pt x="3009" y="3557"/>
                    <a:pt x="3060" y="3553"/>
                    <a:pt x="3109" y="3553"/>
                  </a:cubicBezTo>
                  <a:cubicBezTo>
                    <a:pt x="3154" y="3566"/>
                    <a:pt x="3194" y="3573"/>
                    <a:pt x="3239" y="3586"/>
                  </a:cubicBezTo>
                  <a:cubicBezTo>
                    <a:pt x="3233" y="3592"/>
                    <a:pt x="3226" y="3599"/>
                    <a:pt x="3226" y="3599"/>
                  </a:cubicBezTo>
                  <a:cubicBezTo>
                    <a:pt x="3235" y="3597"/>
                    <a:pt x="3242" y="3597"/>
                    <a:pt x="3248" y="3597"/>
                  </a:cubicBezTo>
                  <a:cubicBezTo>
                    <a:pt x="3258" y="3597"/>
                    <a:pt x="3263" y="3598"/>
                    <a:pt x="3269" y="3598"/>
                  </a:cubicBezTo>
                  <a:cubicBezTo>
                    <a:pt x="3273" y="3598"/>
                    <a:pt x="3278" y="3597"/>
                    <a:pt x="3285" y="3592"/>
                  </a:cubicBezTo>
                  <a:cubicBezTo>
                    <a:pt x="3298" y="3599"/>
                    <a:pt x="3318" y="3605"/>
                    <a:pt x="3338" y="3605"/>
                  </a:cubicBezTo>
                  <a:cubicBezTo>
                    <a:pt x="3410" y="3651"/>
                    <a:pt x="3495" y="3658"/>
                    <a:pt x="3567" y="3664"/>
                  </a:cubicBezTo>
                  <a:lnTo>
                    <a:pt x="3632" y="3664"/>
                  </a:lnTo>
                  <a:cubicBezTo>
                    <a:pt x="3658" y="3664"/>
                    <a:pt x="3678" y="3671"/>
                    <a:pt x="3704" y="3677"/>
                  </a:cubicBezTo>
                  <a:cubicBezTo>
                    <a:pt x="3724" y="3684"/>
                    <a:pt x="3730" y="3697"/>
                    <a:pt x="3730" y="3716"/>
                  </a:cubicBezTo>
                  <a:lnTo>
                    <a:pt x="3737" y="3684"/>
                  </a:lnTo>
                  <a:lnTo>
                    <a:pt x="3750" y="3684"/>
                  </a:lnTo>
                  <a:lnTo>
                    <a:pt x="3750" y="3690"/>
                  </a:lnTo>
                  <a:lnTo>
                    <a:pt x="3743" y="3690"/>
                  </a:lnTo>
                  <a:cubicBezTo>
                    <a:pt x="3743" y="3690"/>
                    <a:pt x="3743" y="3697"/>
                    <a:pt x="3750" y="3697"/>
                  </a:cubicBezTo>
                  <a:lnTo>
                    <a:pt x="3743" y="3756"/>
                  </a:lnTo>
                  <a:lnTo>
                    <a:pt x="3782" y="3749"/>
                  </a:lnTo>
                  <a:lnTo>
                    <a:pt x="3782" y="3749"/>
                  </a:lnTo>
                  <a:cubicBezTo>
                    <a:pt x="3809" y="3756"/>
                    <a:pt x="3750" y="3762"/>
                    <a:pt x="3750" y="3788"/>
                  </a:cubicBezTo>
                  <a:cubicBezTo>
                    <a:pt x="3769" y="3788"/>
                    <a:pt x="3763" y="3808"/>
                    <a:pt x="3750" y="3828"/>
                  </a:cubicBezTo>
                  <a:cubicBezTo>
                    <a:pt x="3785" y="3828"/>
                    <a:pt x="3811" y="3831"/>
                    <a:pt x="3832" y="3831"/>
                  </a:cubicBezTo>
                  <a:cubicBezTo>
                    <a:pt x="3843" y="3831"/>
                    <a:pt x="3852" y="3830"/>
                    <a:pt x="3861" y="3828"/>
                  </a:cubicBezTo>
                  <a:lnTo>
                    <a:pt x="3933" y="3802"/>
                  </a:lnTo>
                  <a:lnTo>
                    <a:pt x="3933" y="3775"/>
                  </a:lnTo>
                  <a:cubicBezTo>
                    <a:pt x="3933" y="3756"/>
                    <a:pt x="3933" y="3736"/>
                    <a:pt x="3920" y="3710"/>
                  </a:cubicBezTo>
                  <a:lnTo>
                    <a:pt x="3920" y="3710"/>
                  </a:lnTo>
                  <a:cubicBezTo>
                    <a:pt x="3926" y="3722"/>
                    <a:pt x="3934" y="3727"/>
                    <a:pt x="3941" y="3727"/>
                  </a:cubicBezTo>
                  <a:cubicBezTo>
                    <a:pt x="3966" y="3727"/>
                    <a:pt x="3992" y="3677"/>
                    <a:pt x="3972" y="3677"/>
                  </a:cubicBezTo>
                  <a:cubicBezTo>
                    <a:pt x="3968" y="3681"/>
                    <a:pt x="3941" y="3690"/>
                    <a:pt x="3925" y="3690"/>
                  </a:cubicBezTo>
                  <a:cubicBezTo>
                    <a:pt x="3915" y="3690"/>
                    <a:pt x="3908" y="3687"/>
                    <a:pt x="3913" y="3677"/>
                  </a:cubicBezTo>
                  <a:cubicBezTo>
                    <a:pt x="3943" y="3677"/>
                    <a:pt x="3935" y="3639"/>
                    <a:pt x="3959" y="3639"/>
                  </a:cubicBezTo>
                  <a:cubicBezTo>
                    <a:pt x="3966" y="3639"/>
                    <a:pt x="3977" y="3642"/>
                    <a:pt x="3992" y="3651"/>
                  </a:cubicBezTo>
                  <a:cubicBezTo>
                    <a:pt x="4057" y="3527"/>
                    <a:pt x="4031" y="3330"/>
                    <a:pt x="4018" y="3193"/>
                  </a:cubicBezTo>
                  <a:cubicBezTo>
                    <a:pt x="4011" y="3167"/>
                    <a:pt x="4011" y="3134"/>
                    <a:pt x="4011" y="3095"/>
                  </a:cubicBezTo>
                  <a:cubicBezTo>
                    <a:pt x="4018" y="3062"/>
                    <a:pt x="4018" y="3023"/>
                    <a:pt x="4011" y="2990"/>
                  </a:cubicBezTo>
                  <a:cubicBezTo>
                    <a:pt x="4005" y="2919"/>
                    <a:pt x="3992" y="2853"/>
                    <a:pt x="3953" y="2846"/>
                  </a:cubicBezTo>
                  <a:lnTo>
                    <a:pt x="3953" y="2846"/>
                  </a:lnTo>
                  <a:cubicBezTo>
                    <a:pt x="3957" y="2848"/>
                    <a:pt x="3938" y="2880"/>
                    <a:pt x="3926" y="2880"/>
                  </a:cubicBezTo>
                  <a:cubicBezTo>
                    <a:pt x="3923" y="2880"/>
                    <a:pt x="3921" y="2878"/>
                    <a:pt x="3920" y="2873"/>
                  </a:cubicBezTo>
                  <a:cubicBezTo>
                    <a:pt x="3913" y="2866"/>
                    <a:pt x="3966" y="2840"/>
                    <a:pt x="3966" y="2827"/>
                  </a:cubicBezTo>
                  <a:cubicBezTo>
                    <a:pt x="3985" y="2735"/>
                    <a:pt x="3939" y="2624"/>
                    <a:pt x="3887" y="2526"/>
                  </a:cubicBezTo>
                  <a:cubicBezTo>
                    <a:pt x="3835" y="2434"/>
                    <a:pt x="3776" y="2343"/>
                    <a:pt x="3776" y="2264"/>
                  </a:cubicBezTo>
                  <a:cubicBezTo>
                    <a:pt x="3762" y="2273"/>
                    <a:pt x="3745" y="2283"/>
                    <a:pt x="3731" y="2283"/>
                  </a:cubicBezTo>
                  <a:cubicBezTo>
                    <a:pt x="3726" y="2283"/>
                    <a:pt x="3721" y="2281"/>
                    <a:pt x="3717" y="2277"/>
                  </a:cubicBezTo>
                  <a:cubicBezTo>
                    <a:pt x="3755" y="2233"/>
                    <a:pt x="3706" y="2134"/>
                    <a:pt x="3666" y="2134"/>
                  </a:cubicBezTo>
                  <a:cubicBezTo>
                    <a:pt x="3659" y="2134"/>
                    <a:pt x="3651" y="2138"/>
                    <a:pt x="3645" y="2146"/>
                  </a:cubicBezTo>
                  <a:cubicBezTo>
                    <a:pt x="3665" y="2094"/>
                    <a:pt x="3580" y="2094"/>
                    <a:pt x="3625" y="2042"/>
                  </a:cubicBezTo>
                  <a:lnTo>
                    <a:pt x="3625" y="2042"/>
                  </a:lnTo>
                  <a:cubicBezTo>
                    <a:pt x="3642" y="2053"/>
                    <a:pt x="3626" y="2077"/>
                    <a:pt x="3640" y="2077"/>
                  </a:cubicBezTo>
                  <a:cubicBezTo>
                    <a:pt x="3643" y="2077"/>
                    <a:pt x="3646" y="2076"/>
                    <a:pt x="3652" y="2074"/>
                  </a:cubicBezTo>
                  <a:cubicBezTo>
                    <a:pt x="3638" y="1976"/>
                    <a:pt x="3632" y="2015"/>
                    <a:pt x="3560" y="1930"/>
                  </a:cubicBezTo>
                  <a:cubicBezTo>
                    <a:pt x="3573" y="1917"/>
                    <a:pt x="3593" y="1930"/>
                    <a:pt x="3593" y="1911"/>
                  </a:cubicBezTo>
                  <a:cubicBezTo>
                    <a:pt x="3542" y="1904"/>
                    <a:pt x="3454" y="1806"/>
                    <a:pt x="3509" y="1806"/>
                  </a:cubicBezTo>
                  <a:cubicBezTo>
                    <a:pt x="3510" y="1806"/>
                    <a:pt x="3512" y="1806"/>
                    <a:pt x="3514" y="1806"/>
                  </a:cubicBezTo>
                  <a:cubicBezTo>
                    <a:pt x="3455" y="1767"/>
                    <a:pt x="3462" y="1721"/>
                    <a:pt x="3403" y="1721"/>
                  </a:cubicBezTo>
                  <a:cubicBezTo>
                    <a:pt x="3442" y="1649"/>
                    <a:pt x="3410" y="1610"/>
                    <a:pt x="3351" y="1584"/>
                  </a:cubicBezTo>
                  <a:cubicBezTo>
                    <a:pt x="3292" y="1551"/>
                    <a:pt x="3220" y="1538"/>
                    <a:pt x="3154" y="1492"/>
                  </a:cubicBezTo>
                  <a:cubicBezTo>
                    <a:pt x="3029" y="1405"/>
                    <a:pt x="2857" y="1235"/>
                    <a:pt x="2758" y="1235"/>
                  </a:cubicBezTo>
                  <a:cubicBezTo>
                    <a:pt x="2739" y="1235"/>
                    <a:pt x="2722" y="1242"/>
                    <a:pt x="2709" y="1257"/>
                  </a:cubicBezTo>
                  <a:cubicBezTo>
                    <a:pt x="2709" y="1231"/>
                    <a:pt x="2689" y="1225"/>
                    <a:pt x="2665" y="1225"/>
                  </a:cubicBezTo>
                  <a:cubicBezTo>
                    <a:pt x="2642" y="1225"/>
                    <a:pt x="2617" y="1230"/>
                    <a:pt x="2599" y="1230"/>
                  </a:cubicBezTo>
                  <a:cubicBezTo>
                    <a:pt x="2577" y="1230"/>
                    <a:pt x="2569" y="1222"/>
                    <a:pt x="2598" y="1185"/>
                  </a:cubicBezTo>
                  <a:cubicBezTo>
                    <a:pt x="2323" y="1152"/>
                    <a:pt x="2127" y="1021"/>
                    <a:pt x="1944" y="1015"/>
                  </a:cubicBezTo>
                  <a:cubicBezTo>
                    <a:pt x="1892" y="916"/>
                    <a:pt x="1761" y="877"/>
                    <a:pt x="1617" y="844"/>
                  </a:cubicBezTo>
                  <a:cubicBezTo>
                    <a:pt x="1538" y="825"/>
                    <a:pt x="1473" y="812"/>
                    <a:pt x="1401" y="792"/>
                  </a:cubicBezTo>
                  <a:cubicBezTo>
                    <a:pt x="1336" y="772"/>
                    <a:pt x="1277" y="746"/>
                    <a:pt x="1237" y="720"/>
                  </a:cubicBezTo>
                  <a:cubicBezTo>
                    <a:pt x="1113" y="629"/>
                    <a:pt x="1048" y="511"/>
                    <a:pt x="943" y="465"/>
                  </a:cubicBezTo>
                  <a:cubicBezTo>
                    <a:pt x="930" y="485"/>
                    <a:pt x="923" y="498"/>
                    <a:pt x="923" y="517"/>
                  </a:cubicBezTo>
                  <a:cubicBezTo>
                    <a:pt x="912" y="510"/>
                    <a:pt x="903" y="506"/>
                    <a:pt x="894" y="506"/>
                  </a:cubicBezTo>
                  <a:cubicBezTo>
                    <a:pt x="888" y="506"/>
                    <a:pt x="883" y="508"/>
                    <a:pt x="878" y="511"/>
                  </a:cubicBezTo>
                  <a:cubicBezTo>
                    <a:pt x="910" y="472"/>
                    <a:pt x="930" y="478"/>
                    <a:pt x="910" y="439"/>
                  </a:cubicBezTo>
                  <a:cubicBezTo>
                    <a:pt x="858" y="413"/>
                    <a:pt x="806" y="341"/>
                    <a:pt x="753" y="275"/>
                  </a:cubicBezTo>
                  <a:cubicBezTo>
                    <a:pt x="734" y="243"/>
                    <a:pt x="708" y="210"/>
                    <a:pt x="681" y="190"/>
                  </a:cubicBezTo>
                  <a:cubicBezTo>
                    <a:pt x="663" y="181"/>
                    <a:pt x="644" y="172"/>
                    <a:pt x="626" y="172"/>
                  </a:cubicBezTo>
                  <a:cubicBezTo>
                    <a:pt x="618" y="172"/>
                    <a:pt x="611" y="173"/>
                    <a:pt x="603" y="177"/>
                  </a:cubicBezTo>
                  <a:cubicBezTo>
                    <a:pt x="598" y="152"/>
                    <a:pt x="616" y="123"/>
                    <a:pt x="595" y="123"/>
                  </a:cubicBezTo>
                  <a:cubicBezTo>
                    <a:pt x="588" y="123"/>
                    <a:pt x="579" y="125"/>
                    <a:pt x="564" y="131"/>
                  </a:cubicBezTo>
                  <a:cubicBezTo>
                    <a:pt x="570" y="144"/>
                    <a:pt x="583" y="151"/>
                    <a:pt x="570" y="164"/>
                  </a:cubicBezTo>
                  <a:cubicBezTo>
                    <a:pt x="555" y="133"/>
                    <a:pt x="551" y="106"/>
                    <a:pt x="574" y="106"/>
                  </a:cubicBezTo>
                  <a:cubicBezTo>
                    <a:pt x="579" y="106"/>
                    <a:pt x="587" y="108"/>
                    <a:pt x="596" y="112"/>
                  </a:cubicBezTo>
                  <a:cubicBezTo>
                    <a:pt x="590" y="105"/>
                    <a:pt x="583" y="99"/>
                    <a:pt x="577" y="99"/>
                  </a:cubicBezTo>
                  <a:cubicBezTo>
                    <a:pt x="564" y="86"/>
                    <a:pt x="557" y="79"/>
                    <a:pt x="544" y="72"/>
                  </a:cubicBezTo>
                  <a:cubicBezTo>
                    <a:pt x="524" y="53"/>
                    <a:pt x="505" y="40"/>
                    <a:pt x="485" y="27"/>
                  </a:cubicBezTo>
                  <a:cubicBezTo>
                    <a:pt x="468" y="16"/>
                    <a:pt x="448" y="9"/>
                    <a:pt x="428" y="9"/>
                  </a:cubicBezTo>
                  <a:cubicBezTo>
                    <a:pt x="410" y="9"/>
                    <a:pt x="392" y="14"/>
                    <a:pt x="374" y="27"/>
                  </a:cubicBezTo>
                  <a:cubicBezTo>
                    <a:pt x="361" y="14"/>
                    <a:pt x="328"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4"/>
            <p:cNvSpPr/>
            <p:nvPr/>
          </p:nvSpPr>
          <p:spPr>
            <a:xfrm>
              <a:off x="1825914" y="4098609"/>
              <a:ext cx="345118" cy="325339"/>
            </a:xfrm>
            <a:custGeom>
              <a:avLst/>
              <a:gdLst/>
              <a:ahLst/>
              <a:cxnLst/>
              <a:rect l="l" t="t" r="r" b="b"/>
              <a:pathLst>
                <a:path w="3612" h="3405" extrusionOk="0">
                  <a:moveTo>
                    <a:pt x="2129" y="1107"/>
                  </a:moveTo>
                  <a:cubicBezTo>
                    <a:pt x="2128" y="1107"/>
                    <a:pt x="2127" y="1108"/>
                    <a:pt x="2127" y="1108"/>
                  </a:cubicBezTo>
                  <a:cubicBezTo>
                    <a:pt x="2127" y="1108"/>
                    <a:pt x="2128" y="1107"/>
                    <a:pt x="2129" y="1107"/>
                  </a:cubicBezTo>
                  <a:close/>
                  <a:moveTo>
                    <a:pt x="3422" y="1213"/>
                  </a:moveTo>
                  <a:cubicBezTo>
                    <a:pt x="3429" y="1213"/>
                    <a:pt x="3429" y="1219"/>
                    <a:pt x="3429" y="1219"/>
                  </a:cubicBezTo>
                  <a:cubicBezTo>
                    <a:pt x="3429" y="1226"/>
                    <a:pt x="3422" y="1233"/>
                    <a:pt x="3415" y="1239"/>
                  </a:cubicBezTo>
                  <a:cubicBezTo>
                    <a:pt x="3422" y="1233"/>
                    <a:pt x="3422" y="1219"/>
                    <a:pt x="3422" y="1213"/>
                  </a:cubicBezTo>
                  <a:close/>
                  <a:moveTo>
                    <a:pt x="3376" y="1422"/>
                  </a:moveTo>
                  <a:cubicBezTo>
                    <a:pt x="3383" y="1429"/>
                    <a:pt x="3396" y="1429"/>
                    <a:pt x="3409" y="1429"/>
                  </a:cubicBezTo>
                  <a:cubicBezTo>
                    <a:pt x="3396" y="1468"/>
                    <a:pt x="3363" y="1475"/>
                    <a:pt x="3350" y="1481"/>
                  </a:cubicBezTo>
                  <a:cubicBezTo>
                    <a:pt x="3363" y="1462"/>
                    <a:pt x="3370" y="1442"/>
                    <a:pt x="3376" y="1422"/>
                  </a:cubicBezTo>
                  <a:close/>
                  <a:moveTo>
                    <a:pt x="3350" y="1494"/>
                  </a:moveTo>
                  <a:cubicBezTo>
                    <a:pt x="3350" y="1501"/>
                    <a:pt x="3350" y="1507"/>
                    <a:pt x="3363" y="1520"/>
                  </a:cubicBezTo>
                  <a:cubicBezTo>
                    <a:pt x="3357" y="1514"/>
                    <a:pt x="3350" y="1514"/>
                    <a:pt x="3343" y="1514"/>
                  </a:cubicBezTo>
                  <a:cubicBezTo>
                    <a:pt x="3343" y="1507"/>
                    <a:pt x="3343" y="1501"/>
                    <a:pt x="3350" y="1494"/>
                  </a:cubicBezTo>
                  <a:close/>
                  <a:moveTo>
                    <a:pt x="3324" y="1553"/>
                  </a:moveTo>
                  <a:cubicBezTo>
                    <a:pt x="3330" y="1560"/>
                    <a:pt x="3337" y="1560"/>
                    <a:pt x="3350" y="1566"/>
                  </a:cubicBezTo>
                  <a:cubicBezTo>
                    <a:pt x="3343" y="1563"/>
                    <a:pt x="3337" y="1561"/>
                    <a:pt x="3331" y="1561"/>
                  </a:cubicBezTo>
                  <a:cubicBezTo>
                    <a:pt x="3325" y="1561"/>
                    <a:pt x="3321" y="1563"/>
                    <a:pt x="3317" y="1566"/>
                  </a:cubicBezTo>
                  <a:cubicBezTo>
                    <a:pt x="3324" y="1560"/>
                    <a:pt x="3324" y="1553"/>
                    <a:pt x="3324" y="1553"/>
                  </a:cubicBezTo>
                  <a:close/>
                  <a:moveTo>
                    <a:pt x="602" y="3117"/>
                  </a:moveTo>
                  <a:lnTo>
                    <a:pt x="602" y="3117"/>
                  </a:lnTo>
                  <a:cubicBezTo>
                    <a:pt x="602" y="3117"/>
                    <a:pt x="602" y="3117"/>
                    <a:pt x="602" y="3117"/>
                  </a:cubicBezTo>
                  <a:lnTo>
                    <a:pt x="602" y="3117"/>
                  </a:lnTo>
                  <a:cubicBezTo>
                    <a:pt x="602" y="3117"/>
                    <a:pt x="602" y="3117"/>
                    <a:pt x="602" y="3117"/>
                  </a:cubicBezTo>
                  <a:close/>
                  <a:moveTo>
                    <a:pt x="3143" y="1"/>
                  </a:moveTo>
                  <a:cubicBezTo>
                    <a:pt x="3117" y="1"/>
                    <a:pt x="3092" y="7"/>
                    <a:pt x="3069" y="22"/>
                  </a:cubicBezTo>
                  <a:cubicBezTo>
                    <a:pt x="3049" y="35"/>
                    <a:pt x="3062" y="48"/>
                    <a:pt x="3075" y="55"/>
                  </a:cubicBezTo>
                  <a:cubicBezTo>
                    <a:pt x="3082" y="68"/>
                    <a:pt x="3088" y="75"/>
                    <a:pt x="3069" y="81"/>
                  </a:cubicBezTo>
                  <a:cubicBezTo>
                    <a:pt x="3069" y="81"/>
                    <a:pt x="3062" y="68"/>
                    <a:pt x="3049" y="61"/>
                  </a:cubicBezTo>
                  <a:cubicBezTo>
                    <a:pt x="3036" y="48"/>
                    <a:pt x="3023" y="42"/>
                    <a:pt x="3016" y="42"/>
                  </a:cubicBezTo>
                  <a:cubicBezTo>
                    <a:pt x="2984" y="48"/>
                    <a:pt x="2971" y="101"/>
                    <a:pt x="2971" y="101"/>
                  </a:cubicBezTo>
                  <a:cubicBezTo>
                    <a:pt x="2964" y="101"/>
                    <a:pt x="2931" y="147"/>
                    <a:pt x="2918" y="179"/>
                  </a:cubicBezTo>
                  <a:cubicBezTo>
                    <a:pt x="2905" y="205"/>
                    <a:pt x="2899" y="245"/>
                    <a:pt x="2912" y="271"/>
                  </a:cubicBezTo>
                  <a:cubicBezTo>
                    <a:pt x="2827" y="297"/>
                    <a:pt x="2781" y="415"/>
                    <a:pt x="2800" y="467"/>
                  </a:cubicBezTo>
                  <a:cubicBezTo>
                    <a:pt x="2797" y="461"/>
                    <a:pt x="2791" y="459"/>
                    <a:pt x="2784" y="459"/>
                  </a:cubicBezTo>
                  <a:cubicBezTo>
                    <a:pt x="2747" y="459"/>
                    <a:pt x="2676" y="519"/>
                    <a:pt x="2709" y="578"/>
                  </a:cubicBezTo>
                  <a:cubicBezTo>
                    <a:pt x="2611" y="598"/>
                    <a:pt x="2526" y="722"/>
                    <a:pt x="2447" y="801"/>
                  </a:cubicBezTo>
                  <a:cubicBezTo>
                    <a:pt x="2343" y="911"/>
                    <a:pt x="2233" y="1028"/>
                    <a:pt x="2129" y="1107"/>
                  </a:cubicBezTo>
                  <a:lnTo>
                    <a:pt x="2129" y="1107"/>
                  </a:lnTo>
                  <a:cubicBezTo>
                    <a:pt x="2130" y="1106"/>
                    <a:pt x="2133" y="1105"/>
                    <a:pt x="2135" y="1105"/>
                  </a:cubicBezTo>
                  <a:cubicBezTo>
                    <a:pt x="2155" y="1105"/>
                    <a:pt x="2189" y="1131"/>
                    <a:pt x="2172" y="1147"/>
                  </a:cubicBezTo>
                  <a:cubicBezTo>
                    <a:pt x="2170" y="1149"/>
                    <a:pt x="2168" y="1149"/>
                    <a:pt x="2166" y="1149"/>
                  </a:cubicBezTo>
                  <a:cubicBezTo>
                    <a:pt x="2148" y="1149"/>
                    <a:pt x="2125" y="1102"/>
                    <a:pt x="2107" y="1102"/>
                  </a:cubicBezTo>
                  <a:cubicBezTo>
                    <a:pt x="1989" y="1252"/>
                    <a:pt x="1806" y="1350"/>
                    <a:pt x="1629" y="1448"/>
                  </a:cubicBezTo>
                  <a:cubicBezTo>
                    <a:pt x="1446" y="1553"/>
                    <a:pt x="1256" y="1658"/>
                    <a:pt x="1106" y="1834"/>
                  </a:cubicBezTo>
                  <a:cubicBezTo>
                    <a:pt x="1097" y="1833"/>
                    <a:pt x="1088" y="1833"/>
                    <a:pt x="1079" y="1833"/>
                  </a:cubicBezTo>
                  <a:cubicBezTo>
                    <a:pt x="952" y="1833"/>
                    <a:pt x="795" y="1953"/>
                    <a:pt x="753" y="1965"/>
                  </a:cubicBezTo>
                  <a:cubicBezTo>
                    <a:pt x="668" y="1991"/>
                    <a:pt x="609" y="2076"/>
                    <a:pt x="550" y="2148"/>
                  </a:cubicBezTo>
                  <a:cubicBezTo>
                    <a:pt x="517" y="2168"/>
                    <a:pt x="485" y="2181"/>
                    <a:pt x="445" y="2201"/>
                  </a:cubicBezTo>
                  <a:cubicBezTo>
                    <a:pt x="445" y="2194"/>
                    <a:pt x="445" y="2181"/>
                    <a:pt x="445" y="2181"/>
                  </a:cubicBezTo>
                  <a:cubicBezTo>
                    <a:pt x="426" y="2214"/>
                    <a:pt x="413" y="2207"/>
                    <a:pt x="413" y="2220"/>
                  </a:cubicBezTo>
                  <a:cubicBezTo>
                    <a:pt x="399" y="2234"/>
                    <a:pt x="380" y="2240"/>
                    <a:pt x="367" y="2247"/>
                  </a:cubicBezTo>
                  <a:cubicBezTo>
                    <a:pt x="275" y="2260"/>
                    <a:pt x="203" y="2325"/>
                    <a:pt x="151" y="2371"/>
                  </a:cubicBezTo>
                  <a:lnTo>
                    <a:pt x="85" y="2404"/>
                  </a:lnTo>
                  <a:lnTo>
                    <a:pt x="79" y="2404"/>
                  </a:lnTo>
                  <a:cubicBezTo>
                    <a:pt x="72" y="2404"/>
                    <a:pt x="66" y="2397"/>
                    <a:pt x="59" y="2397"/>
                  </a:cubicBezTo>
                  <a:cubicBezTo>
                    <a:pt x="59" y="2397"/>
                    <a:pt x="66" y="2397"/>
                    <a:pt x="66" y="2404"/>
                  </a:cubicBezTo>
                  <a:cubicBezTo>
                    <a:pt x="59" y="2397"/>
                    <a:pt x="53" y="2397"/>
                    <a:pt x="46" y="2391"/>
                  </a:cubicBezTo>
                  <a:lnTo>
                    <a:pt x="46" y="2391"/>
                  </a:lnTo>
                  <a:lnTo>
                    <a:pt x="59" y="2417"/>
                  </a:lnTo>
                  <a:cubicBezTo>
                    <a:pt x="59" y="2417"/>
                    <a:pt x="59" y="2423"/>
                    <a:pt x="53" y="2423"/>
                  </a:cubicBezTo>
                  <a:lnTo>
                    <a:pt x="33" y="2449"/>
                  </a:lnTo>
                  <a:cubicBezTo>
                    <a:pt x="40" y="2456"/>
                    <a:pt x="53" y="2462"/>
                    <a:pt x="59" y="2469"/>
                  </a:cubicBezTo>
                  <a:cubicBezTo>
                    <a:pt x="63" y="2473"/>
                    <a:pt x="62" y="2474"/>
                    <a:pt x="58" y="2474"/>
                  </a:cubicBezTo>
                  <a:cubicBezTo>
                    <a:pt x="53" y="2474"/>
                    <a:pt x="46" y="2473"/>
                    <a:pt x="38" y="2473"/>
                  </a:cubicBezTo>
                  <a:cubicBezTo>
                    <a:pt x="29" y="2473"/>
                    <a:pt x="19" y="2475"/>
                    <a:pt x="13" y="2482"/>
                  </a:cubicBezTo>
                  <a:cubicBezTo>
                    <a:pt x="27" y="2495"/>
                    <a:pt x="13" y="2502"/>
                    <a:pt x="0" y="2515"/>
                  </a:cubicBezTo>
                  <a:cubicBezTo>
                    <a:pt x="40" y="2549"/>
                    <a:pt x="55" y="2568"/>
                    <a:pt x="102" y="2568"/>
                  </a:cubicBezTo>
                  <a:cubicBezTo>
                    <a:pt x="109" y="2568"/>
                    <a:pt x="116" y="2568"/>
                    <a:pt x="125" y="2567"/>
                  </a:cubicBezTo>
                  <a:lnTo>
                    <a:pt x="125" y="2567"/>
                  </a:lnTo>
                  <a:cubicBezTo>
                    <a:pt x="80" y="2573"/>
                    <a:pt x="102" y="2625"/>
                    <a:pt x="117" y="2625"/>
                  </a:cubicBezTo>
                  <a:cubicBezTo>
                    <a:pt x="120" y="2625"/>
                    <a:pt x="123" y="2624"/>
                    <a:pt x="125" y="2620"/>
                  </a:cubicBezTo>
                  <a:cubicBezTo>
                    <a:pt x="118" y="2613"/>
                    <a:pt x="131" y="2587"/>
                    <a:pt x="138" y="2574"/>
                  </a:cubicBezTo>
                  <a:lnTo>
                    <a:pt x="144" y="2580"/>
                  </a:lnTo>
                  <a:cubicBezTo>
                    <a:pt x="144" y="2574"/>
                    <a:pt x="144" y="2574"/>
                    <a:pt x="138" y="2567"/>
                  </a:cubicBezTo>
                  <a:lnTo>
                    <a:pt x="151" y="2567"/>
                  </a:lnTo>
                  <a:cubicBezTo>
                    <a:pt x="131" y="2600"/>
                    <a:pt x="190" y="2606"/>
                    <a:pt x="131" y="2646"/>
                  </a:cubicBezTo>
                  <a:cubicBezTo>
                    <a:pt x="177" y="2731"/>
                    <a:pt x="301" y="2816"/>
                    <a:pt x="380" y="2907"/>
                  </a:cubicBezTo>
                  <a:cubicBezTo>
                    <a:pt x="413" y="2940"/>
                    <a:pt x="445" y="3006"/>
                    <a:pt x="478" y="3051"/>
                  </a:cubicBezTo>
                  <a:cubicBezTo>
                    <a:pt x="498" y="3077"/>
                    <a:pt x="524" y="3104"/>
                    <a:pt x="543" y="3110"/>
                  </a:cubicBezTo>
                  <a:cubicBezTo>
                    <a:pt x="556" y="3118"/>
                    <a:pt x="568" y="3124"/>
                    <a:pt x="580" y="3124"/>
                  </a:cubicBezTo>
                  <a:cubicBezTo>
                    <a:pt x="587" y="3124"/>
                    <a:pt x="594" y="3122"/>
                    <a:pt x="602" y="3117"/>
                  </a:cubicBezTo>
                  <a:lnTo>
                    <a:pt x="602" y="3117"/>
                  </a:lnTo>
                  <a:cubicBezTo>
                    <a:pt x="601" y="3117"/>
                    <a:pt x="601" y="3117"/>
                    <a:pt x="601" y="3117"/>
                  </a:cubicBezTo>
                  <a:cubicBezTo>
                    <a:pt x="596" y="3117"/>
                    <a:pt x="597" y="3076"/>
                    <a:pt x="610" y="3076"/>
                  </a:cubicBezTo>
                  <a:cubicBezTo>
                    <a:pt x="612" y="3076"/>
                    <a:pt x="613" y="3076"/>
                    <a:pt x="615" y="3077"/>
                  </a:cubicBezTo>
                  <a:cubicBezTo>
                    <a:pt x="615" y="3084"/>
                    <a:pt x="609" y="3097"/>
                    <a:pt x="609" y="3110"/>
                  </a:cubicBezTo>
                  <a:cubicBezTo>
                    <a:pt x="602" y="3123"/>
                    <a:pt x="596" y="3136"/>
                    <a:pt x="602" y="3143"/>
                  </a:cubicBezTo>
                  <a:cubicBezTo>
                    <a:pt x="635" y="3221"/>
                    <a:pt x="733" y="3274"/>
                    <a:pt x="831" y="3300"/>
                  </a:cubicBezTo>
                  <a:cubicBezTo>
                    <a:pt x="884" y="3313"/>
                    <a:pt x="929" y="3320"/>
                    <a:pt x="969" y="3333"/>
                  </a:cubicBezTo>
                  <a:cubicBezTo>
                    <a:pt x="1014" y="3339"/>
                    <a:pt x="1047" y="3359"/>
                    <a:pt x="1080" y="3378"/>
                  </a:cubicBezTo>
                  <a:cubicBezTo>
                    <a:pt x="1086" y="3359"/>
                    <a:pt x="1086" y="3326"/>
                    <a:pt x="1099" y="3326"/>
                  </a:cubicBezTo>
                  <a:cubicBezTo>
                    <a:pt x="1106" y="3359"/>
                    <a:pt x="1145" y="3378"/>
                    <a:pt x="1178" y="3378"/>
                  </a:cubicBezTo>
                  <a:cubicBezTo>
                    <a:pt x="1182" y="3379"/>
                    <a:pt x="1187" y="3380"/>
                    <a:pt x="1191" y="3380"/>
                  </a:cubicBezTo>
                  <a:cubicBezTo>
                    <a:pt x="1219" y="3380"/>
                    <a:pt x="1243" y="3362"/>
                    <a:pt x="1237" y="3339"/>
                  </a:cubicBezTo>
                  <a:lnTo>
                    <a:pt x="1237" y="3339"/>
                  </a:lnTo>
                  <a:cubicBezTo>
                    <a:pt x="1243" y="3349"/>
                    <a:pt x="1251" y="3352"/>
                    <a:pt x="1258" y="3352"/>
                  </a:cubicBezTo>
                  <a:cubicBezTo>
                    <a:pt x="1270" y="3352"/>
                    <a:pt x="1282" y="3345"/>
                    <a:pt x="1293" y="3345"/>
                  </a:cubicBezTo>
                  <a:cubicBezTo>
                    <a:pt x="1304" y="3345"/>
                    <a:pt x="1315" y="3352"/>
                    <a:pt x="1322" y="3378"/>
                  </a:cubicBezTo>
                  <a:cubicBezTo>
                    <a:pt x="1320" y="3379"/>
                    <a:pt x="1319" y="3379"/>
                    <a:pt x="1317" y="3379"/>
                  </a:cubicBezTo>
                  <a:cubicBezTo>
                    <a:pt x="1306" y="3379"/>
                    <a:pt x="1297" y="3365"/>
                    <a:pt x="1290" y="3365"/>
                  </a:cubicBezTo>
                  <a:cubicBezTo>
                    <a:pt x="1287" y="3365"/>
                    <a:pt x="1285" y="3369"/>
                    <a:pt x="1283" y="3378"/>
                  </a:cubicBezTo>
                  <a:cubicBezTo>
                    <a:pt x="1314" y="3393"/>
                    <a:pt x="1330" y="3398"/>
                    <a:pt x="1343" y="3398"/>
                  </a:cubicBezTo>
                  <a:cubicBezTo>
                    <a:pt x="1365" y="3398"/>
                    <a:pt x="1378" y="3382"/>
                    <a:pt x="1440" y="3365"/>
                  </a:cubicBezTo>
                  <a:lnTo>
                    <a:pt x="1440" y="3365"/>
                  </a:lnTo>
                  <a:cubicBezTo>
                    <a:pt x="1440" y="3391"/>
                    <a:pt x="1420" y="3398"/>
                    <a:pt x="1440" y="3405"/>
                  </a:cubicBezTo>
                  <a:cubicBezTo>
                    <a:pt x="1456" y="3381"/>
                    <a:pt x="1503" y="3359"/>
                    <a:pt x="1533" y="3359"/>
                  </a:cubicBezTo>
                  <a:cubicBezTo>
                    <a:pt x="1553" y="3359"/>
                    <a:pt x="1565" y="3368"/>
                    <a:pt x="1557" y="3391"/>
                  </a:cubicBezTo>
                  <a:cubicBezTo>
                    <a:pt x="1603" y="3352"/>
                    <a:pt x="1636" y="3385"/>
                    <a:pt x="1656" y="3326"/>
                  </a:cubicBezTo>
                  <a:cubicBezTo>
                    <a:pt x="1681" y="3366"/>
                    <a:pt x="1704" y="3380"/>
                    <a:pt x="1728" y="3380"/>
                  </a:cubicBezTo>
                  <a:cubicBezTo>
                    <a:pt x="1747" y="3380"/>
                    <a:pt x="1766" y="3371"/>
                    <a:pt x="1786" y="3359"/>
                  </a:cubicBezTo>
                  <a:cubicBezTo>
                    <a:pt x="1832" y="3320"/>
                    <a:pt x="1871" y="3274"/>
                    <a:pt x="1930" y="3248"/>
                  </a:cubicBezTo>
                  <a:cubicBezTo>
                    <a:pt x="1970" y="3234"/>
                    <a:pt x="2015" y="3221"/>
                    <a:pt x="2068" y="3208"/>
                  </a:cubicBezTo>
                  <a:cubicBezTo>
                    <a:pt x="2114" y="3202"/>
                    <a:pt x="2153" y="3195"/>
                    <a:pt x="2199" y="3176"/>
                  </a:cubicBezTo>
                  <a:cubicBezTo>
                    <a:pt x="2284" y="3149"/>
                    <a:pt x="2349" y="3117"/>
                    <a:pt x="2329" y="3058"/>
                  </a:cubicBezTo>
                  <a:lnTo>
                    <a:pt x="2329" y="3058"/>
                  </a:lnTo>
                  <a:cubicBezTo>
                    <a:pt x="2337" y="3062"/>
                    <a:pt x="2343" y="3065"/>
                    <a:pt x="2349" y="3065"/>
                  </a:cubicBezTo>
                  <a:cubicBezTo>
                    <a:pt x="2389" y="3065"/>
                    <a:pt x="2401" y="2976"/>
                    <a:pt x="2419" y="2976"/>
                  </a:cubicBezTo>
                  <a:cubicBezTo>
                    <a:pt x="2425" y="2976"/>
                    <a:pt x="2432" y="2986"/>
                    <a:pt x="2441" y="3012"/>
                  </a:cubicBezTo>
                  <a:cubicBezTo>
                    <a:pt x="2519" y="2914"/>
                    <a:pt x="2598" y="2835"/>
                    <a:pt x="2670" y="2770"/>
                  </a:cubicBezTo>
                  <a:cubicBezTo>
                    <a:pt x="2742" y="2698"/>
                    <a:pt x="2800" y="2626"/>
                    <a:pt x="2833" y="2548"/>
                  </a:cubicBezTo>
                  <a:cubicBezTo>
                    <a:pt x="2938" y="2548"/>
                    <a:pt x="3010" y="2436"/>
                    <a:pt x="3069" y="2312"/>
                  </a:cubicBezTo>
                  <a:cubicBezTo>
                    <a:pt x="3128" y="2188"/>
                    <a:pt x="3167" y="2050"/>
                    <a:pt x="3219" y="1978"/>
                  </a:cubicBezTo>
                  <a:cubicBezTo>
                    <a:pt x="3311" y="1874"/>
                    <a:pt x="3415" y="1802"/>
                    <a:pt x="3442" y="1684"/>
                  </a:cubicBezTo>
                  <a:cubicBezTo>
                    <a:pt x="3422" y="1677"/>
                    <a:pt x="3402" y="1677"/>
                    <a:pt x="3389" y="1677"/>
                  </a:cubicBezTo>
                  <a:cubicBezTo>
                    <a:pt x="3396" y="1658"/>
                    <a:pt x="3389" y="1645"/>
                    <a:pt x="3383" y="1632"/>
                  </a:cubicBezTo>
                  <a:lnTo>
                    <a:pt x="3383" y="1632"/>
                  </a:lnTo>
                  <a:cubicBezTo>
                    <a:pt x="3415" y="1645"/>
                    <a:pt x="3424" y="1662"/>
                    <a:pt x="3436" y="1662"/>
                  </a:cubicBezTo>
                  <a:cubicBezTo>
                    <a:pt x="3441" y="1662"/>
                    <a:pt x="3447" y="1659"/>
                    <a:pt x="3455" y="1651"/>
                  </a:cubicBezTo>
                  <a:cubicBezTo>
                    <a:pt x="3468" y="1592"/>
                    <a:pt x="3527" y="1514"/>
                    <a:pt x="3559" y="1429"/>
                  </a:cubicBezTo>
                  <a:cubicBezTo>
                    <a:pt x="3566" y="1409"/>
                    <a:pt x="3572" y="1390"/>
                    <a:pt x="3579" y="1370"/>
                  </a:cubicBezTo>
                  <a:cubicBezTo>
                    <a:pt x="3579" y="1350"/>
                    <a:pt x="3586" y="1331"/>
                    <a:pt x="3586" y="1311"/>
                  </a:cubicBezTo>
                  <a:cubicBezTo>
                    <a:pt x="3586" y="1278"/>
                    <a:pt x="3572" y="1252"/>
                    <a:pt x="3540" y="1233"/>
                  </a:cubicBezTo>
                  <a:cubicBezTo>
                    <a:pt x="3559" y="1213"/>
                    <a:pt x="3612" y="1200"/>
                    <a:pt x="3546" y="1180"/>
                  </a:cubicBezTo>
                  <a:lnTo>
                    <a:pt x="3546" y="1180"/>
                  </a:lnTo>
                  <a:cubicBezTo>
                    <a:pt x="3540" y="1193"/>
                    <a:pt x="3546" y="1206"/>
                    <a:pt x="3527" y="1206"/>
                  </a:cubicBezTo>
                  <a:cubicBezTo>
                    <a:pt x="3535" y="1182"/>
                    <a:pt x="3546" y="1162"/>
                    <a:pt x="3559" y="1162"/>
                  </a:cubicBezTo>
                  <a:cubicBezTo>
                    <a:pt x="3567" y="1162"/>
                    <a:pt x="3576" y="1170"/>
                    <a:pt x="3586" y="1187"/>
                  </a:cubicBezTo>
                  <a:cubicBezTo>
                    <a:pt x="3553" y="1121"/>
                    <a:pt x="3586" y="1089"/>
                    <a:pt x="3533" y="1049"/>
                  </a:cubicBezTo>
                  <a:cubicBezTo>
                    <a:pt x="3579" y="1017"/>
                    <a:pt x="3586" y="847"/>
                    <a:pt x="3487" y="827"/>
                  </a:cubicBezTo>
                  <a:cubicBezTo>
                    <a:pt x="3599" y="794"/>
                    <a:pt x="3455" y="768"/>
                    <a:pt x="3527" y="742"/>
                  </a:cubicBezTo>
                  <a:cubicBezTo>
                    <a:pt x="3461" y="735"/>
                    <a:pt x="3461" y="663"/>
                    <a:pt x="3468" y="624"/>
                  </a:cubicBezTo>
                  <a:lnTo>
                    <a:pt x="3468" y="624"/>
                  </a:lnTo>
                  <a:cubicBezTo>
                    <a:pt x="3465" y="634"/>
                    <a:pt x="3455" y="639"/>
                    <a:pt x="3445" y="639"/>
                  </a:cubicBezTo>
                  <a:cubicBezTo>
                    <a:pt x="3435" y="639"/>
                    <a:pt x="3425" y="634"/>
                    <a:pt x="3422" y="624"/>
                  </a:cubicBezTo>
                  <a:cubicBezTo>
                    <a:pt x="3479" y="605"/>
                    <a:pt x="3530" y="513"/>
                    <a:pt x="3456" y="513"/>
                  </a:cubicBezTo>
                  <a:cubicBezTo>
                    <a:pt x="3453" y="513"/>
                    <a:pt x="3451" y="513"/>
                    <a:pt x="3448" y="513"/>
                  </a:cubicBezTo>
                  <a:cubicBezTo>
                    <a:pt x="3448" y="533"/>
                    <a:pt x="3481" y="533"/>
                    <a:pt x="3461" y="546"/>
                  </a:cubicBezTo>
                  <a:cubicBezTo>
                    <a:pt x="3453" y="547"/>
                    <a:pt x="3447" y="548"/>
                    <a:pt x="3441" y="548"/>
                  </a:cubicBezTo>
                  <a:cubicBezTo>
                    <a:pt x="3408" y="548"/>
                    <a:pt x="3428" y="522"/>
                    <a:pt x="3398" y="522"/>
                  </a:cubicBezTo>
                  <a:cubicBezTo>
                    <a:pt x="3391" y="522"/>
                    <a:pt x="3382" y="523"/>
                    <a:pt x="3370" y="526"/>
                  </a:cubicBezTo>
                  <a:lnTo>
                    <a:pt x="3481" y="487"/>
                  </a:lnTo>
                  <a:cubicBezTo>
                    <a:pt x="3429" y="395"/>
                    <a:pt x="3330" y="369"/>
                    <a:pt x="3396" y="277"/>
                  </a:cubicBezTo>
                  <a:cubicBezTo>
                    <a:pt x="3363" y="264"/>
                    <a:pt x="3343" y="238"/>
                    <a:pt x="3330" y="212"/>
                  </a:cubicBezTo>
                  <a:cubicBezTo>
                    <a:pt x="3330" y="199"/>
                    <a:pt x="3324" y="186"/>
                    <a:pt x="3324" y="173"/>
                  </a:cubicBezTo>
                  <a:cubicBezTo>
                    <a:pt x="3317" y="153"/>
                    <a:pt x="3311" y="133"/>
                    <a:pt x="3298" y="114"/>
                  </a:cubicBezTo>
                  <a:cubicBezTo>
                    <a:pt x="3278" y="68"/>
                    <a:pt x="3245" y="29"/>
                    <a:pt x="3200" y="9"/>
                  </a:cubicBezTo>
                  <a:cubicBezTo>
                    <a:pt x="3181" y="4"/>
                    <a:pt x="3162" y="1"/>
                    <a:pt x="3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4"/>
            <p:cNvSpPr/>
            <p:nvPr/>
          </p:nvSpPr>
          <p:spPr>
            <a:xfrm>
              <a:off x="1454617" y="4280054"/>
              <a:ext cx="901491" cy="655074"/>
            </a:xfrm>
            <a:custGeom>
              <a:avLst/>
              <a:gdLst/>
              <a:ahLst/>
              <a:cxnLst/>
              <a:rect l="l" t="t" r="r" b="b"/>
              <a:pathLst>
                <a:path w="9435" h="6856" extrusionOk="0">
                  <a:moveTo>
                    <a:pt x="119" y="1428"/>
                  </a:moveTo>
                  <a:cubicBezTo>
                    <a:pt x="124" y="1428"/>
                    <a:pt x="128" y="1432"/>
                    <a:pt x="131" y="1440"/>
                  </a:cubicBezTo>
                  <a:lnTo>
                    <a:pt x="85" y="1447"/>
                  </a:lnTo>
                  <a:cubicBezTo>
                    <a:pt x="101" y="1435"/>
                    <a:pt x="111" y="1428"/>
                    <a:pt x="119" y="1428"/>
                  </a:cubicBezTo>
                  <a:close/>
                  <a:moveTo>
                    <a:pt x="275" y="1506"/>
                  </a:moveTo>
                  <a:cubicBezTo>
                    <a:pt x="288" y="1571"/>
                    <a:pt x="308" y="1636"/>
                    <a:pt x="321" y="1702"/>
                  </a:cubicBezTo>
                  <a:cubicBezTo>
                    <a:pt x="301" y="1623"/>
                    <a:pt x="282" y="1551"/>
                    <a:pt x="275" y="1506"/>
                  </a:cubicBezTo>
                  <a:close/>
                  <a:moveTo>
                    <a:pt x="497" y="2376"/>
                  </a:moveTo>
                  <a:lnTo>
                    <a:pt x="497" y="2376"/>
                  </a:lnTo>
                  <a:cubicBezTo>
                    <a:pt x="511" y="2428"/>
                    <a:pt x="524" y="2474"/>
                    <a:pt x="537" y="2526"/>
                  </a:cubicBezTo>
                  <a:cubicBezTo>
                    <a:pt x="530" y="2520"/>
                    <a:pt x="517" y="2507"/>
                    <a:pt x="504" y="2493"/>
                  </a:cubicBezTo>
                  <a:cubicBezTo>
                    <a:pt x="504" y="2454"/>
                    <a:pt x="504" y="2415"/>
                    <a:pt x="497" y="2376"/>
                  </a:cubicBezTo>
                  <a:close/>
                  <a:moveTo>
                    <a:pt x="6372" y="2696"/>
                  </a:moveTo>
                  <a:cubicBezTo>
                    <a:pt x="6375" y="2701"/>
                    <a:pt x="6378" y="2706"/>
                    <a:pt x="6383" y="2711"/>
                  </a:cubicBezTo>
                  <a:lnTo>
                    <a:pt x="6383" y="2711"/>
                  </a:lnTo>
                  <a:cubicBezTo>
                    <a:pt x="6380" y="2706"/>
                    <a:pt x="6376" y="2701"/>
                    <a:pt x="6372" y="2696"/>
                  </a:cubicBezTo>
                  <a:close/>
                  <a:moveTo>
                    <a:pt x="545" y="2628"/>
                  </a:moveTo>
                  <a:cubicBezTo>
                    <a:pt x="548" y="2628"/>
                    <a:pt x="554" y="2633"/>
                    <a:pt x="563" y="2637"/>
                  </a:cubicBezTo>
                  <a:cubicBezTo>
                    <a:pt x="589" y="2742"/>
                    <a:pt x="615" y="2847"/>
                    <a:pt x="648" y="2951"/>
                  </a:cubicBezTo>
                  <a:cubicBezTo>
                    <a:pt x="602" y="2847"/>
                    <a:pt x="563" y="2736"/>
                    <a:pt x="543" y="2631"/>
                  </a:cubicBezTo>
                  <a:cubicBezTo>
                    <a:pt x="543" y="2629"/>
                    <a:pt x="544" y="2628"/>
                    <a:pt x="545" y="2628"/>
                  </a:cubicBezTo>
                  <a:close/>
                  <a:moveTo>
                    <a:pt x="2715" y="1"/>
                  </a:moveTo>
                  <a:cubicBezTo>
                    <a:pt x="2643" y="1"/>
                    <a:pt x="2565" y="7"/>
                    <a:pt x="2486" y="27"/>
                  </a:cubicBezTo>
                  <a:cubicBezTo>
                    <a:pt x="2454" y="34"/>
                    <a:pt x="2414" y="40"/>
                    <a:pt x="2375" y="53"/>
                  </a:cubicBezTo>
                  <a:cubicBezTo>
                    <a:pt x="2342" y="66"/>
                    <a:pt x="2310" y="79"/>
                    <a:pt x="2277" y="92"/>
                  </a:cubicBezTo>
                  <a:cubicBezTo>
                    <a:pt x="2262" y="80"/>
                    <a:pt x="2241" y="75"/>
                    <a:pt x="2216" y="75"/>
                  </a:cubicBezTo>
                  <a:cubicBezTo>
                    <a:pt x="2187" y="75"/>
                    <a:pt x="2152" y="82"/>
                    <a:pt x="2113" y="92"/>
                  </a:cubicBezTo>
                  <a:cubicBezTo>
                    <a:pt x="2041" y="119"/>
                    <a:pt x="1963" y="158"/>
                    <a:pt x="1884" y="204"/>
                  </a:cubicBezTo>
                  <a:cubicBezTo>
                    <a:pt x="1721" y="289"/>
                    <a:pt x="1557" y="400"/>
                    <a:pt x="1413" y="400"/>
                  </a:cubicBezTo>
                  <a:cubicBezTo>
                    <a:pt x="1426" y="459"/>
                    <a:pt x="1256" y="459"/>
                    <a:pt x="1237" y="577"/>
                  </a:cubicBezTo>
                  <a:cubicBezTo>
                    <a:pt x="1165" y="583"/>
                    <a:pt x="1040" y="662"/>
                    <a:pt x="949" y="773"/>
                  </a:cubicBezTo>
                  <a:cubicBezTo>
                    <a:pt x="766" y="819"/>
                    <a:pt x="517" y="1015"/>
                    <a:pt x="334" y="1211"/>
                  </a:cubicBezTo>
                  <a:cubicBezTo>
                    <a:pt x="249" y="1237"/>
                    <a:pt x="210" y="1257"/>
                    <a:pt x="164" y="1303"/>
                  </a:cubicBezTo>
                  <a:cubicBezTo>
                    <a:pt x="125" y="1349"/>
                    <a:pt x="66" y="1401"/>
                    <a:pt x="0" y="1538"/>
                  </a:cubicBezTo>
                  <a:cubicBezTo>
                    <a:pt x="13" y="1519"/>
                    <a:pt x="46" y="1473"/>
                    <a:pt x="79" y="1447"/>
                  </a:cubicBezTo>
                  <a:cubicBezTo>
                    <a:pt x="85" y="1447"/>
                    <a:pt x="98" y="1447"/>
                    <a:pt x="111" y="1453"/>
                  </a:cubicBezTo>
                  <a:cubicBezTo>
                    <a:pt x="85" y="1466"/>
                    <a:pt x="53" y="1519"/>
                    <a:pt x="72" y="1532"/>
                  </a:cubicBezTo>
                  <a:cubicBezTo>
                    <a:pt x="85" y="1512"/>
                    <a:pt x="98" y="1499"/>
                    <a:pt x="105" y="1492"/>
                  </a:cubicBezTo>
                  <a:lnTo>
                    <a:pt x="105" y="1492"/>
                  </a:lnTo>
                  <a:cubicBezTo>
                    <a:pt x="85" y="1519"/>
                    <a:pt x="66" y="1545"/>
                    <a:pt x="53" y="1571"/>
                  </a:cubicBezTo>
                  <a:lnTo>
                    <a:pt x="92" y="1538"/>
                  </a:lnTo>
                  <a:lnTo>
                    <a:pt x="92" y="1538"/>
                  </a:lnTo>
                  <a:cubicBezTo>
                    <a:pt x="85" y="1558"/>
                    <a:pt x="79" y="1578"/>
                    <a:pt x="92" y="1578"/>
                  </a:cubicBezTo>
                  <a:cubicBezTo>
                    <a:pt x="98" y="1567"/>
                    <a:pt x="103" y="1562"/>
                    <a:pt x="108" y="1562"/>
                  </a:cubicBezTo>
                  <a:cubicBezTo>
                    <a:pt x="116" y="1562"/>
                    <a:pt x="120" y="1580"/>
                    <a:pt x="125" y="1597"/>
                  </a:cubicBezTo>
                  <a:cubicBezTo>
                    <a:pt x="131" y="1584"/>
                    <a:pt x="138" y="1578"/>
                    <a:pt x="144" y="1564"/>
                  </a:cubicBezTo>
                  <a:cubicBezTo>
                    <a:pt x="203" y="1813"/>
                    <a:pt x="268" y="2206"/>
                    <a:pt x="347" y="2291"/>
                  </a:cubicBezTo>
                  <a:cubicBezTo>
                    <a:pt x="327" y="2304"/>
                    <a:pt x="334" y="2343"/>
                    <a:pt x="301" y="2343"/>
                  </a:cubicBezTo>
                  <a:cubicBezTo>
                    <a:pt x="380" y="2631"/>
                    <a:pt x="484" y="2938"/>
                    <a:pt x="583" y="3246"/>
                  </a:cubicBezTo>
                  <a:cubicBezTo>
                    <a:pt x="681" y="3553"/>
                    <a:pt x="772" y="3874"/>
                    <a:pt x="923" y="4181"/>
                  </a:cubicBezTo>
                  <a:cubicBezTo>
                    <a:pt x="969" y="4194"/>
                    <a:pt x="1008" y="4227"/>
                    <a:pt x="1047" y="4266"/>
                  </a:cubicBezTo>
                  <a:cubicBezTo>
                    <a:pt x="1073" y="4286"/>
                    <a:pt x="1086" y="4306"/>
                    <a:pt x="1112" y="4332"/>
                  </a:cubicBezTo>
                  <a:cubicBezTo>
                    <a:pt x="1132" y="4351"/>
                    <a:pt x="1152" y="4378"/>
                    <a:pt x="1178" y="4397"/>
                  </a:cubicBezTo>
                  <a:cubicBezTo>
                    <a:pt x="1191" y="4417"/>
                    <a:pt x="1224" y="4443"/>
                    <a:pt x="1250" y="4469"/>
                  </a:cubicBezTo>
                  <a:cubicBezTo>
                    <a:pt x="1276" y="4495"/>
                    <a:pt x="1302" y="4522"/>
                    <a:pt x="1335" y="4541"/>
                  </a:cubicBezTo>
                  <a:cubicBezTo>
                    <a:pt x="1361" y="4567"/>
                    <a:pt x="1394" y="4587"/>
                    <a:pt x="1420" y="4607"/>
                  </a:cubicBezTo>
                  <a:cubicBezTo>
                    <a:pt x="1453" y="4626"/>
                    <a:pt x="1485" y="4639"/>
                    <a:pt x="1512" y="4659"/>
                  </a:cubicBezTo>
                  <a:cubicBezTo>
                    <a:pt x="1557" y="4679"/>
                    <a:pt x="1616" y="4698"/>
                    <a:pt x="1675" y="4718"/>
                  </a:cubicBezTo>
                  <a:cubicBezTo>
                    <a:pt x="1741" y="4737"/>
                    <a:pt x="1812" y="4757"/>
                    <a:pt x="1871" y="4764"/>
                  </a:cubicBezTo>
                  <a:cubicBezTo>
                    <a:pt x="1954" y="4776"/>
                    <a:pt x="2024" y="4781"/>
                    <a:pt x="2061" y="4781"/>
                  </a:cubicBezTo>
                  <a:cubicBezTo>
                    <a:pt x="2078" y="4781"/>
                    <a:pt x="2087" y="4780"/>
                    <a:pt x="2088" y="4778"/>
                  </a:cubicBezTo>
                  <a:lnTo>
                    <a:pt x="2088" y="4778"/>
                  </a:lnTo>
                  <a:cubicBezTo>
                    <a:pt x="2115" y="4810"/>
                    <a:pt x="2179" y="4816"/>
                    <a:pt x="2225" y="4816"/>
                  </a:cubicBezTo>
                  <a:cubicBezTo>
                    <a:pt x="2270" y="4823"/>
                    <a:pt x="2303" y="4823"/>
                    <a:pt x="2257" y="4855"/>
                  </a:cubicBezTo>
                  <a:cubicBezTo>
                    <a:pt x="2292" y="4842"/>
                    <a:pt x="2323" y="4839"/>
                    <a:pt x="2352" y="4839"/>
                  </a:cubicBezTo>
                  <a:cubicBezTo>
                    <a:pt x="2369" y="4839"/>
                    <a:pt x="2386" y="4840"/>
                    <a:pt x="2402" y="4840"/>
                  </a:cubicBezTo>
                  <a:cubicBezTo>
                    <a:pt x="2437" y="4840"/>
                    <a:pt x="2471" y="4836"/>
                    <a:pt x="2506" y="4809"/>
                  </a:cubicBezTo>
                  <a:lnTo>
                    <a:pt x="2506" y="4809"/>
                  </a:lnTo>
                  <a:cubicBezTo>
                    <a:pt x="2503" y="4827"/>
                    <a:pt x="2550" y="4835"/>
                    <a:pt x="2619" y="4835"/>
                  </a:cubicBezTo>
                  <a:cubicBezTo>
                    <a:pt x="2705" y="4835"/>
                    <a:pt x="2826" y="4822"/>
                    <a:pt x="2925" y="4796"/>
                  </a:cubicBezTo>
                  <a:cubicBezTo>
                    <a:pt x="2931" y="4816"/>
                    <a:pt x="2925" y="4849"/>
                    <a:pt x="2964" y="4849"/>
                  </a:cubicBezTo>
                  <a:cubicBezTo>
                    <a:pt x="2984" y="4836"/>
                    <a:pt x="3003" y="4829"/>
                    <a:pt x="3029" y="4823"/>
                  </a:cubicBezTo>
                  <a:lnTo>
                    <a:pt x="3029" y="4823"/>
                  </a:lnTo>
                  <a:cubicBezTo>
                    <a:pt x="3023" y="4842"/>
                    <a:pt x="3029" y="4868"/>
                    <a:pt x="3029" y="4888"/>
                  </a:cubicBezTo>
                  <a:cubicBezTo>
                    <a:pt x="3042" y="4966"/>
                    <a:pt x="3088" y="5025"/>
                    <a:pt x="3141" y="5058"/>
                  </a:cubicBezTo>
                  <a:cubicBezTo>
                    <a:pt x="3173" y="5117"/>
                    <a:pt x="3245" y="5202"/>
                    <a:pt x="3370" y="5254"/>
                  </a:cubicBezTo>
                  <a:cubicBezTo>
                    <a:pt x="3402" y="5267"/>
                    <a:pt x="3435" y="5280"/>
                    <a:pt x="3481" y="5287"/>
                  </a:cubicBezTo>
                  <a:cubicBezTo>
                    <a:pt x="3494" y="5294"/>
                    <a:pt x="3507" y="5294"/>
                    <a:pt x="3527" y="5294"/>
                  </a:cubicBezTo>
                  <a:cubicBezTo>
                    <a:pt x="3546" y="5294"/>
                    <a:pt x="3566" y="5300"/>
                    <a:pt x="3585" y="5300"/>
                  </a:cubicBezTo>
                  <a:cubicBezTo>
                    <a:pt x="3657" y="5300"/>
                    <a:pt x="3736" y="5294"/>
                    <a:pt x="3814" y="5280"/>
                  </a:cubicBezTo>
                  <a:cubicBezTo>
                    <a:pt x="3965" y="5248"/>
                    <a:pt x="4109" y="5202"/>
                    <a:pt x="4259" y="5182"/>
                  </a:cubicBezTo>
                  <a:cubicBezTo>
                    <a:pt x="4338" y="5169"/>
                    <a:pt x="4410" y="5176"/>
                    <a:pt x="4482" y="5169"/>
                  </a:cubicBezTo>
                  <a:cubicBezTo>
                    <a:pt x="4554" y="5176"/>
                    <a:pt x="4626" y="5182"/>
                    <a:pt x="4691" y="5195"/>
                  </a:cubicBezTo>
                  <a:cubicBezTo>
                    <a:pt x="4698" y="5215"/>
                    <a:pt x="4645" y="5215"/>
                    <a:pt x="4691" y="5228"/>
                  </a:cubicBezTo>
                  <a:cubicBezTo>
                    <a:pt x="4946" y="5248"/>
                    <a:pt x="5162" y="5366"/>
                    <a:pt x="5345" y="5464"/>
                  </a:cubicBezTo>
                  <a:cubicBezTo>
                    <a:pt x="5535" y="5568"/>
                    <a:pt x="5692" y="5666"/>
                    <a:pt x="5862" y="5706"/>
                  </a:cubicBezTo>
                  <a:cubicBezTo>
                    <a:pt x="5777" y="5752"/>
                    <a:pt x="6072" y="5876"/>
                    <a:pt x="6013" y="5922"/>
                  </a:cubicBezTo>
                  <a:cubicBezTo>
                    <a:pt x="6137" y="5948"/>
                    <a:pt x="6274" y="6039"/>
                    <a:pt x="6425" y="6157"/>
                  </a:cubicBezTo>
                  <a:cubicBezTo>
                    <a:pt x="6569" y="6268"/>
                    <a:pt x="6732" y="6412"/>
                    <a:pt x="6929" y="6537"/>
                  </a:cubicBezTo>
                  <a:cubicBezTo>
                    <a:pt x="7138" y="6674"/>
                    <a:pt x="7380" y="6779"/>
                    <a:pt x="7629" y="6831"/>
                  </a:cubicBezTo>
                  <a:cubicBezTo>
                    <a:pt x="7718" y="6845"/>
                    <a:pt x="7808" y="6856"/>
                    <a:pt x="7895" y="6856"/>
                  </a:cubicBezTo>
                  <a:cubicBezTo>
                    <a:pt x="7929" y="6856"/>
                    <a:pt x="7962" y="6854"/>
                    <a:pt x="7995" y="6851"/>
                  </a:cubicBezTo>
                  <a:cubicBezTo>
                    <a:pt x="8060" y="6851"/>
                    <a:pt x="8119" y="6838"/>
                    <a:pt x="8178" y="6824"/>
                  </a:cubicBezTo>
                  <a:cubicBezTo>
                    <a:pt x="8204" y="6818"/>
                    <a:pt x="8230" y="6811"/>
                    <a:pt x="8257" y="6798"/>
                  </a:cubicBezTo>
                  <a:cubicBezTo>
                    <a:pt x="8289" y="6792"/>
                    <a:pt x="8309" y="6785"/>
                    <a:pt x="8342" y="6772"/>
                  </a:cubicBezTo>
                  <a:cubicBezTo>
                    <a:pt x="8381" y="6753"/>
                    <a:pt x="8414" y="6720"/>
                    <a:pt x="8420" y="6687"/>
                  </a:cubicBezTo>
                  <a:cubicBezTo>
                    <a:pt x="8433" y="6648"/>
                    <a:pt x="8433" y="6615"/>
                    <a:pt x="8420" y="6589"/>
                  </a:cubicBezTo>
                  <a:cubicBezTo>
                    <a:pt x="8414" y="6563"/>
                    <a:pt x="8394" y="6537"/>
                    <a:pt x="8374" y="6524"/>
                  </a:cubicBezTo>
                  <a:lnTo>
                    <a:pt x="8361" y="6510"/>
                  </a:lnTo>
                  <a:lnTo>
                    <a:pt x="8355" y="6504"/>
                  </a:lnTo>
                  <a:cubicBezTo>
                    <a:pt x="8348" y="6504"/>
                    <a:pt x="8342" y="6497"/>
                    <a:pt x="8335" y="6497"/>
                  </a:cubicBezTo>
                  <a:cubicBezTo>
                    <a:pt x="8289" y="6465"/>
                    <a:pt x="8276" y="6445"/>
                    <a:pt x="8302" y="6419"/>
                  </a:cubicBezTo>
                  <a:cubicBezTo>
                    <a:pt x="8277" y="6393"/>
                    <a:pt x="8259" y="6390"/>
                    <a:pt x="8243" y="6390"/>
                  </a:cubicBezTo>
                  <a:cubicBezTo>
                    <a:pt x="8238" y="6390"/>
                    <a:pt x="8233" y="6390"/>
                    <a:pt x="8229" y="6390"/>
                  </a:cubicBezTo>
                  <a:cubicBezTo>
                    <a:pt x="8221" y="6390"/>
                    <a:pt x="8213" y="6390"/>
                    <a:pt x="8204" y="6386"/>
                  </a:cubicBezTo>
                  <a:cubicBezTo>
                    <a:pt x="8126" y="6262"/>
                    <a:pt x="8041" y="6131"/>
                    <a:pt x="7956" y="6000"/>
                  </a:cubicBezTo>
                  <a:lnTo>
                    <a:pt x="7956" y="6000"/>
                  </a:lnTo>
                  <a:cubicBezTo>
                    <a:pt x="7988" y="6020"/>
                    <a:pt x="8015" y="6039"/>
                    <a:pt x="8047" y="6066"/>
                  </a:cubicBezTo>
                  <a:cubicBezTo>
                    <a:pt x="8139" y="6131"/>
                    <a:pt x="8237" y="6203"/>
                    <a:pt x="8361" y="6275"/>
                  </a:cubicBezTo>
                  <a:cubicBezTo>
                    <a:pt x="8479" y="6347"/>
                    <a:pt x="8623" y="6432"/>
                    <a:pt x="8819" y="6510"/>
                  </a:cubicBezTo>
                  <a:cubicBezTo>
                    <a:pt x="8826" y="6491"/>
                    <a:pt x="8832" y="6471"/>
                    <a:pt x="8852" y="6465"/>
                  </a:cubicBezTo>
                  <a:cubicBezTo>
                    <a:pt x="8872" y="6471"/>
                    <a:pt x="8891" y="6478"/>
                    <a:pt x="8904" y="6484"/>
                  </a:cubicBezTo>
                  <a:cubicBezTo>
                    <a:pt x="8937" y="6497"/>
                    <a:pt x="8970" y="6517"/>
                    <a:pt x="9016" y="6530"/>
                  </a:cubicBezTo>
                  <a:cubicBezTo>
                    <a:pt x="9048" y="6543"/>
                    <a:pt x="9081" y="6556"/>
                    <a:pt x="9120" y="6569"/>
                  </a:cubicBezTo>
                  <a:cubicBezTo>
                    <a:pt x="9149" y="6579"/>
                    <a:pt x="9181" y="6585"/>
                    <a:pt x="9212" y="6585"/>
                  </a:cubicBezTo>
                  <a:cubicBezTo>
                    <a:pt x="9223" y="6585"/>
                    <a:pt x="9234" y="6584"/>
                    <a:pt x="9245" y="6582"/>
                  </a:cubicBezTo>
                  <a:cubicBezTo>
                    <a:pt x="9323" y="6569"/>
                    <a:pt x="9382" y="6517"/>
                    <a:pt x="9402" y="6478"/>
                  </a:cubicBezTo>
                  <a:cubicBezTo>
                    <a:pt x="9408" y="6458"/>
                    <a:pt x="9408" y="6445"/>
                    <a:pt x="9402" y="6432"/>
                  </a:cubicBezTo>
                  <a:cubicBezTo>
                    <a:pt x="9415" y="6419"/>
                    <a:pt x="9421" y="6399"/>
                    <a:pt x="9421" y="6380"/>
                  </a:cubicBezTo>
                  <a:cubicBezTo>
                    <a:pt x="9434" y="6334"/>
                    <a:pt x="9428" y="6295"/>
                    <a:pt x="9408" y="6262"/>
                  </a:cubicBezTo>
                  <a:cubicBezTo>
                    <a:pt x="9402" y="6249"/>
                    <a:pt x="9395" y="6242"/>
                    <a:pt x="9388" y="6229"/>
                  </a:cubicBezTo>
                  <a:cubicBezTo>
                    <a:pt x="9375" y="6216"/>
                    <a:pt x="9369" y="6203"/>
                    <a:pt x="9356" y="6196"/>
                  </a:cubicBezTo>
                  <a:cubicBezTo>
                    <a:pt x="9369" y="6157"/>
                    <a:pt x="9343" y="6131"/>
                    <a:pt x="9316" y="6118"/>
                  </a:cubicBezTo>
                  <a:cubicBezTo>
                    <a:pt x="9298" y="6113"/>
                    <a:pt x="9283" y="6109"/>
                    <a:pt x="9268" y="6109"/>
                  </a:cubicBezTo>
                  <a:cubicBezTo>
                    <a:pt x="9263" y="6109"/>
                    <a:pt x="9257" y="6109"/>
                    <a:pt x="9251" y="6111"/>
                  </a:cubicBezTo>
                  <a:cubicBezTo>
                    <a:pt x="9245" y="6105"/>
                    <a:pt x="9238" y="6098"/>
                    <a:pt x="9231" y="6092"/>
                  </a:cubicBezTo>
                  <a:cubicBezTo>
                    <a:pt x="9218" y="6072"/>
                    <a:pt x="9192" y="6046"/>
                    <a:pt x="9225" y="6026"/>
                  </a:cubicBezTo>
                  <a:cubicBezTo>
                    <a:pt x="9205" y="6013"/>
                    <a:pt x="9186" y="5994"/>
                    <a:pt x="9159" y="5974"/>
                  </a:cubicBezTo>
                  <a:cubicBezTo>
                    <a:pt x="9140" y="5961"/>
                    <a:pt x="9120" y="5941"/>
                    <a:pt x="9101" y="5915"/>
                  </a:cubicBezTo>
                  <a:lnTo>
                    <a:pt x="9035" y="5856"/>
                  </a:lnTo>
                  <a:cubicBezTo>
                    <a:pt x="9016" y="5830"/>
                    <a:pt x="8996" y="5804"/>
                    <a:pt x="8976" y="5778"/>
                  </a:cubicBezTo>
                  <a:cubicBezTo>
                    <a:pt x="8898" y="5680"/>
                    <a:pt x="8826" y="5555"/>
                    <a:pt x="8767" y="5418"/>
                  </a:cubicBezTo>
                  <a:cubicBezTo>
                    <a:pt x="8643" y="5150"/>
                    <a:pt x="8558" y="4842"/>
                    <a:pt x="8466" y="4535"/>
                  </a:cubicBezTo>
                  <a:cubicBezTo>
                    <a:pt x="8368" y="4358"/>
                    <a:pt x="8283" y="4201"/>
                    <a:pt x="8185" y="4057"/>
                  </a:cubicBezTo>
                  <a:cubicBezTo>
                    <a:pt x="8145" y="3985"/>
                    <a:pt x="8093" y="3926"/>
                    <a:pt x="8041" y="3861"/>
                  </a:cubicBezTo>
                  <a:cubicBezTo>
                    <a:pt x="8021" y="3828"/>
                    <a:pt x="7988" y="3802"/>
                    <a:pt x="7962" y="3769"/>
                  </a:cubicBezTo>
                  <a:cubicBezTo>
                    <a:pt x="7943" y="3743"/>
                    <a:pt x="7910" y="3710"/>
                    <a:pt x="7884" y="3684"/>
                  </a:cubicBezTo>
                  <a:cubicBezTo>
                    <a:pt x="7661" y="3462"/>
                    <a:pt x="7373" y="3292"/>
                    <a:pt x="7020" y="3082"/>
                  </a:cubicBezTo>
                  <a:cubicBezTo>
                    <a:pt x="6948" y="3069"/>
                    <a:pt x="6876" y="3017"/>
                    <a:pt x="6811" y="2978"/>
                  </a:cubicBezTo>
                  <a:cubicBezTo>
                    <a:pt x="6764" y="2949"/>
                    <a:pt x="6716" y="2928"/>
                    <a:pt x="6679" y="2928"/>
                  </a:cubicBezTo>
                  <a:cubicBezTo>
                    <a:pt x="6665" y="2928"/>
                    <a:pt x="6652" y="2931"/>
                    <a:pt x="6641" y="2938"/>
                  </a:cubicBezTo>
                  <a:cubicBezTo>
                    <a:pt x="6647" y="2906"/>
                    <a:pt x="6582" y="2866"/>
                    <a:pt x="6523" y="2821"/>
                  </a:cubicBezTo>
                  <a:cubicBezTo>
                    <a:pt x="6490" y="2794"/>
                    <a:pt x="6457" y="2768"/>
                    <a:pt x="6431" y="2749"/>
                  </a:cubicBezTo>
                  <a:cubicBezTo>
                    <a:pt x="6409" y="2735"/>
                    <a:pt x="6393" y="2722"/>
                    <a:pt x="6383" y="2711"/>
                  </a:cubicBezTo>
                  <a:lnTo>
                    <a:pt x="6383" y="2711"/>
                  </a:lnTo>
                  <a:cubicBezTo>
                    <a:pt x="6412" y="2751"/>
                    <a:pt x="6438" y="2785"/>
                    <a:pt x="6438" y="2814"/>
                  </a:cubicBezTo>
                  <a:cubicBezTo>
                    <a:pt x="6405" y="2775"/>
                    <a:pt x="6379" y="2755"/>
                    <a:pt x="6359" y="2736"/>
                  </a:cubicBezTo>
                  <a:cubicBezTo>
                    <a:pt x="6346" y="2716"/>
                    <a:pt x="6333" y="2703"/>
                    <a:pt x="6333" y="2683"/>
                  </a:cubicBezTo>
                  <a:lnTo>
                    <a:pt x="6333" y="2683"/>
                  </a:lnTo>
                  <a:cubicBezTo>
                    <a:pt x="6346" y="2695"/>
                    <a:pt x="6353" y="2699"/>
                    <a:pt x="6357" y="2699"/>
                  </a:cubicBezTo>
                  <a:cubicBezTo>
                    <a:pt x="6369" y="2699"/>
                    <a:pt x="6355" y="2663"/>
                    <a:pt x="6377" y="2663"/>
                  </a:cubicBezTo>
                  <a:cubicBezTo>
                    <a:pt x="6382" y="2663"/>
                    <a:pt x="6389" y="2665"/>
                    <a:pt x="6399" y="2670"/>
                  </a:cubicBezTo>
                  <a:cubicBezTo>
                    <a:pt x="6372" y="2657"/>
                    <a:pt x="6346" y="2637"/>
                    <a:pt x="6327" y="2618"/>
                  </a:cubicBezTo>
                  <a:cubicBezTo>
                    <a:pt x="6300" y="2598"/>
                    <a:pt x="6287" y="2579"/>
                    <a:pt x="6268" y="2552"/>
                  </a:cubicBezTo>
                  <a:cubicBezTo>
                    <a:pt x="6261" y="2539"/>
                    <a:pt x="6248" y="2526"/>
                    <a:pt x="6242" y="2513"/>
                  </a:cubicBezTo>
                  <a:cubicBezTo>
                    <a:pt x="6235" y="2500"/>
                    <a:pt x="6229" y="2487"/>
                    <a:pt x="6222" y="2474"/>
                  </a:cubicBezTo>
                  <a:cubicBezTo>
                    <a:pt x="6209" y="2448"/>
                    <a:pt x="6202" y="2422"/>
                    <a:pt x="6196" y="2395"/>
                  </a:cubicBezTo>
                  <a:cubicBezTo>
                    <a:pt x="6167" y="2310"/>
                    <a:pt x="6154" y="2240"/>
                    <a:pt x="6116" y="2240"/>
                  </a:cubicBezTo>
                  <a:cubicBezTo>
                    <a:pt x="6111" y="2240"/>
                    <a:pt x="6105" y="2241"/>
                    <a:pt x="6098" y="2245"/>
                  </a:cubicBezTo>
                  <a:cubicBezTo>
                    <a:pt x="6170" y="2049"/>
                    <a:pt x="6091" y="2088"/>
                    <a:pt x="6013" y="1878"/>
                  </a:cubicBezTo>
                  <a:lnTo>
                    <a:pt x="6013" y="1878"/>
                  </a:lnTo>
                  <a:cubicBezTo>
                    <a:pt x="6023" y="1889"/>
                    <a:pt x="6030" y="1894"/>
                    <a:pt x="6035" y="1894"/>
                  </a:cubicBezTo>
                  <a:cubicBezTo>
                    <a:pt x="6057" y="1894"/>
                    <a:pt x="6024" y="1792"/>
                    <a:pt x="5986" y="1695"/>
                  </a:cubicBezTo>
                  <a:cubicBezTo>
                    <a:pt x="5949" y="1615"/>
                    <a:pt x="5907" y="1541"/>
                    <a:pt x="5927" y="1541"/>
                  </a:cubicBezTo>
                  <a:cubicBezTo>
                    <a:pt x="5934" y="1541"/>
                    <a:pt x="5951" y="1552"/>
                    <a:pt x="5980" y="1578"/>
                  </a:cubicBezTo>
                  <a:cubicBezTo>
                    <a:pt x="5960" y="1545"/>
                    <a:pt x="5941" y="1512"/>
                    <a:pt x="5921" y="1486"/>
                  </a:cubicBezTo>
                  <a:cubicBezTo>
                    <a:pt x="5901" y="1453"/>
                    <a:pt x="5888" y="1434"/>
                    <a:pt x="5875" y="1407"/>
                  </a:cubicBezTo>
                  <a:cubicBezTo>
                    <a:pt x="5843" y="1362"/>
                    <a:pt x="5816" y="1316"/>
                    <a:pt x="5790" y="1277"/>
                  </a:cubicBezTo>
                  <a:cubicBezTo>
                    <a:pt x="5738" y="1198"/>
                    <a:pt x="5679" y="1120"/>
                    <a:pt x="5542" y="1021"/>
                  </a:cubicBezTo>
                  <a:cubicBezTo>
                    <a:pt x="5526" y="1037"/>
                    <a:pt x="5519" y="1060"/>
                    <a:pt x="5501" y="1060"/>
                  </a:cubicBezTo>
                  <a:cubicBezTo>
                    <a:pt x="5496" y="1060"/>
                    <a:pt x="5490" y="1058"/>
                    <a:pt x="5483" y="1054"/>
                  </a:cubicBezTo>
                  <a:cubicBezTo>
                    <a:pt x="5441" y="989"/>
                    <a:pt x="5406" y="964"/>
                    <a:pt x="5382" y="964"/>
                  </a:cubicBezTo>
                  <a:cubicBezTo>
                    <a:pt x="5372" y="964"/>
                    <a:pt x="5364" y="968"/>
                    <a:pt x="5358" y="976"/>
                  </a:cubicBezTo>
                  <a:cubicBezTo>
                    <a:pt x="5297" y="883"/>
                    <a:pt x="5050" y="745"/>
                    <a:pt x="4950" y="745"/>
                  </a:cubicBezTo>
                  <a:cubicBezTo>
                    <a:pt x="4944" y="745"/>
                    <a:pt x="4938" y="745"/>
                    <a:pt x="4933" y="747"/>
                  </a:cubicBezTo>
                  <a:cubicBezTo>
                    <a:pt x="4881" y="629"/>
                    <a:pt x="4645" y="524"/>
                    <a:pt x="4456" y="465"/>
                  </a:cubicBezTo>
                  <a:cubicBezTo>
                    <a:pt x="4354" y="370"/>
                    <a:pt x="4141" y="304"/>
                    <a:pt x="4061" y="304"/>
                  </a:cubicBezTo>
                  <a:cubicBezTo>
                    <a:pt x="4043" y="304"/>
                    <a:pt x="4032" y="308"/>
                    <a:pt x="4030" y="315"/>
                  </a:cubicBezTo>
                  <a:cubicBezTo>
                    <a:pt x="3835" y="185"/>
                    <a:pt x="3590" y="100"/>
                    <a:pt x="3450" y="100"/>
                  </a:cubicBezTo>
                  <a:cubicBezTo>
                    <a:pt x="3408" y="100"/>
                    <a:pt x="3375" y="108"/>
                    <a:pt x="3356" y="125"/>
                  </a:cubicBezTo>
                  <a:cubicBezTo>
                    <a:pt x="3305" y="77"/>
                    <a:pt x="3244" y="60"/>
                    <a:pt x="3196" y="60"/>
                  </a:cubicBezTo>
                  <a:cubicBezTo>
                    <a:pt x="3153" y="60"/>
                    <a:pt x="3121" y="74"/>
                    <a:pt x="3114" y="92"/>
                  </a:cubicBezTo>
                  <a:cubicBezTo>
                    <a:pt x="3062" y="66"/>
                    <a:pt x="2997" y="40"/>
                    <a:pt x="2931" y="27"/>
                  </a:cubicBezTo>
                  <a:cubicBezTo>
                    <a:pt x="2866" y="14"/>
                    <a:pt x="2794" y="1"/>
                    <a:pt x="271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4"/>
            <p:cNvSpPr/>
            <p:nvPr/>
          </p:nvSpPr>
          <p:spPr>
            <a:xfrm>
              <a:off x="1752725" y="4531153"/>
              <a:ext cx="133289" cy="120008"/>
            </a:xfrm>
            <a:custGeom>
              <a:avLst/>
              <a:gdLst/>
              <a:ahLst/>
              <a:cxnLst/>
              <a:rect l="l" t="t" r="r" b="b"/>
              <a:pathLst>
                <a:path w="1395" h="1256" extrusionOk="0">
                  <a:moveTo>
                    <a:pt x="375" y="223"/>
                  </a:moveTo>
                  <a:cubicBezTo>
                    <a:pt x="377" y="223"/>
                    <a:pt x="379" y="224"/>
                    <a:pt x="380" y="225"/>
                  </a:cubicBezTo>
                  <a:cubicBezTo>
                    <a:pt x="374" y="225"/>
                    <a:pt x="367" y="232"/>
                    <a:pt x="361" y="238"/>
                  </a:cubicBezTo>
                  <a:cubicBezTo>
                    <a:pt x="366" y="229"/>
                    <a:pt x="370" y="223"/>
                    <a:pt x="375" y="223"/>
                  </a:cubicBezTo>
                  <a:close/>
                  <a:moveTo>
                    <a:pt x="263" y="284"/>
                  </a:moveTo>
                  <a:cubicBezTo>
                    <a:pt x="276" y="291"/>
                    <a:pt x="282" y="291"/>
                    <a:pt x="295" y="291"/>
                  </a:cubicBezTo>
                  <a:cubicBezTo>
                    <a:pt x="289" y="297"/>
                    <a:pt x="282" y="297"/>
                    <a:pt x="276" y="304"/>
                  </a:cubicBezTo>
                  <a:cubicBezTo>
                    <a:pt x="276" y="297"/>
                    <a:pt x="269" y="297"/>
                    <a:pt x="263" y="284"/>
                  </a:cubicBezTo>
                  <a:close/>
                  <a:moveTo>
                    <a:pt x="1336" y="323"/>
                  </a:moveTo>
                  <a:cubicBezTo>
                    <a:pt x="1332" y="323"/>
                    <a:pt x="1328" y="324"/>
                    <a:pt x="1325" y="324"/>
                  </a:cubicBezTo>
                  <a:lnTo>
                    <a:pt x="1325" y="324"/>
                  </a:lnTo>
                  <a:cubicBezTo>
                    <a:pt x="1329" y="324"/>
                    <a:pt x="1332" y="324"/>
                    <a:pt x="1336" y="323"/>
                  </a:cubicBezTo>
                  <a:close/>
                  <a:moveTo>
                    <a:pt x="256" y="304"/>
                  </a:moveTo>
                  <a:cubicBezTo>
                    <a:pt x="256" y="304"/>
                    <a:pt x="263" y="310"/>
                    <a:pt x="269" y="317"/>
                  </a:cubicBezTo>
                  <a:cubicBezTo>
                    <a:pt x="263" y="323"/>
                    <a:pt x="250" y="337"/>
                    <a:pt x="243" y="350"/>
                  </a:cubicBezTo>
                  <a:cubicBezTo>
                    <a:pt x="243" y="330"/>
                    <a:pt x="243" y="310"/>
                    <a:pt x="256" y="304"/>
                  </a:cubicBezTo>
                  <a:close/>
                  <a:moveTo>
                    <a:pt x="723" y="0"/>
                  </a:moveTo>
                  <a:cubicBezTo>
                    <a:pt x="705" y="0"/>
                    <a:pt x="685" y="14"/>
                    <a:pt x="668" y="42"/>
                  </a:cubicBezTo>
                  <a:cubicBezTo>
                    <a:pt x="665" y="14"/>
                    <a:pt x="660" y="4"/>
                    <a:pt x="653" y="4"/>
                  </a:cubicBezTo>
                  <a:cubicBezTo>
                    <a:pt x="644" y="4"/>
                    <a:pt x="631" y="23"/>
                    <a:pt x="616" y="42"/>
                  </a:cubicBezTo>
                  <a:cubicBezTo>
                    <a:pt x="605" y="59"/>
                    <a:pt x="595" y="75"/>
                    <a:pt x="584" y="75"/>
                  </a:cubicBezTo>
                  <a:cubicBezTo>
                    <a:pt x="574" y="75"/>
                    <a:pt x="563" y="63"/>
                    <a:pt x="550" y="29"/>
                  </a:cubicBezTo>
                  <a:lnTo>
                    <a:pt x="550" y="29"/>
                  </a:lnTo>
                  <a:cubicBezTo>
                    <a:pt x="553" y="53"/>
                    <a:pt x="549" y="55"/>
                    <a:pt x="544" y="55"/>
                  </a:cubicBezTo>
                  <a:cubicBezTo>
                    <a:pt x="543" y="55"/>
                    <a:pt x="541" y="55"/>
                    <a:pt x="540" y="55"/>
                  </a:cubicBezTo>
                  <a:cubicBezTo>
                    <a:pt x="532" y="55"/>
                    <a:pt x="524" y="58"/>
                    <a:pt x="524" y="101"/>
                  </a:cubicBezTo>
                  <a:cubicBezTo>
                    <a:pt x="519" y="87"/>
                    <a:pt x="512" y="80"/>
                    <a:pt x="505" y="80"/>
                  </a:cubicBezTo>
                  <a:cubicBezTo>
                    <a:pt x="497" y="80"/>
                    <a:pt x="489" y="92"/>
                    <a:pt x="485" y="114"/>
                  </a:cubicBezTo>
                  <a:cubicBezTo>
                    <a:pt x="471" y="89"/>
                    <a:pt x="452" y="79"/>
                    <a:pt x="433" y="79"/>
                  </a:cubicBezTo>
                  <a:cubicBezTo>
                    <a:pt x="407" y="79"/>
                    <a:pt x="381" y="99"/>
                    <a:pt x="374" y="134"/>
                  </a:cubicBezTo>
                  <a:cubicBezTo>
                    <a:pt x="361" y="127"/>
                    <a:pt x="348" y="127"/>
                    <a:pt x="341" y="127"/>
                  </a:cubicBezTo>
                  <a:lnTo>
                    <a:pt x="322" y="94"/>
                  </a:lnTo>
                  <a:lnTo>
                    <a:pt x="322" y="94"/>
                  </a:lnTo>
                  <a:cubicBezTo>
                    <a:pt x="315" y="101"/>
                    <a:pt x="308" y="108"/>
                    <a:pt x="295" y="108"/>
                  </a:cubicBezTo>
                  <a:cubicBezTo>
                    <a:pt x="289" y="108"/>
                    <a:pt x="269" y="121"/>
                    <a:pt x="250" y="127"/>
                  </a:cubicBezTo>
                  <a:cubicBezTo>
                    <a:pt x="223" y="140"/>
                    <a:pt x="204" y="160"/>
                    <a:pt x="217" y="193"/>
                  </a:cubicBezTo>
                  <a:cubicBezTo>
                    <a:pt x="204" y="173"/>
                    <a:pt x="197" y="180"/>
                    <a:pt x="178" y="153"/>
                  </a:cubicBezTo>
                  <a:cubicBezTo>
                    <a:pt x="138" y="193"/>
                    <a:pt x="125" y="251"/>
                    <a:pt x="112" y="304"/>
                  </a:cubicBezTo>
                  <a:cubicBezTo>
                    <a:pt x="99" y="356"/>
                    <a:pt x="79" y="402"/>
                    <a:pt x="21" y="435"/>
                  </a:cubicBezTo>
                  <a:cubicBezTo>
                    <a:pt x="112" y="487"/>
                    <a:pt x="21" y="507"/>
                    <a:pt x="14" y="552"/>
                  </a:cubicBezTo>
                  <a:cubicBezTo>
                    <a:pt x="8" y="577"/>
                    <a:pt x="42" y="636"/>
                    <a:pt x="52" y="638"/>
                  </a:cubicBezTo>
                  <a:lnTo>
                    <a:pt x="52" y="638"/>
                  </a:lnTo>
                  <a:cubicBezTo>
                    <a:pt x="8" y="650"/>
                    <a:pt x="58" y="671"/>
                    <a:pt x="20" y="671"/>
                  </a:cubicBezTo>
                  <a:cubicBezTo>
                    <a:pt x="15" y="671"/>
                    <a:pt x="9" y="671"/>
                    <a:pt x="1" y="670"/>
                  </a:cubicBezTo>
                  <a:lnTo>
                    <a:pt x="1" y="670"/>
                  </a:lnTo>
                  <a:cubicBezTo>
                    <a:pt x="53" y="677"/>
                    <a:pt x="7" y="696"/>
                    <a:pt x="66" y="703"/>
                  </a:cubicBezTo>
                  <a:cubicBezTo>
                    <a:pt x="47" y="703"/>
                    <a:pt x="40" y="709"/>
                    <a:pt x="47" y="729"/>
                  </a:cubicBezTo>
                  <a:cubicBezTo>
                    <a:pt x="53" y="736"/>
                    <a:pt x="66" y="749"/>
                    <a:pt x="86" y="755"/>
                  </a:cubicBezTo>
                  <a:cubicBezTo>
                    <a:pt x="66" y="762"/>
                    <a:pt x="34" y="768"/>
                    <a:pt x="34" y="775"/>
                  </a:cubicBezTo>
                  <a:cubicBezTo>
                    <a:pt x="127" y="781"/>
                    <a:pt x="49" y="834"/>
                    <a:pt x="113" y="834"/>
                  </a:cubicBezTo>
                  <a:cubicBezTo>
                    <a:pt x="117" y="834"/>
                    <a:pt x="121" y="834"/>
                    <a:pt x="125" y="834"/>
                  </a:cubicBezTo>
                  <a:lnTo>
                    <a:pt x="125" y="834"/>
                  </a:lnTo>
                  <a:cubicBezTo>
                    <a:pt x="106" y="880"/>
                    <a:pt x="191" y="971"/>
                    <a:pt x="256" y="1017"/>
                  </a:cubicBezTo>
                  <a:cubicBezTo>
                    <a:pt x="243" y="1030"/>
                    <a:pt x="230" y="1030"/>
                    <a:pt x="230" y="1043"/>
                  </a:cubicBezTo>
                  <a:cubicBezTo>
                    <a:pt x="276" y="1050"/>
                    <a:pt x="295" y="1076"/>
                    <a:pt x="322" y="1102"/>
                  </a:cubicBezTo>
                  <a:cubicBezTo>
                    <a:pt x="331" y="1112"/>
                    <a:pt x="344" y="1120"/>
                    <a:pt x="361" y="1120"/>
                  </a:cubicBezTo>
                  <a:cubicBezTo>
                    <a:pt x="377" y="1120"/>
                    <a:pt x="397" y="1112"/>
                    <a:pt x="420" y="1089"/>
                  </a:cubicBezTo>
                  <a:lnTo>
                    <a:pt x="420" y="1089"/>
                  </a:lnTo>
                  <a:cubicBezTo>
                    <a:pt x="374" y="1161"/>
                    <a:pt x="446" y="1122"/>
                    <a:pt x="407" y="1180"/>
                  </a:cubicBezTo>
                  <a:cubicBezTo>
                    <a:pt x="428" y="1161"/>
                    <a:pt x="443" y="1154"/>
                    <a:pt x="457" y="1154"/>
                  </a:cubicBezTo>
                  <a:cubicBezTo>
                    <a:pt x="493" y="1154"/>
                    <a:pt x="511" y="1211"/>
                    <a:pt x="564" y="1239"/>
                  </a:cubicBezTo>
                  <a:cubicBezTo>
                    <a:pt x="583" y="1251"/>
                    <a:pt x="605" y="1256"/>
                    <a:pt x="626" y="1256"/>
                  </a:cubicBezTo>
                  <a:cubicBezTo>
                    <a:pt x="674" y="1256"/>
                    <a:pt x="723" y="1231"/>
                    <a:pt x="760" y="1213"/>
                  </a:cubicBezTo>
                  <a:cubicBezTo>
                    <a:pt x="779" y="1209"/>
                    <a:pt x="789" y="1192"/>
                    <a:pt x="796" y="1192"/>
                  </a:cubicBezTo>
                  <a:cubicBezTo>
                    <a:pt x="800" y="1192"/>
                    <a:pt x="803" y="1200"/>
                    <a:pt x="806" y="1226"/>
                  </a:cubicBezTo>
                  <a:cubicBezTo>
                    <a:pt x="806" y="1227"/>
                    <a:pt x="807" y="1227"/>
                    <a:pt x="807" y="1227"/>
                  </a:cubicBezTo>
                  <a:cubicBezTo>
                    <a:pt x="812" y="1227"/>
                    <a:pt x="813" y="1199"/>
                    <a:pt x="819" y="1187"/>
                  </a:cubicBezTo>
                  <a:cubicBezTo>
                    <a:pt x="841" y="1224"/>
                    <a:pt x="868" y="1241"/>
                    <a:pt x="893" y="1241"/>
                  </a:cubicBezTo>
                  <a:cubicBezTo>
                    <a:pt x="926" y="1241"/>
                    <a:pt x="955" y="1210"/>
                    <a:pt x="963" y="1154"/>
                  </a:cubicBezTo>
                  <a:cubicBezTo>
                    <a:pt x="969" y="1187"/>
                    <a:pt x="976" y="1213"/>
                    <a:pt x="976" y="1233"/>
                  </a:cubicBezTo>
                  <a:cubicBezTo>
                    <a:pt x="989" y="1224"/>
                    <a:pt x="996" y="1185"/>
                    <a:pt x="1002" y="1185"/>
                  </a:cubicBezTo>
                  <a:cubicBezTo>
                    <a:pt x="1004" y="1185"/>
                    <a:pt x="1006" y="1194"/>
                    <a:pt x="1008" y="1220"/>
                  </a:cubicBezTo>
                  <a:cubicBezTo>
                    <a:pt x="1054" y="1174"/>
                    <a:pt x="1067" y="1141"/>
                    <a:pt x="1093" y="1122"/>
                  </a:cubicBezTo>
                  <a:cubicBezTo>
                    <a:pt x="1120" y="1102"/>
                    <a:pt x="1146" y="1089"/>
                    <a:pt x="1198" y="1069"/>
                  </a:cubicBezTo>
                  <a:cubicBezTo>
                    <a:pt x="1192" y="1050"/>
                    <a:pt x="1172" y="1030"/>
                    <a:pt x="1172" y="1023"/>
                  </a:cubicBezTo>
                  <a:cubicBezTo>
                    <a:pt x="1172" y="1023"/>
                    <a:pt x="1172" y="1023"/>
                    <a:pt x="1179" y="1017"/>
                  </a:cubicBezTo>
                  <a:cubicBezTo>
                    <a:pt x="1183" y="1018"/>
                    <a:pt x="1188" y="1019"/>
                    <a:pt x="1193" y="1019"/>
                  </a:cubicBezTo>
                  <a:cubicBezTo>
                    <a:pt x="1221" y="1019"/>
                    <a:pt x="1258" y="1004"/>
                    <a:pt x="1231" y="971"/>
                  </a:cubicBezTo>
                  <a:cubicBezTo>
                    <a:pt x="1231" y="965"/>
                    <a:pt x="1237" y="958"/>
                    <a:pt x="1244" y="958"/>
                  </a:cubicBezTo>
                  <a:cubicBezTo>
                    <a:pt x="1244" y="958"/>
                    <a:pt x="1244" y="951"/>
                    <a:pt x="1244" y="951"/>
                  </a:cubicBezTo>
                  <a:cubicBezTo>
                    <a:pt x="1244" y="951"/>
                    <a:pt x="1244" y="945"/>
                    <a:pt x="1251" y="945"/>
                  </a:cubicBezTo>
                  <a:cubicBezTo>
                    <a:pt x="1268" y="956"/>
                    <a:pt x="1278" y="960"/>
                    <a:pt x="1282" y="960"/>
                  </a:cubicBezTo>
                  <a:cubicBezTo>
                    <a:pt x="1289" y="960"/>
                    <a:pt x="1274" y="945"/>
                    <a:pt x="1257" y="932"/>
                  </a:cubicBezTo>
                  <a:cubicBezTo>
                    <a:pt x="1270" y="932"/>
                    <a:pt x="1277" y="932"/>
                    <a:pt x="1309" y="951"/>
                  </a:cubicBezTo>
                  <a:cubicBezTo>
                    <a:pt x="1316" y="880"/>
                    <a:pt x="1329" y="801"/>
                    <a:pt x="1381" y="716"/>
                  </a:cubicBezTo>
                  <a:cubicBezTo>
                    <a:pt x="1336" y="664"/>
                    <a:pt x="1322" y="631"/>
                    <a:pt x="1336" y="585"/>
                  </a:cubicBezTo>
                  <a:cubicBezTo>
                    <a:pt x="1349" y="546"/>
                    <a:pt x="1375" y="500"/>
                    <a:pt x="1394" y="435"/>
                  </a:cubicBezTo>
                  <a:cubicBezTo>
                    <a:pt x="1362" y="429"/>
                    <a:pt x="1392" y="389"/>
                    <a:pt x="1353" y="389"/>
                  </a:cubicBezTo>
                  <a:cubicBezTo>
                    <a:pt x="1344" y="389"/>
                    <a:pt x="1332" y="391"/>
                    <a:pt x="1316" y="395"/>
                  </a:cubicBezTo>
                  <a:cubicBezTo>
                    <a:pt x="1368" y="369"/>
                    <a:pt x="1309" y="350"/>
                    <a:pt x="1303" y="343"/>
                  </a:cubicBezTo>
                  <a:lnTo>
                    <a:pt x="1303" y="343"/>
                  </a:lnTo>
                  <a:cubicBezTo>
                    <a:pt x="1309" y="350"/>
                    <a:pt x="1303" y="363"/>
                    <a:pt x="1283" y="376"/>
                  </a:cubicBezTo>
                  <a:cubicBezTo>
                    <a:pt x="1283" y="356"/>
                    <a:pt x="1270" y="356"/>
                    <a:pt x="1283" y="343"/>
                  </a:cubicBezTo>
                  <a:cubicBezTo>
                    <a:pt x="1285" y="344"/>
                    <a:pt x="1287" y="344"/>
                    <a:pt x="1289" y="344"/>
                  </a:cubicBezTo>
                  <a:cubicBezTo>
                    <a:pt x="1301" y="344"/>
                    <a:pt x="1305" y="328"/>
                    <a:pt x="1325" y="324"/>
                  </a:cubicBezTo>
                  <a:lnTo>
                    <a:pt x="1325" y="324"/>
                  </a:lnTo>
                  <a:cubicBezTo>
                    <a:pt x="1324" y="324"/>
                    <a:pt x="1323" y="324"/>
                    <a:pt x="1322" y="324"/>
                  </a:cubicBezTo>
                  <a:cubicBezTo>
                    <a:pt x="1290" y="324"/>
                    <a:pt x="1289" y="302"/>
                    <a:pt x="1283" y="284"/>
                  </a:cubicBezTo>
                  <a:cubicBezTo>
                    <a:pt x="1283" y="274"/>
                    <a:pt x="1282" y="268"/>
                    <a:pt x="1275" y="268"/>
                  </a:cubicBezTo>
                  <a:cubicBezTo>
                    <a:pt x="1268" y="268"/>
                    <a:pt x="1257" y="274"/>
                    <a:pt x="1237" y="291"/>
                  </a:cubicBezTo>
                  <a:cubicBezTo>
                    <a:pt x="1272" y="243"/>
                    <a:pt x="1275" y="231"/>
                    <a:pt x="1264" y="231"/>
                  </a:cubicBezTo>
                  <a:cubicBezTo>
                    <a:pt x="1252" y="231"/>
                    <a:pt x="1225" y="245"/>
                    <a:pt x="1205" y="245"/>
                  </a:cubicBezTo>
                  <a:cubicBezTo>
                    <a:pt x="1244" y="219"/>
                    <a:pt x="1224" y="212"/>
                    <a:pt x="1205" y="206"/>
                  </a:cubicBezTo>
                  <a:cubicBezTo>
                    <a:pt x="1192" y="199"/>
                    <a:pt x="1172" y="199"/>
                    <a:pt x="1218" y="166"/>
                  </a:cubicBezTo>
                  <a:lnTo>
                    <a:pt x="1218" y="166"/>
                  </a:lnTo>
                  <a:cubicBezTo>
                    <a:pt x="1215" y="167"/>
                    <a:pt x="1212" y="167"/>
                    <a:pt x="1210" y="167"/>
                  </a:cubicBezTo>
                  <a:cubicBezTo>
                    <a:pt x="1162" y="167"/>
                    <a:pt x="1189" y="107"/>
                    <a:pt x="1146" y="88"/>
                  </a:cubicBezTo>
                  <a:cubicBezTo>
                    <a:pt x="1133" y="108"/>
                    <a:pt x="1120" y="140"/>
                    <a:pt x="1113" y="140"/>
                  </a:cubicBezTo>
                  <a:cubicBezTo>
                    <a:pt x="1117" y="120"/>
                    <a:pt x="1116" y="110"/>
                    <a:pt x="1114" y="110"/>
                  </a:cubicBezTo>
                  <a:cubicBezTo>
                    <a:pt x="1111" y="110"/>
                    <a:pt x="1106" y="118"/>
                    <a:pt x="1100" y="134"/>
                  </a:cubicBezTo>
                  <a:cubicBezTo>
                    <a:pt x="1108" y="106"/>
                    <a:pt x="1092" y="88"/>
                    <a:pt x="1072" y="88"/>
                  </a:cubicBezTo>
                  <a:cubicBezTo>
                    <a:pt x="1060" y="88"/>
                    <a:pt x="1045" y="96"/>
                    <a:pt x="1035" y="114"/>
                  </a:cubicBezTo>
                  <a:cubicBezTo>
                    <a:pt x="1043" y="67"/>
                    <a:pt x="1029" y="51"/>
                    <a:pt x="1009" y="51"/>
                  </a:cubicBezTo>
                  <a:cubicBezTo>
                    <a:pt x="999" y="51"/>
                    <a:pt x="987" y="55"/>
                    <a:pt x="976" y="62"/>
                  </a:cubicBezTo>
                  <a:cubicBezTo>
                    <a:pt x="973" y="42"/>
                    <a:pt x="963" y="34"/>
                    <a:pt x="951" y="34"/>
                  </a:cubicBezTo>
                  <a:cubicBezTo>
                    <a:pt x="932" y="34"/>
                    <a:pt x="908" y="55"/>
                    <a:pt x="904" y="75"/>
                  </a:cubicBezTo>
                  <a:cubicBezTo>
                    <a:pt x="893" y="37"/>
                    <a:pt x="874" y="15"/>
                    <a:pt x="854" y="15"/>
                  </a:cubicBezTo>
                  <a:cubicBezTo>
                    <a:pt x="838" y="15"/>
                    <a:pt x="821" y="32"/>
                    <a:pt x="812" y="68"/>
                  </a:cubicBezTo>
                  <a:cubicBezTo>
                    <a:pt x="809" y="38"/>
                    <a:pt x="805" y="28"/>
                    <a:pt x="799" y="28"/>
                  </a:cubicBezTo>
                  <a:cubicBezTo>
                    <a:pt x="792" y="28"/>
                    <a:pt x="783" y="49"/>
                    <a:pt x="779" y="68"/>
                  </a:cubicBezTo>
                  <a:cubicBezTo>
                    <a:pt x="768" y="24"/>
                    <a:pt x="747"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4"/>
            <p:cNvSpPr/>
            <p:nvPr/>
          </p:nvSpPr>
          <p:spPr>
            <a:xfrm>
              <a:off x="1914678" y="4439332"/>
              <a:ext cx="113893" cy="112746"/>
            </a:xfrm>
            <a:custGeom>
              <a:avLst/>
              <a:gdLst/>
              <a:ahLst/>
              <a:cxnLst/>
              <a:rect l="l" t="t" r="r" b="b"/>
              <a:pathLst>
                <a:path w="1192" h="1180" extrusionOk="0">
                  <a:moveTo>
                    <a:pt x="759" y="35"/>
                  </a:moveTo>
                  <a:cubicBezTo>
                    <a:pt x="758" y="38"/>
                    <a:pt x="757" y="40"/>
                    <a:pt x="756" y="43"/>
                  </a:cubicBezTo>
                  <a:lnTo>
                    <a:pt x="756" y="43"/>
                  </a:lnTo>
                  <a:cubicBezTo>
                    <a:pt x="757" y="40"/>
                    <a:pt x="758" y="38"/>
                    <a:pt x="759" y="35"/>
                  </a:cubicBezTo>
                  <a:close/>
                  <a:moveTo>
                    <a:pt x="177" y="650"/>
                  </a:moveTo>
                  <a:cubicBezTo>
                    <a:pt x="177" y="650"/>
                    <a:pt x="177" y="656"/>
                    <a:pt x="177" y="663"/>
                  </a:cubicBezTo>
                  <a:cubicBezTo>
                    <a:pt x="177" y="663"/>
                    <a:pt x="170" y="663"/>
                    <a:pt x="157" y="656"/>
                  </a:cubicBezTo>
                  <a:cubicBezTo>
                    <a:pt x="164" y="656"/>
                    <a:pt x="170" y="650"/>
                    <a:pt x="177" y="650"/>
                  </a:cubicBezTo>
                  <a:close/>
                  <a:moveTo>
                    <a:pt x="177" y="676"/>
                  </a:moveTo>
                  <a:cubicBezTo>
                    <a:pt x="177" y="689"/>
                    <a:pt x="177" y="702"/>
                    <a:pt x="177" y="715"/>
                  </a:cubicBezTo>
                  <a:cubicBezTo>
                    <a:pt x="164" y="702"/>
                    <a:pt x="151" y="689"/>
                    <a:pt x="157" y="676"/>
                  </a:cubicBezTo>
                  <a:close/>
                  <a:moveTo>
                    <a:pt x="533" y="1"/>
                  </a:moveTo>
                  <a:cubicBezTo>
                    <a:pt x="530" y="1"/>
                    <a:pt x="527" y="1"/>
                    <a:pt x="524" y="2"/>
                  </a:cubicBezTo>
                  <a:cubicBezTo>
                    <a:pt x="524" y="28"/>
                    <a:pt x="530" y="61"/>
                    <a:pt x="530" y="61"/>
                  </a:cubicBezTo>
                  <a:cubicBezTo>
                    <a:pt x="521" y="46"/>
                    <a:pt x="515" y="40"/>
                    <a:pt x="512" y="40"/>
                  </a:cubicBezTo>
                  <a:cubicBezTo>
                    <a:pt x="507" y="40"/>
                    <a:pt x="507" y="50"/>
                    <a:pt x="511" y="68"/>
                  </a:cubicBezTo>
                  <a:cubicBezTo>
                    <a:pt x="501" y="52"/>
                    <a:pt x="488" y="45"/>
                    <a:pt x="476" y="45"/>
                  </a:cubicBezTo>
                  <a:cubicBezTo>
                    <a:pt x="458" y="45"/>
                    <a:pt x="444" y="64"/>
                    <a:pt x="452" y="100"/>
                  </a:cubicBezTo>
                  <a:cubicBezTo>
                    <a:pt x="439" y="87"/>
                    <a:pt x="432" y="74"/>
                    <a:pt x="426" y="68"/>
                  </a:cubicBezTo>
                  <a:cubicBezTo>
                    <a:pt x="419" y="64"/>
                    <a:pt x="414" y="63"/>
                    <a:pt x="410" y="63"/>
                  </a:cubicBezTo>
                  <a:cubicBezTo>
                    <a:pt x="406" y="63"/>
                    <a:pt x="403" y="64"/>
                    <a:pt x="399" y="68"/>
                  </a:cubicBezTo>
                  <a:cubicBezTo>
                    <a:pt x="386" y="74"/>
                    <a:pt x="373" y="94"/>
                    <a:pt x="373" y="113"/>
                  </a:cubicBezTo>
                  <a:cubicBezTo>
                    <a:pt x="363" y="107"/>
                    <a:pt x="355" y="104"/>
                    <a:pt x="349" y="104"/>
                  </a:cubicBezTo>
                  <a:cubicBezTo>
                    <a:pt x="322" y="104"/>
                    <a:pt x="325" y="151"/>
                    <a:pt x="341" y="172"/>
                  </a:cubicBezTo>
                  <a:cubicBezTo>
                    <a:pt x="324" y="165"/>
                    <a:pt x="309" y="162"/>
                    <a:pt x="296" y="162"/>
                  </a:cubicBezTo>
                  <a:cubicBezTo>
                    <a:pt x="261" y="162"/>
                    <a:pt x="251" y="189"/>
                    <a:pt x="295" y="238"/>
                  </a:cubicBezTo>
                  <a:cubicBezTo>
                    <a:pt x="275" y="226"/>
                    <a:pt x="263" y="221"/>
                    <a:pt x="257" y="221"/>
                  </a:cubicBezTo>
                  <a:cubicBezTo>
                    <a:pt x="242" y="221"/>
                    <a:pt x="257" y="246"/>
                    <a:pt x="275" y="264"/>
                  </a:cubicBezTo>
                  <a:cubicBezTo>
                    <a:pt x="254" y="254"/>
                    <a:pt x="236" y="250"/>
                    <a:pt x="221" y="250"/>
                  </a:cubicBezTo>
                  <a:cubicBezTo>
                    <a:pt x="186" y="250"/>
                    <a:pt x="173" y="276"/>
                    <a:pt x="197" y="323"/>
                  </a:cubicBezTo>
                  <a:cubicBezTo>
                    <a:pt x="183" y="316"/>
                    <a:pt x="174" y="313"/>
                    <a:pt x="168" y="313"/>
                  </a:cubicBezTo>
                  <a:cubicBezTo>
                    <a:pt x="151" y="313"/>
                    <a:pt x="161" y="338"/>
                    <a:pt x="170" y="362"/>
                  </a:cubicBezTo>
                  <a:cubicBezTo>
                    <a:pt x="181" y="388"/>
                    <a:pt x="191" y="414"/>
                    <a:pt x="159" y="414"/>
                  </a:cubicBezTo>
                  <a:cubicBezTo>
                    <a:pt x="151" y="414"/>
                    <a:pt x="140" y="412"/>
                    <a:pt x="125" y="408"/>
                  </a:cubicBezTo>
                  <a:lnTo>
                    <a:pt x="125" y="408"/>
                  </a:lnTo>
                  <a:cubicBezTo>
                    <a:pt x="177" y="434"/>
                    <a:pt x="92" y="414"/>
                    <a:pt x="164" y="460"/>
                  </a:cubicBezTo>
                  <a:cubicBezTo>
                    <a:pt x="160" y="459"/>
                    <a:pt x="157" y="459"/>
                    <a:pt x="155" y="459"/>
                  </a:cubicBezTo>
                  <a:cubicBezTo>
                    <a:pt x="137" y="459"/>
                    <a:pt x="135" y="477"/>
                    <a:pt x="157" y="499"/>
                  </a:cubicBezTo>
                  <a:lnTo>
                    <a:pt x="131" y="499"/>
                  </a:lnTo>
                  <a:lnTo>
                    <a:pt x="59" y="460"/>
                  </a:lnTo>
                  <a:lnTo>
                    <a:pt x="59" y="460"/>
                  </a:lnTo>
                  <a:cubicBezTo>
                    <a:pt x="59" y="460"/>
                    <a:pt x="92" y="480"/>
                    <a:pt x="92" y="480"/>
                  </a:cubicBezTo>
                  <a:cubicBezTo>
                    <a:pt x="92" y="486"/>
                    <a:pt x="85" y="493"/>
                    <a:pt x="79" y="499"/>
                  </a:cubicBezTo>
                  <a:cubicBezTo>
                    <a:pt x="66" y="512"/>
                    <a:pt x="59" y="526"/>
                    <a:pt x="53" y="545"/>
                  </a:cubicBezTo>
                  <a:cubicBezTo>
                    <a:pt x="33" y="571"/>
                    <a:pt x="33" y="597"/>
                    <a:pt x="59" y="611"/>
                  </a:cubicBezTo>
                  <a:cubicBezTo>
                    <a:pt x="46" y="611"/>
                    <a:pt x="39" y="613"/>
                    <a:pt x="28" y="613"/>
                  </a:cubicBezTo>
                  <a:cubicBezTo>
                    <a:pt x="22" y="613"/>
                    <a:pt x="16" y="613"/>
                    <a:pt x="7" y="611"/>
                  </a:cubicBezTo>
                  <a:lnTo>
                    <a:pt x="7" y="611"/>
                  </a:lnTo>
                  <a:cubicBezTo>
                    <a:pt x="0" y="663"/>
                    <a:pt x="27" y="715"/>
                    <a:pt x="46" y="761"/>
                  </a:cubicBezTo>
                  <a:cubicBezTo>
                    <a:pt x="72" y="807"/>
                    <a:pt x="85" y="846"/>
                    <a:pt x="59" y="912"/>
                  </a:cubicBezTo>
                  <a:cubicBezTo>
                    <a:pt x="73" y="908"/>
                    <a:pt x="83" y="906"/>
                    <a:pt x="92" y="906"/>
                  </a:cubicBezTo>
                  <a:cubicBezTo>
                    <a:pt x="143" y="906"/>
                    <a:pt x="102" y="968"/>
                    <a:pt x="125" y="997"/>
                  </a:cubicBezTo>
                  <a:cubicBezTo>
                    <a:pt x="131" y="1010"/>
                    <a:pt x="157" y="1023"/>
                    <a:pt x="177" y="1029"/>
                  </a:cubicBezTo>
                  <a:cubicBezTo>
                    <a:pt x="190" y="1029"/>
                    <a:pt x="190" y="1029"/>
                    <a:pt x="203" y="1036"/>
                  </a:cubicBezTo>
                  <a:cubicBezTo>
                    <a:pt x="210" y="1036"/>
                    <a:pt x="216" y="1029"/>
                    <a:pt x="216" y="1029"/>
                  </a:cubicBezTo>
                  <a:lnTo>
                    <a:pt x="216" y="1029"/>
                  </a:lnTo>
                  <a:cubicBezTo>
                    <a:pt x="184" y="1075"/>
                    <a:pt x="249" y="1036"/>
                    <a:pt x="197" y="1082"/>
                  </a:cubicBezTo>
                  <a:cubicBezTo>
                    <a:pt x="207" y="1075"/>
                    <a:pt x="213" y="1073"/>
                    <a:pt x="217" y="1073"/>
                  </a:cubicBezTo>
                  <a:cubicBezTo>
                    <a:pt x="224" y="1073"/>
                    <a:pt x="226" y="1077"/>
                    <a:pt x="232" y="1077"/>
                  </a:cubicBezTo>
                  <a:cubicBezTo>
                    <a:pt x="237" y="1077"/>
                    <a:pt x="245" y="1073"/>
                    <a:pt x="262" y="1055"/>
                  </a:cubicBezTo>
                  <a:lnTo>
                    <a:pt x="262" y="1055"/>
                  </a:lnTo>
                  <a:cubicBezTo>
                    <a:pt x="245" y="1081"/>
                    <a:pt x="255" y="1092"/>
                    <a:pt x="275" y="1092"/>
                  </a:cubicBezTo>
                  <a:cubicBezTo>
                    <a:pt x="286" y="1092"/>
                    <a:pt x="300" y="1089"/>
                    <a:pt x="314" y="1082"/>
                  </a:cubicBezTo>
                  <a:lnTo>
                    <a:pt x="314" y="1082"/>
                  </a:lnTo>
                  <a:cubicBezTo>
                    <a:pt x="308" y="1101"/>
                    <a:pt x="288" y="1127"/>
                    <a:pt x="295" y="1134"/>
                  </a:cubicBezTo>
                  <a:cubicBezTo>
                    <a:pt x="312" y="1116"/>
                    <a:pt x="322" y="1110"/>
                    <a:pt x="330" y="1110"/>
                  </a:cubicBezTo>
                  <a:cubicBezTo>
                    <a:pt x="336" y="1110"/>
                    <a:pt x="341" y="1115"/>
                    <a:pt x="347" y="1121"/>
                  </a:cubicBezTo>
                  <a:cubicBezTo>
                    <a:pt x="350" y="1124"/>
                    <a:pt x="355" y="1129"/>
                    <a:pt x="363" y="1129"/>
                  </a:cubicBezTo>
                  <a:cubicBezTo>
                    <a:pt x="370" y="1129"/>
                    <a:pt x="380" y="1124"/>
                    <a:pt x="393" y="1108"/>
                  </a:cubicBezTo>
                  <a:cubicBezTo>
                    <a:pt x="401" y="1138"/>
                    <a:pt x="452" y="1151"/>
                    <a:pt x="506" y="1151"/>
                  </a:cubicBezTo>
                  <a:cubicBezTo>
                    <a:pt x="535" y="1151"/>
                    <a:pt x="564" y="1147"/>
                    <a:pt x="589" y="1141"/>
                  </a:cubicBezTo>
                  <a:lnTo>
                    <a:pt x="589" y="1141"/>
                  </a:lnTo>
                  <a:cubicBezTo>
                    <a:pt x="589" y="1160"/>
                    <a:pt x="576" y="1167"/>
                    <a:pt x="583" y="1180"/>
                  </a:cubicBezTo>
                  <a:cubicBezTo>
                    <a:pt x="604" y="1162"/>
                    <a:pt x="624" y="1158"/>
                    <a:pt x="642" y="1158"/>
                  </a:cubicBezTo>
                  <a:cubicBezTo>
                    <a:pt x="656" y="1158"/>
                    <a:pt x="669" y="1160"/>
                    <a:pt x="681" y="1160"/>
                  </a:cubicBezTo>
                  <a:cubicBezTo>
                    <a:pt x="687" y="1160"/>
                    <a:pt x="694" y="1160"/>
                    <a:pt x="700" y="1154"/>
                  </a:cubicBezTo>
                  <a:cubicBezTo>
                    <a:pt x="707" y="1154"/>
                    <a:pt x="707" y="1154"/>
                    <a:pt x="713" y="1147"/>
                  </a:cubicBezTo>
                  <a:cubicBezTo>
                    <a:pt x="713" y="1147"/>
                    <a:pt x="720" y="1147"/>
                    <a:pt x="720" y="1141"/>
                  </a:cubicBezTo>
                  <a:cubicBezTo>
                    <a:pt x="727" y="1134"/>
                    <a:pt x="733" y="1114"/>
                    <a:pt x="740" y="1082"/>
                  </a:cubicBezTo>
                  <a:cubicBezTo>
                    <a:pt x="743" y="1124"/>
                    <a:pt x="751" y="1126"/>
                    <a:pt x="761" y="1126"/>
                  </a:cubicBezTo>
                  <a:cubicBezTo>
                    <a:pt x="762" y="1126"/>
                    <a:pt x="763" y="1126"/>
                    <a:pt x="763" y="1126"/>
                  </a:cubicBezTo>
                  <a:cubicBezTo>
                    <a:pt x="773" y="1126"/>
                    <a:pt x="783" y="1127"/>
                    <a:pt x="792" y="1160"/>
                  </a:cubicBezTo>
                  <a:cubicBezTo>
                    <a:pt x="792" y="1108"/>
                    <a:pt x="805" y="1095"/>
                    <a:pt x="831" y="1095"/>
                  </a:cubicBezTo>
                  <a:cubicBezTo>
                    <a:pt x="849" y="1095"/>
                    <a:pt x="872" y="1101"/>
                    <a:pt x="893" y="1101"/>
                  </a:cubicBezTo>
                  <a:cubicBezTo>
                    <a:pt x="904" y="1101"/>
                    <a:pt x="914" y="1099"/>
                    <a:pt x="923" y="1095"/>
                  </a:cubicBezTo>
                  <a:cubicBezTo>
                    <a:pt x="995" y="1082"/>
                    <a:pt x="1021" y="1003"/>
                    <a:pt x="1034" y="951"/>
                  </a:cubicBezTo>
                  <a:cubicBezTo>
                    <a:pt x="1043" y="933"/>
                    <a:pt x="1033" y="908"/>
                    <a:pt x="1044" y="908"/>
                  </a:cubicBezTo>
                  <a:cubicBezTo>
                    <a:pt x="1049" y="908"/>
                    <a:pt x="1057" y="913"/>
                    <a:pt x="1073" y="925"/>
                  </a:cubicBezTo>
                  <a:cubicBezTo>
                    <a:pt x="1080" y="925"/>
                    <a:pt x="1054" y="905"/>
                    <a:pt x="1047" y="892"/>
                  </a:cubicBezTo>
                  <a:lnTo>
                    <a:pt x="1047" y="892"/>
                  </a:lnTo>
                  <a:cubicBezTo>
                    <a:pt x="1059" y="894"/>
                    <a:pt x="1070" y="895"/>
                    <a:pt x="1080" y="895"/>
                  </a:cubicBezTo>
                  <a:cubicBezTo>
                    <a:pt x="1158" y="895"/>
                    <a:pt x="1176" y="832"/>
                    <a:pt x="1113" y="774"/>
                  </a:cubicBezTo>
                  <a:lnTo>
                    <a:pt x="1113" y="774"/>
                  </a:lnTo>
                  <a:cubicBezTo>
                    <a:pt x="1145" y="787"/>
                    <a:pt x="1171" y="800"/>
                    <a:pt x="1185" y="807"/>
                  </a:cubicBezTo>
                  <a:cubicBezTo>
                    <a:pt x="1189" y="792"/>
                    <a:pt x="1155" y="760"/>
                    <a:pt x="1163" y="760"/>
                  </a:cubicBezTo>
                  <a:cubicBezTo>
                    <a:pt x="1166" y="760"/>
                    <a:pt x="1174" y="764"/>
                    <a:pt x="1191" y="774"/>
                  </a:cubicBezTo>
                  <a:cubicBezTo>
                    <a:pt x="1178" y="715"/>
                    <a:pt x="1165" y="683"/>
                    <a:pt x="1158" y="656"/>
                  </a:cubicBezTo>
                  <a:cubicBezTo>
                    <a:pt x="1152" y="624"/>
                    <a:pt x="1152" y="597"/>
                    <a:pt x="1165" y="545"/>
                  </a:cubicBezTo>
                  <a:lnTo>
                    <a:pt x="1165" y="545"/>
                  </a:lnTo>
                  <a:cubicBezTo>
                    <a:pt x="1145" y="552"/>
                    <a:pt x="1126" y="552"/>
                    <a:pt x="1113" y="552"/>
                  </a:cubicBezTo>
                  <a:cubicBezTo>
                    <a:pt x="1113" y="552"/>
                    <a:pt x="1113" y="545"/>
                    <a:pt x="1113" y="545"/>
                  </a:cubicBezTo>
                  <a:cubicBezTo>
                    <a:pt x="1131" y="527"/>
                    <a:pt x="1155" y="486"/>
                    <a:pt x="1115" y="486"/>
                  </a:cubicBezTo>
                  <a:cubicBezTo>
                    <a:pt x="1113" y="486"/>
                    <a:pt x="1109" y="486"/>
                    <a:pt x="1106" y="486"/>
                  </a:cubicBezTo>
                  <a:cubicBezTo>
                    <a:pt x="1106" y="480"/>
                    <a:pt x="1099" y="473"/>
                    <a:pt x="1099" y="467"/>
                  </a:cubicBezTo>
                  <a:cubicBezTo>
                    <a:pt x="1099" y="460"/>
                    <a:pt x="1099" y="460"/>
                    <a:pt x="1099" y="460"/>
                  </a:cubicBezTo>
                  <a:cubicBezTo>
                    <a:pt x="1099" y="460"/>
                    <a:pt x="1099" y="454"/>
                    <a:pt x="1099" y="454"/>
                  </a:cubicBezTo>
                  <a:cubicBezTo>
                    <a:pt x="1143" y="444"/>
                    <a:pt x="1137" y="438"/>
                    <a:pt x="1117" y="438"/>
                  </a:cubicBezTo>
                  <a:cubicBezTo>
                    <a:pt x="1110" y="438"/>
                    <a:pt x="1102" y="439"/>
                    <a:pt x="1093" y="440"/>
                  </a:cubicBezTo>
                  <a:cubicBezTo>
                    <a:pt x="1106" y="434"/>
                    <a:pt x="1106" y="427"/>
                    <a:pt x="1145" y="421"/>
                  </a:cubicBezTo>
                  <a:cubicBezTo>
                    <a:pt x="1119" y="401"/>
                    <a:pt x="1106" y="375"/>
                    <a:pt x="1099" y="342"/>
                  </a:cubicBezTo>
                  <a:cubicBezTo>
                    <a:pt x="1093" y="303"/>
                    <a:pt x="1099" y="264"/>
                    <a:pt x="1099" y="211"/>
                  </a:cubicBezTo>
                  <a:cubicBezTo>
                    <a:pt x="1060" y="198"/>
                    <a:pt x="1034" y="192"/>
                    <a:pt x="1014" y="185"/>
                  </a:cubicBezTo>
                  <a:cubicBezTo>
                    <a:pt x="995" y="172"/>
                    <a:pt x="982" y="166"/>
                    <a:pt x="969" y="146"/>
                  </a:cubicBezTo>
                  <a:cubicBezTo>
                    <a:pt x="942" y="113"/>
                    <a:pt x="910" y="68"/>
                    <a:pt x="864" y="28"/>
                  </a:cubicBezTo>
                  <a:cubicBezTo>
                    <a:pt x="858" y="35"/>
                    <a:pt x="853" y="38"/>
                    <a:pt x="848" y="38"/>
                  </a:cubicBezTo>
                  <a:cubicBezTo>
                    <a:pt x="840" y="38"/>
                    <a:pt x="833" y="33"/>
                    <a:pt x="826" y="33"/>
                  </a:cubicBezTo>
                  <a:cubicBezTo>
                    <a:pt x="817" y="33"/>
                    <a:pt x="808" y="42"/>
                    <a:pt x="799" y="87"/>
                  </a:cubicBezTo>
                  <a:cubicBezTo>
                    <a:pt x="801" y="64"/>
                    <a:pt x="797" y="57"/>
                    <a:pt x="790" y="57"/>
                  </a:cubicBezTo>
                  <a:cubicBezTo>
                    <a:pt x="779" y="57"/>
                    <a:pt x="763" y="74"/>
                    <a:pt x="759" y="74"/>
                  </a:cubicBezTo>
                  <a:cubicBezTo>
                    <a:pt x="766" y="74"/>
                    <a:pt x="772" y="81"/>
                    <a:pt x="772" y="107"/>
                  </a:cubicBezTo>
                  <a:cubicBezTo>
                    <a:pt x="768" y="103"/>
                    <a:pt x="766" y="102"/>
                    <a:pt x="764" y="102"/>
                  </a:cubicBezTo>
                  <a:cubicBezTo>
                    <a:pt x="761" y="102"/>
                    <a:pt x="760" y="103"/>
                    <a:pt x="759" y="103"/>
                  </a:cubicBezTo>
                  <a:cubicBezTo>
                    <a:pt x="757" y="103"/>
                    <a:pt x="755" y="101"/>
                    <a:pt x="753" y="94"/>
                  </a:cubicBezTo>
                  <a:cubicBezTo>
                    <a:pt x="764" y="82"/>
                    <a:pt x="750" y="65"/>
                    <a:pt x="756" y="43"/>
                  </a:cubicBezTo>
                  <a:lnTo>
                    <a:pt x="756" y="43"/>
                  </a:lnTo>
                  <a:cubicBezTo>
                    <a:pt x="748" y="62"/>
                    <a:pt x="740" y="68"/>
                    <a:pt x="732" y="68"/>
                  </a:cubicBezTo>
                  <a:cubicBezTo>
                    <a:pt x="720" y="68"/>
                    <a:pt x="710" y="54"/>
                    <a:pt x="703" y="54"/>
                  </a:cubicBezTo>
                  <a:cubicBezTo>
                    <a:pt x="697" y="54"/>
                    <a:pt x="694" y="64"/>
                    <a:pt x="694" y="100"/>
                  </a:cubicBezTo>
                  <a:cubicBezTo>
                    <a:pt x="686" y="51"/>
                    <a:pt x="681" y="34"/>
                    <a:pt x="677" y="34"/>
                  </a:cubicBezTo>
                  <a:cubicBezTo>
                    <a:pt x="670" y="34"/>
                    <a:pt x="664" y="71"/>
                    <a:pt x="648" y="87"/>
                  </a:cubicBezTo>
                  <a:cubicBezTo>
                    <a:pt x="654" y="61"/>
                    <a:pt x="651" y="54"/>
                    <a:pt x="644" y="54"/>
                  </a:cubicBezTo>
                  <a:cubicBezTo>
                    <a:pt x="637" y="54"/>
                    <a:pt x="624" y="63"/>
                    <a:pt x="617" y="63"/>
                  </a:cubicBezTo>
                  <a:cubicBezTo>
                    <a:pt x="610" y="63"/>
                    <a:pt x="607" y="55"/>
                    <a:pt x="615" y="22"/>
                  </a:cubicBezTo>
                  <a:lnTo>
                    <a:pt x="615" y="22"/>
                  </a:lnTo>
                  <a:cubicBezTo>
                    <a:pt x="607" y="30"/>
                    <a:pt x="599" y="34"/>
                    <a:pt x="593" y="34"/>
                  </a:cubicBezTo>
                  <a:cubicBezTo>
                    <a:pt x="572" y="34"/>
                    <a:pt x="558"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34"/>
          <p:cNvGrpSpPr/>
          <p:nvPr/>
        </p:nvGrpSpPr>
        <p:grpSpPr>
          <a:xfrm>
            <a:off x="7502400" y="2338347"/>
            <a:ext cx="2258975" cy="2115698"/>
            <a:chOff x="8100954" y="531594"/>
            <a:chExt cx="1966720" cy="1841980"/>
          </a:xfrm>
        </p:grpSpPr>
        <p:sp>
          <p:nvSpPr>
            <p:cNvPr id="1590" name="Google Shape;1590;p34"/>
            <p:cNvSpPr/>
            <p:nvPr/>
          </p:nvSpPr>
          <p:spPr>
            <a:xfrm>
              <a:off x="8100954" y="531594"/>
              <a:ext cx="1966720" cy="1841976"/>
            </a:xfrm>
            <a:custGeom>
              <a:avLst/>
              <a:gdLst/>
              <a:ahLst/>
              <a:cxnLst/>
              <a:rect l="l" t="t" r="r" b="b"/>
              <a:pathLst>
                <a:path w="20622" h="19314" extrusionOk="0">
                  <a:moveTo>
                    <a:pt x="17566" y="0"/>
                  </a:moveTo>
                  <a:lnTo>
                    <a:pt x="11881" y="1054"/>
                  </a:lnTo>
                  <a:lnTo>
                    <a:pt x="11475" y="1747"/>
                  </a:lnTo>
                  <a:lnTo>
                    <a:pt x="11469" y="1158"/>
                  </a:lnTo>
                  <a:lnTo>
                    <a:pt x="4920" y="1158"/>
                  </a:lnTo>
                  <a:lnTo>
                    <a:pt x="3657" y="17508"/>
                  </a:lnTo>
                  <a:lnTo>
                    <a:pt x="1309" y="17861"/>
                  </a:lnTo>
                  <a:lnTo>
                    <a:pt x="0" y="19313"/>
                  </a:lnTo>
                  <a:lnTo>
                    <a:pt x="7884" y="19313"/>
                  </a:lnTo>
                  <a:lnTo>
                    <a:pt x="8878" y="19091"/>
                  </a:lnTo>
                  <a:lnTo>
                    <a:pt x="16245" y="19313"/>
                  </a:lnTo>
                  <a:lnTo>
                    <a:pt x="19032" y="19130"/>
                  </a:lnTo>
                  <a:lnTo>
                    <a:pt x="20281" y="19313"/>
                  </a:lnTo>
                  <a:lnTo>
                    <a:pt x="20622" y="19313"/>
                  </a:lnTo>
                  <a:lnTo>
                    <a:pt x="19019" y="11907"/>
                  </a:lnTo>
                  <a:lnTo>
                    <a:pt x="17566" y="10311"/>
                  </a:lnTo>
                  <a:lnTo>
                    <a:pt x="17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4"/>
            <p:cNvSpPr/>
            <p:nvPr/>
          </p:nvSpPr>
          <p:spPr>
            <a:xfrm>
              <a:off x="8717999" y="642032"/>
              <a:ext cx="476755" cy="1141293"/>
            </a:xfrm>
            <a:custGeom>
              <a:avLst/>
              <a:gdLst/>
              <a:ahLst/>
              <a:cxnLst/>
              <a:rect l="l" t="t" r="r" b="b"/>
              <a:pathLst>
                <a:path w="4999" h="11967" extrusionOk="0">
                  <a:moveTo>
                    <a:pt x="1" y="0"/>
                  </a:moveTo>
                  <a:lnTo>
                    <a:pt x="616" y="8499"/>
                  </a:lnTo>
                  <a:lnTo>
                    <a:pt x="2990" y="8499"/>
                  </a:lnTo>
                  <a:lnTo>
                    <a:pt x="3841" y="11966"/>
                  </a:lnTo>
                  <a:lnTo>
                    <a:pt x="4652" y="11966"/>
                  </a:lnTo>
                  <a:lnTo>
                    <a:pt x="49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4"/>
            <p:cNvSpPr/>
            <p:nvPr/>
          </p:nvSpPr>
          <p:spPr>
            <a:xfrm>
              <a:off x="8507708" y="1375811"/>
              <a:ext cx="222880" cy="834297"/>
            </a:xfrm>
            <a:custGeom>
              <a:avLst/>
              <a:gdLst/>
              <a:ahLst/>
              <a:cxnLst/>
              <a:rect l="l" t="t" r="r" b="b"/>
              <a:pathLst>
                <a:path w="2337" h="8748" extrusionOk="0">
                  <a:moveTo>
                    <a:pt x="60" y="0"/>
                  </a:moveTo>
                  <a:lnTo>
                    <a:pt x="1" y="805"/>
                  </a:lnTo>
                  <a:lnTo>
                    <a:pt x="949" y="8708"/>
                  </a:lnTo>
                  <a:lnTo>
                    <a:pt x="2336" y="8747"/>
                  </a:lnTo>
                  <a:lnTo>
                    <a:pt x="2336" y="8747"/>
                  </a:lnTo>
                  <a:lnTo>
                    <a:pt x="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4"/>
            <p:cNvSpPr/>
            <p:nvPr/>
          </p:nvSpPr>
          <p:spPr>
            <a:xfrm>
              <a:off x="8225698" y="2201240"/>
              <a:ext cx="777552" cy="48162"/>
            </a:xfrm>
            <a:custGeom>
              <a:avLst/>
              <a:gdLst/>
              <a:ahLst/>
              <a:cxnLst/>
              <a:rect l="l" t="t" r="r" b="b"/>
              <a:pathLst>
                <a:path w="8153" h="505" extrusionOk="0">
                  <a:moveTo>
                    <a:pt x="2349" y="1"/>
                  </a:moveTo>
                  <a:lnTo>
                    <a:pt x="1" y="354"/>
                  </a:lnTo>
                  <a:lnTo>
                    <a:pt x="3442" y="256"/>
                  </a:lnTo>
                  <a:lnTo>
                    <a:pt x="6308" y="504"/>
                  </a:lnTo>
                  <a:lnTo>
                    <a:pt x="8152" y="177"/>
                  </a:lnTo>
                  <a:lnTo>
                    <a:pt x="2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4"/>
            <p:cNvSpPr/>
            <p:nvPr/>
          </p:nvSpPr>
          <p:spPr>
            <a:xfrm>
              <a:off x="8449723" y="642032"/>
              <a:ext cx="120548" cy="1559300"/>
            </a:xfrm>
            <a:custGeom>
              <a:avLst/>
              <a:gdLst/>
              <a:ahLst/>
              <a:cxnLst/>
              <a:rect l="l" t="t" r="r" b="b"/>
              <a:pathLst>
                <a:path w="1264" h="16350" extrusionOk="0">
                  <a:moveTo>
                    <a:pt x="1263" y="0"/>
                  </a:moveTo>
                  <a:lnTo>
                    <a:pt x="1263" y="0"/>
                  </a:lnTo>
                  <a:cubicBezTo>
                    <a:pt x="1263" y="0"/>
                    <a:pt x="1257" y="66"/>
                    <a:pt x="1237" y="183"/>
                  </a:cubicBezTo>
                  <a:cubicBezTo>
                    <a:pt x="1224" y="308"/>
                    <a:pt x="1198" y="478"/>
                    <a:pt x="1178" y="700"/>
                  </a:cubicBezTo>
                  <a:cubicBezTo>
                    <a:pt x="1126" y="1152"/>
                    <a:pt x="1047" y="1786"/>
                    <a:pt x="969" y="2552"/>
                  </a:cubicBezTo>
                  <a:cubicBezTo>
                    <a:pt x="890" y="3317"/>
                    <a:pt x="805" y="4207"/>
                    <a:pt x="720" y="5162"/>
                  </a:cubicBezTo>
                  <a:cubicBezTo>
                    <a:pt x="681" y="5646"/>
                    <a:pt x="628" y="6137"/>
                    <a:pt x="589" y="6641"/>
                  </a:cubicBezTo>
                  <a:cubicBezTo>
                    <a:pt x="550" y="7144"/>
                    <a:pt x="511" y="7655"/>
                    <a:pt x="465" y="8165"/>
                  </a:cubicBezTo>
                  <a:cubicBezTo>
                    <a:pt x="432" y="8675"/>
                    <a:pt x="393" y="9186"/>
                    <a:pt x="354" y="9689"/>
                  </a:cubicBezTo>
                  <a:cubicBezTo>
                    <a:pt x="321" y="10193"/>
                    <a:pt x="288" y="10690"/>
                    <a:pt x="256" y="11168"/>
                  </a:cubicBezTo>
                  <a:cubicBezTo>
                    <a:pt x="229" y="11646"/>
                    <a:pt x="197" y="12110"/>
                    <a:pt x="171" y="12548"/>
                  </a:cubicBezTo>
                  <a:cubicBezTo>
                    <a:pt x="144" y="12987"/>
                    <a:pt x="125" y="13405"/>
                    <a:pt x="105" y="13791"/>
                  </a:cubicBezTo>
                  <a:cubicBezTo>
                    <a:pt x="66" y="14557"/>
                    <a:pt x="40" y="15198"/>
                    <a:pt x="20" y="15649"/>
                  </a:cubicBezTo>
                  <a:cubicBezTo>
                    <a:pt x="14" y="15872"/>
                    <a:pt x="7" y="16049"/>
                    <a:pt x="7" y="16166"/>
                  </a:cubicBezTo>
                  <a:cubicBezTo>
                    <a:pt x="0" y="16284"/>
                    <a:pt x="0" y="16350"/>
                    <a:pt x="0" y="16350"/>
                  </a:cubicBezTo>
                  <a:cubicBezTo>
                    <a:pt x="0" y="16350"/>
                    <a:pt x="7" y="16291"/>
                    <a:pt x="20" y="16166"/>
                  </a:cubicBezTo>
                  <a:cubicBezTo>
                    <a:pt x="40" y="16049"/>
                    <a:pt x="59" y="15872"/>
                    <a:pt x="85" y="15649"/>
                  </a:cubicBezTo>
                  <a:cubicBezTo>
                    <a:pt x="131" y="15205"/>
                    <a:pt x="210" y="14570"/>
                    <a:pt x="288" y="13805"/>
                  </a:cubicBezTo>
                  <a:cubicBezTo>
                    <a:pt x="328" y="13419"/>
                    <a:pt x="373" y="13006"/>
                    <a:pt x="413" y="12568"/>
                  </a:cubicBezTo>
                  <a:cubicBezTo>
                    <a:pt x="452" y="12130"/>
                    <a:pt x="498" y="11665"/>
                    <a:pt x="543" y="11188"/>
                  </a:cubicBezTo>
                  <a:cubicBezTo>
                    <a:pt x="583" y="10710"/>
                    <a:pt x="628" y="10219"/>
                    <a:pt x="668" y="9716"/>
                  </a:cubicBezTo>
                  <a:cubicBezTo>
                    <a:pt x="714" y="9212"/>
                    <a:pt x="753" y="8702"/>
                    <a:pt x="792" y="8191"/>
                  </a:cubicBezTo>
                  <a:cubicBezTo>
                    <a:pt x="831" y="7681"/>
                    <a:pt x="871" y="7171"/>
                    <a:pt x="903" y="6667"/>
                  </a:cubicBezTo>
                  <a:cubicBezTo>
                    <a:pt x="943" y="6163"/>
                    <a:pt x="975" y="5666"/>
                    <a:pt x="1008" y="5188"/>
                  </a:cubicBezTo>
                  <a:cubicBezTo>
                    <a:pt x="1067" y="4227"/>
                    <a:pt x="1119" y="3330"/>
                    <a:pt x="1158" y="2565"/>
                  </a:cubicBezTo>
                  <a:cubicBezTo>
                    <a:pt x="1198" y="1799"/>
                    <a:pt x="1217" y="1158"/>
                    <a:pt x="1237" y="707"/>
                  </a:cubicBezTo>
                  <a:cubicBezTo>
                    <a:pt x="1250" y="484"/>
                    <a:pt x="1250" y="308"/>
                    <a:pt x="1257" y="190"/>
                  </a:cubicBezTo>
                  <a:cubicBezTo>
                    <a:pt x="1263" y="66"/>
                    <a:pt x="1263" y="0"/>
                    <a:pt x="12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4"/>
            <p:cNvSpPr/>
            <p:nvPr/>
          </p:nvSpPr>
          <p:spPr>
            <a:xfrm>
              <a:off x="8449723" y="2225559"/>
              <a:ext cx="104239" cy="148014"/>
            </a:xfrm>
            <a:custGeom>
              <a:avLst/>
              <a:gdLst/>
              <a:ahLst/>
              <a:cxnLst/>
              <a:rect l="l" t="t" r="r" b="b"/>
              <a:pathLst>
                <a:path w="1093" h="1552" extrusionOk="0">
                  <a:moveTo>
                    <a:pt x="1093" y="1"/>
                  </a:moveTo>
                  <a:lnTo>
                    <a:pt x="439" y="14"/>
                  </a:lnTo>
                  <a:lnTo>
                    <a:pt x="0" y="1551"/>
                  </a:lnTo>
                  <a:lnTo>
                    <a:pt x="897" y="1551"/>
                  </a:lnTo>
                  <a:lnTo>
                    <a:pt x="1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4"/>
            <p:cNvSpPr/>
            <p:nvPr/>
          </p:nvSpPr>
          <p:spPr>
            <a:xfrm>
              <a:off x="8812893" y="2238720"/>
              <a:ext cx="72386" cy="134853"/>
            </a:xfrm>
            <a:custGeom>
              <a:avLst/>
              <a:gdLst/>
              <a:ahLst/>
              <a:cxnLst/>
              <a:rect l="l" t="t" r="r" b="b"/>
              <a:pathLst>
                <a:path w="759" h="1414" extrusionOk="0">
                  <a:moveTo>
                    <a:pt x="759" y="0"/>
                  </a:moveTo>
                  <a:lnTo>
                    <a:pt x="151" y="111"/>
                  </a:lnTo>
                  <a:lnTo>
                    <a:pt x="0" y="1413"/>
                  </a:lnTo>
                  <a:lnTo>
                    <a:pt x="419" y="1413"/>
                  </a:lnTo>
                  <a:lnTo>
                    <a:pt x="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4"/>
            <p:cNvSpPr/>
            <p:nvPr/>
          </p:nvSpPr>
          <p:spPr>
            <a:xfrm>
              <a:off x="8100954" y="2226799"/>
              <a:ext cx="390636" cy="146774"/>
            </a:xfrm>
            <a:custGeom>
              <a:avLst/>
              <a:gdLst/>
              <a:ahLst/>
              <a:cxnLst/>
              <a:rect l="l" t="t" r="r" b="b"/>
              <a:pathLst>
                <a:path w="4096" h="1539" extrusionOk="0">
                  <a:moveTo>
                    <a:pt x="4096" y="1"/>
                  </a:moveTo>
                  <a:lnTo>
                    <a:pt x="1309" y="86"/>
                  </a:lnTo>
                  <a:lnTo>
                    <a:pt x="0" y="1538"/>
                  </a:lnTo>
                  <a:lnTo>
                    <a:pt x="3657" y="1538"/>
                  </a:lnTo>
                  <a:lnTo>
                    <a:pt x="4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4"/>
            <p:cNvSpPr/>
            <p:nvPr/>
          </p:nvSpPr>
          <p:spPr>
            <a:xfrm>
              <a:off x="8852758" y="2238720"/>
              <a:ext cx="32521" cy="134853"/>
            </a:xfrm>
            <a:custGeom>
              <a:avLst/>
              <a:gdLst/>
              <a:ahLst/>
              <a:cxnLst/>
              <a:rect l="l" t="t" r="r" b="b"/>
              <a:pathLst>
                <a:path w="341" h="1414" extrusionOk="0">
                  <a:moveTo>
                    <a:pt x="1" y="1413"/>
                  </a:moveTo>
                  <a:lnTo>
                    <a:pt x="3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9" name="Google Shape;1599;p34"/>
          <p:cNvSpPr/>
          <p:nvPr/>
        </p:nvSpPr>
        <p:spPr>
          <a:xfrm flipH="1">
            <a:off x="7779694" y="3747108"/>
            <a:ext cx="602056" cy="542229"/>
          </a:xfrm>
          <a:custGeom>
            <a:avLst/>
            <a:gdLst/>
            <a:ahLst/>
            <a:cxnLst/>
            <a:rect l="l" t="t" r="r" b="b"/>
            <a:pathLst>
              <a:path w="7485" h="6741" extrusionOk="0">
                <a:moveTo>
                  <a:pt x="3599" y="4320"/>
                </a:moveTo>
                <a:lnTo>
                  <a:pt x="3599" y="4320"/>
                </a:lnTo>
                <a:cubicBezTo>
                  <a:pt x="3592" y="4333"/>
                  <a:pt x="3586" y="4346"/>
                  <a:pt x="3579" y="4353"/>
                </a:cubicBezTo>
                <a:cubicBezTo>
                  <a:pt x="3579" y="4346"/>
                  <a:pt x="3573" y="4346"/>
                  <a:pt x="3566" y="4340"/>
                </a:cubicBezTo>
                <a:cubicBezTo>
                  <a:pt x="3579" y="4340"/>
                  <a:pt x="3586" y="4333"/>
                  <a:pt x="3599" y="4320"/>
                </a:cubicBezTo>
                <a:close/>
                <a:moveTo>
                  <a:pt x="3481" y="4516"/>
                </a:moveTo>
                <a:cubicBezTo>
                  <a:pt x="3490" y="4516"/>
                  <a:pt x="3496" y="4519"/>
                  <a:pt x="3500" y="4519"/>
                </a:cubicBezTo>
                <a:cubicBezTo>
                  <a:pt x="3503" y="4519"/>
                  <a:pt x="3505" y="4518"/>
                  <a:pt x="3507" y="4516"/>
                </a:cubicBezTo>
                <a:lnTo>
                  <a:pt x="3507" y="4516"/>
                </a:lnTo>
                <a:cubicBezTo>
                  <a:pt x="3494" y="4542"/>
                  <a:pt x="3488" y="4562"/>
                  <a:pt x="3481" y="4582"/>
                </a:cubicBezTo>
                <a:cubicBezTo>
                  <a:pt x="3481" y="4562"/>
                  <a:pt x="3488" y="4542"/>
                  <a:pt x="3481" y="4516"/>
                </a:cubicBezTo>
                <a:close/>
                <a:moveTo>
                  <a:pt x="4528" y="4674"/>
                </a:moveTo>
                <a:cubicBezTo>
                  <a:pt x="4536" y="4674"/>
                  <a:pt x="4541" y="4685"/>
                  <a:pt x="4541" y="4713"/>
                </a:cubicBezTo>
                <a:cubicBezTo>
                  <a:pt x="4502" y="4745"/>
                  <a:pt x="4462" y="4778"/>
                  <a:pt x="4430" y="4811"/>
                </a:cubicBezTo>
                <a:cubicBezTo>
                  <a:pt x="4471" y="4737"/>
                  <a:pt x="4509" y="4674"/>
                  <a:pt x="4528" y="4674"/>
                </a:cubicBezTo>
                <a:close/>
                <a:moveTo>
                  <a:pt x="3455" y="4627"/>
                </a:moveTo>
                <a:lnTo>
                  <a:pt x="3357" y="4856"/>
                </a:lnTo>
                <a:cubicBezTo>
                  <a:pt x="3353" y="4850"/>
                  <a:pt x="3349" y="4847"/>
                  <a:pt x="3342" y="4847"/>
                </a:cubicBezTo>
                <a:cubicBezTo>
                  <a:pt x="3335" y="4847"/>
                  <a:pt x="3327" y="4850"/>
                  <a:pt x="3317" y="4856"/>
                </a:cubicBezTo>
                <a:cubicBezTo>
                  <a:pt x="3376" y="4732"/>
                  <a:pt x="3429" y="4680"/>
                  <a:pt x="3455" y="4627"/>
                </a:cubicBezTo>
                <a:close/>
                <a:moveTo>
                  <a:pt x="6373" y="5543"/>
                </a:moveTo>
                <a:cubicBezTo>
                  <a:pt x="6372" y="5544"/>
                  <a:pt x="6372" y="5544"/>
                  <a:pt x="6372" y="5545"/>
                </a:cubicBezTo>
                <a:lnTo>
                  <a:pt x="6372" y="5545"/>
                </a:lnTo>
                <a:cubicBezTo>
                  <a:pt x="6372" y="5544"/>
                  <a:pt x="6373" y="5544"/>
                  <a:pt x="6373" y="5543"/>
                </a:cubicBezTo>
                <a:close/>
                <a:moveTo>
                  <a:pt x="2702" y="0"/>
                </a:moveTo>
                <a:cubicBezTo>
                  <a:pt x="2693" y="0"/>
                  <a:pt x="2685" y="1"/>
                  <a:pt x="2676" y="2"/>
                </a:cubicBezTo>
                <a:cubicBezTo>
                  <a:pt x="2572" y="2"/>
                  <a:pt x="2467" y="48"/>
                  <a:pt x="2388" y="107"/>
                </a:cubicBezTo>
                <a:cubicBezTo>
                  <a:pt x="2225" y="218"/>
                  <a:pt x="2133" y="368"/>
                  <a:pt x="2107" y="434"/>
                </a:cubicBezTo>
                <a:cubicBezTo>
                  <a:pt x="2110" y="424"/>
                  <a:pt x="2108" y="420"/>
                  <a:pt x="2103" y="420"/>
                </a:cubicBezTo>
                <a:cubicBezTo>
                  <a:pt x="2083" y="420"/>
                  <a:pt x="2012" y="486"/>
                  <a:pt x="1950" y="584"/>
                </a:cubicBezTo>
                <a:cubicBezTo>
                  <a:pt x="1911" y="643"/>
                  <a:pt x="1878" y="715"/>
                  <a:pt x="1852" y="781"/>
                </a:cubicBezTo>
                <a:cubicBezTo>
                  <a:pt x="1832" y="853"/>
                  <a:pt x="1819" y="911"/>
                  <a:pt x="1826" y="951"/>
                </a:cubicBezTo>
                <a:cubicBezTo>
                  <a:pt x="1741" y="1088"/>
                  <a:pt x="1669" y="1324"/>
                  <a:pt x="1643" y="1585"/>
                </a:cubicBezTo>
                <a:cubicBezTo>
                  <a:pt x="1610" y="1840"/>
                  <a:pt x="1616" y="2122"/>
                  <a:pt x="1630" y="2344"/>
                </a:cubicBezTo>
                <a:cubicBezTo>
                  <a:pt x="1669" y="2979"/>
                  <a:pt x="1773" y="3613"/>
                  <a:pt x="1859" y="4130"/>
                </a:cubicBezTo>
                <a:cubicBezTo>
                  <a:pt x="1854" y="4091"/>
                  <a:pt x="1870" y="4037"/>
                  <a:pt x="1887" y="4037"/>
                </a:cubicBezTo>
                <a:cubicBezTo>
                  <a:pt x="1896" y="4037"/>
                  <a:pt x="1904" y="4050"/>
                  <a:pt x="1911" y="4084"/>
                </a:cubicBezTo>
                <a:cubicBezTo>
                  <a:pt x="1924" y="4170"/>
                  <a:pt x="1852" y="4130"/>
                  <a:pt x="1852" y="4196"/>
                </a:cubicBezTo>
                <a:cubicBezTo>
                  <a:pt x="1963" y="4673"/>
                  <a:pt x="2068" y="5170"/>
                  <a:pt x="2173" y="5681"/>
                </a:cubicBezTo>
                <a:cubicBezTo>
                  <a:pt x="1852" y="5059"/>
                  <a:pt x="1459" y="4464"/>
                  <a:pt x="982" y="3954"/>
                </a:cubicBezTo>
                <a:cubicBezTo>
                  <a:pt x="916" y="3829"/>
                  <a:pt x="799" y="3672"/>
                  <a:pt x="635" y="3548"/>
                </a:cubicBezTo>
                <a:cubicBezTo>
                  <a:pt x="557" y="3489"/>
                  <a:pt x="465" y="3430"/>
                  <a:pt x="367" y="3404"/>
                </a:cubicBezTo>
                <a:cubicBezTo>
                  <a:pt x="294" y="3380"/>
                  <a:pt x="218" y="3366"/>
                  <a:pt x="143" y="3366"/>
                </a:cubicBezTo>
                <a:cubicBezTo>
                  <a:pt x="117" y="3366"/>
                  <a:pt x="91" y="3368"/>
                  <a:pt x="66" y="3371"/>
                </a:cubicBezTo>
                <a:cubicBezTo>
                  <a:pt x="46" y="3378"/>
                  <a:pt x="20" y="3398"/>
                  <a:pt x="20" y="3424"/>
                </a:cubicBezTo>
                <a:cubicBezTo>
                  <a:pt x="1" y="3607"/>
                  <a:pt x="14" y="3751"/>
                  <a:pt x="14" y="3816"/>
                </a:cubicBezTo>
                <a:cubicBezTo>
                  <a:pt x="14" y="4071"/>
                  <a:pt x="105" y="4327"/>
                  <a:pt x="216" y="4556"/>
                </a:cubicBezTo>
                <a:cubicBezTo>
                  <a:pt x="262" y="4634"/>
                  <a:pt x="308" y="4713"/>
                  <a:pt x="354" y="4791"/>
                </a:cubicBezTo>
                <a:cubicBezTo>
                  <a:pt x="419" y="4915"/>
                  <a:pt x="491" y="5033"/>
                  <a:pt x="563" y="5144"/>
                </a:cubicBezTo>
                <a:cubicBezTo>
                  <a:pt x="576" y="5164"/>
                  <a:pt x="589" y="5177"/>
                  <a:pt x="602" y="5190"/>
                </a:cubicBezTo>
                <a:cubicBezTo>
                  <a:pt x="583" y="5190"/>
                  <a:pt x="570" y="5184"/>
                  <a:pt x="570" y="5184"/>
                </a:cubicBezTo>
                <a:lnTo>
                  <a:pt x="570" y="5184"/>
                </a:lnTo>
                <a:cubicBezTo>
                  <a:pt x="655" y="5275"/>
                  <a:pt x="655" y="5295"/>
                  <a:pt x="694" y="5321"/>
                </a:cubicBezTo>
                <a:cubicBezTo>
                  <a:pt x="733" y="5373"/>
                  <a:pt x="779" y="5426"/>
                  <a:pt x="825" y="5478"/>
                </a:cubicBezTo>
                <a:cubicBezTo>
                  <a:pt x="975" y="5694"/>
                  <a:pt x="1191" y="5890"/>
                  <a:pt x="1381" y="6041"/>
                </a:cubicBezTo>
                <a:cubicBezTo>
                  <a:pt x="1433" y="6080"/>
                  <a:pt x="1486" y="6119"/>
                  <a:pt x="1531" y="6152"/>
                </a:cubicBezTo>
                <a:cubicBezTo>
                  <a:pt x="1603" y="6211"/>
                  <a:pt x="1675" y="6263"/>
                  <a:pt x="1747" y="6322"/>
                </a:cubicBezTo>
                <a:cubicBezTo>
                  <a:pt x="1793" y="6361"/>
                  <a:pt x="1819" y="6394"/>
                  <a:pt x="1819" y="6420"/>
                </a:cubicBezTo>
                <a:lnTo>
                  <a:pt x="1845" y="6394"/>
                </a:lnTo>
                <a:cubicBezTo>
                  <a:pt x="1852" y="6400"/>
                  <a:pt x="1859" y="6407"/>
                  <a:pt x="1865" y="6414"/>
                </a:cubicBezTo>
                <a:lnTo>
                  <a:pt x="3128" y="6669"/>
                </a:lnTo>
                <a:cubicBezTo>
                  <a:pt x="3160" y="6662"/>
                  <a:pt x="3193" y="6649"/>
                  <a:pt x="3226" y="6643"/>
                </a:cubicBezTo>
                <a:cubicBezTo>
                  <a:pt x="3250" y="6638"/>
                  <a:pt x="3263" y="6636"/>
                  <a:pt x="3268" y="6636"/>
                </a:cubicBezTo>
                <a:cubicBezTo>
                  <a:pt x="3290" y="6636"/>
                  <a:pt x="3137" y="6680"/>
                  <a:pt x="3147" y="6701"/>
                </a:cubicBezTo>
                <a:cubicBezTo>
                  <a:pt x="3157" y="6699"/>
                  <a:pt x="3164" y="6698"/>
                  <a:pt x="3169" y="6698"/>
                </a:cubicBezTo>
                <a:cubicBezTo>
                  <a:pt x="3192" y="6698"/>
                  <a:pt x="3175" y="6719"/>
                  <a:pt x="3154" y="6741"/>
                </a:cubicBezTo>
                <a:cubicBezTo>
                  <a:pt x="3429" y="6682"/>
                  <a:pt x="3520" y="6669"/>
                  <a:pt x="3703" y="6571"/>
                </a:cubicBezTo>
                <a:lnTo>
                  <a:pt x="3703" y="6571"/>
                </a:lnTo>
                <a:cubicBezTo>
                  <a:pt x="3655" y="6600"/>
                  <a:pt x="3666" y="6610"/>
                  <a:pt x="3698" y="6610"/>
                </a:cubicBezTo>
                <a:cubicBezTo>
                  <a:pt x="3752" y="6610"/>
                  <a:pt x="3866" y="6580"/>
                  <a:pt x="3854" y="6564"/>
                </a:cubicBezTo>
                <a:lnTo>
                  <a:pt x="3854" y="6564"/>
                </a:lnTo>
                <a:cubicBezTo>
                  <a:pt x="3847" y="6566"/>
                  <a:pt x="3837" y="6567"/>
                  <a:pt x="3826" y="6567"/>
                </a:cubicBezTo>
                <a:cubicBezTo>
                  <a:pt x="3777" y="6567"/>
                  <a:pt x="3708" y="6546"/>
                  <a:pt x="3788" y="6525"/>
                </a:cubicBezTo>
                <a:lnTo>
                  <a:pt x="3788" y="6525"/>
                </a:lnTo>
                <a:cubicBezTo>
                  <a:pt x="3794" y="6530"/>
                  <a:pt x="3803" y="6532"/>
                  <a:pt x="3815" y="6532"/>
                </a:cubicBezTo>
                <a:cubicBezTo>
                  <a:pt x="3848" y="6532"/>
                  <a:pt x="3901" y="6515"/>
                  <a:pt x="3933" y="6515"/>
                </a:cubicBezTo>
                <a:cubicBezTo>
                  <a:pt x="3956" y="6515"/>
                  <a:pt x="3968" y="6525"/>
                  <a:pt x="3952" y="6557"/>
                </a:cubicBezTo>
                <a:cubicBezTo>
                  <a:pt x="4155" y="6512"/>
                  <a:pt x="4397" y="6433"/>
                  <a:pt x="4639" y="6342"/>
                </a:cubicBezTo>
                <a:cubicBezTo>
                  <a:pt x="4881" y="6243"/>
                  <a:pt x="5123" y="6139"/>
                  <a:pt x="5346" y="6041"/>
                </a:cubicBezTo>
                <a:cubicBezTo>
                  <a:pt x="5496" y="5975"/>
                  <a:pt x="5738" y="5890"/>
                  <a:pt x="5954" y="5792"/>
                </a:cubicBezTo>
                <a:cubicBezTo>
                  <a:pt x="6162" y="5701"/>
                  <a:pt x="6344" y="5610"/>
                  <a:pt x="6372" y="5545"/>
                </a:cubicBezTo>
                <a:lnTo>
                  <a:pt x="6372" y="5545"/>
                </a:lnTo>
                <a:cubicBezTo>
                  <a:pt x="6366" y="5552"/>
                  <a:pt x="6321" y="5563"/>
                  <a:pt x="6298" y="5563"/>
                </a:cubicBezTo>
                <a:cubicBezTo>
                  <a:pt x="6280" y="5563"/>
                  <a:pt x="6275" y="5556"/>
                  <a:pt x="6314" y="5537"/>
                </a:cubicBezTo>
                <a:cubicBezTo>
                  <a:pt x="6316" y="5536"/>
                  <a:pt x="6319" y="5536"/>
                  <a:pt x="6323" y="5536"/>
                </a:cubicBezTo>
                <a:cubicBezTo>
                  <a:pt x="6344" y="5536"/>
                  <a:pt x="6389" y="5545"/>
                  <a:pt x="6413" y="5545"/>
                </a:cubicBezTo>
                <a:cubicBezTo>
                  <a:pt x="6418" y="5545"/>
                  <a:pt x="6422" y="5544"/>
                  <a:pt x="6425" y="5543"/>
                </a:cubicBezTo>
                <a:cubicBezTo>
                  <a:pt x="6562" y="5491"/>
                  <a:pt x="6719" y="5419"/>
                  <a:pt x="6870" y="5334"/>
                </a:cubicBezTo>
                <a:cubicBezTo>
                  <a:pt x="7014" y="5249"/>
                  <a:pt x="7190" y="5151"/>
                  <a:pt x="7321" y="4994"/>
                </a:cubicBezTo>
                <a:cubicBezTo>
                  <a:pt x="7387" y="4922"/>
                  <a:pt x="7439" y="4824"/>
                  <a:pt x="7459" y="4726"/>
                </a:cubicBezTo>
                <a:cubicBezTo>
                  <a:pt x="7485" y="4621"/>
                  <a:pt x="7465" y="4516"/>
                  <a:pt x="7433" y="4431"/>
                </a:cubicBezTo>
                <a:cubicBezTo>
                  <a:pt x="7361" y="4255"/>
                  <a:pt x="7243" y="4150"/>
                  <a:pt x="7138" y="4065"/>
                </a:cubicBezTo>
                <a:cubicBezTo>
                  <a:pt x="7123" y="4080"/>
                  <a:pt x="7123" y="4104"/>
                  <a:pt x="7096" y="4104"/>
                </a:cubicBezTo>
                <a:cubicBezTo>
                  <a:pt x="7089" y="4104"/>
                  <a:pt x="7079" y="4102"/>
                  <a:pt x="7066" y="4098"/>
                </a:cubicBezTo>
                <a:cubicBezTo>
                  <a:pt x="7053" y="4071"/>
                  <a:pt x="7007" y="4039"/>
                  <a:pt x="6942" y="4013"/>
                </a:cubicBezTo>
                <a:cubicBezTo>
                  <a:pt x="6883" y="3993"/>
                  <a:pt x="6811" y="3980"/>
                  <a:pt x="6746" y="3973"/>
                </a:cubicBezTo>
                <a:cubicBezTo>
                  <a:pt x="6734" y="3973"/>
                  <a:pt x="6722" y="3972"/>
                  <a:pt x="6710" y="3972"/>
                </a:cubicBezTo>
                <a:cubicBezTo>
                  <a:pt x="6590" y="3972"/>
                  <a:pt x="6500" y="4002"/>
                  <a:pt x="6536" y="4026"/>
                </a:cubicBezTo>
                <a:cubicBezTo>
                  <a:pt x="6520" y="4021"/>
                  <a:pt x="6503" y="4019"/>
                  <a:pt x="6486" y="4019"/>
                </a:cubicBezTo>
                <a:cubicBezTo>
                  <a:pt x="6410" y="4019"/>
                  <a:pt x="6329" y="4058"/>
                  <a:pt x="6257" y="4058"/>
                </a:cubicBezTo>
                <a:cubicBezTo>
                  <a:pt x="6236" y="4058"/>
                  <a:pt x="6215" y="4054"/>
                  <a:pt x="6196" y="4045"/>
                </a:cubicBezTo>
                <a:cubicBezTo>
                  <a:pt x="6235" y="4032"/>
                  <a:pt x="6268" y="4032"/>
                  <a:pt x="6293" y="4032"/>
                </a:cubicBezTo>
                <a:cubicBezTo>
                  <a:pt x="6317" y="4032"/>
                  <a:pt x="6333" y="4032"/>
                  <a:pt x="6340" y="4019"/>
                </a:cubicBezTo>
                <a:lnTo>
                  <a:pt x="6340" y="4019"/>
                </a:lnTo>
                <a:cubicBezTo>
                  <a:pt x="6013" y="4045"/>
                  <a:pt x="6131" y="4039"/>
                  <a:pt x="5777" y="4163"/>
                </a:cubicBezTo>
                <a:cubicBezTo>
                  <a:pt x="5767" y="4148"/>
                  <a:pt x="5809" y="4124"/>
                  <a:pt x="5793" y="4124"/>
                </a:cubicBezTo>
                <a:cubicBezTo>
                  <a:pt x="5789" y="4124"/>
                  <a:pt x="5780" y="4126"/>
                  <a:pt x="5764" y="4130"/>
                </a:cubicBezTo>
                <a:cubicBezTo>
                  <a:pt x="5718" y="4163"/>
                  <a:pt x="5588" y="4222"/>
                  <a:pt x="5483" y="4268"/>
                </a:cubicBezTo>
                <a:cubicBezTo>
                  <a:pt x="5426" y="4294"/>
                  <a:pt x="5376" y="4312"/>
                  <a:pt x="5354" y="4312"/>
                </a:cubicBezTo>
                <a:cubicBezTo>
                  <a:pt x="5338" y="4312"/>
                  <a:pt x="5337" y="4303"/>
                  <a:pt x="5359" y="4281"/>
                </a:cubicBezTo>
                <a:lnTo>
                  <a:pt x="5359" y="4281"/>
                </a:lnTo>
                <a:cubicBezTo>
                  <a:pt x="5175" y="4392"/>
                  <a:pt x="5071" y="4405"/>
                  <a:pt x="4986" y="4510"/>
                </a:cubicBezTo>
                <a:cubicBezTo>
                  <a:pt x="4973" y="4508"/>
                  <a:pt x="4960" y="4507"/>
                  <a:pt x="4947" y="4507"/>
                </a:cubicBezTo>
                <a:cubicBezTo>
                  <a:pt x="4833" y="4507"/>
                  <a:pt x="4709" y="4581"/>
                  <a:pt x="4574" y="4686"/>
                </a:cubicBezTo>
                <a:cubicBezTo>
                  <a:pt x="4560" y="4693"/>
                  <a:pt x="4554" y="4699"/>
                  <a:pt x="4547" y="4706"/>
                </a:cubicBezTo>
                <a:cubicBezTo>
                  <a:pt x="5051" y="3967"/>
                  <a:pt x="5542" y="3352"/>
                  <a:pt x="5777" y="2783"/>
                </a:cubicBezTo>
                <a:cubicBezTo>
                  <a:pt x="5823" y="2737"/>
                  <a:pt x="5875" y="2671"/>
                  <a:pt x="5921" y="2580"/>
                </a:cubicBezTo>
                <a:cubicBezTo>
                  <a:pt x="5961" y="2482"/>
                  <a:pt x="6006" y="2364"/>
                  <a:pt x="5987" y="2213"/>
                </a:cubicBezTo>
                <a:cubicBezTo>
                  <a:pt x="5980" y="2141"/>
                  <a:pt x="5961" y="2069"/>
                  <a:pt x="5921" y="1997"/>
                </a:cubicBezTo>
                <a:cubicBezTo>
                  <a:pt x="5882" y="1926"/>
                  <a:pt x="5823" y="1860"/>
                  <a:pt x="5738" y="1814"/>
                </a:cubicBezTo>
                <a:cubicBezTo>
                  <a:pt x="5718" y="1801"/>
                  <a:pt x="5686" y="1782"/>
                  <a:pt x="5673" y="1782"/>
                </a:cubicBezTo>
                <a:lnTo>
                  <a:pt x="5666" y="1775"/>
                </a:lnTo>
                <a:lnTo>
                  <a:pt x="5647" y="1775"/>
                </a:lnTo>
                <a:lnTo>
                  <a:pt x="5640" y="1768"/>
                </a:lnTo>
                <a:cubicBezTo>
                  <a:pt x="5627" y="1768"/>
                  <a:pt x="5620" y="1762"/>
                  <a:pt x="5607" y="1762"/>
                </a:cubicBezTo>
                <a:cubicBezTo>
                  <a:pt x="5561" y="1755"/>
                  <a:pt x="5516" y="1755"/>
                  <a:pt x="5476" y="1755"/>
                </a:cubicBezTo>
                <a:cubicBezTo>
                  <a:pt x="5391" y="1762"/>
                  <a:pt x="5326" y="1782"/>
                  <a:pt x="5254" y="1801"/>
                </a:cubicBezTo>
                <a:cubicBezTo>
                  <a:pt x="5117" y="1840"/>
                  <a:pt x="4986" y="1906"/>
                  <a:pt x="4868" y="1991"/>
                </a:cubicBezTo>
                <a:cubicBezTo>
                  <a:pt x="4757" y="2076"/>
                  <a:pt x="4659" y="2168"/>
                  <a:pt x="4574" y="2266"/>
                </a:cubicBezTo>
                <a:cubicBezTo>
                  <a:pt x="4403" y="2455"/>
                  <a:pt x="4292" y="2652"/>
                  <a:pt x="4194" y="2802"/>
                </a:cubicBezTo>
                <a:cubicBezTo>
                  <a:pt x="4050" y="3031"/>
                  <a:pt x="3926" y="3247"/>
                  <a:pt x="3821" y="3450"/>
                </a:cubicBezTo>
                <a:cubicBezTo>
                  <a:pt x="3717" y="3653"/>
                  <a:pt x="3618" y="3842"/>
                  <a:pt x="3546" y="4039"/>
                </a:cubicBezTo>
                <a:cubicBezTo>
                  <a:pt x="3551" y="4040"/>
                  <a:pt x="3555" y="4040"/>
                  <a:pt x="3560" y="4040"/>
                </a:cubicBezTo>
                <a:cubicBezTo>
                  <a:pt x="3580" y="4040"/>
                  <a:pt x="3597" y="4029"/>
                  <a:pt x="3618" y="4013"/>
                </a:cubicBezTo>
                <a:lnTo>
                  <a:pt x="3618" y="4013"/>
                </a:lnTo>
                <a:cubicBezTo>
                  <a:pt x="3592" y="4071"/>
                  <a:pt x="3586" y="4111"/>
                  <a:pt x="3579" y="4150"/>
                </a:cubicBezTo>
                <a:cubicBezTo>
                  <a:pt x="3556" y="4138"/>
                  <a:pt x="3553" y="4103"/>
                  <a:pt x="3540" y="4103"/>
                </a:cubicBezTo>
                <a:cubicBezTo>
                  <a:pt x="3531" y="4103"/>
                  <a:pt x="3517" y="4119"/>
                  <a:pt x="3488" y="4170"/>
                </a:cubicBezTo>
                <a:cubicBezTo>
                  <a:pt x="3455" y="4255"/>
                  <a:pt x="3409" y="4359"/>
                  <a:pt x="3350" y="4477"/>
                </a:cubicBezTo>
                <a:cubicBezTo>
                  <a:pt x="3350" y="4418"/>
                  <a:pt x="3344" y="4359"/>
                  <a:pt x="3324" y="4333"/>
                </a:cubicBezTo>
                <a:cubicBezTo>
                  <a:pt x="3448" y="4287"/>
                  <a:pt x="3331" y="4111"/>
                  <a:pt x="3416" y="4045"/>
                </a:cubicBezTo>
                <a:cubicBezTo>
                  <a:pt x="3389" y="4019"/>
                  <a:pt x="3389" y="3934"/>
                  <a:pt x="3396" y="3842"/>
                </a:cubicBezTo>
                <a:cubicBezTo>
                  <a:pt x="3396" y="3751"/>
                  <a:pt x="3416" y="3653"/>
                  <a:pt x="3429" y="3581"/>
                </a:cubicBezTo>
                <a:lnTo>
                  <a:pt x="3429" y="3581"/>
                </a:lnTo>
                <a:cubicBezTo>
                  <a:pt x="3422" y="3597"/>
                  <a:pt x="3415" y="3605"/>
                  <a:pt x="3409" y="3605"/>
                </a:cubicBezTo>
                <a:cubicBezTo>
                  <a:pt x="3398" y="3605"/>
                  <a:pt x="3389" y="3577"/>
                  <a:pt x="3389" y="3522"/>
                </a:cubicBezTo>
                <a:cubicBezTo>
                  <a:pt x="3448" y="3515"/>
                  <a:pt x="3546" y="3208"/>
                  <a:pt x="3461" y="3142"/>
                </a:cubicBezTo>
                <a:lnTo>
                  <a:pt x="3461" y="3142"/>
                </a:lnTo>
                <a:cubicBezTo>
                  <a:pt x="3455" y="3221"/>
                  <a:pt x="3488" y="3260"/>
                  <a:pt x="3455" y="3280"/>
                </a:cubicBezTo>
                <a:cubicBezTo>
                  <a:pt x="3389" y="3254"/>
                  <a:pt x="3468" y="3129"/>
                  <a:pt x="3389" y="3097"/>
                </a:cubicBezTo>
                <a:lnTo>
                  <a:pt x="3501" y="3090"/>
                </a:lnTo>
                <a:cubicBezTo>
                  <a:pt x="3494" y="2684"/>
                  <a:pt x="3409" y="2482"/>
                  <a:pt x="3494" y="2226"/>
                </a:cubicBezTo>
                <a:cubicBezTo>
                  <a:pt x="3429" y="2024"/>
                  <a:pt x="3429" y="1795"/>
                  <a:pt x="3422" y="1566"/>
                </a:cubicBezTo>
                <a:cubicBezTo>
                  <a:pt x="3422" y="1343"/>
                  <a:pt x="3416" y="1114"/>
                  <a:pt x="3357" y="938"/>
                </a:cubicBezTo>
                <a:cubicBezTo>
                  <a:pt x="3346" y="912"/>
                  <a:pt x="3339" y="904"/>
                  <a:pt x="3333" y="904"/>
                </a:cubicBezTo>
                <a:cubicBezTo>
                  <a:pt x="3319" y="904"/>
                  <a:pt x="3314" y="950"/>
                  <a:pt x="3306" y="950"/>
                </a:cubicBezTo>
                <a:cubicBezTo>
                  <a:pt x="3303" y="950"/>
                  <a:pt x="3298" y="938"/>
                  <a:pt x="3291" y="905"/>
                </a:cubicBezTo>
                <a:cubicBezTo>
                  <a:pt x="3285" y="898"/>
                  <a:pt x="3331" y="820"/>
                  <a:pt x="3331" y="800"/>
                </a:cubicBezTo>
                <a:cubicBezTo>
                  <a:pt x="3331" y="781"/>
                  <a:pt x="3324" y="761"/>
                  <a:pt x="3324" y="741"/>
                </a:cubicBezTo>
                <a:cubicBezTo>
                  <a:pt x="3317" y="715"/>
                  <a:pt x="3311" y="702"/>
                  <a:pt x="3304" y="682"/>
                </a:cubicBezTo>
                <a:cubicBezTo>
                  <a:pt x="3291" y="643"/>
                  <a:pt x="3272" y="617"/>
                  <a:pt x="3272" y="611"/>
                </a:cubicBezTo>
                <a:cubicBezTo>
                  <a:pt x="3265" y="597"/>
                  <a:pt x="3252" y="486"/>
                  <a:pt x="3193" y="362"/>
                </a:cubicBezTo>
                <a:cubicBezTo>
                  <a:pt x="3167" y="303"/>
                  <a:pt x="3128" y="238"/>
                  <a:pt x="3082" y="185"/>
                </a:cubicBezTo>
                <a:cubicBezTo>
                  <a:pt x="3030" y="133"/>
                  <a:pt x="2971" y="94"/>
                  <a:pt x="2918" y="81"/>
                </a:cubicBezTo>
                <a:cubicBezTo>
                  <a:pt x="2905" y="67"/>
                  <a:pt x="2886" y="61"/>
                  <a:pt x="2873" y="48"/>
                </a:cubicBezTo>
                <a:cubicBezTo>
                  <a:pt x="2859" y="41"/>
                  <a:pt x="2853" y="41"/>
                  <a:pt x="2840" y="35"/>
                </a:cubicBezTo>
                <a:cubicBezTo>
                  <a:pt x="2833" y="28"/>
                  <a:pt x="2827" y="28"/>
                  <a:pt x="2814" y="22"/>
                </a:cubicBezTo>
                <a:cubicBezTo>
                  <a:pt x="2782" y="11"/>
                  <a:pt x="2741"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7"/>
        <p:cNvGrpSpPr/>
        <p:nvPr/>
      </p:nvGrpSpPr>
      <p:grpSpPr>
        <a:xfrm>
          <a:off x="0" y="0"/>
          <a:ext cx="0" cy="0"/>
          <a:chOff x="0" y="0"/>
          <a:chExt cx="0" cy="0"/>
        </a:xfrm>
      </p:grpSpPr>
      <p:sp>
        <p:nvSpPr>
          <p:cNvPr id="208" name="Google Shape;208;p4"/>
          <p:cNvSpPr/>
          <p:nvPr/>
        </p:nvSpPr>
        <p:spPr>
          <a:xfrm flipH="1">
            <a:off x="-35661" y="3660485"/>
            <a:ext cx="9215311" cy="1570561"/>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4"/>
          <p:cNvGrpSpPr/>
          <p:nvPr/>
        </p:nvGrpSpPr>
        <p:grpSpPr>
          <a:xfrm>
            <a:off x="8100954" y="2872276"/>
            <a:ext cx="1966720" cy="1841980"/>
            <a:chOff x="8100954" y="531594"/>
            <a:chExt cx="1966720" cy="1841980"/>
          </a:xfrm>
        </p:grpSpPr>
        <p:sp>
          <p:nvSpPr>
            <p:cNvPr id="210" name="Google Shape;210;p4"/>
            <p:cNvSpPr/>
            <p:nvPr/>
          </p:nvSpPr>
          <p:spPr>
            <a:xfrm>
              <a:off x="8100954" y="531594"/>
              <a:ext cx="1966720" cy="1841976"/>
            </a:xfrm>
            <a:custGeom>
              <a:avLst/>
              <a:gdLst/>
              <a:ahLst/>
              <a:cxnLst/>
              <a:rect l="l" t="t" r="r" b="b"/>
              <a:pathLst>
                <a:path w="20622" h="19314" extrusionOk="0">
                  <a:moveTo>
                    <a:pt x="17566" y="0"/>
                  </a:moveTo>
                  <a:lnTo>
                    <a:pt x="11881" y="1054"/>
                  </a:lnTo>
                  <a:lnTo>
                    <a:pt x="11475" y="1747"/>
                  </a:lnTo>
                  <a:lnTo>
                    <a:pt x="11469" y="1158"/>
                  </a:lnTo>
                  <a:lnTo>
                    <a:pt x="4920" y="1158"/>
                  </a:lnTo>
                  <a:lnTo>
                    <a:pt x="3657" y="17508"/>
                  </a:lnTo>
                  <a:lnTo>
                    <a:pt x="1309" y="17861"/>
                  </a:lnTo>
                  <a:lnTo>
                    <a:pt x="0" y="19313"/>
                  </a:lnTo>
                  <a:lnTo>
                    <a:pt x="7884" y="19313"/>
                  </a:lnTo>
                  <a:lnTo>
                    <a:pt x="8878" y="19091"/>
                  </a:lnTo>
                  <a:lnTo>
                    <a:pt x="16245" y="19313"/>
                  </a:lnTo>
                  <a:lnTo>
                    <a:pt x="19032" y="19130"/>
                  </a:lnTo>
                  <a:lnTo>
                    <a:pt x="20281" y="19313"/>
                  </a:lnTo>
                  <a:lnTo>
                    <a:pt x="20622" y="19313"/>
                  </a:lnTo>
                  <a:lnTo>
                    <a:pt x="19019" y="11907"/>
                  </a:lnTo>
                  <a:lnTo>
                    <a:pt x="17566" y="10311"/>
                  </a:lnTo>
                  <a:lnTo>
                    <a:pt x="17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8717999" y="642032"/>
              <a:ext cx="476755" cy="1141293"/>
            </a:xfrm>
            <a:custGeom>
              <a:avLst/>
              <a:gdLst/>
              <a:ahLst/>
              <a:cxnLst/>
              <a:rect l="l" t="t" r="r" b="b"/>
              <a:pathLst>
                <a:path w="4999" h="11967" extrusionOk="0">
                  <a:moveTo>
                    <a:pt x="1" y="0"/>
                  </a:moveTo>
                  <a:lnTo>
                    <a:pt x="616" y="8499"/>
                  </a:lnTo>
                  <a:lnTo>
                    <a:pt x="2990" y="8499"/>
                  </a:lnTo>
                  <a:lnTo>
                    <a:pt x="3841" y="11966"/>
                  </a:lnTo>
                  <a:lnTo>
                    <a:pt x="4652" y="11966"/>
                  </a:lnTo>
                  <a:lnTo>
                    <a:pt x="49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8507708" y="1375811"/>
              <a:ext cx="222880" cy="834297"/>
            </a:xfrm>
            <a:custGeom>
              <a:avLst/>
              <a:gdLst/>
              <a:ahLst/>
              <a:cxnLst/>
              <a:rect l="l" t="t" r="r" b="b"/>
              <a:pathLst>
                <a:path w="2337" h="8748" extrusionOk="0">
                  <a:moveTo>
                    <a:pt x="60" y="0"/>
                  </a:moveTo>
                  <a:lnTo>
                    <a:pt x="1" y="805"/>
                  </a:lnTo>
                  <a:lnTo>
                    <a:pt x="949" y="8708"/>
                  </a:lnTo>
                  <a:lnTo>
                    <a:pt x="2336" y="8747"/>
                  </a:lnTo>
                  <a:lnTo>
                    <a:pt x="2336" y="8747"/>
                  </a:lnTo>
                  <a:lnTo>
                    <a:pt x="60" y="0"/>
                  </a:lnTo>
                  <a:close/>
                </a:path>
              </a:pathLst>
            </a:custGeom>
            <a:solidFill>
              <a:srgbClr val="EB9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8225698" y="2201240"/>
              <a:ext cx="777552" cy="48162"/>
            </a:xfrm>
            <a:custGeom>
              <a:avLst/>
              <a:gdLst/>
              <a:ahLst/>
              <a:cxnLst/>
              <a:rect l="l" t="t" r="r" b="b"/>
              <a:pathLst>
                <a:path w="8153" h="505" extrusionOk="0">
                  <a:moveTo>
                    <a:pt x="2349" y="1"/>
                  </a:moveTo>
                  <a:lnTo>
                    <a:pt x="1" y="354"/>
                  </a:lnTo>
                  <a:lnTo>
                    <a:pt x="3442" y="256"/>
                  </a:lnTo>
                  <a:lnTo>
                    <a:pt x="6308" y="504"/>
                  </a:lnTo>
                  <a:lnTo>
                    <a:pt x="8152" y="177"/>
                  </a:lnTo>
                  <a:lnTo>
                    <a:pt x="2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8449723" y="642032"/>
              <a:ext cx="120548" cy="1559300"/>
            </a:xfrm>
            <a:custGeom>
              <a:avLst/>
              <a:gdLst/>
              <a:ahLst/>
              <a:cxnLst/>
              <a:rect l="l" t="t" r="r" b="b"/>
              <a:pathLst>
                <a:path w="1264" h="16350" extrusionOk="0">
                  <a:moveTo>
                    <a:pt x="1263" y="0"/>
                  </a:moveTo>
                  <a:lnTo>
                    <a:pt x="1263" y="0"/>
                  </a:lnTo>
                  <a:cubicBezTo>
                    <a:pt x="1263" y="0"/>
                    <a:pt x="1257" y="66"/>
                    <a:pt x="1237" y="183"/>
                  </a:cubicBezTo>
                  <a:cubicBezTo>
                    <a:pt x="1224" y="308"/>
                    <a:pt x="1198" y="478"/>
                    <a:pt x="1178" y="700"/>
                  </a:cubicBezTo>
                  <a:cubicBezTo>
                    <a:pt x="1126" y="1152"/>
                    <a:pt x="1047" y="1786"/>
                    <a:pt x="969" y="2552"/>
                  </a:cubicBezTo>
                  <a:cubicBezTo>
                    <a:pt x="890" y="3317"/>
                    <a:pt x="805" y="4207"/>
                    <a:pt x="720" y="5162"/>
                  </a:cubicBezTo>
                  <a:cubicBezTo>
                    <a:pt x="681" y="5646"/>
                    <a:pt x="628" y="6137"/>
                    <a:pt x="589" y="6641"/>
                  </a:cubicBezTo>
                  <a:cubicBezTo>
                    <a:pt x="550" y="7144"/>
                    <a:pt x="511" y="7655"/>
                    <a:pt x="465" y="8165"/>
                  </a:cubicBezTo>
                  <a:cubicBezTo>
                    <a:pt x="432" y="8675"/>
                    <a:pt x="393" y="9186"/>
                    <a:pt x="354" y="9689"/>
                  </a:cubicBezTo>
                  <a:cubicBezTo>
                    <a:pt x="321" y="10193"/>
                    <a:pt x="288" y="10690"/>
                    <a:pt x="256" y="11168"/>
                  </a:cubicBezTo>
                  <a:cubicBezTo>
                    <a:pt x="229" y="11646"/>
                    <a:pt x="197" y="12110"/>
                    <a:pt x="171" y="12548"/>
                  </a:cubicBezTo>
                  <a:cubicBezTo>
                    <a:pt x="144" y="12987"/>
                    <a:pt x="125" y="13405"/>
                    <a:pt x="105" y="13791"/>
                  </a:cubicBezTo>
                  <a:cubicBezTo>
                    <a:pt x="66" y="14557"/>
                    <a:pt x="40" y="15198"/>
                    <a:pt x="20" y="15649"/>
                  </a:cubicBezTo>
                  <a:cubicBezTo>
                    <a:pt x="14" y="15872"/>
                    <a:pt x="7" y="16049"/>
                    <a:pt x="7" y="16166"/>
                  </a:cubicBezTo>
                  <a:cubicBezTo>
                    <a:pt x="0" y="16284"/>
                    <a:pt x="0" y="16350"/>
                    <a:pt x="0" y="16350"/>
                  </a:cubicBezTo>
                  <a:cubicBezTo>
                    <a:pt x="0" y="16350"/>
                    <a:pt x="7" y="16291"/>
                    <a:pt x="20" y="16166"/>
                  </a:cubicBezTo>
                  <a:cubicBezTo>
                    <a:pt x="40" y="16049"/>
                    <a:pt x="59" y="15872"/>
                    <a:pt x="85" y="15649"/>
                  </a:cubicBezTo>
                  <a:cubicBezTo>
                    <a:pt x="131" y="15205"/>
                    <a:pt x="210" y="14570"/>
                    <a:pt x="288" y="13805"/>
                  </a:cubicBezTo>
                  <a:cubicBezTo>
                    <a:pt x="328" y="13419"/>
                    <a:pt x="373" y="13006"/>
                    <a:pt x="413" y="12568"/>
                  </a:cubicBezTo>
                  <a:cubicBezTo>
                    <a:pt x="452" y="12130"/>
                    <a:pt x="498" y="11665"/>
                    <a:pt x="543" y="11188"/>
                  </a:cubicBezTo>
                  <a:cubicBezTo>
                    <a:pt x="583" y="10710"/>
                    <a:pt x="628" y="10219"/>
                    <a:pt x="668" y="9716"/>
                  </a:cubicBezTo>
                  <a:cubicBezTo>
                    <a:pt x="714" y="9212"/>
                    <a:pt x="753" y="8702"/>
                    <a:pt x="792" y="8191"/>
                  </a:cubicBezTo>
                  <a:cubicBezTo>
                    <a:pt x="831" y="7681"/>
                    <a:pt x="871" y="7171"/>
                    <a:pt x="903" y="6667"/>
                  </a:cubicBezTo>
                  <a:cubicBezTo>
                    <a:pt x="943" y="6163"/>
                    <a:pt x="975" y="5666"/>
                    <a:pt x="1008" y="5188"/>
                  </a:cubicBezTo>
                  <a:cubicBezTo>
                    <a:pt x="1067" y="4227"/>
                    <a:pt x="1119" y="3330"/>
                    <a:pt x="1158" y="2565"/>
                  </a:cubicBezTo>
                  <a:cubicBezTo>
                    <a:pt x="1198" y="1799"/>
                    <a:pt x="1217" y="1158"/>
                    <a:pt x="1237" y="707"/>
                  </a:cubicBezTo>
                  <a:cubicBezTo>
                    <a:pt x="1250" y="484"/>
                    <a:pt x="1250" y="308"/>
                    <a:pt x="1257" y="190"/>
                  </a:cubicBezTo>
                  <a:cubicBezTo>
                    <a:pt x="1263" y="66"/>
                    <a:pt x="1263" y="0"/>
                    <a:pt x="1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8449723" y="2225559"/>
              <a:ext cx="104239" cy="148014"/>
            </a:xfrm>
            <a:custGeom>
              <a:avLst/>
              <a:gdLst/>
              <a:ahLst/>
              <a:cxnLst/>
              <a:rect l="l" t="t" r="r" b="b"/>
              <a:pathLst>
                <a:path w="1093" h="1552" extrusionOk="0">
                  <a:moveTo>
                    <a:pt x="1093" y="1"/>
                  </a:moveTo>
                  <a:lnTo>
                    <a:pt x="439" y="14"/>
                  </a:lnTo>
                  <a:lnTo>
                    <a:pt x="0" y="1551"/>
                  </a:lnTo>
                  <a:lnTo>
                    <a:pt x="897" y="1551"/>
                  </a:lnTo>
                  <a:lnTo>
                    <a:pt x="109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8812893" y="2238720"/>
              <a:ext cx="72386" cy="134853"/>
            </a:xfrm>
            <a:custGeom>
              <a:avLst/>
              <a:gdLst/>
              <a:ahLst/>
              <a:cxnLst/>
              <a:rect l="l" t="t" r="r" b="b"/>
              <a:pathLst>
                <a:path w="759" h="1414" extrusionOk="0">
                  <a:moveTo>
                    <a:pt x="759" y="0"/>
                  </a:moveTo>
                  <a:lnTo>
                    <a:pt x="151" y="111"/>
                  </a:lnTo>
                  <a:lnTo>
                    <a:pt x="0" y="1413"/>
                  </a:lnTo>
                  <a:lnTo>
                    <a:pt x="419" y="1413"/>
                  </a:lnTo>
                  <a:lnTo>
                    <a:pt x="75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8100954" y="2226799"/>
              <a:ext cx="390636" cy="146774"/>
            </a:xfrm>
            <a:custGeom>
              <a:avLst/>
              <a:gdLst/>
              <a:ahLst/>
              <a:cxnLst/>
              <a:rect l="l" t="t" r="r" b="b"/>
              <a:pathLst>
                <a:path w="4096" h="1539" extrusionOk="0">
                  <a:moveTo>
                    <a:pt x="4096" y="1"/>
                  </a:moveTo>
                  <a:lnTo>
                    <a:pt x="1309" y="86"/>
                  </a:lnTo>
                  <a:lnTo>
                    <a:pt x="0" y="1538"/>
                  </a:lnTo>
                  <a:lnTo>
                    <a:pt x="3657" y="1538"/>
                  </a:lnTo>
                  <a:lnTo>
                    <a:pt x="4096" y="1"/>
                  </a:lnTo>
                  <a:close/>
                </a:path>
              </a:pathLst>
            </a:custGeom>
            <a:solidFill>
              <a:srgbClr val="F2A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8100954" y="2226799"/>
              <a:ext cx="390636" cy="146774"/>
            </a:xfrm>
            <a:custGeom>
              <a:avLst/>
              <a:gdLst/>
              <a:ahLst/>
              <a:cxnLst/>
              <a:rect l="l" t="t" r="r" b="b"/>
              <a:pathLst>
                <a:path w="4096" h="1539" fill="none" extrusionOk="0">
                  <a:moveTo>
                    <a:pt x="0" y="1538"/>
                  </a:moveTo>
                  <a:lnTo>
                    <a:pt x="1309" y="86"/>
                  </a:lnTo>
                  <a:lnTo>
                    <a:pt x="4096" y="1"/>
                  </a:lnTo>
                  <a:lnTo>
                    <a:pt x="3657" y="1538"/>
                  </a:lnTo>
                </a:path>
              </a:pathLst>
            </a:custGeom>
            <a:solidFill>
              <a:schemeClr val="accent1"/>
            </a:solid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8852758" y="2238720"/>
              <a:ext cx="32521" cy="134853"/>
            </a:xfrm>
            <a:custGeom>
              <a:avLst/>
              <a:gdLst/>
              <a:ahLst/>
              <a:cxnLst/>
              <a:rect l="l" t="t" r="r" b="b"/>
              <a:pathLst>
                <a:path w="341" h="1414" extrusionOk="0">
                  <a:moveTo>
                    <a:pt x="1" y="1413"/>
                  </a:moveTo>
                  <a:lnTo>
                    <a:pt x="341" y="0"/>
                  </a:lnTo>
                </a:path>
              </a:pathLst>
            </a:custGeom>
            <a:solidFill>
              <a:srgbClr val="F2A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8852758" y="2238720"/>
              <a:ext cx="32521" cy="134853"/>
            </a:xfrm>
            <a:custGeom>
              <a:avLst/>
              <a:gdLst/>
              <a:ahLst/>
              <a:cxnLst/>
              <a:rect l="l" t="t" r="r" b="b"/>
              <a:pathLst>
                <a:path w="341" h="1414" fill="none" extrusionOk="0">
                  <a:moveTo>
                    <a:pt x="1" y="1413"/>
                  </a:moveTo>
                  <a:lnTo>
                    <a:pt x="341" y="0"/>
                  </a:lnTo>
                </a:path>
              </a:pathLst>
            </a:custGeom>
            <a:solidFill>
              <a:schemeClr val="accent1"/>
            </a:solid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8491495" y="2225559"/>
              <a:ext cx="62467" cy="148014"/>
            </a:xfrm>
            <a:custGeom>
              <a:avLst/>
              <a:gdLst/>
              <a:ahLst/>
              <a:cxnLst/>
              <a:rect l="l" t="t" r="r" b="b"/>
              <a:pathLst>
                <a:path w="655" h="1552" fill="none" extrusionOk="0">
                  <a:moveTo>
                    <a:pt x="1" y="14"/>
                  </a:moveTo>
                  <a:lnTo>
                    <a:pt x="655" y="1"/>
                  </a:lnTo>
                  <a:lnTo>
                    <a:pt x="459" y="1551"/>
                  </a:lnTo>
                </a:path>
              </a:pathLst>
            </a:custGeom>
            <a:solidFill>
              <a:schemeClr val="accent1"/>
            </a:solid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8553867" y="2225559"/>
              <a:ext cx="273426" cy="23842"/>
            </a:xfrm>
            <a:custGeom>
              <a:avLst/>
              <a:gdLst/>
              <a:ahLst/>
              <a:cxnLst/>
              <a:rect l="l" t="t" r="r" b="b"/>
              <a:pathLst>
                <a:path w="2867" h="250" fill="none" extrusionOk="0">
                  <a:moveTo>
                    <a:pt x="2867" y="249"/>
                  </a:moveTo>
                  <a:lnTo>
                    <a:pt x="1" y="1"/>
                  </a:lnTo>
                </a:path>
              </a:pathLst>
            </a:custGeom>
            <a:no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8225698" y="2201240"/>
              <a:ext cx="777552" cy="33761"/>
            </a:xfrm>
            <a:custGeom>
              <a:avLst/>
              <a:gdLst/>
              <a:ahLst/>
              <a:cxnLst/>
              <a:rect l="l" t="t" r="r" b="b"/>
              <a:pathLst>
                <a:path w="8153" h="354" fill="none" extrusionOk="0">
                  <a:moveTo>
                    <a:pt x="1" y="354"/>
                  </a:moveTo>
                  <a:lnTo>
                    <a:pt x="2349" y="1"/>
                  </a:lnTo>
                  <a:lnTo>
                    <a:pt x="8152" y="177"/>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8717999" y="642032"/>
              <a:ext cx="366316" cy="1141293"/>
            </a:xfrm>
            <a:custGeom>
              <a:avLst/>
              <a:gdLst/>
              <a:ahLst/>
              <a:cxnLst/>
              <a:rect l="l" t="t" r="r" b="b"/>
              <a:pathLst>
                <a:path w="3841" h="11967" fill="none" extrusionOk="0">
                  <a:moveTo>
                    <a:pt x="1" y="0"/>
                  </a:moveTo>
                  <a:lnTo>
                    <a:pt x="616" y="8499"/>
                  </a:lnTo>
                  <a:lnTo>
                    <a:pt x="2990" y="8499"/>
                  </a:lnTo>
                  <a:lnTo>
                    <a:pt x="3841" y="11966"/>
                  </a:lnTo>
                </a:path>
              </a:pathLst>
            </a:custGeom>
            <a:noFill/>
            <a:ln w="1300" cap="flat" cmpd="sng">
              <a:solidFill>
                <a:srgbClr val="DC8779"/>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8522681" y="1410716"/>
              <a:ext cx="207907" cy="799391"/>
            </a:xfrm>
            <a:custGeom>
              <a:avLst/>
              <a:gdLst/>
              <a:ahLst/>
              <a:cxnLst/>
              <a:rect l="l" t="t" r="r" b="b"/>
              <a:pathLst>
                <a:path w="2180" h="8382" fill="none" extrusionOk="0">
                  <a:moveTo>
                    <a:pt x="2179" y="8381"/>
                  </a:moveTo>
                  <a:lnTo>
                    <a:pt x="1" y="0"/>
                  </a:lnTo>
                </a:path>
              </a:pathLst>
            </a:custGeom>
            <a:solidFill>
              <a:schemeClr val="accent1"/>
            </a:solid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8518962" y="1524874"/>
              <a:ext cx="79348" cy="681419"/>
            </a:xfrm>
            <a:custGeom>
              <a:avLst/>
              <a:gdLst/>
              <a:ahLst/>
              <a:cxnLst/>
              <a:rect l="l" t="t" r="r" b="b"/>
              <a:pathLst>
                <a:path w="832" h="7145" fill="none" extrusionOk="0">
                  <a:moveTo>
                    <a:pt x="831" y="7145"/>
                  </a:moveTo>
                  <a:lnTo>
                    <a:pt x="1" y="1"/>
                  </a:lnTo>
                </a:path>
              </a:pathLst>
            </a:custGeom>
            <a:solidFill>
              <a:schemeClr val="accent1"/>
            </a:solid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4"/>
          <p:cNvGrpSpPr/>
          <p:nvPr/>
        </p:nvGrpSpPr>
        <p:grpSpPr>
          <a:xfrm>
            <a:off x="124694" y="3929606"/>
            <a:ext cx="595300" cy="673885"/>
            <a:chOff x="124694" y="3619781"/>
            <a:chExt cx="595300" cy="673885"/>
          </a:xfrm>
        </p:grpSpPr>
        <p:sp>
          <p:nvSpPr>
            <p:cNvPr id="228" name="Google Shape;228;p4"/>
            <p:cNvSpPr/>
            <p:nvPr/>
          </p:nvSpPr>
          <p:spPr>
            <a:xfrm>
              <a:off x="405463" y="4064587"/>
              <a:ext cx="314530" cy="229079"/>
            </a:xfrm>
            <a:custGeom>
              <a:avLst/>
              <a:gdLst/>
              <a:ahLst/>
              <a:cxnLst/>
              <a:rect l="l" t="t" r="r" b="b"/>
              <a:pathLst>
                <a:path w="3298" h="2402" extrusionOk="0">
                  <a:moveTo>
                    <a:pt x="0" y="2304"/>
                  </a:moveTo>
                  <a:cubicBezTo>
                    <a:pt x="0" y="2304"/>
                    <a:pt x="2107" y="1"/>
                    <a:pt x="2702" y="864"/>
                  </a:cubicBezTo>
                  <a:cubicBezTo>
                    <a:pt x="3298" y="1734"/>
                    <a:pt x="301" y="2402"/>
                    <a:pt x="301" y="24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4"/>
            <p:cNvGrpSpPr/>
            <p:nvPr/>
          </p:nvGrpSpPr>
          <p:grpSpPr>
            <a:xfrm>
              <a:off x="124694" y="3619781"/>
              <a:ext cx="585954" cy="673885"/>
              <a:chOff x="124694" y="3619781"/>
              <a:chExt cx="585954" cy="673885"/>
            </a:xfrm>
          </p:grpSpPr>
          <p:sp>
            <p:nvSpPr>
              <p:cNvPr id="230" name="Google Shape;230;p4"/>
              <p:cNvSpPr/>
              <p:nvPr/>
            </p:nvSpPr>
            <p:spPr>
              <a:xfrm>
                <a:off x="271945" y="3619781"/>
                <a:ext cx="408756" cy="664538"/>
              </a:xfrm>
              <a:custGeom>
                <a:avLst/>
                <a:gdLst/>
                <a:ahLst/>
                <a:cxnLst/>
                <a:rect l="l" t="t" r="r" b="b"/>
                <a:pathLst>
                  <a:path w="4286" h="6968" extrusionOk="0">
                    <a:moveTo>
                      <a:pt x="1400" y="6968"/>
                    </a:moveTo>
                    <a:cubicBezTo>
                      <a:pt x="1400" y="6968"/>
                      <a:pt x="4285" y="1132"/>
                      <a:pt x="3167" y="1361"/>
                    </a:cubicBezTo>
                    <a:cubicBezTo>
                      <a:pt x="2048" y="1583"/>
                      <a:pt x="1210" y="6758"/>
                      <a:pt x="1210" y="6758"/>
                    </a:cubicBezTo>
                    <a:cubicBezTo>
                      <a:pt x="1210" y="6758"/>
                      <a:pt x="2087" y="0"/>
                      <a:pt x="929" y="628"/>
                    </a:cubicBezTo>
                    <a:cubicBezTo>
                      <a:pt x="0" y="1138"/>
                      <a:pt x="923" y="6811"/>
                      <a:pt x="923" y="68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124694" y="3879951"/>
                <a:ext cx="286491" cy="396262"/>
              </a:xfrm>
              <a:custGeom>
                <a:avLst/>
                <a:gdLst/>
                <a:ahLst/>
                <a:cxnLst/>
                <a:rect l="l" t="t" r="r" b="b"/>
                <a:pathLst>
                  <a:path w="3004" h="4155" extrusionOk="0">
                    <a:moveTo>
                      <a:pt x="2683" y="4155"/>
                    </a:moveTo>
                    <a:lnTo>
                      <a:pt x="3003" y="3847"/>
                    </a:lnTo>
                    <a:cubicBezTo>
                      <a:pt x="3003" y="3847"/>
                      <a:pt x="1152" y="0"/>
                      <a:pt x="576" y="896"/>
                    </a:cubicBezTo>
                    <a:cubicBezTo>
                      <a:pt x="0" y="1786"/>
                      <a:pt x="2683" y="4155"/>
                      <a:pt x="2683" y="41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388011" y="3889297"/>
                <a:ext cx="322637" cy="404369"/>
              </a:xfrm>
              <a:custGeom>
                <a:avLst/>
                <a:gdLst/>
                <a:ahLst/>
                <a:cxnLst/>
                <a:rect l="l" t="t" r="r" b="b"/>
                <a:pathLst>
                  <a:path w="3383" h="4240" extrusionOk="0">
                    <a:moveTo>
                      <a:pt x="301" y="3906"/>
                    </a:moveTo>
                    <a:cubicBezTo>
                      <a:pt x="301" y="3906"/>
                      <a:pt x="2146" y="0"/>
                      <a:pt x="2761" y="341"/>
                    </a:cubicBezTo>
                    <a:cubicBezTo>
                      <a:pt x="3382" y="687"/>
                      <a:pt x="484" y="4240"/>
                      <a:pt x="484" y="4240"/>
                    </a:cubicBezTo>
                    <a:lnTo>
                      <a:pt x="0" y="408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169613" y="4146320"/>
                <a:ext cx="224692" cy="123027"/>
              </a:xfrm>
              <a:custGeom>
                <a:avLst/>
                <a:gdLst/>
                <a:ahLst/>
                <a:cxnLst/>
                <a:rect l="l" t="t" r="r" b="b"/>
                <a:pathLst>
                  <a:path w="2356" h="1290" extrusionOk="0">
                    <a:moveTo>
                      <a:pt x="1996" y="1290"/>
                    </a:moveTo>
                    <a:cubicBezTo>
                      <a:pt x="1996" y="1290"/>
                      <a:pt x="0" y="799"/>
                      <a:pt x="138" y="406"/>
                    </a:cubicBezTo>
                    <a:cubicBezTo>
                      <a:pt x="275" y="7"/>
                      <a:pt x="1211" y="1"/>
                      <a:pt x="1786" y="537"/>
                    </a:cubicBezTo>
                    <a:cubicBezTo>
                      <a:pt x="2355" y="1074"/>
                      <a:pt x="1996" y="1290"/>
                      <a:pt x="1996" y="129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4" name="Google Shape;234;p4"/>
          <p:cNvGrpSpPr/>
          <p:nvPr/>
        </p:nvGrpSpPr>
        <p:grpSpPr>
          <a:xfrm>
            <a:off x="450566" y="264676"/>
            <a:ext cx="1344939" cy="641228"/>
            <a:chOff x="450566" y="264676"/>
            <a:chExt cx="1344939" cy="641228"/>
          </a:xfrm>
        </p:grpSpPr>
        <p:sp>
          <p:nvSpPr>
            <p:cNvPr id="235" name="Google Shape;235;p4"/>
            <p:cNvSpPr/>
            <p:nvPr/>
          </p:nvSpPr>
          <p:spPr>
            <a:xfrm rot="292868">
              <a:off x="470842" y="319206"/>
              <a:ext cx="1304387" cy="532169"/>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rot="292868">
              <a:off x="710281" y="511934"/>
              <a:ext cx="982892" cy="338090"/>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4"/>
          <p:cNvGrpSpPr/>
          <p:nvPr/>
        </p:nvGrpSpPr>
        <p:grpSpPr>
          <a:xfrm>
            <a:off x="7117955" y="4658358"/>
            <a:ext cx="485529" cy="481142"/>
            <a:chOff x="7117955" y="4658358"/>
            <a:chExt cx="485529" cy="481142"/>
          </a:xfrm>
        </p:grpSpPr>
        <p:sp>
          <p:nvSpPr>
            <p:cNvPr id="238" name="Google Shape;238;p4"/>
            <p:cNvSpPr/>
            <p:nvPr/>
          </p:nvSpPr>
          <p:spPr>
            <a:xfrm>
              <a:off x="7376885" y="4756303"/>
              <a:ext cx="226599" cy="383197"/>
            </a:xfrm>
            <a:custGeom>
              <a:avLst/>
              <a:gdLst/>
              <a:ahLst/>
              <a:cxnLst/>
              <a:rect l="l" t="t" r="r" b="b"/>
              <a:pathLst>
                <a:path w="2376" h="4018" extrusionOk="0">
                  <a:moveTo>
                    <a:pt x="707" y="4017"/>
                  </a:moveTo>
                  <a:cubicBezTo>
                    <a:pt x="1459" y="2316"/>
                    <a:pt x="2375" y="0"/>
                    <a:pt x="1662" y="144"/>
                  </a:cubicBezTo>
                  <a:cubicBezTo>
                    <a:pt x="942" y="288"/>
                    <a:pt x="340" y="2467"/>
                    <a:pt x="0" y="40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7263967" y="4658358"/>
              <a:ext cx="134186" cy="481142"/>
            </a:xfrm>
            <a:custGeom>
              <a:avLst/>
              <a:gdLst/>
              <a:ahLst/>
              <a:cxnLst/>
              <a:rect l="l" t="t" r="r" b="b"/>
              <a:pathLst>
                <a:path w="1407" h="5045" extrusionOk="0">
                  <a:moveTo>
                    <a:pt x="1053" y="5044"/>
                  </a:moveTo>
                  <a:cubicBezTo>
                    <a:pt x="1237" y="3088"/>
                    <a:pt x="1407" y="0"/>
                    <a:pt x="609" y="438"/>
                  </a:cubicBezTo>
                  <a:cubicBezTo>
                    <a:pt x="0" y="766"/>
                    <a:pt x="183" y="3324"/>
                    <a:pt x="386" y="50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7117955" y="4935313"/>
              <a:ext cx="186639" cy="204187"/>
            </a:xfrm>
            <a:custGeom>
              <a:avLst/>
              <a:gdLst/>
              <a:ahLst/>
              <a:cxnLst/>
              <a:rect l="l" t="t" r="r" b="b"/>
              <a:pathLst>
                <a:path w="1957" h="2141" extrusionOk="0">
                  <a:moveTo>
                    <a:pt x="1956" y="2140"/>
                  </a:moveTo>
                  <a:cubicBezTo>
                    <a:pt x="1368" y="1126"/>
                    <a:pt x="582" y="1"/>
                    <a:pt x="242" y="524"/>
                  </a:cubicBezTo>
                  <a:cubicBezTo>
                    <a:pt x="0" y="897"/>
                    <a:pt x="327" y="1532"/>
                    <a:pt x="792" y="21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4"/>
          <p:cNvSpPr/>
          <p:nvPr/>
        </p:nvSpPr>
        <p:spPr>
          <a:xfrm>
            <a:off x="7451083" y="4923487"/>
            <a:ext cx="191026" cy="216013"/>
          </a:xfrm>
          <a:custGeom>
            <a:avLst/>
            <a:gdLst/>
            <a:ahLst/>
            <a:cxnLst/>
            <a:rect l="l" t="t" r="r" b="b"/>
            <a:pathLst>
              <a:path w="2003" h="2265" extrusionOk="0">
                <a:moveTo>
                  <a:pt x="799" y="2264"/>
                </a:moveTo>
                <a:cubicBezTo>
                  <a:pt x="1440" y="1335"/>
                  <a:pt x="2003" y="367"/>
                  <a:pt x="1695" y="197"/>
                </a:cubicBezTo>
                <a:cubicBezTo>
                  <a:pt x="1342" y="1"/>
                  <a:pt x="583" y="1204"/>
                  <a:pt x="1" y="2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Font typeface="Paytone One"/>
              <a:buNone/>
              <a:defRPr sz="3000">
                <a:latin typeface="Paytone One"/>
                <a:ea typeface="Paytone One"/>
                <a:cs typeface="Paytone One"/>
                <a:sym typeface="Paytone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3" name="Google Shape;243;p4"/>
          <p:cNvSpPr txBox="1">
            <a:spLocks noGrp="1"/>
          </p:cNvSpPr>
          <p:nvPr>
            <p:ph type="body" idx="1"/>
          </p:nvPr>
        </p:nvSpPr>
        <p:spPr>
          <a:xfrm>
            <a:off x="720000" y="1112700"/>
            <a:ext cx="7704000" cy="3490800"/>
          </a:xfrm>
          <a:prstGeom prst="rect">
            <a:avLst/>
          </a:prstGeom>
        </p:spPr>
        <p:txBody>
          <a:bodyPr spcFirstLastPara="1" wrap="square" lIns="91425" tIns="91425" rIns="91425" bIns="91425" anchor="ctr" anchorCtr="0">
            <a:normAutofit/>
          </a:bodyPr>
          <a:lstStyle>
            <a:lvl1pPr marL="457200" lvl="0" indent="-304800">
              <a:lnSpc>
                <a:spcPct val="100000"/>
              </a:lnSpc>
              <a:spcBef>
                <a:spcPts val="0"/>
              </a:spcBef>
              <a:spcAft>
                <a:spcPts val="0"/>
              </a:spcAft>
              <a:buClr>
                <a:srgbClr val="434343"/>
              </a:buClr>
              <a:buSzPts val="1200"/>
              <a:buFont typeface="Anaheim"/>
              <a:buAutoNum type="arabicPeriod"/>
              <a:defRPr sz="1300">
                <a:solidFill>
                  <a:schemeClr val="dk1"/>
                </a:solidFill>
                <a:latin typeface="Lato"/>
                <a:ea typeface="Lato"/>
                <a:cs typeface="Lato"/>
                <a:sym typeface="Lato"/>
              </a:defRPr>
            </a:lvl1pPr>
            <a:lvl2pPr marL="914400" lvl="1" indent="-304800">
              <a:lnSpc>
                <a:spcPct val="100000"/>
              </a:lnSpc>
              <a:spcBef>
                <a:spcPts val="0"/>
              </a:spcBef>
              <a:spcAft>
                <a:spcPts val="0"/>
              </a:spcAft>
              <a:buClr>
                <a:srgbClr val="434343"/>
              </a:buClr>
              <a:buSzPts val="1200"/>
              <a:buFont typeface="Roboto Condensed Light"/>
              <a:buAutoNum type="alphaLcPeriod"/>
              <a:defRPr sz="1300">
                <a:solidFill>
                  <a:schemeClr val="dk1"/>
                </a:solidFill>
                <a:latin typeface="Lato"/>
                <a:ea typeface="Lato"/>
                <a:cs typeface="Lato"/>
                <a:sym typeface="Lato"/>
              </a:defRPr>
            </a:lvl2pPr>
            <a:lvl3pPr marL="1371600" lvl="2" indent="-304800">
              <a:lnSpc>
                <a:spcPct val="100000"/>
              </a:lnSpc>
              <a:spcBef>
                <a:spcPts val="0"/>
              </a:spcBef>
              <a:spcAft>
                <a:spcPts val="0"/>
              </a:spcAft>
              <a:buClr>
                <a:srgbClr val="434343"/>
              </a:buClr>
              <a:buSzPts val="1200"/>
              <a:buFont typeface="Roboto Condensed Light"/>
              <a:buAutoNum type="romanLcPeriod"/>
              <a:defRPr sz="1300">
                <a:solidFill>
                  <a:schemeClr val="dk1"/>
                </a:solidFill>
                <a:latin typeface="Lato"/>
                <a:ea typeface="Lato"/>
                <a:cs typeface="Lato"/>
                <a:sym typeface="Lato"/>
              </a:defRPr>
            </a:lvl3pPr>
            <a:lvl4pPr marL="1828800" lvl="3" indent="-304800">
              <a:lnSpc>
                <a:spcPct val="100000"/>
              </a:lnSpc>
              <a:spcBef>
                <a:spcPts val="0"/>
              </a:spcBef>
              <a:spcAft>
                <a:spcPts val="0"/>
              </a:spcAft>
              <a:buClr>
                <a:srgbClr val="434343"/>
              </a:buClr>
              <a:buSzPts val="1200"/>
              <a:buFont typeface="Roboto Condensed Light"/>
              <a:buAutoNum type="arabicPeriod"/>
              <a:defRPr sz="1300">
                <a:solidFill>
                  <a:schemeClr val="dk1"/>
                </a:solidFill>
                <a:latin typeface="Lato"/>
                <a:ea typeface="Lato"/>
                <a:cs typeface="Lato"/>
                <a:sym typeface="Lato"/>
              </a:defRPr>
            </a:lvl4pPr>
            <a:lvl5pPr marL="2286000" lvl="4" indent="-304800">
              <a:lnSpc>
                <a:spcPct val="100000"/>
              </a:lnSpc>
              <a:spcBef>
                <a:spcPts val="0"/>
              </a:spcBef>
              <a:spcAft>
                <a:spcPts val="0"/>
              </a:spcAft>
              <a:buClr>
                <a:srgbClr val="434343"/>
              </a:buClr>
              <a:buSzPts val="1200"/>
              <a:buFont typeface="Roboto Condensed Light"/>
              <a:buAutoNum type="alphaLcPeriod"/>
              <a:defRPr sz="1300">
                <a:solidFill>
                  <a:schemeClr val="dk1"/>
                </a:solidFill>
                <a:latin typeface="Lato"/>
                <a:ea typeface="Lato"/>
                <a:cs typeface="Lato"/>
                <a:sym typeface="Lato"/>
              </a:defRPr>
            </a:lvl5pPr>
            <a:lvl6pPr marL="2743200" lvl="5" indent="-304800">
              <a:lnSpc>
                <a:spcPct val="100000"/>
              </a:lnSpc>
              <a:spcBef>
                <a:spcPts val="0"/>
              </a:spcBef>
              <a:spcAft>
                <a:spcPts val="0"/>
              </a:spcAft>
              <a:buClr>
                <a:srgbClr val="434343"/>
              </a:buClr>
              <a:buSzPts val="1200"/>
              <a:buFont typeface="Roboto Condensed Light"/>
              <a:buAutoNum type="romanLcPeriod"/>
              <a:defRPr sz="1300">
                <a:solidFill>
                  <a:schemeClr val="dk1"/>
                </a:solidFill>
                <a:latin typeface="Lato"/>
                <a:ea typeface="Lato"/>
                <a:cs typeface="Lato"/>
                <a:sym typeface="Lato"/>
              </a:defRPr>
            </a:lvl6pPr>
            <a:lvl7pPr marL="3200400" lvl="6" indent="-304800">
              <a:lnSpc>
                <a:spcPct val="100000"/>
              </a:lnSpc>
              <a:spcBef>
                <a:spcPts val="0"/>
              </a:spcBef>
              <a:spcAft>
                <a:spcPts val="0"/>
              </a:spcAft>
              <a:buClr>
                <a:srgbClr val="434343"/>
              </a:buClr>
              <a:buSzPts val="1200"/>
              <a:buFont typeface="Roboto Condensed Light"/>
              <a:buAutoNum type="arabicPeriod"/>
              <a:defRPr sz="1300">
                <a:solidFill>
                  <a:schemeClr val="dk1"/>
                </a:solidFill>
                <a:latin typeface="Lato"/>
                <a:ea typeface="Lato"/>
                <a:cs typeface="Lato"/>
                <a:sym typeface="Lato"/>
              </a:defRPr>
            </a:lvl7pPr>
            <a:lvl8pPr marL="3657600" lvl="7" indent="-304800">
              <a:lnSpc>
                <a:spcPct val="100000"/>
              </a:lnSpc>
              <a:spcBef>
                <a:spcPts val="0"/>
              </a:spcBef>
              <a:spcAft>
                <a:spcPts val="0"/>
              </a:spcAft>
              <a:buClr>
                <a:srgbClr val="434343"/>
              </a:buClr>
              <a:buSzPts val="1200"/>
              <a:buFont typeface="Roboto Condensed Light"/>
              <a:buAutoNum type="alphaLcPeriod"/>
              <a:defRPr sz="1300">
                <a:solidFill>
                  <a:schemeClr val="dk1"/>
                </a:solidFill>
                <a:latin typeface="Lato"/>
                <a:ea typeface="Lato"/>
                <a:cs typeface="Lato"/>
                <a:sym typeface="Lato"/>
              </a:defRPr>
            </a:lvl8pPr>
            <a:lvl9pPr marL="4114800" lvl="8" indent="-304800">
              <a:lnSpc>
                <a:spcPct val="100000"/>
              </a:lnSpc>
              <a:spcBef>
                <a:spcPts val="0"/>
              </a:spcBef>
              <a:spcAft>
                <a:spcPts val="0"/>
              </a:spcAft>
              <a:buClr>
                <a:srgbClr val="434343"/>
              </a:buClr>
              <a:buSzPts val="1200"/>
              <a:buFont typeface="Roboto Condensed Light"/>
              <a:buAutoNum type="romanLcPeriod"/>
              <a:defRPr sz="1300">
                <a:solidFill>
                  <a:schemeClr val="dk1"/>
                </a:solidFill>
                <a:latin typeface="Lato"/>
                <a:ea typeface="Lato"/>
                <a:cs typeface="Lato"/>
                <a:sym typeface="Lat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4"/>
        <p:cNvGrpSpPr/>
        <p:nvPr/>
      </p:nvGrpSpPr>
      <p:grpSpPr>
        <a:xfrm>
          <a:off x="0" y="0"/>
          <a:ext cx="0" cy="0"/>
          <a:chOff x="0" y="0"/>
          <a:chExt cx="0" cy="0"/>
        </a:xfrm>
      </p:grpSpPr>
      <p:sp>
        <p:nvSpPr>
          <p:cNvPr id="345" name="Google Shape;345;p7"/>
          <p:cNvSpPr txBox="1">
            <a:spLocks noGrp="1"/>
          </p:cNvSpPr>
          <p:nvPr>
            <p:ph type="title"/>
          </p:nvPr>
        </p:nvSpPr>
        <p:spPr>
          <a:xfrm>
            <a:off x="720000" y="1233225"/>
            <a:ext cx="4212600" cy="9750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3000">
                <a:latin typeface="Paytone One"/>
                <a:ea typeface="Paytone One"/>
                <a:cs typeface="Paytone One"/>
                <a:sym typeface="Paytone 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6" name="Google Shape;346;p7"/>
          <p:cNvSpPr txBox="1">
            <a:spLocks noGrp="1"/>
          </p:cNvSpPr>
          <p:nvPr>
            <p:ph type="body" idx="1"/>
          </p:nvPr>
        </p:nvSpPr>
        <p:spPr>
          <a:xfrm>
            <a:off x="720013" y="2251875"/>
            <a:ext cx="4212600" cy="21156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595959"/>
              </a:buClr>
              <a:buSzPts val="1400"/>
              <a:buFont typeface="Anaheim"/>
              <a:buChar char="●"/>
              <a:defRPr sz="1400">
                <a:solidFill>
                  <a:schemeClr val="dk1"/>
                </a:solidFill>
                <a:latin typeface="Lato"/>
                <a:ea typeface="Lato"/>
                <a:cs typeface="Lato"/>
                <a:sym typeface="Lato"/>
              </a:defRPr>
            </a:lvl1pPr>
            <a:lvl2pPr marL="914400" lvl="1" indent="-317500">
              <a:spcBef>
                <a:spcPts val="0"/>
              </a:spcBef>
              <a:spcAft>
                <a:spcPts val="0"/>
              </a:spcAft>
              <a:buClr>
                <a:srgbClr val="595959"/>
              </a:buClr>
              <a:buSzPts val="1400"/>
              <a:buFont typeface="Anaheim"/>
              <a:buChar char="○"/>
              <a:defRPr>
                <a:solidFill>
                  <a:schemeClr val="dk1"/>
                </a:solidFill>
                <a:latin typeface="Lato"/>
                <a:ea typeface="Lato"/>
                <a:cs typeface="Lato"/>
                <a:sym typeface="Lato"/>
              </a:defRPr>
            </a:lvl2pPr>
            <a:lvl3pPr marL="1371600" lvl="2" indent="-317500">
              <a:spcBef>
                <a:spcPts val="0"/>
              </a:spcBef>
              <a:spcAft>
                <a:spcPts val="0"/>
              </a:spcAft>
              <a:buClr>
                <a:srgbClr val="595959"/>
              </a:buClr>
              <a:buSzPts val="1400"/>
              <a:buFont typeface="Anaheim"/>
              <a:buChar char="■"/>
              <a:defRPr>
                <a:solidFill>
                  <a:schemeClr val="dk1"/>
                </a:solidFill>
                <a:latin typeface="Lato"/>
                <a:ea typeface="Lato"/>
                <a:cs typeface="Lato"/>
                <a:sym typeface="Lato"/>
              </a:defRPr>
            </a:lvl3pPr>
            <a:lvl4pPr marL="1828800" lvl="3" indent="-317500">
              <a:spcBef>
                <a:spcPts val="0"/>
              </a:spcBef>
              <a:spcAft>
                <a:spcPts val="0"/>
              </a:spcAft>
              <a:buClr>
                <a:srgbClr val="595959"/>
              </a:buClr>
              <a:buSzPts val="1400"/>
              <a:buFont typeface="Anaheim"/>
              <a:buChar char="●"/>
              <a:defRPr>
                <a:solidFill>
                  <a:schemeClr val="dk1"/>
                </a:solidFill>
                <a:latin typeface="Lato"/>
                <a:ea typeface="Lato"/>
                <a:cs typeface="Lato"/>
                <a:sym typeface="Lato"/>
              </a:defRPr>
            </a:lvl4pPr>
            <a:lvl5pPr marL="2286000" lvl="4" indent="-317500">
              <a:spcBef>
                <a:spcPts val="0"/>
              </a:spcBef>
              <a:spcAft>
                <a:spcPts val="0"/>
              </a:spcAft>
              <a:buClr>
                <a:srgbClr val="595959"/>
              </a:buClr>
              <a:buSzPts val="1400"/>
              <a:buFont typeface="Anaheim"/>
              <a:buChar char="○"/>
              <a:defRPr>
                <a:solidFill>
                  <a:schemeClr val="dk1"/>
                </a:solidFill>
                <a:latin typeface="Lato"/>
                <a:ea typeface="Lato"/>
                <a:cs typeface="Lato"/>
                <a:sym typeface="Lato"/>
              </a:defRPr>
            </a:lvl5pPr>
            <a:lvl6pPr marL="2743200" lvl="5" indent="-317500">
              <a:spcBef>
                <a:spcPts val="0"/>
              </a:spcBef>
              <a:spcAft>
                <a:spcPts val="0"/>
              </a:spcAft>
              <a:buClr>
                <a:srgbClr val="595959"/>
              </a:buClr>
              <a:buSzPts val="1400"/>
              <a:buFont typeface="Anaheim"/>
              <a:buChar char="■"/>
              <a:defRPr>
                <a:solidFill>
                  <a:schemeClr val="dk1"/>
                </a:solidFill>
                <a:latin typeface="Lato"/>
                <a:ea typeface="Lato"/>
                <a:cs typeface="Lato"/>
                <a:sym typeface="Lato"/>
              </a:defRPr>
            </a:lvl6pPr>
            <a:lvl7pPr marL="3200400" lvl="6" indent="-317500">
              <a:spcBef>
                <a:spcPts val="0"/>
              </a:spcBef>
              <a:spcAft>
                <a:spcPts val="0"/>
              </a:spcAft>
              <a:buClr>
                <a:srgbClr val="595959"/>
              </a:buClr>
              <a:buSzPts val="1400"/>
              <a:buFont typeface="Anaheim"/>
              <a:buChar char="●"/>
              <a:defRPr>
                <a:solidFill>
                  <a:schemeClr val="dk1"/>
                </a:solidFill>
                <a:latin typeface="Lato"/>
                <a:ea typeface="Lato"/>
                <a:cs typeface="Lato"/>
                <a:sym typeface="Lato"/>
              </a:defRPr>
            </a:lvl7pPr>
            <a:lvl8pPr marL="3657600" lvl="7" indent="-317500">
              <a:spcBef>
                <a:spcPts val="0"/>
              </a:spcBef>
              <a:spcAft>
                <a:spcPts val="0"/>
              </a:spcAft>
              <a:buClr>
                <a:srgbClr val="595959"/>
              </a:buClr>
              <a:buSzPts val="1400"/>
              <a:buFont typeface="Anaheim"/>
              <a:buChar char="○"/>
              <a:defRPr>
                <a:solidFill>
                  <a:schemeClr val="dk1"/>
                </a:solidFill>
                <a:latin typeface="Lato"/>
                <a:ea typeface="Lato"/>
                <a:cs typeface="Lato"/>
                <a:sym typeface="Lato"/>
              </a:defRPr>
            </a:lvl8pPr>
            <a:lvl9pPr marL="4114800" lvl="8" indent="-317500">
              <a:spcBef>
                <a:spcPts val="0"/>
              </a:spcBef>
              <a:spcAft>
                <a:spcPts val="0"/>
              </a:spcAft>
              <a:buClr>
                <a:srgbClr val="595959"/>
              </a:buClr>
              <a:buSzPts val="1400"/>
              <a:buFont typeface="Anaheim"/>
              <a:buChar char="■"/>
              <a:defRPr>
                <a:solidFill>
                  <a:schemeClr val="dk1"/>
                </a:solidFill>
                <a:latin typeface="Lato"/>
                <a:ea typeface="Lato"/>
                <a:cs typeface="Lato"/>
                <a:sym typeface="Lato"/>
              </a:defRPr>
            </a:lvl9pPr>
          </a:lstStyle>
          <a:p>
            <a:endParaRPr/>
          </a:p>
        </p:txBody>
      </p:sp>
      <p:sp>
        <p:nvSpPr>
          <p:cNvPr id="347" name="Google Shape;347;p7"/>
          <p:cNvSpPr/>
          <p:nvPr/>
        </p:nvSpPr>
        <p:spPr>
          <a:xfrm>
            <a:off x="-35636" y="3649975"/>
            <a:ext cx="9215311" cy="2403166"/>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1104996" y="4411124"/>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7"/>
          <p:cNvGrpSpPr/>
          <p:nvPr/>
        </p:nvGrpSpPr>
        <p:grpSpPr>
          <a:xfrm>
            <a:off x="5121132" y="4663286"/>
            <a:ext cx="757787" cy="376553"/>
            <a:chOff x="3894032" y="3808998"/>
            <a:chExt cx="757787" cy="376553"/>
          </a:xfrm>
        </p:grpSpPr>
        <p:sp>
          <p:nvSpPr>
            <p:cNvPr id="350" name="Google Shape;350;p7"/>
            <p:cNvSpPr/>
            <p:nvPr/>
          </p:nvSpPr>
          <p:spPr>
            <a:xfrm>
              <a:off x="3894032" y="3912667"/>
              <a:ext cx="757787" cy="272884"/>
            </a:xfrm>
            <a:custGeom>
              <a:avLst/>
              <a:gdLst/>
              <a:ahLst/>
              <a:cxnLst/>
              <a:rect l="l" t="t" r="r" b="b"/>
              <a:pathLst>
                <a:path w="7931" h="2856" extrusionOk="0">
                  <a:moveTo>
                    <a:pt x="3343" y="163"/>
                  </a:moveTo>
                  <a:cubicBezTo>
                    <a:pt x="3341" y="163"/>
                    <a:pt x="3339" y="164"/>
                    <a:pt x="3338" y="165"/>
                  </a:cubicBezTo>
                  <a:cubicBezTo>
                    <a:pt x="3339" y="164"/>
                    <a:pt x="3341" y="163"/>
                    <a:pt x="3343" y="163"/>
                  </a:cubicBezTo>
                  <a:close/>
                  <a:moveTo>
                    <a:pt x="7237" y="1801"/>
                  </a:moveTo>
                  <a:cubicBezTo>
                    <a:pt x="7237" y="1807"/>
                    <a:pt x="7243" y="1814"/>
                    <a:pt x="7250" y="1820"/>
                  </a:cubicBezTo>
                  <a:lnTo>
                    <a:pt x="7217" y="1807"/>
                  </a:lnTo>
                  <a:cubicBezTo>
                    <a:pt x="7224" y="1801"/>
                    <a:pt x="7230" y="1801"/>
                    <a:pt x="7237" y="1801"/>
                  </a:cubicBezTo>
                  <a:close/>
                  <a:moveTo>
                    <a:pt x="7263" y="1990"/>
                  </a:moveTo>
                  <a:cubicBezTo>
                    <a:pt x="7263" y="2010"/>
                    <a:pt x="7276" y="2030"/>
                    <a:pt x="7302" y="2049"/>
                  </a:cubicBezTo>
                  <a:cubicBezTo>
                    <a:pt x="7288" y="2057"/>
                    <a:pt x="7274" y="2061"/>
                    <a:pt x="7260" y="2061"/>
                  </a:cubicBezTo>
                  <a:cubicBezTo>
                    <a:pt x="7230" y="2061"/>
                    <a:pt x="7202" y="2045"/>
                    <a:pt x="7184" y="2036"/>
                  </a:cubicBezTo>
                  <a:cubicBezTo>
                    <a:pt x="7178" y="2036"/>
                    <a:pt x="7171" y="2030"/>
                    <a:pt x="7171" y="2030"/>
                  </a:cubicBezTo>
                  <a:cubicBezTo>
                    <a:pt x="7204" y="2017"/>
                    <a:pt x="7230" y="2004"/>
                    <a:pt x="7263" y="1990"/>
                  </a:cubicBezTo>
                  <a:close/>
                  <a:moveTo>
                    <a:pt x="7152" y="2036"/>
                  </a:moveTo>
                  <a:cubicBezTo>
                    <a:pt x="7145" y="2043"/>
                    <a:pt x="7139" y="2062"/>
                    <a:pt x="7139" y="2089"/>
                  </a:cubicBezTo>
                  <a:cubicBezTo>
                    <a:pt x="7132" y="2069"/>
                    <a:pt x="7126" y="2056"/>
                    <a:pt x="7126" y="2043"/>
                  </a:cubicBezTo>
                  <a:cubicBezTo>
                    <a:pt x="7132" y="2043"/>
                    <a:pt x="7139" y="2043"/>
                    <a:pt x="7152" y="2036"/>
                  </a:cubicBezTo>
                  <a:close/>
                  <a:moveTo>
                    <a:pt x="7054" y="2062"/>
                  </a:moveTo>
                  <a:cubicBezTo>
                    <a:pt x="7054" y="2076"/>
                    <a:pt x="7054" y="2087"/>
                    <a:pt x="7056" y="2096"/>
                  </a:cubicBezTo>
                  <a:lnTo>
                    <a:pt x="7056" y="2096"/>
                  </a:lnTo>
                  <a:cubicBezTo>
                    <a:pt x="7051" y="2083"/>
                    <a:pt x="7046" y="2073"/>
                    <a:pt x="7040" y="2062"/>
                  </a:cubicBezTo>
                  <a:close/>
                  <a:moveTo>
                    <a:pt x="1486" y="2756"/>
                  </a:moveTo>
                  <a:lnTo>
                    <a:pt x="1486" y="2756"/>
                  </a:lnTo>
                  <a:cubicBezTo>
                    <a:pt x="1486" y="2756"/>
                    <a:pt x="1486" y="2757"/>
                    <a:pt x="1486" y="2757"/>
                  </a:cubicBezTo>
                  <a:lnTo>
                    <a:pt x="1486" y="2757"/>
                  </a:lnTo>
                  <a:cubicBezTo>
                    <a:pt x="1486" y="2757"/>
                    <a:pt x="1486" y="2757"/>
                    <a:pt x="1486" y="2756"/>
                  </a:cubicBezTo>
                  <a:close/>
                  <a:moveTo>
                    <a:pt x="3926" y="1"/>
                  </a:moveTo>
                  <a:cubicBezTo>
                    <a:pt x="3851" y="1"/>
                    <a:pt x="3776" y="9"/>
                    <a:pt x="3704" y="28"/>
                  </a:cubicBezTo>
                  <a:cubicBezTo>
                    <a:pt x="3556" y="60"/>
                    <a:pt x="3440" y="117"/>
                    <a:pt x="3343" y="163"/>
                  </a:cubicBezTo>
                  <a:lnTo>
                    <a:pt x="3343" y="163"/>
                  </a:lnTo>
                  <a:cubicBezTo>
                    <a:pt x="3344" y="162"/>
                    <a:pt x="3344" y="162"/>
                    <a:pt x="3345" y="162"/>
                  </a:cubicBezTo>
                  <a:cubicBezTo>
                    <a:pt x="3372" y="162"/>
                    <a:pt x="3438" y="240"/>
                    <a:pt x="3403" y="263"/>
                  </a:cubicBezTo>
                  <a:cubicBezTo>
                    <a:pt x="3401" y="264"/>
                    <a:pt x="3400" y="264"/>
                    <a:pt x="3398" y="264"/>
                  </a:cubicBezTo>
                  <a:cubicBezTo>
                    <a:pt x="3367" y="264"/>
                    <a:pt x="3336" y="151"/>
                    <a:pt x="3305" y="139"/>
                  </a:cubicBezTo>
                  <a:cubicBezTo>
                    <a:pt x="3063" y="355"/>
                    <a:pt x="2768" y="466"/>
                    <a:pt x="2461" y="610"/>
                  </a:cubicBezTo>
                  <a:cubicBezTo>
                    <a:pt x="2160" y="754"/>
                    <a:pt x="1859" y="924"/>
                    <a:pt x="1643" y="1225"/>
                  </a:cubicBezTo>
                  <a:cubicBezTo>
                    <a:pt x="1620" y="1220"/>
                    <a:pt x="1597" y="1217"/>
                    <a:pt x="1574" y="1217"/>
                  </a:cubicBezTo>
                  <a:cubicBezTo>
                    <a:pt x="1367" y="1217"/>
                    <a:pt x="1139" y="1404"/>
                    <a:pt x="1074" y="1421"/>
                  </a:cubicBezTo>
                  <a:cubicBezTo>
                    <a:pt x="937" y="1461"/>
                    <a:pt x="865" y="1618"/>
                    <a:pt x="780" y="1742"/>
                  </a:cubicBezTo>
                  <a:cubicBezTo>
                    <a:pt x="727" y="1775"/>
                    <a:pt x="675" y="1807"/>
                    <a:pt x="623" y="1840"/>
                  </a:cubicBezTo>
                  <a:cubicBezTo>
                    <a:pt x="616" y="1820"/>
                    <a:pt x="609" y="1801"/>
                    <a:pt x="609" y="1801"/>
                  </a:cubicBezTo>
                  <a:cubicBezTo>
                    <a:pt x="583" y="1853"/>
                    <a:pt x="564" y="1840"/>
                    <a:pt x="570" y="1873"/>
                  </a:cubicBezTo>
                  <a:cubicBezTo>
                    <a:pt x="544" y="1886"/>
                    <a:pt x="524" y="1905"/>
                    <a:pt x="498" y="1919"/>
                  </a:cubicBezTo>
                  <a:cubicBezTo>
                    <a:pt x="348" y="1925"/>
                    <a:pt x="250" y="2056"/>
                    <a:pt x="171" y="2134"/>
                  </a:cubicBezTo>
                  <a:cubicBezTo>
                    <a:pt x="138" y="2154"/>
                    <a:pt x="106" y="2174"/>
                    <a:pt x="80" y="2193"/>
                  </a:cubicBezTo>
                  <a:cubicBezTo>
                    <a:pt x="75" y="2194"/>
                    <a:pt x="71" y="2195"/>
                    <a:pt x="66" y="2195"/>
                  </a:cubicBezTo>
                  <a:cubicBezTo>
                    <a:pt x="44" y="2195"/>
                    <a:pt x="23" y="2182"/>
                    <a:pt x="1" y="2161"/>
                  </a:cubicBezTo>
                  <a:lnTo>
                    <a:pt x="1" y="2161"/>
                  </a:lnTo>
                  <a:lnTo>
                    <a:pt x="40" y="2219"/>
                  </a:lnTo>
                  <a:cubicBezTo>
                    <a:pt x="34" y="2219"/>
                    <a:pt x="34" y="2219"/>
                    <a:pt x="27" y="2226"/>
                  </a:cubicBezTo>
                  <a:lnTo>
                    <a:pt x="125" y="2468"/>
                  </a:lnTo>
                  <a:cubicBezTo>
                    <a:pt x="145" y="2475"/>
                    <a:pt x="158" y="2475"/>
                    <a:pt x="178" y="2475"/>
                  </a:cubicBezTo>
                  <a:cubicBezTo>
                    <a:pt x="210" y="2494"/>
                    <a:pt x="125" y="2494"/>
                    <a:pt x="119" y="2540"/>
                  </a:cubicBezTo>
                  <a:cubicBezTo>
                    <a:pt x="138" y="2553"/>
                    <a:pt x="125" y="2586"/>
                    <a:pt x="106" y="2619"/>
                  </a:cubicBezTo>
                  <a:cubicBezTo>
                    <a:pt x="161" y="2635"/>
                    <a:pt x="197" y="2648"/>
                    <a:pt x="231" y="2648"/>
                  </a:cubicBezTo>
                  <a:cubicBezTo>
                    <a:pt x="264" y="2648"/>
                    <a:pt x="295" y="2635"/>
                    <a:pt x="341" y="2599"/>
                  </a:cubicBezTo>
                  <a:lnTo>
                    <a:pt x="341" y="2599"/>
                  </a:lnTo>
                  <a:cubicBezTo>
                    <a:pt x="292" y="2649"/>
                    <a:pt x="344" y="2702"/>
                    <a:pt x="372" y="2702"/>
                  </a:cubicBezTo>
                  <a:cubicBezTo>
                    <a:pt x="381" y="2702"/>
                    <a:pt x="387" y="2697"/>
                    <a:pt x="387" y="2684"/>
                  </a:cubicBezTo>
                  <a:cubicBezTo>
                    <a:pt x="375" y="2678"/>
                    <a:pt x="350" y="2565"/>
                    <a:pt x="382" y="2565"/>
                  </a:cubicBezTo>
                  <a:cubicBezTo>
                    <a:pt x="383" y="2565"/>
                    <a:pt x="385" y="2566"/>
                    <a:pt x="387" y="2566"/>
                  </a:cubicBezTo>
                  <a:cubicBezTo>
                    <a:pt x="387" y="2638"/>
                    <a:pt x="472" y="2579"/>
                    <a:pt x="426" y="2723"/>
                  </a:cubicBezTo>
                  <a:cubicBezTo>
                    <a:pt x="505" y="2769"/>
                    <a:pt x="603" y="2769"/>
                    <a:pt x="714" y="2769"/>
                  </a:cubicBezTo>
                  <a:cubicBezTo>
                    <a:pt x="819" y="2762"/>
                    <a:pt x="930" y="2756"/>
                    <a:pt x="1022" y="2756"/>
                  </a:cubicBezTo>
                  <a:cubicBezTo>
                    <a:pt x="1024" y="2756"/>
                    <a:pt x="1027" y="2756"/>
                    <a:pt x="1030" y="2756"/>
                  </a:cubicBezTo>
                  <a:cubicBezTo>
                    <a:pt x="1123" y="2756"/>
                    <a:pt x="1272" y="2824"/>
                    <a:pt x="1376" y="2824"/>
                  </a:cubicBezTo>
                  <a:cubicBezTo>
                    <a:pt x="1428" y="2824"/>
                    <a:pt x="1468" y="2807"/>
                    <a:pt x="1486" y="2757"/>
                  </a:cubicBezTo>
                  <a:lnTo>
                    <a:pt x="1486" y="2757"/>
                  </a:lnTo>
                  <a:cubicBezTo>
                    <a:pt x="1486" y="2757"/>
                    <a:pt x="1486" y="2757"/>
                    <a:pt x="1485" y="2757"/>
                  </a:cubicBezTo>
                  <a:cubicBezTo>
                    <a:pt x="1480" y="2757"/>
                    <a:pt x="1436" y="2677"/>
                    <a:pt x="1473" y="2677"/>
                  </a:cubicBezTo>
                  <a:cubicBezTo>
                    <a:pt x="1480" y="2677"/>
                    <a:pt x="1499" y="2782"/>
                    <a:pt x="1506" y="2789"/>
                  </a:cubicBezTo>
                  <a:cubicBezTo>
                    <a:pt x="1566" y="2838"/>
                    <a:pt x="1639" y="2855"/>
                    <a:pt x="1717" y="2855"/>
                  </a:cubicBezTo>
                  <a:cubicBezTo>
                    <a:pt x="1783" y="2855"/>
                    <a:pt x="1852" y="2843"/>
                    <a:pt x="1918" y="2828"/>
                  </a:cubicBezTo>
                  <a:cubicBezTo>
                    <a:pt x="2001" y="2809"/>
                    <a:pt x="2084" y="2790"/>
                    <a:pt x="2157" y="2790"/>
                  </a:cubicBezTo>
                  <a:cubicBezTo>
                    <a:pt x="2211" y="2790"/>
                    <a:pt x="2259" y="2800"/>
                    <a:pt x="2297" y="2828"/>
                  </a:cubicBezTo>
                  <a:cubicBezTo>
                    <a:pt x="2297" y="2782"/>
                    <a:pt x="2291" y="2723"/>
                    <a:pt x="2310" y="2710"/>
                  </a:cubicBezTo>
                  <a:cubicBezTo>
                    <a:pt x="2331" y="2767"/>
                    <a:pt x="2384" y="2793"/>
                    <a:pt x="2432" y="2793"/>
                  </a:cubicBezTo>
                  <a:cubicBezTo>
                    <a:pt x="2488" y="2793"/>
                    <a:pt x="2537" y="2757"/>
                    <a:pt x="2520" y="2697"/>
                  </a:cubicBezTo>
                  <a:lnTo>
                    <a:pt x="2520" y="2697"/>
                  </a:lnTo>
                  <a:cubicBezTo>
                    <a:pt x="2530" y="2715"/>
                    <a:pt x="2542" y="2721"/>
                    <a:pt x="2553" y="2721"/>
                  </a:cubicBezTo>
                  <a:cubicBezTo>
                    <a:pt x="2575" y="2721"/>
                    <a:pt x="2597" y="2700"/>
                    <a:pt x="2617" y="2700"/>
                  </a:cubicBezTo>
                  <a:cubicBezTo>
                    <a:pt x="2632" y="2700"/>
                    <a:pt x="2646" y="2712"/>
                    <a:pt x="2657" y="2756"/>
                  </a:cubicBezTo>
                  <a:cubicBezTo>
                    <a:pt x="2654" y="2758"/>
                    <a:pt x="2651" y="2759"/>
                    <a:pt x="2648" y="2759"/>
                  </a:cubicBezTo>
                  <a:cubicBezTo>
                    <a:pt x="2634" y="2759"/>
                    <a:pt x="2622" y="2739"/>
                    <a:pt x="2614" y="2739"/>
                  </a:cubicBezTo>
                  <a:cubicBezTo>
                    <a:pt x="2610" y="2739"/>
                    <a:pt x="2607" y="2745"/>
                    <a:pt x="2605" y="2762"/>
                  </a:cubicBezTo>
                  <a:cubicBezTo>
                    <a:pt x="2653" y="2791"/>
                    <a:pt x="2676" y="2803"/>
                    <a:pt x="2694" y="2803"/>
                  </a:cubicBezTo>
                  <a:cubicBezTo>
                    <a:pt x="2725" y="2803"/>
                    <a:pt x="2739" y="2769"/>
                    <a:pt x="2834" y="2736"/>
                  </a:cubicBezTo>
                  <a:lnTo>
                    <a:pt x="2834" y="2736"/>
                  </a:lnTo>
                  <a:cubicBezTo>
                    <a:pt x="2834" y="2782"/>
                    <a:pt x="2808" y="2802"/>
                    <a:pt x="2834" y="2815"/>
                  </a:cubicBezTo>
                  <a:cubicBezTo>
                    <a:pt x="2860" y="2766"/>
                    <a:pt x="2931" y="2729"/>
                    <a:pt x="2977" y="2729"/>
                  </a:cubicBezTo>
                  <a:cubicBezTo>
                    <a:pt x="3010" y="2729"/>
                    <a:pt x="3030" y="2748"/>
                    <a:pt x="3010" y="2795"/>
                  </a:cubicBezTo>
                  <a:cubicBezTo>
                    <a:pt x="3089" y="2730"/>
                    <a:pt x="3135" y="2802"/>
                    <a:pt x="3174" y="2697"/>
                  </a:cubicBezTo>
                  <a:cubicBezTo>
                    <a:pt x="3208" y="2794"/>
                    <a:pt x="3245" y="2827"/>
                    <a:pt x="3287" y="2827"/>
                  </a:cubicBezTo>
                  <a:cubicBezTo>
                    <a:pt x="3376" y="2827"/>
                    <a:pt x="3484" y="2680"/>
                    <a:pt x="3612" y="2671"/>
                  </a:cubicBezTo>
                  <a:cubicBezTo>
                    <a:pt x="3624" y="2670"/>
                    <a:pt x="3637" y="2669"/>
                    <a:pt x="3650" y="2669"/>
                  </a:cubicBezTo>
                  <a:cubicBezTo>
                    <a:pt x="3768" y="2669"/>
                    <a:pt x="3913" y="2720"/>
                    <a:pt x="4031" y="2749"/>
                  </a:cubicBezTo>
                  <a:cubicBezTo>
                    <a:pt x="4077" y="2759"/>
                    <a:pt x="4121" y="2765"/>
                    <a:pt x="4159" y="2765"/>
                  </a:cubicBezTo>
                  <a:cubicBezTo>
                    <a:pt x="4229" y="2765"/>
                    <a:pt x="4280" y="2743"/>
                    <a:pt x="4293" y="2671"/>
                  </a:cubicBezTo>
                  <a:cubicBezTo>
                    <a:pt x="4302" y="2697"/>
                    <a:pt x="4316" y="2707"/>
                    <a:pt x="4330" y="2707"/>
                  </a:cubicBezTo>
                  <a:cubicBezTo>
                    <a:pt x="4374" y="2707"/>
                    <a:pt x="4433" y="2622"/>
                    <a:pt x="4459" y="2622"/>
                  </a:cubicBezTo>
                  <a:cubicBezTo>
                    <a:pt x="4473" y="2622"/>
                    <a:pt x="4478" y="2644"/>
                    <a:pt x="4469" y="2710"/>
                  </a:cubicBezTo>
                  <a:cubicBezTo>
                    <a:pt x="4816" y="2560"/>
                    <a:pt x="5143" y="2658"/>
                    <a:pt x="5372" y="2520"/>
                  </a:cubicBezTo>
                  <a:cubicBezTo>
                    <a:pt x="5436" y="2590"/>
                    <a:pt x="5516" y="2617"/>
                    <a:pt x="5606" y="2617"/>
                  </a:cubicBezTo>
                  <a:cubicBezTo>
                    <a:pt x="5873" y="2617"/>
                    <a:pt x="6219" y="2383"/>
                    <a:pt x="6426" y="2383"/>
                  </a:cubicBezTo>
                  <a:cubicBezTo>
                    <a:pt x="6428" y="2383"/>
                    <a:pt x="6430" y="2383"/>
                    <a:pt x="6432" y="2383"/>
                  </a:cubicBezTo>
                  <a:cubicBezTo>
                    <a:pt x="6586" y="2392"/>
                    <a:pt x="6725" y="2433"/>
                    <a:pt x="6848" y="2433"/>
                  </a:cubicBezTo>
                  <a:cubicBezTo>
                    <a:pt x="6902" y="2433"/>
                    <a:pt x="6953" y="2425"/>
                    <a:pt x="7001" y="2403"/>
                  </a:cubicBezTo>
                  <a:cubicBezTo>
                    <a:pt x="6995" y="2350"/>
                    <a:pt x="6975" y="2324"/>
                    <a:pt x="6962" y="2298"/>
                  </a:cubicBezTo>
                  <a:cubicBezTo>
                    <a:pt x="6988" y="2291"/>
                    <a:pt x="7001" y="2265"/>
                    <a:pt x="7008" y="2246"/>
                  </a:cubicBezTo>
                  <a:lnTo>
                    <a:pt x="7008" y="2246"/>
                  </a:lnTo>
                  <a:cubicBezTo>
                    <a:pt x="7027" y="2337"/>
                    <a:pt x="6995" y="2370"/>
                    <a:pt x="7060" y="2390"/>
                  </a:cubicBezTo>
                  <a:cubicBezTo>
                    <a:pt x="7112" y="2363"/>
                    <a:pt x="7204" y="2357"/>
                    <a:pt x="7315" y="2331"/>
                  </a:cubicBezTo>
                  <a:cubicBezTo>
                    <a:pt x="7368" y="2311"/>
                    <a:pt x="7433" y="2291"/>
                    <a:pt x="7492" y="2259"/>
                  </a:cubicBezTo>
                  <a:cubicBezTo>
                    <a:pt x="7557" y="2226"/>
                    <a:pt x="7616" y="2174"/>
                    <a:pt x="7662" y="2115"/>
                  </a:cubicBezTo>
                  <a:lnTo>
                    <a:pt x="7930" y="1775"/>
                  </a:lnTo>
                  <a:lnTo>
                    <a:pt x="7551" y="1578"/>
                  </a:lnTo>
                  <a:cubicBezTo>
                    <a:pt x="7516" y="1559"/>
                    <a:pt x="7479" y="1546"/>
                    <a:pt x="7444" y="1546"/>
                  </a:cubicBezTo>
                  <a:cubicBezTo>
                    <a:pt x="7407" y="1546"/>
                    <a:pt x="7372" y="1561"/>
                    <a:pt x="7341" y="1598"/>
                  </a:cubicBezTo>
                  <a:cubicBezTo>
                    <a:pt x="7328" y="1568"/>
                    <a:pt x="7333" y="1517"/>
                    <a:pt x="7316" y="1517"/>
                  </a:cubicBezTo>
                  <a:cubicBezTo>
                    <a:pt x="7308" y="1517"/>
                    <a:pt x="7294" y="1530"/>
                    <a:pt x="7269" y="1565"/>
                  </a:cubicBezTo>
                  <a:cubicBezTo>
                    <a:pt x="7276" y="1578"/>
                    <a:pt x="7302" y="1585"/>
                    <a:pt x="7289" y="1618"/>
                  </a:cubicBezTo>
                  <a:cubicBezTo>
                    <a:pt x="7237" y="1578"/>
                    <a:pt x="7224" y="1533"/>
                    <a:pt x="7302" y="1500"/>
                  </a:cubicBezTo>
                  <a:lnTo>
                    <a:pt x="7302" y="1500"/>
                  </a:lnTo>
                  <a:cubicBezTo>
                    <a:pt x="7286" y="1504"/>
                    <a:pt x="7272" y="1505"/>
                    <a:pt x="7260" y="1505"/>
                  </a:cubicBezTo>
                  <a:cubicBezTo>
                    <a:pt x="7214" y="1505"/>
                    <a:pt x="7189" y="1485"/>
                    <a:pt x="7156" y="1485"/>
                  </a:cubicBezTo>
                  <a:cubicBezTo>
                    <a:pt x="7136" y="1485"/>
                    <a:pt x="7112" y="1493"/>
                    <a:pt x="7080" y="1519"/>
                  </a:cubicBezTo>
                  <a:cubicBezTo>
                    <a:pt x="7075" y="1446"/>
                    <a:pt x="6981" y="1357"/>
                    <a:pt x="6878" y="1357"/>
                  </a:cubicBezTo>
                  <a:cubicBezTo>
                    <a:pt x="6833" y="1357"/>
                    <a:pt x="6787" y="1373"/>
                    <a:pt x="6746" y="1415"/>
                  </a:cubicBezTo>
                  <a:cubicBezTo>
                    <a:pt x="6779" y="1334"/>
                    <a:pt x="6772" y="1317"/>
                    <a:pt x="6753" y="1317"/>
                  </a:cubicBezTo>
                  <a:cubicBezTo>
                    <a:pt x="6739" y="1317"/>
                    <a:pt x="6719" y="1327"/>
                    <a:pt x="6704" y="1327"/>
                  </a:cubicBezTo>
                  <a:cubicBezTo>
                    <a:pt x="6688" y="1327"/>
                    <a:pt x="6679" y="1315"/>
                    <a:pt x="6694" y="1264"/>
                  </a:cubicBezTo>
                  <a:lnTo>
                    <a:pt x="6694" y="1264"/>
                  </a:lnTo>
                  <a:cubicBezTo>
                    <a:pt x="6665" y="1306"/>
                    <a:pt x="6634" y="1321"/>
                    <a:pt x="6607" y="1321"/>
                  </a:cubicBezTo>
                  <a:cubicBezTo>
                    <a:pt x="6559" y="1321"/>
                    <a:pt x="6518" y="1278"/>
                    <a:pt x="6497" y="1245"/>
                  </a:cubicBezTo>
                  <a:cubicBezTo>
                    <a:pt x="6497" y="1275"/>
                    <a:pt x="6475" y="1317"/>
                    <a:pt x="6440" y="1317"/>
                  </a:cubicBezTo>
                  <a:cubicBezTo>
                    <a:pt x="6437" y="1317"/>
                    <a:pt x="6435" y="1317"/>
                    <a:pt x="6432" y="1317"/>
                  </a:cubicBezTo>
                  <a:cubicBezTo>
                    <a:pt x="6477" y="1233"/>
                    <a:pt x="6461" y="1108"/>
                    <a:pt x="6409" y="1108"/>
                  </a:cubicBezTo>
                  <a:cubicBezTo>
                    <a:pt x="6392" y="1108"/>
                    <a:pt x="6371" y="1121"/>
                    <a:pt x="6347" y="1153"/>
                  </a:cubicBezTo>
                  <a:cubicBezTo>
                    <a:pt x="6351" y="1158"/>
                    <a:pt x="6356" y="1160"/>
                    <a:pt x="6362" y="1160"/>
                  </a:cubicBezTo>
                  <a:cubicBezTo>
                    <a:pt x="6375" y="1160"/>
                    <a:pt x="6389" y="1152"/>
                    <a:pt x="6397" y="1152"/>
                  </a:cubicBezTo>
                  <a:cubicBezTo>
                    <a:pt x="6404" y="1152"/>
                    <a:pt x="6407" y="1158"/>
                    <a:pt x="6399" y="1179"/>
                  </a:cubicBezTo>
                  <a:cubicBezTo>
                    <a:pt x="6373" y="1219"/>
                    <a:pt x="6358" y="1228"/>
                    <a:pt x="6347" y="1228"/>
                  </a:cubicBezTo>
                  <a:cubicBezTo>
                    <a:pt x="6338" y="1228"/>
                    <a:pt x="6331" y="1221"/>
                    <a:pt x="6322" y="1221"/>
                  </a:cubicBezTo>
                  <a:cubicBezTo>
                    <a:pt x="6310" y="1221"/>
                    <a:pt x="6294" y="1233"/>
                    <a:pt x="6262" y="1284"/>
                  </a:cubicBezTo>
                  <a:lnTo>
                    <a:pt x="6367" y="1075"/>
                  </a:lnTo>
                  <a:cubicBezTo>
                    <a:pt x="6340" y="1069"/>
                    <a:pt x="6314" y="1068"/>
                    <a:pt x="6289" y="1068"/>
                  </a:cubicBezTo>
                  <a:cubicBezTo>
                    <a:pt x="6244" y="1068"/>
                    <a:pt x="6203" y="1073"/>
                    <a:pt x="6168" y="1073"/>
                  </a:cubicBezTo>
                  <a:cubicBezTo>
                    <a:pt x="6099" y="1073"/>
                    <a:pt x="6053" y="1053"/>
                    <a:pt x="6053" y="937"/>
                  </a:cubicBezTo>
                  <a:cubicBezTo>
                    <a:pt x="6020" y="952"/>
                    <a:pt x="5991" y="958"/>
                    <a:pt x="5965" y="958"/>
                  </a:cubicBezTo>
                  <a:cubicBezTo>
                    <a:pt x="5807" y="958"/>
                    <a:pt x="5759" y="723"/>
                    <a:pt x="5618" y="723"/>
                  </a:cubicBezTo>
                  <a:cubicBezTo>
                    <a:pt x="5607" y="723"/>
                    <a:pt x="5595" y="724"/>
                    <a:pt x="5582" y="728"/>
                  </a:cubicBezTo>
                  <a:cubicBezTo>
                    <a:pt x="5522" y="740"/>
                    <a:pt x="5555" y="822"/>
                    <a:pt x="5522" y="822"/>
                  </a:cubicBezTo>
                  <a:cubicBezTo>
                    <a:pt x="5518" y="822"/>
                    <a:pt x="5514" y="821"/>
                    <a:pt x="5510" y="819"/>
                  </a:cubicBezTo>
                  <a:cubicBezTo>
                    <a:pt x="5510" y="819"/>
                    <a:pt x="5529" y="708"/>
                    <a:pt x="5529" y="702"/>
                  </a:cubicBezTo>
                  <a:cubicBezTo>
                    <a:pt x="5523" y="692"/>
                    <a:pt x="5514" y="689"/>
                    <a:pt x="5503" y="689"/>
                  </a:cubicBezTo>
                  <a:cubicBezTo>
                    <a:pt x="5476" y="689"/>
                    <a:pt x="5442" y="708"/>
                    <a:pt x="5438" y="708"/>
                  </a:cubicBezTo>
                  <a:cubicBezTo>
                    <a:pt x="5432" y="697"/>
                    <a:pt x="5345" y="627"/>
                    <a:pt x="5251" y="627"/>
                  </a:cubicBezTo>
                  <a:cubicBezTo>
                    <a:pt x="5233" y="627"/>
                    <a:pt x="5214" y="630"/>
                    <a:pt x="5196" y="636"/>
                  </a:cubicBezTo>
                  <a:cubicBezTo>
                    <a:pt x="5176" y="516"/>
                    <a:pt x="5052" y="446"/>
                    <a:pt x="4954" y="446"/>
                  </a:cubicBezTo>
                  <a:cubicBezTo>
                    <a:pt x="4924" y="446"/>
                    <a:pt x="4896" y="452"/>
                    <a:pt x="4875" y="466"/>
                  </a:cubicBezTo>
                  <a:cubicBezTo>
                    <a:pt x="4926" y="426"/>
                    <a:pt x="4847" y="307"/>
                    <a:pt x="4757" y="307"/>
                  </a:cubicBezTo>
                  <a:cubicBezTo>
                    <a:pt x="4731" y="307"/>
                    <a:pt x="4704" y="317"/>
                    <a:pt x="4679" y="342"/>
                  </a:cubicBezTo>
                  <a:cubicBezTo>
                    <a:pt x="4666" y="296"/>
                    <a:pt x="4639" y="257"/>
                    <a:pt x="4607" y="224"/>
                  </a:cubicBezTo>
                  <a:cubicBezTo>
                    <a:pt x="4587" y="204"/>
                    <a:pt x="4568" y="191"/>
                    <a:pt x="4548" y="178"/>
                  </a:cubicBezTo>
                  <a:cubicBezTo>
                    <a:pt x="4528" y="159"/>
                    <a:pt x="4509" y="146"/>
                    <a:pt x="4482" y="132"/>
                  </a:cubicBezTo>
                  <a:cubicBezTo>
                    <a:pt x="4384" y="80"/>
                    <a:pt x="4267" y="47"/>
                    <a:pt x="4168" y="28"/>
                  </a:cubicBezTo>
                  <a:cubicBezTo>
                    <a:pt x="4090" y="11"/>
                    <a:pt x="4008" y="1"/>
                    <a:pt x="3926"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4331640" y="3808998"/>
              <a:ext cx="227021" cy="298873"/>
            </a:xfrm>
            <a:custGeom>
              <a:avLst/>
              <a:gdLst/>
              <a:ahLst/>
              <a:cxnLst/>
              <a:rect l="l" t="t" r="r" b="b"/>
              <a:pathLst>
                <a:path w="2376" h="3128" extrusionOk="0">
                  <a:moveTo>
                    <a:pt x="1414" y="158"/>
                  </a:moveTo>
                  <a:cubicBezTo>
                    <a:pt x="1414" y="158"/>
                    <a:pt x="1420" y="164"/>
                    <a:pt x="1420" y="164"/>
                  </a:cubicBezTo>
                  <a:cubicBezTo>
                    <a:pt x="1414" y="164"/>
                    <a:pt x="1414" y="164"/>
                    <a:pt x="1407" y="158"/>
                  </a:cubicBezTo>
                  <a:close/>
                  <a:moveTo>
                    <a:pt x="1505" y="262"/>
                  </a:moveTo>
                  <a:lnTo>
                    <a:pt x="1505" y="262"/>
                  </a:lnTo>
                  <a:cubicBezTo>
                    <a:pt x="1499" y="288"/>
                    <a:pt x="1473" y="302"/>
                    <a:pt x="1466" y="308"/>
                  </a:cubicBezTo>
                  <a:cubicBezTo>
                    <a:pt x="1466" y="295"/>
                    <a:pt x="1466" y="288"/>
                    <a:pt x="1466" y="275"/>
                  </a:cubicBezTo>
                  <a:cubicBezTo>
                    <a:pt x="1466" y="275"/>
                    <a:pt x="1466" y="269"/>
                    <a:pt x="1466" y="269"/>
                  </a:cubicBezTo>
                  <a:cubicBezTo>
                    <a:pt x="1479" y="269"/>
                    <a:pt x="1486" y="269"/>
                    <a:pt x="1505" y="262"/>
                  </a:cubicBezTo>
                  <a:close/>
                  <a:moveTo>
                    <a:pt x="1466" y="315"/>
                  </a:moveTo>
                  <a:cubicBezTo>
                    <a:pt x="1466" y="315"/>
                    <a:pt x="1473" y="321"/>
                    <a:pt x="1486" y="321"/>
                  </a:cubicBezTo>
                  <a:cubicBezTo>
                    <a:pt x="1479" y="321"/>
                    <a:pt x="1473" y="321"/>
                    <a:pt x="1466" y="328"/>
                  </a:cubicBezTo>
                  <a:cubicBezTo>
                    <a:pt x="1466" y="321"/>
                    <a:pt x="1466" y="315"/>
                    <a:pt x="1466" y="315"/>
                  </a:cubicBezTo>
                  <a:close/>
                  <a:moveTo>
                    <a:pt x="1486" y="354"/>
                  </a:moveTo>
                  <a:cubicBezTo>
                    <a:pt x="1473" y="354"/>
                    <a:pt x="1466" y="354"/>
                    <a:pt x="1460" y="360"/>
                  </a:cubicBezTo>
                  <a:cubicBezTo>
                    <a:pt x="1460" y="354"/>
                    <a:pt x="1460" y="354"/>
                    <a:pt x="1460" y="354"/>
                  </a:cubicBezTo>
                  <a:close/>
                  <a:moveTo>
                    <a:pt x="315" y="1355"/>
                  </a:moveTo>
                  <a:cubicBezTo>
                    <a:pt x="315" y="1368"/>
                    <a:pt x="295" y="1381"/>
                    <a:pt x="288" y="1388"/>
                  </a:cubicBezTo>
                  <a:cubicBezTo>
                    <a:pt x="282" y="1381"/>
                    <a:pt x="282" y="1374"/>
                    <a:pt x="282" y="1368"/>
                  </a:cubicBezTo>
                  <a:cubicBezTo>
                    <a:pt x="288" y="1368"/>
                    <a:pt x="302" y="1361"/>
                    <a:pt x="315" y="1355"/>
                  </a:cubicBezTo>
                  <a:close/>
                  <a:moveTo>
                    <a:pt x="315" y="1394"/>
                  </a:moveTo>
                  <a:cubicBezTo>
                    <a:pt x="302" y="1394"/>
                    <a:pt x="295" y="1401"/>
                    <a:pt x="288" y="1401"/>
                  </a:cubicBezTo>
                  <a:cubicBezTo>
                    <a:pt x="288" y="1401"/>
                    <a:pt x="288" y="1394"/>
                    <a:pt x="288" y="1394"/>
                  </a:cubicBezTo>
                  <a:close/>
                  <a:moveTo>
                    <a:pt x="306" y="1413"/>
                  </a:moveTo>
                  <a:cubicBezTo>
                    <a:pt x="302" y="1415"/>
                    <a:pt x="298" y="1417"/>
                    <a:pt x="295" y="1420"/>
                  </a:cubicBezTo>
                  <a:cubicBezTo>
                    <a:pt x="295" y="1420"/>
                    <a:pt x="295" y="1420"/>
                    <a:pt x="295" y="1414"/>
                  </a:cubicBezTo>
                  <a:cubicBezTo>
                    <a:pt x="299" y="1414"/>
                    <a:pt x="303" y="1414"/>
                    <a:pt x="306" y="1413"/>
                  </a:cubicBezTo>
                  <a:close/>
                  <a:moveTo>
                    <a:pt x="701" y="1485"/>
                  </a:moveTo>
                  <a:cubicBezTo>
                    <a:pt x="701" y="1485"/>
                    <a:pt x="701" y="1486"/>
                    <a:pt x="701" y="1486"/>
                  </a:cubicBezTo>
                  <a:cubicBezTo>
                    <a:pt x="701" y="1486"/>
                    <a:pt x="701" y="1485"/>
                    <a:pt x="701" y="1485"/>
                  </a:cubicBezTo>
                  <a:close/>
                  <a:moveTo>
                    <a:pt x="2192" y="1728"/>
                  </a:moveTo>
                  <a:cubicBezTo>
                    <a:pt x="2199" y="1728"/>
                    <a:pt x="2199" y="1734"/>
                    <a:pt x="2199" y="1734"/>
                  </a:cubicBezTo>
                  <a:cubicBezTo>
                    <a:pt x="2199" y="1734"/>
                    <a:pt x="2192" y="1741"/>
                    <a:pt x="2192" y="1741"/>
                  </a:cubicBezTo>
                  <a:cubicBezTo>
                    <a:pt x="2192" y="1734"/>
                    <a:pt x="2192" y="1734"/>
                    <a:pt x="2192" y="1728"/>
                  </a:cubicBezTo>
                  <a:close/>
                  <a:moveTo>
                    <a:pt x="2146" y="1813"/>
                  </a:moveTo>
                  <a:cubicBezTo>
                    <a:pt x="2153" y="1819"/>
                    <a:pt x="2166" y="1826"/>
                    <a:pt x="2179" y="1832"/>
                  </a:cubicBezTo>
                  <a:cubicBezTo>
                    <a:pt x="2174" y="1837"/>
                    <a:pt x="2168" y="1839"/>
                    <a:pt x="2161" y="1839"/>
                  </a:cubicBezTo>
                  <a:cubicBezTo>
                    <a:pt x="2154" y="1839"/>
                    <a:pt x="2146" y="1837"/>
                    <a:pt x="2140" y="1837"/>
                  </a:cubicBezTo>
                  <a:cubicBezTo>
                    <a:pt x="2137" y="1837"/>
                    <a:pt x="2135" y="1838"/>
                    <a:pt x="2133" y="1839"/>
                  </a:cubicBezTo>
                  <a:cubicBezTo>
                    <a:pt x="2140" y="1826"/>
                    <a:pt x="2140" y="1819"/>
                    <a:pt x="2146" y="1813"/>
                  </a:cubicBezTo>
                  <a:close/>
                  <a:moveTo>
                    <a:pt x="2127" y="1839"/>
                  </a:moveTo>
                  <a:cubicBezTo>
                    <a:pt x="2127" y="1846"/>
                    <a:pt x="2133" y="1852"/>
                    <a:pt x="2140" y="1859"/>
                  </a:cubicBezTo>
                  <a:cubicBezTo>
                    <a:pt x="2133" y="1852"/>
                    <a:pt x="2127" y="1852"/>
                    <a:pt x="2120" y="1846"/>
                  </a:cubicBezTo>
                  <a:cubicBezTo>
                    <a:pt x="2120" y="1846"/>
                    <a:pt x="2127" y="1839"/>
                    <a:pt x="2127" y="1839"/>
                  </a:cubicBezTo>
                  <a:close/>
                  <a:moveTo>
                    <a:pt x="2107" y="1859"/>
                  </a:moveTo>
                  <a:cubicBezTo>
                    <a:pt x="2114" y="1865"/>
                    <a:pt x="2120" y="1872"/>
                    <a:pt x="2127" y="1878"/>
                  </a:cubicBezTo>
                  <a:cubicBezTo>
                    <a:pt x="2114" y="1872"/>
                    <a:pt x="2107" y="1865"/>
                    <a:pt x="2101" y="1865"/>
                  </a:cubicBezTo>
                  <a:cubicBezTo>
                    <a:pt x="2107" y="1865"/>
                    <a:pt x="2107" y="1859"/>
                    <a:pt x="2107" y="1859"/>
                  </a:cubicBezTo>
                  <a:close/>
                  <a:moveTo>
                    <a:pt x="131" y="1989"/>
                  </a:moveTo>
                  <a:cubicBezTo>
                    <a:pt x="131" y="1989"/>
                    <a:pt x="131" y="1989"/>
                    <a:pt x="131" y="1989"/>
                  </a:cubicBezTo>
                  <a:cubicBezTo>
                    <a:pt x="131" y="1989"/>
                    <a:pt x="131" y="1989"/>
                    <a:pt x="131" y="1989"/>
                  </a:cubicBezTo>
                  <a:close/>
                  <a:moveTo>
                    <a:pt x="1146" y="2002"/>
                  </a:moveTo>
                  <a:cubicBezTo>
                    <a:pt x="1146" y="2002"/>
                    <a:pt x="1146" y="2002"/>
                    <a:pt x="1146" y="2003"/>
                  </a:cubicBezTo>
                  <a:cubicBezTo>
                    <a:pt x="1146" y="2002"/>
                    <a:pt x="1146" y="2002"/>
                    <a:pt x="1146" y="2002"/>
                  </a:cubicBezTo>
                  <a:close/>
                  <a:moveTo>
                    <a:pt x="594" y="2058"/>
                  </a:moveTo>
                  <a:lnTo>
                    <a:pt x="594" y="2058"/>
                  </a:lnTo>
                  <a:cubicBezTo>
                    <a:pt x="594" y="2116"/>
                    <a:pt x="604" y="2175"/>
                    <a:pt x="629" y="2238"/>
                  </a:cubicBezTo>
                  <a:cubicBezTo>
                    <a:pt x="616" y="2245"/>
                    <a:pt x="616" y="2251"/>
                    <a:pt x="609" y="2258"/>
                  </a:cubicBezTo>
                  <a:cubicBezTo>
                    <a:pt x="602" y="2238"/>
                    <a:pt x="537" y="2218"/>
                    <a:pt x="537" y="2186"/>
                  </a:cubicBezTo>
                  <a:cubicBezTo>
                    <a:pt x="533" y="2152"/>
                    <a:pt x="586" y="2093"/>
                    <a:pt x="594" y="2058"/>
                  </a:cubicBezTo>
                  <a:close/>
                  <a:moveTo>
                    <a:pt x="589" y="2277"/>
                  </a:moveTo>
                  <a:lnTo>
                    <a:pt x="589" y="2277"/>
                  </a:lnTo>
                  <a:cubicBezTo>
                    <a:pt x="583" y="2284"/>
                    <a:pt x="576" y="2290"/>
                    <a:pt x="570" y="2303"/>
                  </a:cubicBezTo>
                  <a:cubicBezTo>
                    <a:pt x="570" y="2297"/>
                    <a:pt x="563" y="2290"/>
                    <a:pt x="544" y="2290"/>
                  </a:cubicBezTo>
                  <a:cubicBezTo>
                    <a:pt x="563" y="2284"/>
                    <a:pt x="576" y="2284"/>
                    <a:pt x="589" y="2277"/>
                  </a:cubicBezTo>
                  <a:close/>
                  <a:moveTo>
                    <a:pt x="779" y="2356"/>
                  </a:moveTo>
                  <a:cubicBezTo>
                    <a:pt x="779" y="2356"/>
                    <a:pt x="792" y="2362"/>
                    <a:pt x="799" y="2362"/>
                  </a:cubicBezTo>
                  <a:cubicBezTo>
                    <a:pt x="799" y="2362"/>
                    <a:pt x="799" y="2369"/>
                    <a:pt x="799" y="2369"/>
                  </a:cubicBezTo>
                  <a:cubicBezTo>
                    <a:pt x="786" y="2369"/>
                    <a:pt x="779" y="2362"/>
                    <a:pt x="779" y="2356"/>
                  </a:cubicBezTo>
                  <a:close/>
                  <a:moveTo>
                    <a:pt x="544" y="2415"/>
                  </a:moveTo>
                  <a:cubicBezTo>
                    <a:pt x="544" y="2421"/>
                    <a:pt x="544" y="2421"/>
                    <a:pt x="537" y="2421"/>
                  </a:cubicBezTo>
                  <a:cubicBezTo>
                    <a:pt x="537" y="2421"/>
                    <a:pt x="537" y="2421"/>
                    <a:pt x="544" y="2415"/>
                  </a:cubicBezTo>
                  <a:close/>
                  <a:moveTo>
                    <a:pt x="864" y="2853"/>
                  </a:moveTo>
                  <a:cubicBezTo>
                    <a:pt x="864" y="2853"/>
                    <a:pt x="865" y="2854"/>
                    <a:pt x="865" y="2854"/>
                  </a:cubicBezTo>
                  <a:lnTo>
                    <a:pt x="865" y="2854"/>
                  </a:lnTo>
                  <a:cubicBezTo>
                    <a:pt x="865" y="2854"/>
                    <a:pt x="865" y="2853"/>
                    <a:pt x="864" y="2853"/>
                  </a:cubicBezTo>
                  <a:close/>
                  <a:moveTo>
                    <a:pt x="1440" y="1"/>
                  </a:moveTo>
                  <a:lnTo>
                    <a:pt x="1440" y="1"/>
                  </a:lnTo>
                  <a:cubicBezTo>
                    <a:pt x="1401" y="7"/>
                    <a:pt x="1381" y="7"/>
                    <a:pt x="1355" y="7"/>
                  </a:cubicBezTo>
                  <a:cubicBezTo>
                    <a:pt x="1335" y="7"/>
                    <a:pt x="1316" y="14"/>
                    <a:pt x="1303" y="46"/>
                  </a:cubicBezTo>
                  <a:cubicBezTo>
                    <a:pt x="1294" y="38"/>
                    <a:pt x="1278" y="33"/>
                    <a:pt x="1259" y="33"/>
                  </a:cubicBezTo>
                  <a:cubicBezTo>
                    <a:pt x="1234" y="33"/>
                    <a:pt x="1204" y="41"/>
                    <a:pt x="1178" y="59"/>
                  </a:cubicBezTo>
                  <a:cubicBezTo>
                    <a:pt x="1165" y="73"/>
                    <a:pt x="1159" y="79"/>
                    <a:pt x="1152" y="92"/>
                  </a:cubicBezTo>
                  <a:cubicBezTo>
                    <a:pt x="1146" y="105"/>
                    <a:pt x="1139" y="118"/>
                    <a:pt x="1132" y="131"/>
                  </a:cubicBezTo>
                  <a:cubicBezTo>
                    <a:pt x="1132" y="138"/>
                    <a:pt x="1132" y="145"/>
                    <a:pt x="1132" y="151"/>
                  </a:cubicBezTo>
                  <a:cubicBezTo>
                    <a:pt x="1132" y="158"/>
                    <a:pt x="1139" y="158"/>
                    <a:pt x="1139" y="164"/>
                  </a:cubicBezTo>
                  <a:cubicBezTo>
                    <a:pt x="1146" y="171"/>
                    <a:pt x="1152" y="177"/>
                    <a:pt x="1159" y="184"/>
                  </a:cubicBezTo>
                  <a:cubicBezTo>
                    <a:pt x="1146" y="184"/>
                    <a:pt x="1139" y="177"/>
                    <a:pt x="1132" y="177"/>
                  </a:cubicBezTo>
                  <a:cubicBezTo>
                    <a:pt x="1126" y="177"/>
                    <a:pt x="1126" y="171"/>
                    <a:pt x="1119" y="171"/>
                  </a:cubicBezTo>
                  <a:lnTo>
                    <a:pt x="1113" y="184"/>
                  </a:lnTo>
                  <a:cubicBezTo>
                    <a:pt x="1106" y="184"/>
                    <a:pt x="1113" y="190"/>
                    <a:pt x="1113" y="197"/>
                  </a:cubicBezTo>
                  <a:cubicBezTo>
                    <a:pt x="1117" y="206"/>
                    <a:pt x="1125" y="215"/>
                    <a:pt x="1116" y="215"/>
                  </a:cubicBezTo>
                  <a:cubicBezTo>
                    <a:pt x="1112" y="215"/>
                    <a:pt x="1105" y="214"/>
                    <a:pt x="1093" y="210"/>
                  </a:cubicBezTo>
                  <a:lnTo>
                    <a:pt x="1093" y="210"/>
                  </a:lnTo>
                  <a:cubicBezTo>
                    <a:pt x="1152" y="243"/>
                    <a:pt x="1126" y="275"/>
                    <a:pt x="1100" y="288"/>
                  </a:cubicBezTo>
                  <a:cubicBezTo>
                    <a:pt x="1113" y="288"/>
                    <a:pt x="1139" y="302"/>
                    <a:pt x="1139" y="315"/>
                  </a:cubicBezTo>
                  <a:cubicBezTo>
                    <a:pt x="1123" y="309"/>
                    <a:pt x="1106" y="307"/>
                    <a:pt x="1091" y="307"/>
                  </a:cubicBezTo>
                  <a:cubicBezTo>
                    <a:pt x="1049" y="307"/>
                    <a:pt x="1021" y="325"/>
                    <a:pt x="1074" y="354"/>
                  </a:cubicBezTo>
                  <a:cubicBezTo>
                    <a:pt x="1079" y="343"/>
                    <a:pt x="1058" y="333"/>
                    <a:pt x="1068" y="333"/>
                  </a:cubicBezTo>
                  <a:cubicBezTo>
                    <a:pt x="1070" y="333"/>
                    <a:pt x="1074" y="333"/>
                    <a:pt x="1080" y="334"/>
                  </a:cubicBezTo>
                  <a:cubicBezTo>
                    <a:pt x="1139" y="360"/>
                    <a:pt x="1067" y="354"/>
                    <a:pt x="1139" y="387"/>
                  </a:cubicBezTo>
                  <a:lnTo>
                    <a:pt x="1034" y="347"/>
                  </a:lnTo>
                  <a:lnTo>
                    <a:pt x="1034" y="347"/>
                  </a:lnTo>
                  <a:cubicBezTo>
                    <a:pt x="1034" y="413"/>
                    <a:pt x="1100" y="472"/>
                    <a:pt x="1002" y="472"/>
                  </a:cubicBezTo>
                  <a:cubicBezTo>
                    <a:pt x="1080" y="570"/>
                    <a:pt x="903" y="589"/>
                    <a:pt x="949" y="661"/>
                  </a:cubicBezTo>
                  <a:cubicBezTo>
                    <a:pt x="962" y="688"/>
                    <a:pt x="1002" y="668"/>
                    <a:pt x="1002" y="688"/>
                  </a:cubicBezTo>
                  <a:cubicBezTo>
                    <a:pt x="1002" y="689"/>
                    <a:pt x="999" y="689"/>
                    <a:pt x="995" y="689"/>
                  </a:cubicBezTo>
                  <a:cubicBezTo>
                    <a:pt x="985" y="689"/>
                    <a:pt x="964" y="686"/>
                    <a:pt x="952" y="686"/>
                  </a:cubicBezTo>
                  <a:cubicBezTo>
                    <a:pt x="947" y="686"/>
                    <a:pt x="944" y="686"/>
                    <a:pt x="943" y="688"/>
                  </a:cubicBezTo>
                  <a:cubicBezTo>
                    <a:pt x="930" y="694"/>
                    <a:pt x="956" y="720"/>
                    <a:pt x="956" y="720"/>
                  </a:cubicBezTo>
                  <a:cubicBezTo>
                    <a:pt x="956" y="727"/>
                    <a:pt x="917" y="773"/>
                    <a:pt x="949" y="818"/>
                  </a:cubicBezTo>
                  <a:cubicBezTo>
                    <a:pt x="877" y="831"/>
                    <a:pt x="864" y="917"/>
                    <a:pt x="903" y="949"/>
                  </a:cubicBezTo>
                  <a:cubicBezTo>
                    <a:pt x="898" y="945"/>
                    <a:pt x="891" y="943"/>
                    <a:pt x="884" y="943"/>
                  </a:cubicBezTo>
                  <a:cubicBezTo>
                    <a:pt x="850" y="943"/>
                    <a:pt x="810" y="990"/>
                    <a:pt x="864" y="1028"/>
                  </a:cubicBezTo>
                  <a:cubicBezTo>
                    <a:pt x="786" y="1047"/>
                    <a:pt x="766" y="1146"/>
                    <a:pt x="753" y="1211"/>
                  </a:cubicBezTo>
                  <a:cubicBezTo>
                    <a:pt x="727" y="1309"/>
                    <a:pt x="720" y="1407"/>
                    <a:pt x="701" y="1485"/>
                  </a:cubicBezTo>
                  <a:lnTo>
                    <a:pt x="701" y="1485"/>
                  </a:lnTo>
                  <a:cubicBezTo>
                    <a:pt x="702" y="1482"/>
                    <a:pt x="716" y="1479"/>
                    <a:pt x="730" y="1479"/>
                  </a:cubicBezTo>
                  <a:cubicBezTo>
                    <a:pt x="745" y="1479"/>
                    <a:pt x="760" y="1482"/>
                    <a:pt x="760" y="1492"/>
                  </a:cubicBezTo>
                  <a:cubicBezTo>
                    <a:pt x="758" y="1496"/>
                    <a:pt x="753" y="1497"/>
                    <a:pt x="745" y="1497"/>
                  </a:cubicBezTo>
                  <a:cubicBezTo>
                    <a:pt x="729" y="1497"/>
                    <a:pt x="704" y="1491"/>
                    <a:pt x="690" y="1491"/>
                  </a:cubicBezTo>
                  <a:cubicBezTo>
                    <a:pt x="686" y="1491"/>
                    <a:pt x="683" y="1491"/>
                    <a:pt x="681" y="1492"/>
                  </a:cubicBezTo>
                  <a:cubicBezTo>
                    <a:pt x="706" y="1676"/>
                    <a:pt x="599" y="1848"/>
                    <a:pt x="594" y="2044"/>
                  </a:cubicBezTo>
                  <a:lnTo>
                    <a:pt x="594" y="2044"/>
                  </a:lnTo>
                  <a:cubicBezTo>
                    <a:pt x="592" y="2034"/>
                    <a:pt x="581" y="2028"/>
                    <a:pt x="559" y="2028"/>
                  </a:cubicBezTo>
                  <a:cubicBezTo>
                    <a:pt x="556" y="2028"/>
                    <a:pt x="553" y="2029"/>
                    <a:pt x="550" y="2029"/>
                  </a:cubicBezTo>
                  <a:cubicBezTo>
                    <a:pt x="622" y="2009"/>
                    <a:pt x="452" y="1989"/>
                    <a:pt x="570" y="1983"/>
                  </a:cubicBezTo>
                  <a:cubicBezTo>
                    <a:pt x="504" y="1911"/>
                    <a:pt x="563" y="1819"/>
                    <a:pt x="498" y="1774"/>
                  </a:cubicBezTo>
                  <a:cubicBezTo>
                    <a:pt x="642" y="1689"/>
                    <a:pt x="439" y="1597"/>
                    <a:pt x="445" y="1525"/>
                  </a:cubicBezTo>
                  <a:cubicBezTo>
                    <a:pt x="452" y="1473"/>
                    <a:pt x="498" y="1414"/>
                    <a:pt x="459" y="1381"/>
                  </a:cubicBezTo>
                  <a:lnTo>
                    <a:pt x="459" y="1381"/>
                  </a:lnTo>
                  <a:cubicBezTo>
                    <a:pt x="432" y="1394"/>
                    <a:pt x="419" y="1401"/>
                    <a:pt x="406" y="1407"/>
                  </a:cubicBezTo>
                  <a:cubicBezTo>
                    <a:pt x="406" y="1401"/>
                    <a:pt x="393" y="1401"/>
                    <a:pt x="380" y="1401"/>
                  </a:cubicBezTo>
                  <a:cubicBezTo>
                    <a:pt x="426" y="1388"/>
                    <a:pt x="445" y="1388"/>
                    <a:pt x="452" y="1374"/>
                  </a:cubicBezTo>
                  <a:cubicBezTo>
                    <a:pt x="423" y="1346"/>
                    <a:pt x="466" y="1245"/>
                    <a:pt x="394" y="1245"/>
                  </a:cubicBezTo>
                  <a:cubicBezTo>
                    <a:pt x="385" y="1245"/>
                    <a:pt x="374" y="1246"/>
                    <a:pt x="360" y="1250"/>
                  </a:cubicBezTo>
                  <a:cubicBezTo>
                    <a:pt x="369" y="1241"/>
                    <a:pt x="391" y="1226"/>
                    <a:pt x="384" y="1226"/>
                  </a:cubicBezTo>
                  <a:cubicBezTo>
                    <a:pt x="381" y="1226"/>
                    <a:pt x="372" y="1229"/>
                    <a:pt x="354" y="1237"/>
                  </a:cubicBezTo>
                  <a:cubicBezTo>
                    <a:pt x="347" y="1237"/>
                    <a:pt x="354" y="1244"/>
                    <a:pt x="341" y="1250"/>
                  </a:cubicBezTo>
                  <a:cubicBezTo>
                    <a:pt x="341" y="1237"/>
                    <a:pt x="354" y="1217"/>
                    <a:pt x="387" y="1217"/>
                  </a:cubicBezTo>
                  <a:cubicBezTo>
                    <a:pt x="350" y="1217"/>
                    <a:pt x="359" y="1201"/>
                    <a:pt x="334" y="1201"/>
                  </a:cubicBezTo>
                  <a:cubicBezTo>
                    <a:pt x="328" y="1201"/>
                    <a:pt x="320" y="1202"/>
                    <a:pt x="308" y="1204"/>
                  </a:cubicBezTo>
                  <a:cubicBezTo>
                    <a:pt x="339" y="1178"/>
                    <a:pt x="342" y="1136"/>
                    <a:pt x="295" y="1136"/>
                  </a:cubicBezTo>
                  <a:cubicBezTo>
                    <a:pt x="283" y="1136"/>
                    <a:pt x="268" y="1139"/>
                    <a:pt x="249" y="1146"/>
                  </a:cubicBezTo>
                  <a:cubicBezTo>
                    <a:pt x="288" y="1119"/>
                    <a:pt x="295" y="1119"/>
                    <a:pt x="282" y="1113"/>
                  </a:cubicBezTo>
                  <a:lnTo>
                    <a:pt x="1" y="1067"/>
                  </a:lnTo>
                  <a:lnTo>
                    <a:pt x="86" y="1146"/>
                  </a:lnTo>
                  <a:cubicBezTo>
                    <a:pt x="92" y="1152"/>
                    <a:pt x="118" y="1165"/>
                    <a:pt x="73" y="1165"/>
                  </a:cubicBezTo>
                  <a:cubicBezTo>
                    <a:pt x="138" y="1178"/>
                    <a:pt x="125" y="1198"/>
                    <a:pt x="105" y="1211"/>
                  </a:cubicBezTo>
                  <a:cubicBezTo>
                    <a:pt x="118" y="1211"/>
                    <a:pt x="145" y="1211"/>
                    <a:pt x="151" y="1224"/>
                  </a:cubicBezTo>
                  <a:cubicBezTo>
                    <a:pt x="142" y="1223"/>
                    <a:pt x="133" y="1223"/>
                    <a:pt x="124" y="1223"/>
                  </a:cubicBezTo>
                  <a:cubicBezTo>
                    <a:pt x="69" y="1223"/>
                    <a:pt x="25" y="1239"/>
                    <a:pt x="99" y="1250"/>
                  </a:cubicBezTo>
                  <a:cubicBezTo>
                    <a:pt x="105" y="1244"/>
                    <a:pt x="66" y="1237"/>
                    <a:pt x="92" y="1237"/>
                  </a:cubicBezTo>
                  <a:cubicBezTo>
                    <a:pt x="164" y="1250"/>
                    <a:pt x="92" y="1250"/>
                    <a:pt x="171" y="1263"/>
                  </a:cubicBezTo>
                  <a:lnTo>
                    <a:pt x="59" y="1250"/>
                  </a:lnTo>
                  <a:lnTo>
                    <a:pt x="59" y="1250"/>
                  </a:lnTo>
                  <a:cubicBezTo>
                    <a:pt x="79" y="1296"/>
                    <a:pt x="158" y="1316"/>
                    <a:pt x="66" y="1335"/>
                  </a:cubicBezTo>
                  <a:cubicBezTo>
                    <a:pt x="171" y="1381"/>
                    <a:pt x="14" y="1420"/>
                    <a:pt x="79" y="1460"/>
                  </a:cubicBezTo>
                  <a:cubicBezTo>
                    <a:pt x="85" y="1463"/>
                    <a:pt x="91" y="1464"/>
                    <a:pt x="98" y="1464"/>
                  </a:cubicBezTo>
                  <a:cubicBezTo>
                    <a:pt x="108" y="1464"/>
                    <a:pt x="119" y="1461"/>
                    <a:pt x="127" y="1461"/>
                  </a:cubicBezTo>
                  <a:cubicBezTo>
                    <a:pt x="132" y="1461"/>
                    <a:pt x="136" y="1462"/>
                    <a:pt x="138" y="1466"/>
                  </a:cubicBezTo>
                  <a:lnTo>
                    <a:pt x="112" y="1466"/>
                  </a:lnTo>
                  <a:cubicBezTo>
                    <a:pt x="92" y="1473"/>
                    <a:pt x="79" y="1473"/>
                    <a:pt x="79" y="1473"/>
                  </a:cubicBezTo>
                  <a:cubicBezTo>
                    <a:pt x="66" y="1479"/>
                    <a:pt x="99" y="1492"/>
                    <a:pt x="99" y="1492"/>
                  </a:cubicBezTo>
                  <a:cubicBezTo>
                    <a:pt x="99" y="1492"/>
                    <a:pt x="86" y="1532"/>
                    <a:pt x="131" y="1551"/>
                  </a:cubicBezTo>
                  <a:cubicBezTo>
                    <a:pt x="66" y="1571"/>
                    <a:pt x="79" y="1623"/>
                    <a:pt x="125" y="1636"/>
                  </a:cubicBezTo>
                  <a:cubicBezTo>
                    <a:pt x="123" y="1636"/>
                    <a:pt x="121" y="1636"/>
                    <a:pt x="119" y="1636"/>
                  </a:cubicBezTo>
                  <a:cubicBezTo>
                    <a:pt x="87" y="1636"/>
                    <a:pt x="51" y="1682"/>
                    <a:pt x="118" y="1689"/>
                  </a:cubicBezTo>
                  <a:cubicBezTo>
                    <a:pt x="46" y="1721"/>
                    <a:pt x="73" y="1787"/>
                    <a:pt x="79" y="1826"/>
                  </a:cubicBezTo>
                  <a:cubicBezTo>
                    <a:pt x="92" y="1884"/>
                    <a:pt x="118" y="1943"/>
                    <a:pt x="131" y="1989"/>
                  </a:cubicBezTo>
                  <a:lnTo>
                    <a:pt x="131" y="1989"/>
                  </a:lnTo>
                  <a:cubicBezTo>
                    <a:pt x="134" y="1985"/>
                    <a:pt x="161" y="1973"/>
                    <a:pt x="175" y="1973"/>
                  </a:cubicBezTo>
                  <a:cubicBezTo>
                    <a:pt x="179" y="1973"/>
                    <a:pt x="182" y="1974"/>
                    <a:pt x="184" y="1976"/>
                  </a:cubicBezTo>
                  <a:cubicBezTo>
                    <a:pt x="184" y="1983"/>
                    <a:pt x="125" y="1989"/>
                    <a:pt x="112" y="2003"/>
                  </a:cubicBezTo>
                  <a:cubicBezTo>
                    <a:pt x="171" y="2061"/>
                    <a:pt x="177" y="2133"/>
                    <a:pt x="197" y="2212"/>
                  </a:cubicBezTo>
                  <a:cubicBezTo>
                    <a:pt x="216" y="2290"/>
                    <a:pt x="249" y="2369"/>
                    <a:pt x="347" y="2408"/>
                  </a:cubicBezTo>
                  <a:cubicBezTo>
                    <a:pt x="295" y="2474"/>
                    <a:pt x="354" y="2539"/>
                    <a:pt x="354" y="2559"/>
                  </a:cubicBezTo>
                  <a:cubicBezTo>
                    <a:pt x="347" y="2578"/>
                    <a:pt x="367" y="2591"/>
                    <a:pt x="393" y="2604"/>
                  </a:cubicBezTo>
                  <a:cubicBezTo>
                    <a:pt x="393" y="2618"/>
                    <a:pt x="406" y="2637"/>
                    <a:pt x="439" y="2650"/>
                  </a:cubicBezTo>
                  <a:cubicBezTo>
                    <a:pt x="308" y="2663"/>
                    <a:pt x="557" y="2735"/>
                    <a:pt x="413" y="2761"/>
                  </a:cubicBezTo>
                  <a:cubicBezTo>
                    <a:pt x="472" y="2768"/>
                    <a:pt x="387" y="2781"/>
                    <a:pt x="472" y="2794"/>
                  </a:cubicBezTo>
                  <a:cubicBezTo>
                    <a:pt x="439" y="2801"/>
                    <a:pt x="439" y="2820"/>
                    <a:pt x="472" y="2840"/>
                  </a:cubicBezTo>
                  <a:cubicBezTo>
                    <a:pt x="406" y="2860"/>
                    <a:pt x="406" y="2892"/>
                    <a:pt x="439" y="2932"/>
                  </a:cubicBezTo>
                  <a:cubicBezTo>
                    <a:pt x="374" y="2945"/>
                    <a:pt x="413" y="2951"/>
                    <a:pt x="426" y="2984"/>
                  </a:cubicBezTo>
                  <a:cubicBezTo>
                    <a:pt x="431" y="2984"/>
                    <a:pt x="436" y="2973"/>
                    <a:pt x="457" y="2973"/>
                  </a:cubicBezTo>
                  <a:cubicBezTo>
                    <a:pt x="464" y="2973"/>
                    <a:pt x="473" y="2974"/>
                    <a:pt x="485" y="2977"/>
                  </a:cubicBezTo>
                  <a:cubicBezTo>
                    <a:pt x="480" y="2976"/>
                    <a:pt x="476" y="2976"/>
                    <a:pt x="473" y="2976"/>
                  </a:cubicBezTo>
                  <a:cubicBezTo>
                    <a:pt x="460" y="2976"/>
                    <a:pt x="464" y="2985"/>
                    <a:pt x="485" y="2990"/>
                  </a:cubicBezTo>
                  <a:cubicBezTo>
                    <a:pt x="485" y="2992"/>
                    <a:pt x="485" y="2994"/>
                    <a:pt x="485" y="2997"/>
                  </a:cubicBezTo>
                  <a:lnTo>
                    <a:pt x="491" y="2984"/>
                  </a:lnTo>
                  <a:cubicBezTo>
                    <a:pt x="491" y="2984"/>
                    <a:pt x="498" y="2990"/>
                    <a:pt x="504" y="2990"/>
                  </a:cubicBezTo>
                  <a:cubicBezTo>
                    <a:pt x="504" y="3004"/>
                    <a:pt x="504" y="3017"/>
                    <a:pt x="498" y="3036"/>
                  </a:cubicBezTo>
                  <a:cubicBezTo>
                    <a:pt x="498" y="3036"/>
                    <a:pt x="511" y="3030"/>
                    <a:pt x="517" y="3030"/>
                  </a:cubicBezTo>
                  <a:lnTo>
                    <a:pt x="537" y="3075"/>
                  </a:lnTo>
                  <a:cubicBezTo>
                    <a:pt x="537" y="3075"/>
                    <a:pt x="544" y="3069"/>
                    <a:pt x="544" y="3069"/>
                  </a:cubicBezTo>
                  <a:cubicBezTo>
                    <a:pt x="545" y="3068"/>
                    <a:pt x="547" y="3068"/>
                    <a:pt x="548" y="3068"/>
                  </a:cubicBezTo>
                  <a:cubicBezTo>
                    <a:pt x="554" y="3068"/>
                    <a:pt x="546" y="3085"/>
                    <a:pt x="563" y="3102"/>
                  </a:cubicBezTo>
                  <a:cubicBezTo>
                    <a:pt x="564" y="3101"/>
                    <a:pt x="565" y="3100"/>
                    <a:pt x="566" y="3100"/>
                  </a:cubicBezTo>
                  <a:cubicBezTo>
                    <a:pt x="573" y="3100"/>
                    <a:pt x="584" y="3117"/>
                    <a:pt x="589" y="3128"/>
                  </a:cubicBezTo>
                  <a:cubicBezTo>
                    <a:pt x="622" y="3115"/>
                    <a:pt x="629" y="3108"/>
                    <a:pt x="616" y="3062"/>
                  </a:cubicBezTo>
                  <a:lnTo>
                    <a:pt x="616" y="3062"/>
                  </a:lnTo>
                  <a:cubicBezTo>
                    <a:pt x="622" y="3083"/>
                    <a:pt x="639" y="3091"/>
                    <a:pt x="649" y="3091"/>
                  </a:cubicBezTo>
                  <a:cubicBezTo>
                    <a:pt x="659" y="3091"/>
                    <a:pt x="664" y="3085"/>
                    <a:pt x="655" y="3075"/>
                  </a:cubicBezTo>
                  <a:lnTo>
                    <a:pt x="655" y="3075"/>
                  </a:lnTo>
                  <a:cubicBezTo>
                    <a:pt x="654" y="3076"/>
                    <a:pt x="654" y="3076"/>
                    <a:pt x="653" y="3076"/>
                  </a:cubicBezTo>
                  <a:cubicBezTo>
                    <a:pt x="642" y="3076"/>
                    <a:pt x="603" y="3043"/>
                    <a:pt x="609" y="3043"/>
                  </a:cubicBezTo>
                  <a:lnTo>
                    <a:pt x="609" y="3043"/>
                  </a:lnTo>
                  <a:cubicBezTo>
                    <a:pt x="616" y="3048"/>
                    <a:pt x="620" y="3049"/>
                    <a:pt x="624" y="3049"/>
                  </a:cubicBezTo>
                  <a:cubicBezTo>
                    <a:pt x="628" y="3049"/>
                    <a:pt x="631" y="3048"/>
                    <a:pt x="634" y="3048"/>
                  </a:cubicBezTo>
                  <a:cubicBezTo>
                    <a:pt x="642" y="3048"/>
                    <a:pt x="652" y="3053"/>
                    <a:pt x="674" y="3082"/>
                  </a:cubicBezTo>
                  <a:cubicBezTo>
                    <a:pt x="727" y="3069"/>
                    <a:pt x="746" y="2997"/>
                    <a:pt x="779" y="2951"/>
                  </a:cubicBezTo>
                  <a:cubicBezTo>
                    <a:pt x="805" y="2925"/>
                    <a:pt x="909" y="2919"/>
                    <a:pt x="865" y="2854"/>
                  </a:cubicBezTo>
                  <a:lnTo>
                    <a:pt x="865" y="2854"/>
                  </a:lnTo>
                  <a:cubicBezTo>
                    <a:pt x="865" y="2854"/>
                    <a:pt x="865" y="2854"/>
                    <a:pt x="864" y="2854"/>
                  </a:cubicBezTo>
                  <a:cubicBezTo>
                    <a:pt x="859" y="2854"/>
                    <a:pt x="827" y="2838"/>
                    <a:pt x="838" y="2827"/>
                  </a:cubicBezTo>
                  <a:lnTo>
                    <a:pt x="838" y="2827"/>
                  </a:lnTo>
                  <a:cubicBezTo>
                    <a:pt x="838" y="2827"/>
                    <a:pt x="877" y="2866"/>
                    <a:pt x="884" y="2866"/>
                  </a:cubicBezTo>
                  <a:cubicBezTo>
                    <a:pt x="889" y="2867"/>
                    <a:pt x="895" y="2868"/>
                    <a:pt x="899" y="2868"/>
                  </a:cubicBezTo>
                  <a:cubicBezTo>
                    <a:pt x="982" y="2868"/>
                    <a:pt x="975" y="2727"/>
                    <a:pt x="1041" y="2727"/>
                  </a:cubicBezTo>
                  <a:cubicBezTo>
                    <a:pt x="1045" y="2727"/>
                    <a:pt x="1049" y="2728"/>
                    <a:pt x="1054" y="2729"/>
                  </a:cubicBezTo>
                  <a:cubicBezTo>
                    <a:pt x="1041" y="2709"/>
                    <a:pt x="1021" y="2689"/>
                    <a:pt x="1021" y="2683"/>
                  </a:cubicBezTo>
                  <a:lnTo>
                    <a:pt x="1021" y="2683"/>
                  </a:lnTo>
                  <a:cubicBezTo>
                    <a:pt x="1034" y="2694"/>
                    <a:pt x="1045" y="2698"/>
                    <a:pt x="1055" y="2698"/>
                  </a:cubicBezTo>
                  <a:cubicBezTo>
                    <a:pt x="1082" y="2698"/>
                    <a:pt x="1094" y="2666"/>
                    <a:pt x="1060" y="2637"/>
                  </a:cubicBezTo>
                  <a:lnTo>
                    <a:pt x="1060" y="2637"/>
                  </a:lnTo>
                  <a:cubicBezTo>
                    <a:pt x="1066" y="2640"/>
                    <a:pt x="1070" y="2641"/>
                    <a:pt x="1073" y="2641"/>
                  </a:cubicBezTo>
                  <a:cubicBezTo>
                    <a:pt x="1085" y="2641"/>
                    <a:pt x="1078" y="2621"/>
                    <a:pt x="1087" y="2621"/>
                  </a:cubicBezTo>
                  <a:cubicBezTo>
                    <a:pt x="1091" y="2621"/>
                    <a:pt x="1099" y="2625"/>
                    <a:pt x="1113" y="2637"/>
                  </a:cubicBezTo>
                  <a:cubicBezTo>
                    <a:pt x="1113" y="2640"/>
                    <a:pt x="1111" y="2641"/>
                    <a:pt x="1110" y="2641"/>
                  </a:cubicBezTo>
                  <a:cubicBezTo>
                    <a:pt x="1106" y="2641"/>
                    <a:pt x="1101" y="2638"/>
                    <a:pt x="1098" y="2638"/>
                  </a:cubicBezTo>
                  <a:cubicBezTo>
                    <a:pt x="1095" y="2638"/>
                    <a:pt x="1095" y="2641"/>
                    <a:pt x="1100" y="2650"/>
                  </a:cubicBezTo>
                  <a:cubicBezTo>
                    <a:pt x="1108" y="2651"/>
                    <a:pt x="1115" y="2652"/>
                    <a:pt x="1120" y="2652"/>
                  </a:cubicBezTo>
                  <a:cubicBezTo>
                    <a:pt x="1145" y="2652"/>
                    <a:pt x="1129" y="2637"/>
                    <a:pt x="1146" y="2604"/>
                  </a:cubicBezTo>
                  <a:cubicBezTo>
                    <a:pt x="1159" y="2618"/>
                    <a:pt x="1159" y="2631"/>
                    <a:pt x="1172" y="2631"/>
                  </a:cubicBezTo>
                  <a:cubicBezTo>
                    <a:pt x="1158" y="2604"/>
                    <a:pt x="1169" y="2574"/>
                    <a:pt x="1184" y="2574"/>
                  </a:cubicBezTo>
                  <a:cubicBezTo>
                    <a:pt x="1190" y="2574"/>
                    <a:pt x="1198" y="2581"/>
                    <a:pt x="1204" y="2598"/>
                  </a:cubicBezTo>
                  <a:cubicBezTo>
                    <a:pt x="1204" y="2559"/>
                    <a:pt x="1237" y="2585"/>
                    <a:pt x="1217" y="2532"/>
                  </a:cubicBezTo>
                  <a:lnTo>
                    <a:pt x="1217" y="2532"/>
                  </a:lnTo>
                  <a:cubicBezTo>
                    <a:pt x="1247" y="2562"/>
                    <a:pt x="1264" y="2573"/>
                    <a:pt x="1275" y="2573"/>
                  </a:cubicBezTo>
                  <a:cubicBezTo>
                    <a:pt x="1305" y="2573"/>
                    <a:pt x="1282" y="2485"/>
                    <a:pt x="1316" y="2461"/>
                  </a:cubicBezTo>
                  <a:cubicBezTo>
                    <a:pt x="1374" y="2421"/>
                    <a:pt x="1538" y="2480"/>
                    <a:pt x="1492" y="2375"/>
                  </a:cubicBezTo>
                  <a:lnTo>
                    <a:pt x="1492" y="2375"/>
                  </a:lnTo>
                  <a:cubicBezTo>
                    <a:pt x="1500" y="2385"/>
                    <a:pt x="1505" y="2389"/>
                    <a:pt x="1508" y="2389"/>
                  </a:cubicBezTo>
                  <a:cubicBezTo>
                    <a:pt x="1520" y="2389"/>
                    <a:pt x="1512" y="2340"/>
                    <a:pt x="1521" y="2340"/>
                  </a:cubicBezTo>
                  <a:cubicBezTo>
                    <a:pt x="1524" y="2340"/>
                    <a:pt x="1531" y="2349"/>
                    <a:pt x="1545" y="2375"/>
                  </a:cubicBezTo>
                  <a:cubicBezTo>
                    <a:pt x="1597" y="2271"/>
                    <a:pt x="1715" y="2284"/>
                    <a:pt x="1741" y="2205"/>
                  </a:cubicBezTo>
                  <a:cubicBezTo>
                    <a:pt x="1767" y="2224"/>
                    <a:pt x="1790" y="2232"/>
                    <a:pt x="1810" y="2232"/>
                  </a:cubicBezTo>
                  <a:cubicBezTo>
                    <a:pt x="1844" y="2232"/>
                    <a:pt x="1871" y="2208"/>
                    <a:pt x="1891" y="2179"/>
                  </a:cubicBezTo>
                  <a:cubicBezTo>
                    <a:pt x="1937" y="2133"/>
                    <a:pt x="1970" y="2075"/>
                    <a:pt x="2009" y="2061"/>
                  </a:cubicBezTo>
                  <a:cubicBezTo>
                    <a:pt x="2075" y="2048"/>
                    <a:pt x="2160" y="2061"/>
                    <a:pt x="2192" y="2003"/>
                  </a:cubicBezTo>
                  <a:cubicBezTo>
                    <a:pt x="2173" y="1983"/>
                    <a:pt x="2160" y="1976"/>
                    <a:pt x="2146" y="1970"/>
                  </a:cubicBezTo>
                  <a:cubicBezTo>
                    <a:pt x="2153" y="1963"/>
                    <a:pt x="2153" y="1950"/>
                    <a:pt x="2146" y="1937"/>
                  </a:cubicBezTo>
                  <a:lnTo>
                    <a:pt x="2146" y="1937"/>
                  </a:lnTo>
                  <a:cubicBezTo>
                    <a:pt x="2179" y="1976"/>
                    <a:pt x="2179" y="1989"/>
                    <a:pt x="2205" y="1989"/>
                  </a:cubicBezTo>
                  <a:cubicBezTo>
                    <a:pt x="2218" y="1957"/>
                    <a:pt x="2271" y="1937"/>
                    <a:pt x="2303" y="1898"/>
                  </a:cubicBezTo>
                  <a:cubicBezTo>
                    <a:pt x="2343" y="1859"/>
                    <a:pt x="2362" y="1800"/>
                    <a:pt x="2310" y="1767"/>
                  </a:cubicBezTo>
                  <a:cubicBezTo>
                    <a:pt x="2330" y="1760"/>
                    <a:pt x="2375" y="1760"/>
                    <a:pt x="2317" y="1734"/>
                  </a:cubicBezTo>
                  <a:lnTo>
                    <a:pt x="2317" y="1734"/>
                  </a:lnTo>
                  <a:cubicBezTo>
                    <a:pt x="2311" y="1740"/>
                    <a:pt x="2310" y="1749"/>
                    <a:pt x="2303" y="1749"/>
                  </a:cubicBezTo>
                  <a:cubicBezTo>
                    <a:pt x="2301" y="1749"/>
                    <a:pt x="2299" y="1749"/>
                    <a:pt x="2297" y="1747"/>
                  </a:cubicBezTo>
                  <a:cubicBezTo>
                    <a:pt x="2301" y="1736"/>
                    <a:pt x="2310" y="1727"/>
                    <a:pt x="2322" y="1727"/>
                  </a:cubicBezTo>
                  <a:cubicBezTo>
                    <a:pt x="2331" y="1727"/>
                    <a:pt x="2341" y="1733"/>
                    <a:pt x="2349" y="1747"/>
                  </a:cubicBezTo>
                  <a:cubicBezTo>
                    <a:pt x="2336" y="1721"/>
                    <a:pt x="2336" y="1708"/>
                    <a:pt x="2336" y="1689"/>
                  </a:cubicBezTo>
                  <a:cubicBezTo>
                    <a:pt x="2336" y="1675"/>
                    <a:pt x="2330" y="1662"/>
                    <a:pt x="2297" y="1656"/>
                  </a:cubicBezTo>
                  <a:cubicBezTo>
                    <a:pt x="2310" y="1649"/>
                    <a:pt x="2317" y="1636"/>
                    <a:pt x="2323" y="1623"/>
                  </a:cubicBezTo>
                  <a:lnTo>
                    <a:pt x="2336" y="1590"/>
                  </a:lnTo>
                  <a:lnTo>
                    <a:pt x="2179" y="1518"/>
                  </a:lnTo>
                  <a:cubicBezTo>
                    <a:pt x="2174" y="1516"/>
                    <a:pt x="2169" y="1515"/>
                    <a:pt x="2163" y="1515"/>
                  </a:cubicBezTo>
                  <a:cubicBezTo>
                    <a:pt x="2140" y="1515"/>
                    <a:pt x="2114" y="1539"/>
                    <a:pt x="2114" y="1597"/>
                  </a:cubicBezTo>
                  <a:cubicBezTo>
                    <a:pt x="2103" y="1562"/>
                    <a:pt x="2098" y="1552"/>
                    <a:pt x="2094" y="1552"/>
                  </a:cubicBezTo>
                  <a:cubicBezTo>
                    <a:pt x="2088" y="1552"/>
                    <a:pt x="2087" y="1573"/>
                    <a:pt x="2081" y="1573"/>
                  </a:cubicBezTo>
                  <a:cubicBezTo>
                    <a:pt x="2078" y="1573"/>
                    <a:pt x="2074" y="1568"/>
                    <a:pt x="2068" y="1551"/>
                  </a:cubicBezTo>
                  <a:lnTo>
                    <a:pt x="2068" y="1551"/>
                  </a:lnTo>
                  <a:cubicBezTo>
                    <a:pt x="2076" y="1593"/>
                    <a:pt x="2063" y="1605"/>
                    <a:pt x="2048" y="1605"/>
                  </a:cubicBezTo>
                  <a:cubicBezTo>
                    <a:pt x="2039" y="1605"/>
                    <a:pt x="2029" y="1602"/>
                    <a:pt x="2022" y="1597"/>
                  </a:cubicBezTo>
                  <a:lnTo>
                    <a:pt x="2022" y="1597"/>
                  </a:lnTo>
                  <a:cubicBezTo>
                    <a:pt x="2035" y="1610"/>
                    <a:pt x="2042" y="1636"/>
                    <a:pt x="2029" y="1649"/>
                  </a:cubicBezTo>
                  <a:cubicBezTo>
                    <a:pt x="2020" y="1607"/>
                    <a:pt x="1993" y="1571"/>
                    <a:pt x="1980" y="1571"/>
                  </a:cubicBezTo>
                  <a:cubicBezTo>
                    <a:pt x="1972" y="1571"/>
                    <a:pt x="1969" y="1582"/>
                    <a:pt x="1976" y="1610"/>
                  </a:cubicBezTo>
                  <a:cubicBezTo>
                    <a:pt x="1981" y="1610"/>
                    <a:pt x="1979" y="1593"/>
                    <a:pt x="1982" y="1593"/>
                  </a:cubicBezTo>
                  <a:cubicBezTo>
                    <a:pt x="1984" y="1593"/>
                    <a:pt x="1986" y="1596"/>
                    <a:pt x="1989" y="1603"/>
                  </a:cubicBezTo>
                  <a:cubicBezTo>
                    <a:pt x="2009" y="1669"/>
                    <a:pt x="1970" y="1603"/>
                    <a:pt x="1989" y="1682"/>
                  </a:cubicBezTo>
                  <a:lnTo>
                    <a:pt x="1957" y="1577"/>
                  </a:lnTo>
                  <a:cubicBezTo>
                    <a:pt x="1929" y="1600"/>
                    <a:pt x="1924" y="1649"/>
                    <a:pt x="1903" y="1649"/>
                  </a:cubicBezTo>
                  <a:cubicBezTo>
                    <a:pt x="1895" y="1649"/>
                    <a:pt x="1883" y="1640"/>
                    <a:pt x="1865" y="1617"/>
                  </a:cubicBezTo>
                  <a:cubicBezTo>
                    <a:pt x="1861" y="1658"/>
                    <a:pt x="1844" y="1669"/>
                    <a:pt x="1823" y="1669"/>
                  </a:cubicBezTo>
                  <a:cubicBezTo>
                    <a:pt x="1802" y="1669"/>
                    <a:pt x="1777" y="1658"/>
                    <a:pt x="1758" y="1658"/>
                  </a:cubicBezTo>
                  <a:cubicBezTo>
                    <a:pt x="1743" y="1658"/>
                    <a:pt x="1731" y="1664"/>
                    <a:pt x="1728" y="1689"/>
                  </a:cubicBezTo>
                  <a:cubicBezTo>
                    <a:pt x="1721" y="1708"/>
                    <a:pt x="1754" y="1728"/>
                    <a:pt x="1741" y="1741"/>
                  </a:cubicBezTo>
                  <a:cubicBezTo>
                    <a:pt x="1741" y="1741"/>
                    <a:pt x="1715" y="1695"/>
                    <a:pt x="1715" y="1695"/>
                  </a:cubicBezTo>
                  <a:cubicBezTo>
                    <a:pt x="1713" y="1694"/>
                    <a:pt x="1712" y="1694"/>
                    <a:pt x="1711" y="1694"/>
                  </a:cubicBezTo>
                  <a:cubicBezTo>
                    <a:pt x="1702" y="1694"/>
                    <a:pt x="1702" y="1721"/>
                    <a:pt x="1702" y="1721"/>
                  </a:cubicBezTo>
                  <a:cubicBezTo>
                    <a:pt x="1695" y="1721"/>
                    <a:pt x="1649" y="1721"/>
                    <a:pt x="1643" y="1774"/>
                  </a:cubicBezTo>
                  <a:cubicBezTo>
                    <a:pt x="1626" y="1759"/>
                    <a:pt x="1610" y="1753"/>
                    <a:pt x="1595" y="1753"/>
                  </a:cubicBezTo>
                  <a:cubicBezTo>
                    <a:pt x="1563" y="1753"/>
                    <a:pt x="1540" y="1781"/>
                    <a:pt x="1545" y="1813"/>
                  </a:cubicBezTo>
                  <a:cubicBezTo>
                    <a:pt x="1541" y="1796"/>
                    <a:pt x="1520" y="1783"/>
                    <a:pt x="1503" y="1783"/>
                  </a:cubicBezTo>
                  <a:cubicBezTo>
                    <a:pt x="1486" y="1783"/>
                    <a:pt x="1473" y="1796"/>
                    <a:pt x="1486" y="1832"/>
                  </a:cubicBezTo>
                  <a:cubicBezTo>
                    <a:pt x="1464" y="1819"/>
                    <a:pt x="1443" y="1813"/>
                    <a:pt x="1424" y="1813"/>
                  </a:cubicBezTo>
                  <a:cubicBezTo>
                    <a:pt x="1380" y="1813"/>
                    <a:pt x="1343" y="1842"/>
                    <a:pt x="1316" y="1865"/>
                  </a:cubicBezTo>
                  <a:cubicBezTo>
                    <a:pt x="1251" y="1911"/>
                    <a:pt x="1198" y="1969"/>
                    <a:pt x="1146" y="2002"/>
                  </a:cubicBezTo>
                  <a:lnTo>
                    <a:pt x="1146" y="2002"/>
                  </a:lnTo>
                  <a:cubicBezTo>
                    <a:pt x="1147" y="2002"/>
                    <a:pt x="1147" y="2002"/>
                    <a:pt x="1148" y="2002"/>
                  </a:cubicBezTo>
                  <a:cubicBezTo>
                    <a:pt x="1158" y="2002"/>
                    <a:pt x="1191" y="2036"/>
                    <a:pt x="1185" y="2048"/>
                  </a:cubicBezTo>
                  <a:cubicBezTo>
                    <a:pt x="1184" y="2049"/>
                    <a:pt x="1184" y="2049"/>
                    <a:pt x="1184" y="2049"/>
                  </a:cubicBezTo>
                  <a:cubicBezTo>
                    <a:pt x="1175" y="2049"/>
                    <a:pt x="1145" y="1996"/>
                    <a:pt x="1132" y="1996"/>
                  </a:cubicBezTo>
                  <a:cubicBezTo>
                    <a:pt x="1113" y="2042"/>
                    <a:pt x="1080" y="2075"/>
                    <a:pt x="1041" y="2101"/>
                  </a:cubicBezTo>
                  <a:cubicBezTo>
                    <a:pt x="1008" y="2133"/>
                    <a:pt x="969" y="2160"/>
                    <a:pt x="930" y="2192"/>
                  </a:cubicBezTo>
                  <a:cubicBezTo>
                    <a:pt x="930" y="2199"/>
                    <a:pt x="923" y="2199"/>
                    <a:pt x="917" y="2205"/>
                  </a:cubicBezTo>
                  <a:cubicBezTo>
                    <a:pt x="930" y="2160"/>
                    <a:pt x="936" y="2120"/>
                    <a:pt x="975" y="2107"/>
                  </a:cubicBezTo>
                  <a:cubicBezTo>
                    <a:pt x="956" y="2094"/>
                    <a:pt x="923" y="2088"/>
                    <a:pt x="923" y="2075"/>
                  </a:cubicBezTo>
                  <a:lnTo>
                    <a:pt x="923" y="2075"/>
                  </a:lnTo>
                  <a:cubicBezTo>
                    <a:pt x="928" y="2076"/>
                    <a:pt x="934" y="2076"/>
                    <a:pt x="938" y="2076"/>
                  </a:cubicBezTo>
                  <a:cubicBezTo>
                    <a:pt x="991" y="2076"/>
                    <a:pt x="1003" y="2015"/>
                    <a:pt x="949" y="2003"/>
                  </a:cubicBezTo>
                  <a:cubicBezTo>
                    <a:pt x="988" y="2003"/>
                    <a:pt x="952" y="1965"/>
                    <a:pt x="979" y="1965"/>
                  </a:cubicBezTo>
                  <a:cubicBezTo>
                    <a:pt x="984" y="1965"/>
                    <a:pt x="991" y="1967"/>
                    <a:pt x="1002" y="1970"/>
                  </a:cubicBezTo>
                  <a:cubicBezTo>
                    <a:pt x="1008" y="1983"/>
                    <a:pt x="975" y="1976"/>
                    <a:pt x="995" y="1989"/>
                  </a:cubicBezTo>
                  <a:cubicBezTo>
                    <a:pt x="1054" y="1963"/>
                    <a:pt x="1021" y="1970"/>
                    <a:pt x="1028" y="1904"/>
                  </a:cubicBezTo>
                  <a:lnTo>
                    <a:pt x="1028" y="1904"/>
                  </a:lnTo>
                  <a:cubicBezTo>
                    <a:pt x="1044" y="1915"/>
                    <a:pt x="1047" y="1926"/>
                    <a:pt x="1054" y="1926"/>
                  </a:cubicBezTo>
                  <a:cubicBezTo>
                    <a:pt x="1056" y="1926"/>
                    <a:pt x="1058" y="1925"/>
                    <a:pt x="1060" y="1924"/>
                  </a:cubicBezTo>
                  <a:cubicBezTo>
                    <a:pt x="1040" y="1899"/>
                    <a:pt x="1040" y="1850"/>
                    <a:pt x="1061" y="1850"/>
                  </a:cubicBezTo>
                  <a:cubicBezTo>
                    <a:pt x="1068" y="1850"/>
                    <a:pt x="1076" y="1855"/>
                    <a:pt x="1087" y="1865"/>
                  </a:cubicBezTo>
                  <a:cubicBezTo>
                    <a:pt x="1067" y="1819"/>
                    <a:pt x="1113" y="1819"/>
                    <a:pt x="1074" y="1787"/>
                  </a:cubicBezTo>
                  <a:lnTo>
                    <a:pt x="1074" y="1787"/>
                  </a:lnTo>
                  <a:cubicBezTo>
                    <a:pt x="1091" y="1791"/>
                    <a:pt x="1105" y="1792"/>
                    <a:pt x="1117" y="1792"/>
                  </a:cubicBezTo>
                  <a:cubicBezTo>
                    <a:pt x="1200" y="1792"/>
                    <a:pt x="1117" y="1694"/>
                    <a:pt x="1146" y="1636"/>
                  </a:cubicBezTo>
                  <a:cubicBezTo>
                    <a:pt x="1185" y="1551"/>
                    <a:pt x="1368" y="1479"/>
                    <a:pt x="1276" y="1414"/>
                  </a:cubicBezTo>
                  <a:lnTo>
                    <a:pt x="1276" y="1414"/>
                  </a:lnTo>
                  <a:cubicBezTo>
                    <a:pt x="1280" y="1414"/>
                    <a:pt x="1283" y="1415"/>
                    <a:pt x="1285" y="1415"/>
                  </a:cubicBezTo>
                  <a:cubicBezTo>
                    <a:pt x="1326" y="1415"/>
                    <a:pt x="1272" y="1343"/>
                    <a:pt x="1292" y="1343"/>
                  </a:cubicBezTo>
                  <a:cubicBezTo>
                    <a:pt x="1298" y="1343"/>
                    <a:pt x="1309" y="1348"/>
                    <a:pt x="1329" y="1361"/>
                  </a:cubicBezTo>
                  <a:cubicBezTo>
                    <a:pt x="1329" y="1217"/>
                    <a:pt x="1440" y="1126"/>
                    <a:pt x="1420" y="1021"/>
                  </a:cubicBezTo>
                  <a:cubicBezTo>
                    <a:pt x="1505" y="1002"/>
                    <a:pt x="1525" y="930"/>
                    <a:pt x="1525" y="845"/>
                  </a:cubicBezTo>
                  <a:cubicBezTo>
                    <a:pt x="1531" y="760"/>
                    <a:pt x="1512" y="668"/>
                    <a:pt x="1538" y="622"/>
                  </a:cubicBezTo>
                  <a:cubicBezTo>
                    <a:pt x="1571" y="544"/>
                    <a:pt x="1636" y="478"/>
                    <a:pt x="1623" y="406"/>
                  </a:cubicBezTo>
                  <a:cubicBezTo>
                    <a:pt x="1597" y="406"/>
                    <a:pt x="1577" y="406"/>
                    <a:pt x="1564" y="413"/>
                  </a:cubicBezTo>
                  <a:cubicBezTo>
                    <a:pt x="1564" y="400"/>
                    <a:pt x="1558" y="393"/>
                    <a:pt x="1545" y="387"/>
                  </a:cubicBezTo>
                  <a:lnTo>
                    <a:pt x="1545" y="387"/>
                  </a:lnTo>
                  <a:cubicBezTo>
                    <a:pt x="1572" y="391"/>
                    <a:pt x="1588" y="397"/>
                    <a:pt x="1601" y="397"/>
                  </a:cubicBezTo>
                  <a:cubicBezTo>
                    <a:pt x="1609" y="397"/>
                    <a:pt x="1615" y="394"/>
                    <a:pt x="1623" y="387"/>
                  </a:cubicBezTo>
                  <a:cubicBezTo>
                    <a:pt x="1617" y="367"/>
                    <a:pt x="1623" y="341"/>
                    <a:pt x="1623" y="321"/>
                  </a:cubicBezTo>
                  <a:cubicBezTo>
                    <a:pt x="1630" y="308"/>
                    <a:pt x="1630" y="302"/>
                    <a:pt x="1636" y="288"/>
                  </a:cubicBezTo>
                  <a:cubicBezTo>
                    <a:pt x="1636" y="262"/>
                    <a:pt x="1643" y="236"/>
                    <a:pt x="1636" y="210"/>
                  </a:cubicBezTo>
                  <a:cubicBezTo>
                    <a:pt x="1636" y="158"/>
                    <a:pt x="1603" y="105"/>
                    <a:pt x="1571" y="73"/>
                  </a:cubicBezTo>
                  <a:cubicBezTo>
                    <a:pt x="1551" y="57"/>
                    <a:pt x="1531" y="48"/>
                    <a:pt x="1513" y="48"/>
                  </a:cubicBezTo>
                  <a:cubicBezTo>
                    <a:pt x="1501" y="48"/>
                    <a:pt x="1489" y="52"/>
                    <a:pt x="1479" y="59"/>
                  </a:cubicBezTo>
                  <a:cubicBezTo>
                    <a:pt x="1470" y="42"/>
                    <a:pt x="1465" y="13"/>
                    <a:pt x="1452" y="13"/>
                  </a:cubicBezTo>
                  <a:cubicBezTo>
                    <a:pt x="1446" y="13"/>
                    <a:pt x="1438" y="20"/>
                    <a:pt x="1427" y="40"/>
                  </a:cubicBezTo>
                  <a:cubicBezTo>
                    <a:pt x="1433" y="46"/>
                    <a:pt x="1453" y="46"/>
                    <a:pt x="1446" y="66"/>
                  </a:cubicBezTo>
                  <a:cubicBezTo>
                    <a:pt x="1414" y="40"/>
                    <a:pt x="1388" y="20"/>
                    <a:pt x="1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7"/>
          <p:cNvGrpSpPr/>
          <p:nvPr/>
        </p:nvGrpSpPr>
        <p:grpSpPr>
          <a:xfrm>
            <a:off x="580855" y="4662358"/>
            <a:ext cx="524154" cy="481142"/>
            <a:chOff x="7117955" y="4661720"/>
            <a:chExt cx="524154" cy="481142"/>
          </a:xfrm>
        </p:grpSpPr>
        <p:sp>
          <p:nvSpPr>
            <p:cNvPr id="353" name="Google Shape;353;p7"/>
            <p:cNvSpPr/>
            <p:nvPr/>
          </p:nvSpPr>
          <p:spPr>
            <a:xfrm>
              <a:off x="7117955" y="4938675"/>
              <a:ext cx="186639" cy="204187"/>
            </a:xfrm>
            <a:custGeom>
              <a:avLst/>
              <a:gdLst/>
              <a:ahLst/>
              <a:cxnLst/>
              <a:rect l="l" t="t" r="r" b="b"/>
              <a:pathLst>
                <a:path w="1957" h="2141" extrusionOk="0">
                  <a:moveTo>
                    <a:pt x="1956" y="2140"/>
                  </a:moveTo>
                  <a:cubicBezTo>
                    <a:pt x="1368" y="1126"/>
                    <a:pt x="582" y="1"/>
                    <a:pt x="242" y="524"/>
                  </a:cubicBezTo>
                  <a:cubicBezTo>
                    <a:pt x="0" y="897"/>
                    <a:pt x="327" y="1532"/>
                    <a:pt x="792" y="21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7451083" y="4926849"/>
              <a:ext cx="191026" cy="216013"/>
            </a:xfrm>
            <a:custGeom>
              <a:avLst/>
              <a:gdLst/>
              <a:ahLst/>
              <a:cxnLst/>
              <a:rect l="l" t="t" r="r" b="b"/>
              <a:pathLst>
                <a:path w="2003" h="2265" extrusionOk="0">
                  <a:moveTo>
                    <a:pt x="799" y="2264"/>
                  </a:moveTo>
                  <a:cubicBezTo>
                    <a:pt x="1440" y="1335"/>
                    <a:pt x="2003" y="367"/>
                    <a:pt x="1695" y="197"/>
                  </a:cubicBezTo>
                  <a:cubicBezTo>
                    <a:pt x="1342" y="1"/>
                    <a:pt x="583" y="1204"/>
                    <a:pt x="1" y="2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7376885" y="4759665"/>
              <a:ext cx="226599" cy="383197"/>
            </a:xfrm>
            <a:custGeom>
              <a:avLst/>
              <a:gdLst/>
              <a:ahLst/>
              <a:cxnLst/>
              <a:rect l="l" t="t" r="r" b="b"/>
              <a:pathLst>
                <a:path w="2376" h="4018" extrusionOk="0">
                  <a:moveTo>
                    <a:pt x="707" y="4017"/>
                  </a:moveTo>
                  <a:cubicBezTo>
                    <a:pt x="1459" y="2316"/>
                    <a:pt x="2375" y="0"/>
                    <a:pt x="1662" y="144"/>
                  </a:cubicBezTo>
                  <a:cubicBezTo>
                    <a:pt x="942" y="288"/>
                    <a:pt x="340" y="2467"/>
                    <a:pt x="0" y="40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7263967" y="4661720"/>
              <a:ext cx="134186" cy="481142"/>
            </a:xfrm>
            <a:custGeom>
              <a:avLst/>
              <a:gdLst/>
              <a:ahLst/>
              <a:cxnLst/>
              <a:rect l="l" t="t" r="r" b="b"/>
              <a:pathLst>
                <a:path w="1407" h="5045" extrusionOk="0">
                  <a:moveTo>
                    <a:pt x="1053" y="5044"/>
                  </a:moveTo>
                  <a:cubicBezTo>
                    <a:pt x="1237" y="3088"/>
                    <a:pt x="1407" y="0"/>
                    <a:pt x="609" y="438"/>
                  </a:cubicBezTo>
                  <a:cubicBezTo>
                    <a:pt x="0" y="766"/>
                    <a:pt x="183" y="3324"/>
                    <a:pt x="386" y="50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357;p7"/>
          <p:cNvGrpSpPr/>
          <p:nvPr/>
        </p:nvGrpSpPr>
        <p:grpSpPr>
          <a:xfrm rot="172654">
            <a:off x="-119329" y="321384"/>
            <a:ext cx="1334385" cy="610785"/>
            <a:chOff x="1775081" y="147100"/>
            <a:chExt cx="1334437" cy="610808"/>
          </a:xfrm>
        </p:grpSpPr>
        <p:sp>
          <p:nvSpPr>
            <p:cNvPr id="358" name="Google Shape;358;p7"/>
            <p:cNvSpPr/>
            <p:nvPr/>
          </p:nvSpPr>
          <p:spPr>
            <a:xfrm rot="210010">
              <a:off x="1790109" y="186421"/>
              <a:ext cx="1304381" cy="532167"/>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rot="210010">
              <a:off x="2031828" y="377228"/>
              <a:ext cx="982887" cy="338088"/>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F6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7"/>
          <p:cNvGrpSpPr/>
          <p:nvPr/>
        </p:nvGrpSpPr>
        <p:grpSpPr>
          <a:xfrm>
            <a:off x="7482910" y="608875"/>
            <a:ext cx="1999146" cy="624358"/>
            <a:chOff x="6632060" y="525550"/>
            <a:chExt cx="1999146" cy="624358"/>
          </a:xfrm>
        </p:grpSpPr>
        <p:sp>
          <p:nvSpPr>
            <p:cNvPr id="361" name="Google Shape;361;p7"/>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7429888" y="525550"/>
              <a:ext cx="537300" cy="610800"/>
            </a:xfrm>
            <a:prstGeom prst="ellipse">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F6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1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862"/>
        <p:cNvGrpSpPr/>
        <p:nvPr/>
      </p:nvGrpSpPr>
      <p:grpSpPr>
        <a:xfrm>
          <a:off x="0" y="0"/>
          <a:ext cx="0" cy="0"/>
          <a:chOff x="0" y="0"/>
          <a:chExt cx="0" cy="0"/>
        </a:xfrm>
      </p:grpSpPr>
      <p:sp>
        <p:nvSpPr>
          <p:cNvPr id="863" name="Google Shape;863;p16"/>
          <p:cNvSpPr/>
          <p:nvPr/>
        </p:nvSpPr>
        <p:spPr>
          <a:xfrm rot="10800000">
            <a:off x="-35661" y="4508624"/>
            <a:ext cx="9215311" cy="1570561"/>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sz="3000">
                <a:latin typeface="Paytone One"/>
                <a:ea typeface="Paytone One"/>
                <a:cs typeface="Paytone One"/>
                <a:sym typeface="Paytone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65" name="Google Shape;865;p16"/>
          <p:cNvSpPr txBox="1">
            <a:spLocks noGrp="1"/>
          </p:cNvSpPr>
          <p:nvPr>
            <p:ph type="title" idx="2" hasCustomPrompt="1"/>
          </p:nvPr>
        </p:nvSpPr>
        <p:spPr>
          <a:xfrm>
            <a:off x="4673711" y="3368638"/>
            <a:ext cx="860400" cy="53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000">
                <a:latin typeface="Paytone One"/>
                <a:ea typeface="Paytone One"/>
                <a:cs typeface="Paytone One"/>
                <a:sym typeface="Paytone 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66" name="Google Shape;866;p16"/>
          <p:cNvSpPr txBox="1">
            <a:spLocks noGrp="1"/>
          </p:cNvSpPr>
          <p:nvPr>
            <p:ph type="subTitle" idx="1"/>
          </p:nvPr>
        </p:nvSpPr>
        <p:spPr>
          <a:xfrm>
            <a:off x="5658800" y="3037625"/>
            <a:ext cx="2064000" cy="50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Font typeface="Alfa Slab One"/>
              <a:buNone/>
              <a:defRPr sz="2000">
                <a:solidFill>
                  <a:schemeClr val="accent2"/>
                </a:solidFill>
                <a:latin typeface="Paytone One"/>
                <a:ea typeface="Paytone One"/>
                <a:cs typeface="Paytone One"/>
                <a:sym typeface="Paytone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7" name="Google Shape;867;p16"/>
          <p:cNvSpPr txBox="1">
            <a:spLocks noGrp="1"/>
          </p:cNvSpPr>
          <p:nvPr>
            <p:ph type="subTitle" idx="3"/>
          </p:nvPr>
        </p:nvSpPr>
        <p:spPr>
          <a:xfrm>
            <a:off x="5658787" y="3543950"/>
            <a:ext cx="1760700" cy="53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Lato"/>
              <a:buNone/>
              <a:defRPr sz="1400">
                <a:solidFill>
                  <a:schemeClr val="dk1"/>
                </a:solidFill>
                <a:latin typeface="Lato"/>
                <a:ea typeface="Lato"/>
                <a:cs typeface="Lato"/>
                <a:sym typeface="Lato"/>
              </a:defRPr>
            </a:lvl1pPr>
            <a:lvl2pPr lvl="1" rtl="0">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rtl="0">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rtl="0">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rtl="0">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rtl="0">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rtl="0">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rtl="0">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rtl="0">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868" name="Google Shape;868;p16"/>
          <p:cNvSpPr txBox="1">
            <a:spLocks noGrp="1"/>
          </p:cNvSpPr>
          <p:nvPr>
            <p:ph type="title" idx="4" hasCustomPrompt="1"/>
          </p:nvPr>
        </p:nvSpPr>
        <p:spPr>
          <a:xfrm>
            <a:off x="4673711" y="1801586"/>
            <a:ext cx="860400" cy="53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000">
                <a:latin typeface="Paytone One"/>
                <a:ea typeface="Paytone One"/>
                <a:cs typeface="Paytone One"/>
                <a:sym typeface="Paytone 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69" name="Google Shape;869;p16"/>
          <p:cNvSpPr txBox="1">
            <a:spLocks noGrp="1"/>
          </p:cNvSpPr>
          <p:nvPr>
            <p:ph type="subTitle" idx="5"/>
          </p:nvPr>
        </p:nvSpPr>
        <p:spPr>
          <a:xfrm>
            <a:off x="5658799" y="1470550"/>
            <a:ext cx="2064000" cy="50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Font typeface="Alfa Slab One"/>
              <a:buNone/>
              <a:defRPr sz="2000">
                <a:solidFill>
                  <a:schemeClr val="accent2"/>
                </a:solidFill>
                <a:latin typeface="Paytone One"/>
                <a:ea typeface="Paytone One"/>
                <a:cs typeface="Paytone One"/>
                <a:sym typeface="Paytone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0" name="Google Shape;870;p16"/>
          <p:cNvSpPr txBox="1">
            <a:spLocks noGrp="1"/>
          </p:cNvSpPr>
          <p:nvPr>
            <p:ph type="subTitle" idx="6"/>
          </p:nvPr>
        </p:nvSpPr>
        <p:spPr>
          <a:xfrm>
            <a:off x="5658787" y="1976899"/>
            <a:ext cx="1760700" cy="53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Lato"/>
              <a:buNone/>
              <a:defRPr sz="1400">
                <a:solidFill>
                  <a:schemeClr val="dk1"/>
                </a:solidFill>
                <a:latin typeface="Lato"/>
                <a:ea typeface="Lato"/>
                <a:cs typeface="Lato"/>
                <a:sym typeface="Lato"/>
              </a:defRPr>
            </a:lvl1pPr>
            <a:lvl2pPr lvl="1" rtl="0">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rtl="0">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rtl="0">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rtl="0">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rtl="0">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rtl="0">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rtl="0">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rtl="0">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871" name="Google Shape;871;p16"/>
          <p:cNvSpPr txBox="1">
            <a:spLocks noGrp="1"/>
          </p:cNvSpPr>
          <p:nvPr>
            <p:ph type="title" idx="7" hasCustomPrompt="1"/>
          </p:nvPr>
        </p:nvSpPr>
        <p:spPr>
          <a:xfrm>
            <a:off x="1422229" y="3368638"/>
            <a:ext cx="860400" cy="53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000">
                <a:latin typeface="Paytone One"/>
                <a:ea typeface="Paytone One"/>
                <a:cs typeface="Paytone One"/>
                <a:sym typeface="Paytone 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72" name="Google Shape;872;p16"/>
          <p:cNvSpPr txBox="1">
            <a:spLocks noGrp="1"/>
          </p:cNvSpPr>
          <p:nvPr>
            <p:ph type="subTitle" idx="8"/>
          </p:nvPr>
        </p:nvSpPr>
        <p:spPr>
          <a:xfrm>
            <a:off x="2407325" y="3037688"/>
            <a:ext cx="2064000" cy="50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Font typeface="Alfa Slab One"/>
              <a:buNone/>
              <a:defRPr sz="2000">
                <a:solidFill>
                  <a:schemeClr val="accent2"/>
                </a:solidFill>
                <a:latin typeface="Paytone One"/>
                <a:ea typeface="Paytone One"/>
                <a:cs typeface="Paytone One"/>
                <a:sym typeface="Paytone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3" name="Google Shape;873;p16"/>
          <p:cNvSpPr txBox="1">
            <a:spLocks noGrp="1"/>
          </p:cNvSpPr>
          <p:nvPr>
            <p:ph type="subTitle" idx="9"/>
          </p:nvPr>
        </p:nvSpPr>
        <p:spPr>
          <a:xfrm>
            <a:off x="2407306" y="3543950"/>
            <a:ext cx="1760700" cy="53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Lato"/>
              <a:buNone/>
              <a:defRPr sz="1400">
                <a:solidFill>
                  <a:schemeClr val="dk1"/>
                </a:solidFill>
                <a:latin typeface="Lato"/>
                <a:ea typeface="Lato"/>
                <a:cs typeface="Lato"/>
                <a:sym typeface="Lato"/>
              </a:defRPr>
            </a:lvl1pPr>
            <a:lvl2pPr lvl="1" rtl="0">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rtl="0">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rtl="0">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rtl="0">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rtl="0">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rtl="0">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rtl="0">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rtl="0">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874" name="Google Shape;874;p16"/>
          <p:cNvSpPr txBox="1">
            <a:spLocks noGrp="1"/>
          </p:cNvSpPr>
          <p:nvPr>
            <p:ph type="title" idx="13" hasCustomPrompt="1"/>
          </p:nvPr>
        </p:nvSpPr>
        <p:spPr>
          <a:xfrm>
            <a:off x="1422229" y="1801586"/>
            <a:ext cx="860400" cy="53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000">
                <a:latin typeface="Paytone One"/>
                <a:ea typeface="Paytone One"/>
                <a:cs typeface="Paytone One"/>
                <a:sym typeface="Paytone 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75" name="Google Shape;875;p16"/>
          <p:cNvSpPr txBox="1">
            <a:spLocks noGrp="1"/>
          </p:cNvSpPr>
          <p:nvPr>
            <p:ph type="subTitle" idx="14"/>
          </p:nvPr>
        </p:nvSpPr>
        <p:spPr>
          <a:xfrm>
            <a:off x="2407325" y="1470550"/>
            <a:ext cx="2064000" cy="50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Font typeface="Alfa Slab One"/>
              <a:buNone/>
              <a:defRPr sz="2000">
                <a:solidFill>
                  <a:schemeClr val="accent2"/>
                </a:solidFill>
                <a:latin typeface="Paytone One"/>
                <a:ea typeface="Paytone One"/>
                <a:cs typeface="Paytone One"/>
                <a:sym typeface="Paytone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6" name="Google Shape;876;p16"/>
          <p:cNvSpPr txBox="1">
            <a:spLocks noGrp="1"/>
          </p:cNvSpPr>
          <p:nvPr>
            <p:ph type="subTitle" idx="15"/>
          </p:nvPr>
        </p:nvSpPr>
        <p:spPr>
          <a:xfrm>
            <a:off x="2407306" y="1976899"/>
            <a:ext cx="1760700" cy="53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Lato"/>
              <a:buNone/>
              <a:defRPr sz="1400">
                <a:solidFill>
                  <a:schemeClr val="dk1"/>
                </a:solidFill>
                <a:latin typeface="Lato"/>
                <a:ea typeface="Lato"/>
                <a:cs typeface="Lato"/>
                <a:sym typeface="Lato"/>
              </a:defRPr>
            </a:lvl1pPr>
            <a:lvl2pPr lvl="1" rtl="0">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rtl="0">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rtl="0">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rtl="0">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rtl="0">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rtl="0">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rtl="0">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rtl="0">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grpSp>
        <p:nvGrpSpPr>
          <p:cNvPr id="877" name="Google Shape;877;p16"/>
          <p:cNvGrpSpPr/>
          <p:nvPr/>
        </p:nvGrpSpPr>
        <p:grpSpPr>
          <a:xfrm>
            <a:off x="7611031" y="936025"/>
            <a:ext cx="1334437" cy="610808"/>
            <a:chOff x="1775081" y="147100"/>
            <a:chExt cx="1334437" cy="610808"/>
          </a:xfrm>
        </p:grpSpPr>
        <p:sp>
          <p:nvSpPr>
            <p:cNvPr id="878" name="Google Shape;878;p16"/>
            <p:cNvSpPr/>
            <p:nvPr/>
          </p:nvSpPr>
          <p:spPr>
            <a:xfrm rot="210010">
              <a:off x="1790109" y="186421"/>
              <a:ext cx="1304381" cy="532167"/>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6"/>
            <p:cNvSpPr/>
            <p:nvPr/>
          </p:nvSpPr>
          <p:spPr>
            <a:xfrm rot="210010">
              <a:off x="2031828" y="377228"/>
              <a:ext cx="982887" cy="338088"/>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16"/>
          <p:cNvGrpSpPr/>
          <p:nvPr/>
        </p:nvGrpSpPr>
        <p:grpSpPr>
          <a:xfrm>
            <a:off x="-279565" y="413725"/>
            <a:ext cx="1999146" cy="624358"/>
            <a:chOff x="6632060" y="525550"/>
            <a:chExt cx="1999146" cy="624358"/>
          </a:xfrm>
        </p:grpSpPr>
        <p:sp>
          <p:nvSpPr>
            <p:cNvPr id="881" name="Google Shape;881;p16"/>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6"/>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6"/>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16"/>
          <p:cNvSpPr/>
          <p:nvPr/>
        </p:nvSpPr>
        <p:spPr>
          <a:xfrm flipH="1">
            <a:off x="2407300" y="4780574"/>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 name="Google Shape;885;p16"/>
          <p:cNvGrpSpPr/>
          <p:nvPr/>
        </p:nvGrpSpPr>
        <p:grpSpPr>
          <a:xfrm flipH="1">
            <a:off x="-686508" y="2817222"/>
            <a:ext cx="2258975" cy="2115698"/>
            <a:chOff x="8100954" y="531594"/>
            <a:chExt cx="1966720" cy="1841980"/>
          </a:xfrm>
        </p:grpSpPr>
        <p:sp>
          <p:nvSpPr>
            <p:cNvPr id="886" name="Google Shape;886;p16"/>
            <p:cNvSpPr/>
            <p:nvPr/>
          </p:nvSpPr>
          <p:spPr>
            <a:xfrm>
              <a:off x="8100954" y="531594"/>
              <a:ext cx="1966720" cy="1841976"/>
            </a:xfrm>
            <a:custGeom>
              <a:avLst/>
              <a:gdLst/>
              <a:ahLst/>
              <a:cxnLst/>
              <a:rect l="l" t="t" r="r" b="b"/>
              <a:pathLst>
                <a:path w="20622" h="19314" extrusionOk="0">
                  <a:moveTo>
                    <a:pt x="17566" y="0"/>
                  </a:moveTo>
                  <a:lnTo>
                    <a:pt x="11881" y="1054"/>
                  </a:lnTo>
                  <a:lnTo>
                    <a:pt x="11475" y="1747"/>
                  </a:lnTo>
                  <a:lnTo>
                    <a:pt x="11469" y="1158"/>
                  </a:lnTo>
                  <a:lnTo>
                    <a:pt x="4920" y="1158"/>
                  </a:lnTo>
                  <a:lnTo>
                    <a:pt x="3657" y="17508"/>
                  </a:lnTo>
                  <a:lnTo>
                    <a:pt x="1309" y="17861"/>
                  </a:lnTo>
                  <a:lnTo>
                    <a:pt x="0" y="19313"/>
                  </a:lnTo>
                  <a:lnTo>
                    <a:pt x="7884" y="19313"/>
                  </a:lnTo>
                  <a:lnTo>
                    <a:pt x="8878" y="19091"/>
                  </a:lnTo>
                  <a:lnTo>
                    <a:pt x="16245" y="19313"/>
                  </a:lnTo>
                  <a:lnTo>
                    <a:pt x="19032" y="19130"/>
                  </a:lnTo>
                  <a:lnTo>
                    <a:pt x="20281" y="19313"/>
                  </a:lnTo>
                  <a:lnTo>
                    <a:pt x="20622" y="19313"/>
                  </a:lnTo>
                  <a:lnTo>
                    <a:pt x="19019" y="11907"/>
                  </a:lnTo>
                  <a:lnTo>
                    <a:pt x="17566" y="10311"/>
                  </a:lnTo>
                  <a:lnTo>
                    <a:pt x="17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6"/>
            <p:cNvSpPr/>
            <p:nvPr/>
          </p:nvSpPr>
          <p:spPr>
            <a:xfrm>
              <a:off x="8717999" y="642032"/>
              <a:ext cx="476755" cy="1141293"/>
            </a:xfrm>
            <a:custGeom>
              <a:avLst/>
              <a:gdLst/>
              <a:ahLst/>
              <a:cxnLst/>
              <a:rect l="l" t="t" r="r" b="b"/>
              <a:pathLst>
                <a:path w="4999" h="11967" extrusionOk="0">
                  <a:moveTo>
                    <a:pt x="1" y="0"/>
                  </a:moveTo>
                  <a:lnTo>
                    <a:pt x="616" y="8499"/>
                  </a:lnTo>
                  <a:lnTo>
                    <a:pt x="2990" y="8499"/>
                  </a:lnTo>
                  <a:lnTo>
                    <a:pt x="3841" y="11966"/>
                  </a:lnTo>
                  <a:lnTo>
                    <a:pt x="4652" y="11966"/>
                  </a:lnTo>
                  <a:lnTo>
                    <a:pt x="49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6"/>
            <p:cNvSpPr/>
            <p:nvPr/>
          </p:nvSpPr>
          <p:spPr>
            <a:xfrm>
              <a:off x="8507708" y="1375811"/>
              <a:ext cx="222880" cy="834297"/>
            </a:xfrm>
            <a:custGeom>
              <a:avLst/>
              <a:gdLst/>
              <a:ahLst/>
              <a:cxnLst/>
              <a:rect l="l" t="t" r="r" b="b"/>
              <a:pathLst>
                <a:path w="2337" h="8748" extrusionOk="0">
                  <a:moveTo>
                    <a:pt x="60" y="0"/>
                  </a:moveTo>
                  <a:lnTo>
                    <a:pt x="1" y="805"/>
                  </a:lnTo>
                  <a:lnTo>
                    <a:pt x="949" y="8708"/>
                  </a:lnTo>
                  <a:lnTo>
                    <a:pt x="2336" y="8747"/>
                  </a:lnTo>
                  <a:lnTo>
                    <a:pt x="2336" y="8747"/>
                  </a:lnTo>
                  <a:lnTo>
                    <a:pt x="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6"/>
            <p:cNvSpPr/>
            <p:nvPr/>
          </p:nvSpPr>
          <p:spPr>
            <a:xfrm>
              <a:off x="8225698" y="2201240"/>
              <a:ext cx="777552" cy="48162"/>
            </a:xfrm>
            <a:custGeom>
              <a:avLst/>
              <a:gdLst/>
              <a:ahLst/>
              <a:cxnLst/>
              <a:rect l="l" t="t" r="r" b="b"/>
              <a:pathLst>
                <a:path w="8153" h="505" extrusionOk="0">
                  <a:moveTo>
                    <a:pt x="2349" y="1"/>
                  </a:moveTo>
                  <a:lnTo>
                    <a:pt x="1" y="354"/>
                  </a:lnTo>
                  <a:lnTo>
                    <a:pt x="3442" y="256"/>
                  </a:lnTo>
                  <a:lnTo>
                    <a:pt x="6308" y="504"/>
                  </a:lnTo>
                  <a:lnTo>
                    <a:pt x="8152" y="177"/>
                  </a:lnTo>
                  <a:lnTo>
                    <a:pt x="2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6"/>
            <p:cNvSpPr/>
            <p:nvPr/>
          </p:nvSpPr>
          <p:spPr>
            <a:xfrm>
              <a:off x="8449723" y="642032"/>
              <a:ext cx="120548" cy="1559300"/>
            </a:xfrm>
            <a:custGeom>
              <a:avLst/>
              <a:gdLst/>
              <a:ahLst/>
              <a:cxnLst/>
              <a:rect l="l" t="t" r="r" b="b"/>
              <a:pathLst>
                <a:path w="1264" h="16350" extrusionOk="0">
                  <a:moveTo>
                    <a:pt x="1263" y="0"/>
                  </a:moveTo>
                  <a:lnTo>
                    <a:pt x="1263" y="0"/>
                  </a:lnTo>
                  <a:cubicBezTo>
                    <a:pt x="1263" y="0"/>
                    <a:pt x="1257" y="66"/>
                    <a:pt x="1237" y="183"/>
                  </a:cubicBezTo>
                  <a:cubicBezTo>
                    <a:pt x="1224" y="308"/>
                    <a:pt x="1198" y="478"/>
                    <a:pt x="1178" y="700"/>
                  </a:cubicBezTo>
                  <a:cubicBezTo>
                    <a:pt x="1126" y="1152"/>
                    <a:pt x="1047" y="1786"/>
                    <a:pt x="969" y="2552"/>
                  </a:cubicBezTo>
                  <a:cubicBezTo>
                    <a:pt x="890" y="3317"/>
                    <a:pt x="805" y="4207"/>
                    <a:pt x="720" y="5162"/>
                  </a:cubicBezTo>
                  <a:cubicBezTo>
                    <a:pt x="681" y="5646"/>
                    <a:pt x="628" y="6137"/>
                    <a:pt x="589" y="6641"/>
                  </a:cubicBezTo>
                  <a:cubicBezTo>
                    <a:pt x="550" y="7144"/>
                    <a:pt x="511" y="7655"/>
                    <a:pt x="465" y="8165"/>
                  </a:cubicBezTo>
                  <a:cubicBezTo>
                    <a:pt x="432" y="8675"/>
                    <a:pt x="393" y="9186"/>
                    <a:pt x="354" y="9689"/>
                  </a:cubicBezTo>
                  <a:cubicBezTo>
                    <a:pt x="321" y="10193"/>
                    <a:pt x="288" y="10690"/>
                    <a:pt x="256" y="11168"/>
                  </a:cubicBezTo>
                  <a:cubicBezTo>
                    <a:pt x="229" y="11646"/>
                    <a:pt x="197" y="12110"/>
                    <a:pt x="171" y="12548"/>
                  </a:cubicBezTo>
                  <a:cubicBezTo>
                    <a:pt x="144" y="12987"/>
                    <a:pt x="125" y="13405"/>
                    <a:pt x="105" y="13791"/>
                  </a:cubicBezTo>
                  <a:cubicBezTo>
                    <a:pt x="66" y="14557"/>
                    <a:pt x="40" y="15198"/>
                    <a:pt x="20" y="15649"/>
                  </a:cubicBezTo>
                  <a:cubicBezTo>
                    <a:pt x="14" y="15872"/>
                    <a:pt x="7" y="16049"/>
                    <a:pt x="7" y="16166"/>
                  </a:cubicBezTo>
                  <a:cubicBezTo>
                    <a:pt x="0" y="16284"/>
                    <a:pt x="0" y="16350"/>
                    <a:pt x="0" y="16350"/>
                  </a:cubicBezTo>
                  <a:cubicBezTo>
                    <a:pt x="0" y="16350"/>
                    <a:pt x="7" y="16291"/>
                    <a:pt x="20" y="16166"/>
                  </a:cubicBezTo>
                  <a:cubicBezTo>
                    <a:pt x="40" y="16049"/>
                    <a:pt x="59" y="15872"/>
                    <a:pt x="85" y="15649"/>
                  </a:cubicBezTo>
                  <a:cubicBezTo>
                    <a:pt x="131" y="15205"/>
                    <a:pt x="210" y="14570"/>
                    <a:pt x="288" y="13805"/>
                  </a:cubicBezTo>
                  <a:cubicBezTo>
                    <a:pt x="328" y="13419"/>
                    <a:pt x="373" y="13006"/>
                    <a:pt x="413" y="12568"/>
                  </a:cubicBezTo>
                  <a:cubicBezTo>
                    <a:pt x="452" y="12130"/>
                    <a:pt x="498" y="11665"/>
                    <a:pt x="543" y="11188"/>
                  </a:cubicBezTo>
                  <a:cubicBezTo>
                    <a:pt x="583" y="10710"/>
                    <a:pt x="628" y="10219"/>
                    <a:pt x="668" y="9716"/>
                  </a:cubicBezTo>
                  <a:cubicBezTo>
                    <a:pt x="714" y="9212"/>
                    <a:pt x="753" y="8702"/>
                    <a:pt x="792" y="8191"/>
                  </a:cubicBezTo>
                  <a:cubicBezTo>
                    <a:pt x="831" y="7681"/>
                    <a:pt x="871" y="7171"/>
                    <a:pt x="903" y="6667"/>
                  </a:cubicBezTo>
                  <a:cubicBezTo>
                    <a:pt x="943" y="6163"/>
                    <a:pt x="975" y="5666"/>
                    <a:pt x="1008" y="5188"/>
                  </a:cubicBezTo>
                  <a:cubicBezTo>
                    <a:pt x="1067" y="4227"/>
                    <a:pt x="1119" y="3330"/>
                    <a:pt x="1158" y="2565"/>
                  </a:cubicBezTo>
                  <a:cubicBezTo>
                    <a:pt x="1198" y="1799"/>
                    <a:pt x="1217" y="1158"/>
                    <a:pt x="1237" y="707"/>
                  </a:cubicBezTo>
                  <a:cubicBezTo>
                    <a:pt x="1250" y="484"/>
                    <a:pt x="1250" y="308"/>
                    <a:pt x="1257" y="190"/>
                  </a:cubicBezTo>
                  <a:cubicBezTo>
                    <a:pt x="1263" y="66"/>
                    <a:pt x="1263" y="0"/>
                    <a:pt x="12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6"/>
            <p:cNvSpPr/>
            <p:nvPr/>
          </p:nvSpPr>
          <p:spPr>
            <a:xfrm>
              <a:off x="8449723" y="2225559"/>
              <a:ext cx="104239" cy="148014"/>
            </a:xfrm>
            <a:custGeom>
              <a:avLst/>
              <a:gdLst/>
              <a:ahLst/>
              <a:cxnLst/>
              <a:rect l="l" t="t" r="r" b="b"/>
              <a:pathLst>
                <a:path w="1093" h="1552" extrusionOk="0">
                  <a:moveTo>
                    <a:pt x="1093" y="1"/>
                  </a:moveTo>
                  <a:lnTo>
                    <a:pt x="439" y="14"/>
                  </a:lnTo>
                  <a:lnTo>
                    <a:pt x="0" y="1551"/>
                  </a:lnTo>
                  <a:lnTo>
                    <a:pt x="897" y="1551"/>
                  </a:lnTo>
                  <a:lnTo>
                    <a:pt x="1093" y="1"/>
                  </a:lnTo>
                  <a:close/>
                </a:path>
              </a:pathLst>
            </a:custGeom>
            <a:solidFill>
              <a:srgbClr val="EB9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6"/>
            <p:cNvSpPr/>
            <p:nvPr/>
          </p:nvSpPr>
          <p:spPr>
            <a:xfrm>
              <a:off x="8812893" y="2238720"/>
              <a:ext cx="72386" cy="134853"/>
            </a:xfrm>
            <a:custGeom>
              <a:avLst/>
              <a:gdLst/>
              <a:ahLst/>
              <a:cxnLst/>
              <a:rect l="l" t="t" r="r" b="b"/>
              <a:pathLst>
                <a:path w="759" h="1414" extrusionOk="0">
                  <a:moveTo>
                    <a:pt x="759" y="0"/>
                  </a:moveTo>
                  <a:lnTo>
                    <a:pt x="151" y="111"/>
                  </a:lnTo>
                  <a:lnTo>
                    <a:pt x="0" y="1413"/>
                  </a:lnTo>
                  <a:lnTo>
                    <a:pt x="419" y="1413"/>
                  </a:lnTo>
                  <a:lnTo>
                    <a:pt x="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6"/>
            <p:cNvSpPr/>
            <p:nvPr/>
          </p:nvSpPr>
          <p:spPr>
            <a:xfrm>
              <a:off x="8100954" y="2226799"/>
              <a:ext cx="390636" cy="146774"/>
            </a:xfrm>
            <a:custGeom>
              <a:avLst/>
              <a:gdLst/>
              <a:ahLst/>
              <a:cxnLst/>
              <a:rect l="l" t="t" r="r" b="b"/>
              <a:pathLst>
                <a:path w="4096" h="1539" extrusionOk="0">
                  <a:moveTo>
                    <a:pt x="4096" y="1"/>
                  </a:moveTo>
                  <a:lnTo>
                    <a:pt x="1309" y="86"/>
                  </a:lnTo>
                  <a:lnTo>
                    <a:pt x="0" y="1538"/>
                  </a:lnTo>
                  <a:lnTo>
                    <a:pt x="3657" y="1538"/>
                  </a:lnTo>
                  <a:lnTo>
                    <a:pt x="4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6"/>
            <p:cNvSpPr/>
            <p:nvPr/>
          </p:nvSpPr>
          <p:spPr>
            <a:xfrm>
              <a:off x="8852758" y="2238720"/>
              <a:ext cx="32521" cy="134853"/>
            </a:xfrm>
            <a:custGeom>
              <a:avLst/>
              <a:gdLst/>
              <a:ahLst/>
              <a:cxnLst/>
              <a:rect l="l" t="t" r="r" b="b"/>
              <a:pathLst>
                <a:path w="341" h="1414" extrusionOk="0">
                  <a:moveTo>
                    <a:pt x="1" y="1413"/>
                  </a:moveTo>
                  <a:lnTo>
                    <a:pt x="3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5" name="Google Shape;895;p16"/>
          <p:cNvSpPr/>
          <p:nvPr/>
        </p:nvSpPr>
        <p:spPr>
          <a:xfrm>
            <a:off x="166555" y="4408583"/>
            <a:ext cx="602056" cy="542229"/>
          </a:xfrm>
          <a:custGeom>
            <a:avLst/>
            <a:gdLst/>
            <a:ahLst/>
            <a:cxnLst/>
            <a:rect l="l" t="t" r="r" b="b"/>
            <a:pathLst>
              <a:path w="7485" h="6741" extrusionOk="0">
                <a:moveTo>
                  <a:pt x="3599" y="4320"/>
                </a:moveTo>
                <a:lnTo>
                  <a:pt x="3599" y="4320"/>
                </a:lnTo>
                <a:cubicBezTo>
                  <a:pt x="3592" y="4333"/>
                  <a:pt x="3586" y="4346"/>
                  <a:pt x="3579" y="4353"/>
                </a:cubicBezTo>
                <a:cubicBezTo>
                  <a:pt x="3579" y="4346"/>
                  <a:pt x="3573" y="4346"/>
                  <a:pt x="3566" y="4340"/>
                </a:cubicBezTo>
                <a:cubicBezTo>
                  <a:pt x="3579" y="4340"/>
                  <a:pt x="3586" y="4333"/>
                  <a:pt x="3599" y="4320"/>
                </a:cubicBezTo>
                <a:close/>
                <a:moveTo>
                  <a:pt x="3481" y="4516"/>
                </a:moveTo>
                <a:cubicBezTo>
                  <a:pt x="3490" y="4516"/>
                  <a:pt x="3496" y="4519"/>
                  <a:pt x="3500" y="4519"/>
                </a:cubicBezTo>
                <a:cubicBezTo>
                  <a:pt x="3503" y="4519"/>
                  <a:pt x="3505" y="4518"/>
                  <a:pt x="3507" y="4516"/>
                </a:cubicBezTo>
                <a:lnTo>
                  <a:pt x="3507" y="4516"/>
                </a:lnTo>
                <a:cubicBezTo>
                  <a:pt x="3494" y="4542"/>
                  <a:pt x="3488" y="4562"/>
                  <a:pt x="3481" y="4582"/>
                </a:cubicBezTo>
                <a:cubicBezTo>
                  <a:pt x="3481" y="4562"/>
                  <a:pt x="3488" y="4542"/>
                  <a:pt x="3481" y="4516"/>
                </a:cubicBezTo>
                <a:close/>
                <a:moveTo>
                  <a:pt x="4528" y="4674"/>
                </a:moveTo>
                <a:cubicBezTo>
                  <a:pt x="4536" y="4674"/>
                  <a:pt x="4541" y="4685"/>
                  <a:pt x="4541" y="4713"/>
                </a:cubicBezTo>
                <a:cubicBezTo>
                  <a:pt x="4502" y="4745"/>
                  <a:pt x="4462" y="4778"/>
                  <a:pt x="4430" y="4811"/>
                </a:cubicBezTo>
                <a:cubicBezTo>
                  <a:pt x="4471" y="4737"/>
                  <a:pt x="4509" y="4674"/>
                  <a:pt x="4528" y="4674"/>
                </a:cubicBezTo>
                <a:close/>
                <a:moveTo>
                  <a:pt x="3455" y="4627"/>
                </a:moveTo>
                <a:lnTo>
                  <a:pt x="3357" y="4856"/>
                </a:lnTo>
                <a:cubicBezTo>
                  <a:pt x="3353" y="4850"/>
                  <a:pt x="3349" y="4847"/>
                  <a:pt x="3342" y="4847"/>
                </a:cubicBezTo>
                <a:cubicBezTo>
                  <a:pt x="3335" y="4847"/>
                  <a:pt x="3327" y="4850"/>
                  <a:pt x="3317" y="4856"/>
                </a:cubicBezTo>
                <a:cubicBezTo>
                  <a:pt x="3376" y="4732"/>
                  <a:pt x="3429" y="4680"/>
                  <a:pt x="3455" y="4627"/>
                </a:cubicBezTo>
                <a:close/>
                <a:moveTo>
                  <a:pt x="6373" y="5543"/>
                </a:moveTo>
                <a:cubicBezTo>
                  <a:pt x="6372" y="5544"/>
                  <a:pt x="6372" y="5544"/>
                  <a:pt x="6372" y="5545"/>
                </a:cubicBezTo>
                <a:lnTo>
                  <a:pt x="6372" y="5545"/>
                </a:lnTo>
                <a:cubicBezTo>
                  <a:pt x="6372" y="5544"/>
                  <a:pt x="6373" y="5544"/>
                  <a:pt x="6373" y="5543"/>
                </a:cubicBezTo>
                <a:close/>
                <a:moveTo>
                  <a:pt x="2702" y="0"/>
                </a:moveTo>
                <a:cubicBezTo>
                  <a:pt x="2693" y="0"/>
                  <a:pt x="2685" y="1"/>
                  <a:pt x="2676" y="2"/>
                </a:cubicBezTo>
                <a:cubicBezTo>
                  <a:pt x="2572" y="2"/>
                  <a:pt x="2467" y="48"/>
                  <a:pt x="2388" y="107"/>
                </a:cubicBezTo>
                <a:cubicBezTo>
                  <a:pt x="2225" y="218"/>
                  <a:pt x="2133" y="368"/>
                  <a:pt x="2107" y="434"/>
                </a:cubicBezTo>
                <a:cubicBezTo>
                  <a:pt x="2110" y="424"/>
                  <a:pt x="2108" y="420"/>
                  <a:pt x="2103" y="420"/>
                </a:cubicBezTo>
                <a:cubicBezTo>
                  <a:pt x="2083" y="420"/>
                  <a:pt x="2012" y="486"/>
                  <a:pt x="1950" y="584"/>
                </a:cubicBezTo>
                <a:cubicBezTo>
                  <a:pt x="1911" y="643"/>
                  <a:pt x="1878" y="715"/>
                  <a:pt x="1852" y="781"/>
                </a:cubicBezTo>
                <a:cubicBezTo>
                  <a:pt x="1832" y="853"/>
                  <a:pt x="1819" y="911"/>
                  <a:pt x="1826" y="951"/>
                </a:cubicBezTo>
                <a:cubicBezTo>
                  <a:pt x="1741" y="1088"/>
                  <a:pt x="1669" y="1324"/>
                  <a:pt x="1643" y="1585"/>
                </a:cubicBezTo>
                <a:cubicBezTo>
                  <a:pt x="1610" y="1840"/>
                  <a:pt x="1616" y="2122"/>
                  <a:pt x="1630" y="2344"/>
                </a:cubicBezTo>
                <a:cubicBezTo>
                  <a:pt x="1669" y="2979"/>
                  <a:pt x="1773" y="3613"/>
                  <a:pt x="1859" y="4130"/>
                </a:cubicBezTo>
                <a:cubicBezTo>
                  <a:pt x="1854" y="4091"/>
                  <a:pt x="1870" y="4037"/>
                  <a:pt x="1887" y="4037"/>
                </a:cubicBezTo>
                <a:cubicBezTo>
                  <a:pt x="1896" y="4037"/>
                  <a:pt x="1904" y="4050"/>
                  <a:pt x="1911" y="4084"/>
                </a:cubicBezTo>
                <a:cubicBezTo>
                  <a:pt x="1924" y="4170"/>
                  <a:pt x="1852" y="4130"/>
                  <a:pt x="1852" y="4196"/>
                </a:cubicBezTo>
                <a:cubicBezTo>
                  <a:pt x="1963" y="4673"/>
                  <a:pt x="2068" y="5170"/>
                  <a:pt x="2173" y="5681"/>
                </a:cubicBezTo>
                <a:cubicBezTo>
                  <a:pt x="1852" y="5059"/>
                  <a:pt x="1459" y="4464"/>
                  <a:pt x="982" y="3954"/>
                </a:cubicBezTo>
                <a:cubicBezTo>
                  <a:pt x="916" y="3829"/>
                  <a:pt x="799" y="3672"/>
                  <a:pt x="635" y="3548"/>
                </a:cubicBezTo>
                <a:cubicBezTo>
                  <a:pt x="557" y="3489"/>
                  <a:pt x="465" y="3430"/>
                  <a:pt x="367" y="3404"/>
                </a:cubicBezTo>
                <a:cubicBezTo>
                  <a:pt x="294" y="3380"/>
                  <a:pt x="218" y="3366"/>
                  <a:pt x="143" y="3366"/>
                </a:cubicBezTo>
                <a:cubicBezTo>
                  <a:pt x="117" y="3366"/>
                  <a:pt x="91" y="3368"/>
                  <a:pt x="66" y="3371"/>
                </a:cubicBezTo>
                <a:cubicBezTo>
                  <a:pt x="46" y="3378"/>
                  <a:pt x="20" y="3398"/>
                  <a:pt x="20" y="3424"/>
                </a:cubicBezTo>
                <a:cubicBezTo>
                  <a:pt x="1" y="3607"/>
                  <a:pt x="14" y="3751"/>
                  <a:pt x="14" y="3816"/>
                </a:cubicBezTo>
                <a:cubicBezTo>
                  <a:pt x="14" y="4071"/>
                  <a:pt x="105" y="4327"/>
                  <a:pt x="216" y="4556"/>
                </a:cubicBezTo>
                <a:cubicBezTo>
                  <a:pt x="262" y="4634"/>
                  <a:pt x="308" y="4713"/>
                  <a:pt x="354" y="4791"/>
                </a:cubicBezTo>
                <a:cubicBezTo>
                  <a:pt x="419" y="4915"/>
                  <a:pt x="491" y="5033"/>
                  <a:pt x="563" y="5144"/>
                </a:cubicBezTo>
                <a:cubicBezTo>
                  <a:pt x="576" y="5164"/>
                  <a:pt x="589" y="5177"/>
                  <a:pt x="602" y="5190"/>
                </a:cubicBezTo>
                <a:cubicBezTo>
                  <a:pt x="583" y="5190"/>
                  <a:pt x="570" y="5184"/>
                  <a:pt x="570" y="5184"/>
                </a:cubicBezTo>
                <a:lnTo>
                  <a:pt x="570" y="5184"/>
                </a:lnTo>
                <a:cubicBezTo>
                  <a:pt x="655" y="5275"/>
                  <a:pt x="655" y="5295"/>
                  <a:pt x="694" y="5321"/>
                </a:cubicBezTo>
                <a:cubicBezTo>
                  <a:pt x="733" y="5373"/>
                  <a:pt x="779" y="5426"/>
                  <a:pt x="825" y="5478"/>
                </a:cubicBezTo>
                <a:cubicBezTo>
                  <a:pt x="975" y="5694"/>
                  <a:pt x="1191" y="5890"/>
                  <a:pt x="1381" y="6041"/>
                </a:cubicBezTo>
                <a:cubicBezTo>
                  <a:pt x="1433" y="6080"/>
                  <a:pt x="1486" y="6119"/>
                  <a:pt x="1531" y="6152"/>
                </a:cubicBezTo>
                <a:cubicBezTo>
                  <a:pt x="1603" y="6211"/>
                  <a:pt x="1675" y="6263"/>
                  <a:pt x="1747" y="6322"/>
                </a:cubicBezTo>
                <a:cubicBezTo>
                  <a:pt x="1793" y="6361"/>
                  <a:pt x="1819" y="6394"/>
                  <a:pt x="1819" y="6420"/>
                </a:cubicBezTo>
                <a:lnTo>
                  <a:pt x="1845" y="6394"/>
                </a:lnTo>
                <a:cubicBezTo>
                  <a:pt x="1852" y="6400"/>
                  <a:pt x="1859" y="6407"/>
                  <a:pt x="1865" y="6414"/>
                </a:cubicBezTo>
                <a:lnTo>
                  <a:pt x="3128" y="6669"/>
                </a:lnTo>
                <a:cubicBezTo>
                  <a:pt x="3160" y="6662"/>
                  <a:pt x="3193" y="6649"/>
                  <a:pt x="3226" y="6643"/>
                </a:cubicBezTo>
                <a:cubicBezTo>
                  <a:pt x="3250" y="6638"/>
                  <a:pt x="3263" y="6636"/>
                  <a:pt x="3268" y="6636"/>
                </a:cubicBezTo>
                <a:cubicBezTo>
                  <a:pt x="3290" y="6636"/>
                  <a:pt x="3137" y="6680"/>
                  <a:pt x="3147" y="6701"/>
                </a:cubicBezTo>
                <a:cubicBezTo>
                  <a:pt x="3157" y="6699"/>
                  <a:pt x="3164" y="6698"/>
                  <a:pt x="3169" y="6698"/>
                </a:cubicBezTo>
                <a:cubicBezTo>
                  <a:pt x="3192" y="6698"/>
                  <a:pt x="3175" y="6719"/>
                  <a:pt x="3154" y="6741"/>
                </a:cubicBezTo>
                <a:cubicBezTo>
                  <a:pt x="3429" y="6682"/>
                  <a:pt x="3520" y="6669"/>
                  <a:pt x="3703" y="6571"/>
                </a:cubicBezTo>
                <a:lnTo>
                  <a:pt x="3703" y="6571"/>
                </a:lnTo>
                <a:cubicBezTo>
                  <a:pt x="3655" y="6600"/>
                  <a:pt x="3666" y="6610"/>
                  <a:pt x="3698" y="6610"/>
                </a:cubicBezTo>
                <a:cubicBezTo>
                  <a:pt x="3752" y="6610"/>
                  <a:pt x="3866" y="6580"/>
                  <a:pt x="3854" y="6564"/>
                </a:cubicBezTo>
                <a:lnTo>
                  <a:pt x="3854" y="6564"/>
                </a:lnTo>
                <a:cubicBezTo>
                  <a:pt x="3847" y="6566"/>
                  <a:pt x="3837" y="6567"/>
                  <a:pt x="3826" y="6567"/>
                </a:cubicBezTo>
                <a:cubicBezTo>
                  <a:pt x="3777" y="6567"/>
                  <a:pt x="3708" y="6546"/>
                  <a:pt x="3788" y="6525"/>
                </a:cubicBezTo>
                <a:lnTo>
                  <a:pt x="3788" y="6525"/>
                </a:lnTo>
                <a:cubicBezTo>
                  <a:pt x="3794" y="6530"/>
                  <a:pt x="3803" y="6532"/>
                  <a:pt x="3815" y="6532"/>
                </a:cubicBezTo>
                <a:cubicBezTo>
                  <a:pt x="3848" y="6532"/>
                  <a:pt x="3901" y="6515"/>
                  <a:pt x="3933" y="6515"/>
                </a:cubicBezTo>
                <a:cubicBezTo>
                  <a:pt x="3956" y="6515"/>
                  <a:pt x="3968" y="6525"/>
                  <a:pt x="3952" y="6557"/>
                </a:cubicBezTo>
                <a:cubicBezTo>
                  <a:pt x="4155" y="6512"/>
                  <a:pt x="4397" y="6433"/>
                  <a:pt x="4639" y="6342"/>
                </a:cubicBezTo>
                <a:cubicBezTo>
                  <a:pt x="4881" y="6243"/>
                  <a:pt x="5123" y="6139"/>
                  <a:pt x="5346" y="6041"/>
                </a:cubicBezTo>
                <a:cubicBezTo>
                  <a:pt x="5496" y="5975"/>
                  <a:pt x="5738" y="5890"/>
                  <a:pt x="5954" y="5792"/>
                </a:cubicBezTo>
                <a:cubicBezTo>
                  <a:pt x="6162" y="5701"/>
                  <a:pt x="6344" y="5610"/>
                  <a:pt x="6372" y="5545"/>
                </a:cubicBezTo>
                <a:lnTo>
                  <a:pt x="6372" y="5545"/>
                </a:lnTo>
                <a:cubicBezTo>
                  <a:pt x="6366" y="5552"/>
                  <a:pt x="6321" y="5563"/>
                  <a:pt x="6298" y="5563"/>
                </a:cubicBezTo>
                <a:cubicBezTo>
                  <a:pt x="6280" y="5563"/>
                  <a:pt x="6275" y="5556"/>
                  <a:pt x="6314" y="5537"/>
                </a:cubicBezTo>
                <a:cubicBezTo>
                  <a:pt x="6316" y="5536"/>
                  <a:pt x="6319" y="5536"/>
                  <a:pt x="6323" y="5536"/>
                </a:cubicBezTo>
                <a:cubicBezTo>
                  <a:pt x="6344" y="5536"/>
                  <a:pt x="6389" y="5545"/>
                  <a:pt x="6413" y="5545"/>
                </a:cubicBezTo>
                <a:cubicBezTo>
                  <a:pt x="6418" y="5545"/>
                  <a:pt x="6422" y="5544"/>
                  <a:pt x="6425" y="5543"/>
                </a:cubicBezTo>
                <a:cubicBezTo>
                  <a:pt x="6562" y="5491"/>
                  <a:pt x="6719" y="5419"/>
                  <a:pt x="6870" y="5334"/>
                </a:cubicBezTo>
                <a:cubicBezTo>
                  <a:pt x="7014" y="5249"/>
                  <a:pt x="7190" y="5151"/>
                  <a:pt x="7321" y="4994"/>
                </a:cubicBezTo>
                <a:cubicBezTo>
                  <a:pt x="7387" y="4922"/>
                  <a:pt x="7439" y="4824"/>
                  <a:pt x="7459" y="4726"/>
                </a:cubicBezTo>
                <a:cubicBezTo>
                  <a:pt x="7485" y="4621"/>
                  <a:pt x="7465" y="4516"/>
                  <a:pt x="7433" y="4431"/>
                </a:cubicBezTo>
                <a:cubicBezTo>
                  <a:pt x="7361" y="4255"/>
                  <a:pt x="7243" y="4150"/>
                  <a:pt x="7138" y="4065"/>
                </a:cubicBezTo>
                <a:cubicBezTo>
                  <a:pt x="7123" y="4080"/>
                  <a:pt x="7123" y="4104"/>
                  <a:pt x="7096" y="4104"/>
                </a:cubicBezTo>
                <a:cubicBezTo>
                  <a:pt x="7089" y="4104"/>
                  <a:pt x="7079" y="4102"/>
                  <a:pt x="7066" y="4098"/>
                </a:cubicBezTo>
                <a:cubicBezTo>
                  <a:pt x="7053" y="4071"/>
                  <a:pt x="7007" y="4039"/>
                  <a:pt x="6942" y="4013"/>
                </a:cubicBezTo>
                <a:cubicBezTo>
                  <a:pt x="6883" y="3993"/>
                  <a:pt x="6811" y="3980"/>
                  <a:pt x="6746" y="3973"/>
                </a:cubicBezTo>
                <a:cubicBezTo>
                  <a:pt x="6734" y="3973"/>
                  <a:pt x="6722" y="3972"/>
                  <a:pt x="6710" y="3972"/>
                </a:cubicBezTo>
                <a:cubicBezTo>
                  <a:pt x="6590" y="3972"/>
                  <a:pt x="6500" y="4002"/>
                  <a:pt x="6536" y="4026"/>
                </a:cubicBezTo>
                <a:cubicBezTo>
                  <a:pt x="6520" y="4021"/>
                  <a:pt x="6503" y="4019"/>
                  <a:pt x="6486" y="4019"/>
                </a:cubicBezTo>
                <a:cubicBezTo>
                  <a:pt x="6410" y="4019"/>
                  <a:pt x="6329" y="4058"/>
                  <a:pt x="6257" y="4058"/>
                </a:cubicBezTo>
                <a:cubicBezTo>
                  <a:pt x="6236" y="4058"/>
                  <a:pt x="6215" y="4054"/>
                  <a:pt x="6196" y="4045"/>
                </a:cubicBezTo>
                <a:cubicBezTo>
                  <a:pt x="6235" y="4032"/>
                  <a:pt x="6268" y="4032"/>
                  <a:pt x="6293" y="4032"/>
                </a:cubicBezTo>
                <a:cubicBezTo>
                  <a:pt x="6317" y="4032"/>
                  <a:pt x="6333" y="4032"/>
                  <a:pt x="6340" y="4019"/>
                </a:cubicBezTo>
                <a:lnTo>
                  <a:pt x="6340" y="4019"/>
                </a:lnTo>
                <a:cubicBezTo>
                  <a:pt x="6013" y="4045"/>
                  <a:pt x="6131" y="4039"/>
                  <a:pt x="5777" y="4163"/>
                </a:cubicBezTo>
                <a:cubicBezTo>
                  <a:pt x="5767" y="4148"/>
                  <a:pt x="5809" y="4124"/>
                  <a:pt x="5793" y="4124"/>
                </a:cubicBezTo>
                <a:cubicBezTo>
                  <a:pt x="5789" y="4124"/>
                  <a:pt x="5780" y="4126"/>
                  <a:pt x="5764" y="4130"/>
                </a:cubicBezTo>
                <a:cubicBezTo>
                  <a:pt x="5718" y="4163"/>
                  <a:pt x="5588" y="4222"/>
                  <a:pt x="5483" y="4268"/>
                </a:cubicBezTo>
                <a:cubicBezTo>
                  <a:pt x="5426" y="4294"/>
                  <a:pt x="5376" y="4312"/>
                  <a:pt x="5354" y="4312"/>
                </a:cubicBezTo>
                <a:cubicBezTo>
                  <a:pt x="5338" y="4312"/>
                  <a:pt x="5337" y="4303"/>
                  <a:pt x="5359" y="4281"/>
                </a:cubicBezTo>
                <a:lnTo>
                  <a:pt x="5359" y="4281"/>
                </a:lnTo>
                <a:cubicBezTo>
                  <a:pt x="5175" y="4392"/>
                  <a:pt x="5071" y="4405"/>
                  <a:pt x="4986" y="4510"/>
                </a:cubicBezTo>
                <a:cubicBezTo>
                  <a:pt x="4973" y="4508"/>
                  <a:pt x="4960" y="4507"/>
                  <a:pt x="4947" y="4507"/>
                </a:cubicBezTo>
                <a:cubicBezTo>
                  <a:pt x="4833" y="4507"/>
                  <a:pt x="4709" y="4581"/>
                  <a:pt x="4574" y="4686"/>
                </a:cubicBezTo>
                <a:cubicBezTo>
                  <a:pt x="4560" y="4693"/>
                  <a:pt x="4554" y="4699"/>
                  <a:pt x="4547" y="4706"/>
                </a:cubicBezTo>
                <a:cubicBezTo>
                  <a:pt x="5051" y="3967"/>
                  <a:pt x="5542" y="3352"/>
                  <a:pt x="5777" y="2783"/>
                </a:cubicBezTo>
                <a:cubicBezTo>
                  <a:pt x="5823" y="2737"/>
                  <a:pt x="5875" y="2671"/>
                  <a:pt x="5921" y="2580"/>
                </a:cubicBezTo>
                <a:cubicBezTo>
                  <a:pt x="5961" y="2482"/>
                  <a:pt x="6006" y="2364"/>
                  <a:pt x="5987" y="2213"/>
                </a:cubicBezTo>
                <a:cubicBezTo>
                  <a:pt x="5980" y="2141"/>
                  <a:pt x="5961" y="2069"/>
                  <a:pt x="5921" y="1997"/>
                </a:cubicBezTo>
                <a:cubicBezTo>
                  <a:pt x="5882" y="1926"/>
                  <a:pt x="5823" y="1860"/>
                  <a:pt x="5738" y="1814"/>
                </a:cubicBezTo>
                <a:cubicBezTo>
                  <a:pt x="5718" y="1801"/>
                  <a:pt x="5686" y="1782"/>
                  <a:pt x="5673" y="1782"/>
                </a:cubicBezTo>
                <a:lnTo>
                  <a:pt x="5666" y="1775"/>
                </a:lnTo>
                <a:lnTo>
                  <a:pt x="5647" y="1775"/>
                </a:lnTo>
                <a:lnTo>
                  <a:pt x="5640" y="1768"/>
                </a:lnTo>
                <a:cubicBezTo>
                  <a:pt x="5627" y="1768"/>
                  <a:pt x="5620" y="1762"/>
                  <a:pt x="5607" y="1762"/>
                </a:cubicBezTo>
                <a:cubicBezTo>
                  <a:pt x="5561" y="1755"/>
                  <a:pt x="5516" y="1755"/>
                  <a:pt x="5476" y="1755"/>
                </a:cubicBezTo>
                <a:cubicBezTo>
                  <a:pt x="5391" y="1762"/>
                  <a:pt x="5326" y="1782"/>
                  <a:pt x="5254" y="1801"/>
                </a:cubicBezTo>
                <a:cubicBezTo>
                  <a:pt x="5117" y="1840"/>
                  <a:pt x="4986" y="1906"/>
                  <a:pt x="4868" y="1991"/>
                </a:cubicBezTo>
                <a:cubicBezTo>
                  <a:pt x="4757" y="2076"/>
                  <a:pt x="4659" y="2168"/>
                  <a:pt x="4574" y="2266"/>
                </a:cubicBezTo>
                <a:cubicBezTo>
                  <a:pt x="4403" y="2455"/>
                  <a:pt x="4292" y="2652"/>
                  <a:pt x="4194" y="2802"/>
                </a:cubicBezTo>
                <a:cubicBezTo>
                  <a:pt x="4050" y="3031"/>
                  <a:pt x="3926" y="3247"/>
                  <a:pt x="3821" y="3450"/>
                </a:cubicBezTo>
                <a:cubicBezTo>
                  <a:pt x="3717" y="3653"/>
                  <a:pt x="3618" y="3842"/>
                  <a:pt x="3546" y="4039"/>
                </a:cubicBezTo>
                <a:cubicBezTo>
                  <a:pt x="3551" y="4040"/>
                  <a:pt x="3555" y="4040"/>
                  <a:pt x="3560" y="4040"/>
                </a:cubicBezTo>
                <a:cubicBezTo>
                  <a:pt x="3580" y="4040"/>
                  <a:pt x="3597" y="4029"/>
                  <a:pt x="3618" y="4013"/>
                </a:cubicBezTo>
                <a:lnTo>
                  <a:pt x="3618" y="4013"/>
                </a:lnTo>
                <a:cubicBezTo>
                  <a:pt x="3592" y="4071"/>
                  <a:pt x="3586" y="4111"/>
                  <a:pt x="3579" y="4150"/>
                </a:cubicBezTo>
                <a:cubicBezTo>
                  <a:pt x="3556" y="4138"/>
                  <a:pt x="3553" y="4103"/>
                  <a:pt x="3540" y="4103"/>
                </a:cubicBezTo>
                <a:cubicBezTo>
                  <a:pt x="3531" y="4103"/>
                  <a:pt x="3517" y="4119"/>
                  <a:pt x="3488" y="4170"/>
                </a:cubicBezTo>
                <a:cubicBezTo>
                  <a:pt x="3455" y="4255"/>
                  <a:pt x="3409" y="4359"/>
                  <a:pt x="3350" y="4477"/>
                </a:cubicBezTo>
                <a:cubicBezTo>
                  <a:pt x="3350" y="4418"/>
                  <a:pt x="3344" y="4359"/>
                  <a:pt x="3324" y="4333"/>
                </a:cubicBezTo>
                <a:cubicBezTo>
                  <a:pt x="3448" y="4287"/>
                  <a:pt x="3331" y="4111"/>
                  <a:pt x="3416" y="4045"/>
                </a:cubicBezTo>
                <a:cubicBezTo>
                  <a:pt x="3389" y="4019"/>
                  <a:pt x="3389" y="3934"/>
                  <a:pt x="3396" y="3842"/>
                </a:cubicBezTo>
                <a:cubicBezTo>
                  <a:pt x="3396" y="3751"/>
                  <a:pt x="3416" y="3653"/>
                  <a:pt x="3429" y="3581"/>
                </a:cubicBezTo>
                <a:lnTo>
                  <a:pt x="3429" y="3581"/>
                </a:lnTo>
                <a:cubicBezTo>
                  <a:pt x="3422" y="3597"/>
                  <a:pt x="3415" y="3605"/>
                  <a:pt x="3409" y="3605"/>
                </a:cubicBezTo>
                <a:cubicBezTo>
                  <a:pt x="3398" y="3605"/>
                  <a:pt x="3389" y="3577"/>
                  <a:pt x="3389" y="3522"/>
                </a:cubicBezTo>
                <a:cubicBezTo>
                  <a:pt x="3448" y="3515"/>
                  <a:pt x="3546" y="3208"/>
                  <a:pt x="3461" y="3142"/>
                </a:cubicBezTo>
                <a:lnTo>
                  <a:pt x="3461" y="3142"/>
                </a:lnTo>
                <a:cubicBezTo>
                  <a:pt x="3455" y="3221"/>
                  <a:pt x="3488" y="3260"/>
                  <a:pt x="3455" y="3280"/>
                </a:cubicBezTo>
                <a:cubicBezTo>
                  <a:pt x="3389" y="3254"/>
                  <a:pt x="3468" y="3129"/>
                  <a:pt x="3389" y="3097"/>
                </a:cubicBezTo>
                <a:lnTo>
                  <a:pt x="3501" y="3090"/>
                </a:lnTo>
                <a:cubicBezTo>
                  <a:pt x="3494" y="2684"/>
                  <a:pt x="3409" y="2482"/>
                  <a:pt x="3494" y="2226"/>
                </a:cubicBezTo>
                <a:cubicBezTo>
                  <a:pt x="3429" y="2024"/>
                  <a:pt x="3429" y="1795"/>
                  <a:pt x="3422" y="1566"/>
                </a:cubicBezTo>
                <a:cubicBezTo>
                  <a:pt x="3422" y="1343"/>
                  <a:pt x="3416" y="1114"/>
                  <a:pt x="3357" y="938"/>
                </a:cubicBezTo>
                <a:cubicBezTo>
                  <a:pt x="3346" y="912"/>
                  <a:pt x="3339" y="904"/>
                  <a:pt x="3333" y="904"/>
                </a:cubicBezTo>
                <a:cubicBezTo>
                  <a:pt x="3319" y="904"/>
                  <a:pt x="3314" y="950"/>
                  <a:pt x="3306" y="950"/>
                </a:cubicBezTo>
                <a:cubicBezTo>
                  <a:pt x="3303" y="950"/>
                  <a:pt x="3298" y="938"/>
                  <a:pt x="3291" y="905"/>
                </a:cubicBezTo>
                <a:cubicBezTo>
                  <a:pt x="3285" y="898"/>
                  <a:pt x="3331" y="820"/>
                  <a:pt x="3331" y="800"/>
                </a:cubicBezTo>
                <a:cubicBezTo>
                  <a:pt x="3331" y="781"/>
                  <a:pt x="3324" y="761"/>
                  <a:pt x="3324" y="741"/>
                </a:cubicBezTo>
                <a:cubicBezTo>
                  <a:pt x="3317" y="715"/>
                  <a:pt x="3311" y="702"/>
                  <a:pt x="3304" y="682"/>
                </a:cubicBezTo>
                <a:cubicBezTo>
                  <a:pt x="3291" y="643"/>
                  <a:pt x="3272" y="617"/>
                  <a:pt x="3272" y="611"/>
                </a:cubicBezTo>
                <a:cubicBezTo>
                  <a:pt x="3265" y="597"/>
                  <a:pt x="3252" y="486"/>
                  <a:pt x="3193" y="362"/>
                </a:cubicBezTo>
                <a:cubicBezTo>
                  <a:pt x="3167" y="303"/>
                  <a:pt x="3128" y="238"/>
                  <a:pt x="3082" y="185"/>
                </a:cubicBezTo>
                <a:cubicBezTo>
                  <a:pt x="3030" y="133"/>
                  <a:pt x="2971" y="94"/>
                  <a:pt x="2918" y="81"/>
                </a:cubicBezTo>
                <a:cubicBezTo>
                  <a:pt x="2905" y="67"/>
                  <a:pt x="2886" y="61"/>
                  <a:pt x="2873" y="48"/>
                </a:cubicBezTo>
                <a:cubicBezTo>
                  <a:pt x="2859" y="41"/>
                  <a:pt x="2853" y="41"/>
                  <a:pt x="2840" y="35"/>
                </a:cubicBezTo>
                <a:cubicBezTo>
                  <a:pt x="2833" y="28"/>
                  <a:pt x="2827" y="28"/>
                  <a:pt x="2814" y="22"/>
                </a:cubicBezTo>
                <a:cubicBezTo>
                  <a:pt x="2782" y="11"/>
                  <a:pt x="2741"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6" name="Google Shape;896;p16"/>
          <p:cNvGrpSpPr/>
          <p:nvPr/>
        </p:nvGrpSpPr>
        <p:grpSpPr>
          <a:xfrm flipH="1">
            <a:off x="7765659" y="3003571"/>
            <a:ext cx="1048443" cy="1927153"/>
            <a:chOff x="327485" y="3003571"/>
            <a:chExt cx="1048443" cy="1927153"/>
          </a:xfrm>
        </p:grpSpPr>
        <p:grpSp>
          <p:nvGrpSpPr>
            <p:cNvPr id="897" name="Google Shape;897;p16"/>
            <p:cNvGrpSpPr/>
            <p:nvPr/>
          </p:nvGrpSpPr>
          <p:grpSpPr>
            <a:xfrm>
              <a:off x="327485" y="3003571"/>
              <a:ext cx="1048443" cy="1927153"/>
              <a:chOff x="2669260" y="2499334"/>
              <a:chExt cx="1048443" cy="1927153"/>
            </a:xfrm>
          </p:grpSpPr>
          <p:sp>
            <p:nvSpPr>
              <p:cNvPr id="898" name="Google Shape;898;p16"/>
              <p:cNvSpPr/>
              <p:nvPr/>
            </p:nvSpPr>
            <p:spPr>
              <a:xfrm>
                <a:off x="2669260" y="2531725"/>
                <a:ext cx="939710" cy="1712211"/>
              </a:xfrm>
              <a:custGeom>
                <a:avLst/>
                <a:gdLst/>
                <a:ahLst/>
                <a:cxnLst/>
                <a:rect l="l" t="t" r="r" b="b"/>
                <a:pathLst>
                  <a:path w="9835" h="17920" extrusionOk="0">
                    <a:moveTo>
                      <a:pt x="6955" y="3893"/>
                    </a:moveTo>
                    <a:lnTo>
                      <a:pt x="6955" y="4324"/>
                    </a:lnTo>
                    <a:cubicBezTo>
                      <a:pt x="6949" y="4148"/>
                      <a:pt x="6949" y="4004"/>
                      <a:pt x="6955" y="3893"/>
                    </a:cubicBezTo>
                    <a:close/>
                    <a:moveTo>
                      <a:pt x="6367" y="3683"/>
                    </a:moveTo>
                    <a:cubicBezTo>
                      <a:pt x="6380" y="3925"/>
                      <a:pt x="6386" y="4161"/>
                      <a:pt x="6386" y="4390"/>
                    </a:cubicBezTo>
                    <a:cubicBezTo>
                      <a:pt x="6386" y="4391"/>
                      <a:pt x="6386" y="4391"/>
                      <a:pt x="6386" y="4391"/>
                    </a:cubicBezTo>
                    <a:cubicBezTo>
                      <a:pt x="6383" y="4391"/>
                      <a:pt x="6372" y="4375"/>
                      <a:pt x="6367" y="4364"/>
                    </a:cubicBezTo>
                    <a:lnTo>
                      <a:pt x="6367" y="3683"/>
                    </a:lnTo>
                    <a:close/>
                    <a:moveTo>
                      <a:pt x="6367" y="4599"/>
                    </a:moveTo>
                    <a:cubicBezTo>
                      <a:pt x="6373" y="4625"/>
                      <a:pt x="6380" y="4645"/>
                      <a:pt x="6386" y="4678"/>
                    </a:cubicBezTo>
                    <a:cubicBezTo>
                      <a:pt x="6380" y="4743"/>
                      <a:pt x="6373" y="4809"/>
                      <a:pt x="6367" y="4881"/>
                    </a:cubicBezTo>
                    <a:lnTo>
                      <a:pt x="6367" y="4599"/>
                    </a:lnTo>
                    <a:close/>
                    <a:moveTo>
                      <a:pt x="3619" y="6248"/>
                    </a:moveTo>
                    <a:lnTo>
                      <a:pt x="3599" y="6268"/>
                    </a:lnTo>
                    <a:lnTo>
                      <a:pt x="3593" y="6268"/>
                    </a:lnTo>
                    <a:cubicBezTo>
                      <a:pt x="3586" y="6261"/>
                      <a:pt x="3606" y="6248"/>
                      <a:pt x="3619" y="6248"/>
                    </a:cubicBezTo>
                    <a:close/>
                    <a:moveTo>
                      <a:pt x="3560" y="6294"/>
                    </a:moveTo>
                    <a:cubicBezTo>
                      <a:pt x="3560" y="6300"/>
                      <a:pt x="3560" y="6307"/>
                      <a:pt x="3560" y="6307"/>
                    </a:cubicBezTo>
                    <a:lnTo>
                      <a:pt x="3534" y="6333"/>
                    </a:lnTo>
                    <a:cubicBezTo>
                      <a:pt x="3534" y="6326"/>
                      <a:pt x="3534" y="6326"/>
                      <a:pt x="3534" y="6320"/>
                    </a:cubicBezTo>
                    <a:lnTo>
                      <a:pt x="3560" y="6294"/>
                    </a:lnTo>
                    <a:close/>
                    <a:moveTo>
                      <a:pt x="4921" y="0"/>
                    </a:moveTo>
                    <a:cubicBezTo>
                      <a:pt x="4888" y="7"/>
                      <a:pt x="4855" y="7"/>
                      <a:pt x="4816" y="13"/>
                    </a:cubicBezTo>
                    <a:cubicBezTo>
                      <a:pt x="4783" y="20"/>
                      <a:pt x="4744" y="26"/>
                      <a:pt x="4705" y="33"/>
                    </a:cubicBezTo>
                    <a:cubicBezTo>
                      <a:pt x="4672" y="39"/>
                      <a:pt x="4639" y="52"/>
                      <a:pt x="4607" y="65"/>
                    </a:cubicBezTo>
                    <a:cubicBezTo>
                      <a:pt x="4372" y="134"/>
                      <a:pt x="4217" y="253"/>
                      <a:pt x="4200" y="268"/>
                    </a:cubicBezTo>
                    <a:lnTo>
                      <a:pt x="4200" y="268"/>
                    </a:lnTo>
                    <a:cubicBezTo>
                      <a:pt x="4122" y="282"/>
                      <a:pt x="4018" y="373"/>
                      <a:pt x="3946" y="445"/>
                    </a:cubicBezTo>
                    <a:cubicBezTo>
                      <a:pt x="3905" y="494"/>
                      <a:pt x="3872" y="530"/>
                      <a:pt x="3861" y="530"/>
                    </a:cubicBezTo>
                    <a:cubicBezTo>
                      <a:pt x="3854" y="530"/>
                      <a:pt x="3855" y="516"/>
                      <a:pt x="3867" y="484"/>
                    </a:cubicBezTo>
                    <a:lnTo>
                      <a:pt x="3867" y="484"/>
                    </a:lnTo>
                    <a:cubicBezTo>
                      <a:pt x="3854" y="510"/>
                      <a:pt x="3841" y="530"/>
                      <a:pt x="3828" y="550"/>
                    </a:cubicBezTo>
                    <a:cubicBezTo>
                      <a:pt x="3815" y="569"/>
                      <a:pt x="3802" y="589"/>
                      <a:pt x="3789" y="608"/>
                    </a:cubicBezTo>
                    <a:cubicBezTo>
                      <a:pt x="3763" y="648"/>
                      <a:pt x="3737" y="687"/>
                      <a:pt x="3717" y="726"/>
                    </a:cubicBezTo>
                    <a:cubicBezTo>
                      <a:pt x="3671" y="798"/>
                      <a:pt x="3638" y="877"/>
                      <a:pt x="3632" y="968"/>
                    </a:cubicBezTo>
                    <a:cubicBezTo>
                      <a:pt x="3631" y="968"/>
                      <a:pt x="3631" y="967"/>
                      <a:pt x="3630" y="967"/>
                    </a:cubicBezTo>
                    <a:cubicBezTo>
                      <a:pt x="3613" y="967"/>
                      <a:pt x="3552" y="1088"/>
                      <a:pt x="3521" y="1263"/>
                    </a:cubicBezTo>
                    <a:cubicBezTo>
                      <a:pt x="3508" y="1348"/>
                      <a:pt x="3508" y="1459"/>
                      <a:pt x="3514" y="1557"/>
                    </a:cubicBezTo>
                    <a:cubicBezTo>
                      <a:pt x="3521" y="1655"/>
                      <a:pt x="3527" y="1760"/>
                      <a:pt x="3534" y="1852"/>
                    </a:cubicBezTo>
                    <a:cubicBezTo>
                      <a:pt x="3514" y="1865"/>
                      <a:pt x="3481" y="1845"/>
                      <a:pt x="3481" y="1930"/>
                    </a:cubicBezTo>
                    <a:cubicBezTo>
                      <a:pt x="3573" y="2290"/>
                      <a:pt x="3468" y="2741"/>
                      <a:pt x="3547" y="3068"/>
                    </a:cubicBezTo>
                    <a:cubicBezTo>
                      <a:pt x="3514" y="3533"/>
                      <a:pt x="3540" y="5044"/>
                      <a:pt x="3553" y="6228"/>
                    </a:cubicBezTo>
                    <a:cubicBezTo>
                      <a:pt x="3344" y="6241"/>
                      <a:pt x="3141" y="6248"/>
                      <a:pt x="2945" y="6248"/>
                    </a:cubicBezTo>
                    <a:cubicBezTo>
                      <a:pt x="2945" y="6176"/>
                      <a:pt x="2945" y="6111"/>
                      <a:pt x="2945" y="6032"/>
                    </a:cubicBezTo>
                    <a:cubicBezTo>
                      <a:pt x="2938" y="5986"/>
                      <a:pt x="2938" y="5940"/>
                      <a:pt x="2932" y="5888"/>
                    </a:cubicBezTo>
                    <a:cubicBezTo>
                      <a:pt x="2925" y="5836"/>
                      <a:pt x="2919" y="5790"/>
                      <a:pt x="2906" y="5744"/>
                    </a:cubicBezTo>
                    <a:cubicBezTo>
                      <a:pt x="2860" y="5554"/>
                      <a:pt x="2781" y="5378"/>
                      <a:pt x="2677" y="5240"/>
                    </a:cubicBezTo>
                    <a:cubicBezTo>
                      <a:pt x="2572" y="5096"/>
                      <a:pt x="2448" y="4979"/>
                      <a:pt x="2310" y="4900"/>
                    </a:cubicBezTo>
                    <a:cubicBezTo>
                      <a:pt x="2173" y="4822"/>
                      <a:pt x="2036" y="4776"/>
                      <a:pt x="1905" y="4756"/>
                    </a:cubicBezTo>
                    <a:cubicBezTo>
                      <a:pt x="1931" y="4743"/>
                      <a:pt x="1911" y="4724"/>
                      <a:pt x="1866" y="4704"/>
                    </a:cubicBezTo>
                    <a:cubicBezTo>
                      <a:pt x="1839" y="4697"/>
                      <a:pt x="1813" y="4684"/>
                      <a:pt x="1780" y="4678"/>
                    </a:cubicBezTo>
                    <a:cubicBezTo>
                      <a:pt x="1748" y="4671"/>
                      <a:pt x="1709" y="4665"/>
                      <a:pt x="1669" y="4658"/>
                    </a:cubicBezTo>
                    <a:cubicBezTo>
                      <a:pt x="1637" y="4645"/>
                      <a:pt x="1597" y="4652"/>
                      <a:pt x="1558" y="4645"/>
                    </a:cubicBezTo>
                    <a:cubicBezTo>
                      <a:pt x="1545" y="4645"/>
                      <a:pt x="1525" y="4639"/>
                      <a:pt x="1506" y="4639"/>
                    </a:cubicBezTo>
                    <a:lnTo>
                      <a:pt x="1460" y="4639"/>
                    </a:lnTo>
                    <a:cubicBezTo>
                      <a:pt x="1408" y="4639"/>
                      <a:pt x="1375" y="4625"/>
                      <a:pt x="1381" y="4612"/>
                    </a:cubicBezTo>
                    <a:lnTo>
                      <a:pt x="1381" y="4612"/>
                    </a:lnTo>
                    <a:cubicBezTo>
                      <a:pt x="1355" y="4619"/>
                      <a:pt x="1316" y="4625"/>
                      <a:pt x="1283" y="4639"/>
                    </a:cubicBezTo>
                    <a:cubicBezTo>
                      <a:pt x="1244" y="4652"/>
                      <a:pt x="1205" y="4658"/>
                      <a:pt x="1172" y="4671"/>
                    </a:cubicBezTo>
                    <a:cubicBezTo>
                      <a:pt x="1133" y="4684"/>
                      <a:pt x="1094" y="4697"/>
                      <a:pt x="1054" y="4710"/>
                    </a:cubicBezTo>
                    <a:cubicBezTo>
                      <a:pt x="1015" y="4724"/>
                      <a:pt x="982" y="4743"/>
                      <a:pt x="937" y="4763"/>
                    </a:cubicBezTo>
                    <a:cubicBezTo>
                      <a:pt x="786" y="4835"/>
                      <a:pt x="622" y="4933"/>
                      <a:pt x="472" y="5077"/>
                    </a:cubicBezTo>
                    <a:cubicBezTo>
                      <a:pt x="322" y="5214"/>
                      <a:pt x="197" y="5397"/>
                      <a:pt x="112" y="5620"/>
                    </a:cubicBezTo>
                    <a:cubicBezTo>
                      <a:pt x="86" y="5672"/>
                      <a:pt x="73" y="5731"/>
                      <a:pt x="60" y="5790"/>
                    </a:cubicBezTo>
                    <a:cubicBezTo>
                      <a:pt x="47" y="5849"/>
                      <a:pt x="34" y="5908"/>
                      <a:pt x="27" y="5967"/>
                    </a:cubicBezTo>
                    <a:cubicBezTo>
                      <a:pt x="14" y="6091"/>
                      <a:pt x="14" y="6202"/>
                      <a:pt x="14" y="6326"/>
                    </a:cubicBezTo>
                    <a:cubicBezTo>
                      <a:pt x="1" y="6830"/>
                      <a:pt x="8" y="7340"/>
                      <a:pt x="21" y="7838"/>
                    </a:cubicBezTo>
                    <a:lnTo>
                      <a:pt x="21" y="7851"/>
                    </a:lnTo>
                    <a:lnTo>
                      <a:pt x="21" y="7864"/>
                    </a:lnTo>
                    <a:lnTo>
                      <a:pt x="21" y="7890"/>
                    </a:lnTo>
                    <a:lnTo>
                      <a:pt x="27" y="7936"/>
                    </a:lnTo>
                    <a:lnTo>
                      <a:pt x="27" y="7982"/>
                    </a:lnTo>
                    <a:lnTo>
                      <a:pt x="34" y="8034"/>
                    </a:lnTo>
                    <a:cubicBezTo>
                      <a:pt x="40" y="8067"/>
                      <a:pt x="47" y="8099"/>
                      <a:pt x="53" y="8132"/>
                    </a:cubicBezTo>
                    <a:lnTo>
                      <a:pt x="86" y="8230"/>
                    </a:lnTo>
                    <a:cubicBezTo>
                      <a:pt x="125" y="8348"/>
                      <a:pt x="184" y="8466"/>
                      <a:pt x="256" y="8570"/>
                    </a:cubicBezTo>
                    <a:cubicBezTo>
                      <a:pt x="328" y="8675"/>
                      <a:pt x="413" y="8767"/>
                      <a:pt x="511" y="8839"/>
                    </a:cubicBezTo>
                    <a:cubicBezTo>
                      <a:pt x="603" y="8917"/>
                      <a:pt x="708" y="8976"/>
                      <a:pt x="812" y="9022"/>
                    </a:cubicBezTo>
                    <a:cubicBezTo>
                      <a:pt x="865" y="9048"/>
                      <a:pt x="917" y="9061"/>
                      <a:pt x="963" y="9074"/>
                    </a:cubicBezTo>
                    <a:cubicBezTo>
                      <a:pt x="1015" y="9087"/>
                      <a:pt x="1061" y="9094"/>
                      <a:pt x="1100" y="9100"/>
                    </a:cubicBezTo>
                    <a:cubicBezTo>
                      <a:pt x="1146" y="9107"/>
                      <a:pt x="1185" y="9113"/>
                      <a:pt x="1218" y="9113"/>
                    </a:cubicBezTo>
                    <a:lnTo>
                      <a:pt x="1316" y="9113"/>
                    </a:lnTo>
                    <a:cubicBezTo>
                      <a:pt x="1427" y="9113"/>
                      <a:pt x="1480" y="9113"/>
                      <a:pt x="1466" y="9153"/>
                    </a:cubicBezTo>
                    <a:cubicBezTo>
                      <a:pt x="1610" y="9153"/>
                      <a:pt x="1610" y="9127"/>
                      <a:pt x="1676" y="9113"/>
                    </a:cubicBezTo>
                    <a:cubicBezTo>
                      <a:pt x="2064" y="9156"/>
                      <a:pt x="2502" y="9176"/>
                      <a:pt x="2917" y="9176"/>
                    </a:cubicBezTo>
                    <a:cubicBezTo>
                      <a:pt x="3139" y="9176"/>
                      <a:pt x="3355" y="9171"/>
                      <a:pt x="3553" y="9159"/>
                    </a:cubicBezTo>
                    <a:cubicBezTo>
                      <a:pt x="3560" y="9277"/>
                      <a:pt x="3573" y="9395"/>
                      <a:pt x="3586" y="9499"/>
                    </a:cubicBezTo>
                    <a:cubicBezTo>
                      <a:pt x="3582" y="9500"/>
                      <a:pt x="3578" y="9501"/>
                      <a:pt x="3574" y="9501"/>
                    </a:cubicBezTo>
                    <a:cubicBezTo>
                      <a:pt x="3547" y="9501"/>
                      <a:pt x="3526" y="9480"/>
                      <a:pt x="3514" y="9434"/>
                    </a:cubicBezTo>
                    <a:lnTo>
                      <a:pt x="3514" y="9434"/>
                    </a:lnTo>
                    <a:cubicBezTo>
                      <a:pt x="3514" y="9666"/>
                      <a:pt x="3565" y="10004"/>
                      <a:pt x="3544" y="10004"/>
                    </a:cubicBezTo>
                    <a:cubicBezTo>
                      <a:pt x="3539" y="10004"/>
                      <a:pt x="3529" y="9984"/>
                      <a:pt x="3514" y="9938"/>
                    </a:cubicBezTo>
                    <a:lnTo>
                      <a:pt x="3514" y="9938"/>
                    </a:lnTo>
                    <a:cubicBezTo>
                      <a:pt x="3580" y="11528"/>
                      <a:pt x="3599" y="11789"/>
                      <a:pt x="3567" y="13510"/>
                    </a:cubicBezTo>
                    <a:cubicBezTo>
                      <a:pt x="3586" y="13516"/>
                      <a:pt x="3612" y="13503"/>
                      <a:pt x="3619" y="13536"/>
                    </a:cubicBezTo>
                    <a:lnTo>
                      <a:pt x="3619" y="13660"/>
                    </a:lnTo>
                    <a:cubicBezTo>
                      <a:pt x="3599" y="13974"/>
                      <a:pt x="3573" y="14733"/>
                      <a:pt x="3619" y="14818"/>
                    </a:cubicBezTo>
                    <a:lnTo>
                      <a:pt x="3619" y="15191"/>
                    </a:lnTo>
                    <a:cubicBezTo>
                      <a:pt x="3619" y="15217"/>
                      <a:pt x="3619" y="15244"/>
                      <a:pt x="3619" y="15270"/>
                    </a:cubicBezTo>
                    <a:lnTo>
                      <a:pt x="3619" y="15374"/>
                    </a:lnTo>
                    <a:cubicBezTo>
                      <a:pt x="3560" y="15420"/>
                      <a:pt x="3586" y="15603"/>
                      <a:pt x="3619" y="15643"/>
                    </a:cubicBezTo>
                    <a:lnTo>
                      <a:pt x="3619" y="15702"/>
                    </a:lnTo>
                    <a:cubicBezTo>
                      <a:pt x="3613" y="15750"/>
                      <a:pt x="3608" y="15808"/>
                      <a:pt x="3588" y="15808"/>
                    </a:cubicBezTo>
                    <a:cubicBezTo>
                      <a:pt x="3584" y="15808"/>
                      <a:pt x="3579" y="15805"/>
                      <a:pt x="3573" y="15800"/>
                    </a:cubicBezTo>
                    <a:lnTo>
                      <a:pt x="3573" y="15800"/>
                    </a:lnTo>
                    <a:cubicBezTo>
                      <a:pt x="3586" y="16343"/>
                      <a:pt x="3599" y="17062"/>
                      <a:pt x="3586" y="17841"/>
                    </a:cubicBezTo>
                    <a:lnTo>
                      <a:pt x="3586" y="17874"/>
                    </a:lnTo>
                    <a:lnTo>
                      <a:pt x="3619" y="17874"/>
                    </a:lnTo>
                    <a:cubicBezTo>
                      <a:pt x="4123" y="17880"/>
                      <a:pt x="4646" y="17893"/>
                      <a:pt x="5163" y="17919"/>
                    </a:cubicBezTo>
                    <a:cubicBezTo>
                      <a:pt x="5614" y="17893"/>
                      <a:pt x="6000" y="17874"/>
                      <a:pt x="6367" y="17874"/>
                    </a:cubicBezTo>
                    <a:lnTo>
                      <a:pt x="6393" y="17867"/>
                    </a:lnTo>
                    <a:lnTo>
                      <a:pt x="6393" y="17841"/>
                    </a:lnTo>
                    <a:cubicBezTo>
                      <a:pt x="6380" y="16833"/>
                      <a:pt x="6432" y="16022"/>
                      <a:pt x="6478" y="14746"/>
                    </a:cubicBezTo>
                    <a:cubicBezTo>
                      <a:pt x="6439" y="14465"/>
                      <a:pt x="6511" y="13987"/>
                      <a:pt x="6412" y="13896"/>
                    </a:cubicBezTo>
                    <a:cubicBezTo>
                      <a:pt x="6471" y="13837"/>
                      <a:pt x="6426" y="13248"/>
                      <a:pt x="6426" y="13104"/>
                    </a:cubicBezTo>
                    <a:lnTo>
                      <a:pt x="6426" y="13104"/>
                    </a:lnTo>
                    <a:cubicBezTo>
                      <a:pt x="6425" y="13235"/>
                      <a:pt x="6412" y="13346"/>
                      <a:pt x="6386" y="13392"/>
                    </a:cubicBezTo>
                    <a:cubicBezTo>
                      <a:pt x="6399" y="13170"/>
                      <a:pt x="6386" y="13104"/>
                      <a:pt x="6406" y="13032"/>
                    </a:cubicBezTo>
                    <a:cubicBezTo>
                      <a:pt x="6409" y="13077"/>
                      <a:pt x="6413" y="13091"/>
                      <a:pt x="6417" y="13091"/>
                    </a:cubicBezTo>
                    <a:cubicBezTo>
                      <a:pt x="6424" y="13091"/>
                      <a:pt x="6432" y="13047"/>
                      <a:pt x="6443" y="13047"/>
                    </a:cubicBezTo>
                    <a:cubicBezTo>
                      <a:pt x="6449" y="13047"/>
                      <a:pt x="6456" y="13059"/>
                      <a:pt x="6465" y="13098"/>
                    </a:cubicBezTo>
                    <a:cubicBezTo>
                      <a:pt x="6369" y="12639"/>
                      <a:pt x="6503" y="11958"/>
                      <a:pt x="6402" y="11958"/>
                    </a:cubicBezTo>
                    <a:cubicBezTo>
                      <a:pt x="6399" y="11958"/>
                      <a:pt x="6396" y="11958"/>
                      <a:pt x="6393" y="11959"/>
                    </a:cubicBezTo>
                    <a:cubicBezTo>
                      <a:pt x="6517" y="11600"/>
                      <a:pt x="6432" y="11632"/>
                      <a:pt x="6406" y="11174"/>
                    </a:cubicBezTo>
                    <a:lnTo>
                      <a:pt x="6406" y="11174"/>
                    </a:lnTo>
                    <a:cubicBezTo>
                      <a:pt x="6414" y="11203"/>
                      <a:pt x="6421" y="11216"/>
                      <a:pt x="6426" y="11216"/>
                    </a:cubicBezTo>
                    <a:cubicBezTo>
                      <a:pt x="6462" y="11216"/>
                      <a:pt x="6409" y="10482"/>
                      <a:pt x="6444" y="10482"/>
                    </a:cubicBezTo>
                    <a:cubicBezTo>
                      <a:pt x="6451" y="10482"/>
                      <a:pt x="6462" y="10515"/>
                      <a:pt x="6478" y="10592"/>
                    </a:cubicBezTo>
                    <a:cubicBezTo>
                      <a:pt x="6439" y="9951"/>
                      <a:pt x="6511" y="9872"/>
                      <a:pt x="6504" y="9225"/>
                    </a:cubicBezTo>
                    <a:cubicBezTo>
                      <a:pt x="6501" y="9224"/>
                      <a:pt x="6498" y="9223"/>
                      <a:pt x="6495" y="9223"/>
                    </a:cubicBezTo>
                    <a:cubicBezTo>
                      <a:pt x="6491" y="9223"/>
                      <a:pt x="6487" y="9224"/>
                      <a:pt x="6483" y="9224"/>
                    </a:cubicBezTo>
                    <a:cubicBezTo>
                      <a:pt x="6467" y="9224"/>
                      <a:pt x="6450" y="9218"/>
                      <a:pt x="6445" y="9159"/>
                    </a:cubicBezTo>
                    <a:cubicBezTo>
                      <a:pt x="6484" y="8963"/>
                      <a:pt x="6478" y="8878"/>
                      <a:pt x="6445" y="8878"/>
                    </a:cubicBezTo>
                    <a:cubicBezTo>
                      <a:pt x="6491" y="8669"/>
                      <a:pt x="6491" y="8086"/>
                      <a:pt x="6445" y="7903"/>
                    </a:cubicBezTo>
                    <a:lnTo>
                      <a:pt x="6445" y="7903"/>
                    </a:lnTo>
                    <a:cubicBezTo>
                      <a:pt x="6555" y="7918"/>
                      <a:pt x="6692" y="7923"/>
                      <a:pt x="6839" y="7923"/>
                    </a:cubicBezTo>
                    <a:cubicBezTo>
                      <a:pt x="7027" y="7923"/>
                      <a:pt x="7230" y="7914"/>
                      <a:pt x="7413" y="7903"/>
                    </a:cubicBezTo>
                    <a:cubicBezTo>
                      <a:pt x="7420" y="7903"/>
                      <a:pt x="7433" y="7903"/>
                      <a:pt x="7440" y="7897"/>
                    </a:cubicBezTo>
                    <a:cubicBezTo>
                      <a:pt x="7551" y="7916"/>
                      <a:pt x="7691" y="7923"/>
                      <a:pt x="7828" y="7923"/>
                    </a:cubicBezTo>
                    <a:cubicBezTo>
                      <a:pt x="8108" y="7923"/>
                      <a:pt x="8377" y="7892"/>
                      <a:pt x="8369" y="7870"/>
                    </a:cubicBezTo>
                    <a:lnTo>
                      <a:pt x="8369" y="7870"/>
                    </a:lnTo>
                    <a:cubicBezTo>
                      <a:pt x="8414" y="7877"/>
                      <a:pt x="8447" y="7877"/>
                      <a:pt x="8493" y="7884"/>
                    </a:cubicBezTo>
                    <a:lnTo>
                      <a:pt x="8611" y="7884"/>
                    </a:lnTo>
                    <a:cubicBezTo>
                      <a:pt x="8650" y="7884"/>
                      <a:pt x="8696" y="7877"/>
                      <a:pt x="8735" y="7877"/>
                    </a:cubicBezTo>
                    <a:cubicBezTo>
                      <a:pt x="8781" y="7870"/>
                      <a:pt x="8820" y="7857"/>
                      <a:pt x="8859" y="7851"/>
                    </a:cubicBezTo>
                    <a:cubicBezTo>
                      <a:pt x="9023" y="7812"/>
                      <a:pt x="9167" y="7733"/>
                      <a:pt x="9284" y="7648"/>
                    </a:cubicBezTo>
                    <a:cubicBezTo>
                      <a:pt x="9396" y="7556"/>
                      <a:pt x="9481" y="7458"/>
                      <a:pt x="9533" y="7373"/>
                    </a:cubicBezTo>
                    <a:cubicBezTo>
                      <a:pt x="9559" y="7334"/>
                      <a:pt x="9579" y="7295"/>
                      <a:pt x="9592" y="7255"/>
                    </a:cubicBezTo>
                    <a:cubicBezTo>
                      <a:pt x="9599" y="7223"/>
                      <a:pt x="9605" y="7197"/>
                      <a:pt x="9605" y="7177"/>
                    </a:cubicBezTo>
                    <a:cubicBezTo>
                      <a:pt x="9697" y="7085"/>
                      <a:pt x="9742" y="6954"/>
                      <a:pt x="9762" y="6856"/>
                    </a:cubicBezTo>
                    <a:cubicBezTo>
                      <a:pt x="9775" y="6758"/>
                      <a:pt x="9762" y="6686"/>
                      <a:pt x="9742" y="6680"/>
                    </a:cubicBezTo>
                    <a:cubicBezTo>
                      <a:pt x="9749" y="6647"/>
                      <a:pt x="9756" y="6614"/>
                      <a:pt x="9762" y="6582"/>
                    </a:cubicBezTo>
                    <a:cubicBezTo>
                      <a:pt x="9769" y="6555"/>
                      <a:pt x="9769" y="6523"/>
                      <a:pt x="9775" y="6490"/>
                    </a:cubicBezTo>
                    <a:cubicBezTo>
                      <a:pt x="9782" y="6425"/>
                      <a:pt x="9788" y="6359"/>
                      <a:pt x="9795" y="6287"/>
                    </a:cubicBezTo>
                    <a:cubicBezTo>
                      <a:pt x="9808" y="6150"/>
                      <a:pt x="9814" y="6006"/>
                      <a:pt x="9814" y="5855"/>
                    </a:cubicBezTo>
                    <a:cubicBezTo>
                      <a:pt x="9821" y="5554"/>
                      <a:pt x="9808" y="5247"/>
                      <a:pt x="9769" y="4953"/>
                    </a:cubicBezTo>
                    <a:cubicBezTo>
                      <a:pt x="9834" y="4835"/>
                      <a:pt x="9801" y="4501"/>
                      <a:pt x="9775" y="4128"/>
                    </a:cubicBezTo>
                    <a:cubicBezTo>
                      <a:pt x="9769" y="4037"/>
                      <a:pt x="9762" y="3938"/>
                      <a:pt x="9756" y="3847"/>
                    </a:cubicBezTo>
                    <a:cubicBezTo>
                      <a:pt x="9756" y="3801"/>
                      <a:pt x="9749" y="3755"/>
                      <a:pt x="9749" y="3710"/>
                    </a:cubicBezTo>
                    <a:cubicBezTo>
                      <a:pt x="9749" y="3657"/>
                      <a:pt x="9742" y="3611"/>
                      <a:pt x="9742" y="3566"/>
                    </a:cubicBezTo>
                    <a:cubicBezTo>
                      <a:pt x="9723" y="3376"/>
                      <a:pt x="9684" y="3212"/>
                      <a:pt x="9657" y="3068"/>
                    </a:cubicBezTo>
                    <a:cubicBezTo>
                      <a:pt x="9625" y="3068"/>
                      <a:pt x="9599" y="2983"/>
                      <a:pt x="9540" y="2898"/>
                    </a:cubicBezTo>
                    <a:cubicBezTo>
                      <a:pt x="9513" y="2852"/>
                      <a:pt x="9474" y="2807"/>
                      <a:pt x="9441" y="2767"/>
                    </a:cubicBezTo>
                    <a:cubicBezTo>
                      <a:pt x="9402" y="2728"/>
                      <a:pt x="9356" y="2695"/>
                      <a:pt x="9311" y="2682"/>
                    </a:cubicBezTo>
                    <a:cubicBezTo>
                      <a:pt x="9291" y="2650"/>
                      <a:pt x="9265" y="2617"/>
                      <a:pt x="9226" y="2578"/>
                    </a:cubicBezTo>
                    <a:cubicBezTo>
                      <a:pt x="9180" y="2545"/>
                      <a:pt x="9141" y="2506"/>
                      <a:pt x="9082" y="2473"/>
                    </a:cubicBezTo>
                    <a:cubicBezTo>
                      <a:pt x="8970" y="2401"/>
                      <a:pt x="8827" y="2349"/>
                      <a:pt x="8683" y="2329"/>
                    </a:cubicBezTo>
                    <a:cubicBezTo>
                      <a:pt x="8663" y="2323"/>
                      <a:pt x="8637" y="2309"/>
                      <a:pt x="8617" y="2303"/>
                    </a:cubicBezTo>
                    <a:cubicBezTo>
                      <a:pt x="8591" y="2290"/>
                      <a:pt x="8565" y="2283"/>
                      <a:pt x="8539" y="2277"/>
                    </a:cubicBezTo>
                    <a:cubicBezTo>
                      <a:pt x="8480" y="2264"/>
                      <a:pt x="8421" y="2257"/>
                      <a:pt x="8362" y="2251"/>
                    </a:cubicBezTo>
                    <a:lnTo>
                      <a:pt x="8336" y="2244"/>
                    </a:lnTo>
                    <a:lnTo>
                      <a:pt x="8166" y="2244"/>
                    </a:lnTo>
                    <a:cubicBezTo>
                      <a:pt x="8094" y="2251"/>
                      <a:pt x="8022" y="2264"/>
                      <a:pt x="7950" y="2283"/>
                    </a:cubicBezTo>
                    <a:cubicBezTo>
                      <a:pt x="7806" y="2323"/>
                      <a:pt x="7662" y="2381"/>
                      <a:pt x="7538" y="2473"/>
                    </a:cubicBezTo>
                    <a:cubicBezTo>
                      <a:pt x="7413" y="2558"/>
                      <a:pt x="7302" y="2669"/>
                      <a:pt x="7217" y="2787"/>
                    </a:cubicBezTo>
                    <a:cubicBezTo>
                      <a:pt x="7191" y="2820"/>
                      <a:pt x="7158" y="2846"/>
                      <a:pt x="7132" y="2872"/>
                    </a:cubicBezTo>
                    <a:cubicBezTo>
                      <a:pt x="7112" y="2898"/>
                      <a:pt x="7093" y="2924"/>
                      <a:pt x="7073" y="2951"/>
                    </a:cubicBezTo>
                    <a:cubicBezTo>
                      <a:pt x="7034" y="2996"/>
                      <a:pt x="7014" y="3049"/>
                      <a:pt x="6982" y="3108"/>
                    </a:cubicBezTo>
                    <a:cubicBezTo>
                      <a:pt x="6942" y="3225"/>
                      <a:pt x="6890" y="3382"/>
                      <a:pt x="6897" y="3683"/>
                    </a:cubicBezTo>
                    <a:cubicBezTo>
                      <a:pt x="6903" y="3631"/>
                      <a:pt x="6903" y="3520"/>
                      <a:pt x="6929" y="3441"/>
                    </a:cubicBezTo>
                    <a:cubicBezTo>
                      <a:pt x="6942" y="3390"/>
                      <a:pt x="6958" y="3353"/>
                      <a:pt x="6969" y="3353"/>
                    </a:cubicBezTo>
                    <a:cubicBezTo>
                      <a:pt x="6975" y="3353"/>
                      <a:pt x="6979" y="3364"/>
                      <a:pt x="6982" y="3389"/>
                    </a:cubicBezTo>
                    <a:cubicBezTo>
                      <a:pt x="6949" y="3389"/>
                      <a:pt x="6923" y="3585"/>
                      <a:pt x="6955" y="3598"/>
                    </a:cubicBezTo>
                    <a:cubicBezTo>
                      <a:pt x="6955" y="3552"/>
                      <a:pt x="6962" y="3520"/>
                      <a:pt x="6969" y="3500"/>
                    </a:cubicBezTo>
                    <a:lnTo>
                      <a:pt x="6969" y="3500"/>
                    </a:lnTo>
                    <a:cubicBezTo>
                      <a:pt x="6955" y="3559"/>
                      <a:pt x="6955" y="3618"/>
                      <a:pt x="6955" y="3683"/>
                    </a:cubicBezTo>
                    <a:lnTo>
                      <a:pt x="6955" y="3716"/>
                    </a:lnTo>
                    <a:lnTo>
                      <a:pt x="6772" y="3683"/>
                    </a:lnTo>
                    <a:lnTo>
                      <a:pt x="6772" y="3683"/>
                    </a:lnTo>
                    <a:cubicBezTo>
                      <a:pt x="6772" y="3703"/>
                      <a:pt x="6811" y="3677"/>
                      <a:pt x="6811" y="3749"/>
                    </a:cubicBezTo>
                    <a:cubicBezTo>
                      <a:pt x="6818" y="4024"/>
                      <a:pt x="6805" y="4508"/>
                      <a:pt x="6798" y="4907"/>
                    </a:cubicBezTo>
                    <a:cubicBezTo>
                      <a:pt x="6694" y="4907"/>
                      <a:pt x="6609" y="4913"/>
                      <a:pt x="6543" y="4920"/>
                    </a:cubicBezTo>
                    <a:cubicBezTo>
                      <a:pt x="6537" y="4344"/>
                      <a:pt x="6511" y="3729"/>
                      <a:pt x="6497" y="3108"/>
                    </a:cubicBezTo>
                    <a:cubicBezTo>
                      <a:pt x="6491" y="2774"/>
                      <a:pt x="6491" y="2440"/>
                      <a:pt x="6491" y="2113"/>
                    </a:cubicBezTo>
                    <a:cubicBezTo>
                      <a:pt x="6491" y="1950"/>
                      <a:pt x="6497" y="1786"/>
                      <a:pt x="6504" y="1623"/>
                    </a:cubicBezTo>
                    <a:lnTo>
                      <a:pt x="6504" y="1564"/>
                    </a:lnTo>
                    <a:lnTo>
                      <a:pt x="6504" y="1537"/>
                    </a:lnTo>
                    <a:lnTo>
                      <a:pt x="6504" y="1518"/>
                    </a:lnTo>
                    <a:lnTo>
                      <a:pt x="6511" y="1511"/>
                    </a:lnTo>
                    <a:lnTo>
                      <a:pt x="6511" y="1498"/>
                    </a:lnTo>
                    <a:cubicBezTo>
                      <a:pt x="6511" y="1459"/>
                      <a:pt x="6511" y="1420"/>
                      <a:pt x="6511" y="1380"/>
                    </a:cubicBezTo>
                    <a:cubicBezTo>
                      <a:pt x="6504" y="1289"/>
                      <a:pt x="6491" y="1197"/>
                      <a:pt x="6471" y="1112"/>
                    </a:cubicBezTo>
                    <a:cubicBezTo>
                      <a:pt x="6386" y="968"/>
                      <a:pt x="6295" y="746"/>
                      <a:pt x="6111" y="530"/>
                    </a:cubicBezTo>
                    <a:cubicBezTo>
                      <a:pt x="5941" y="314"/>
                      <a:pt x="5680" y="118"/>
                      <a:pt x="5392" y="46"/>
                    </a:cubicBezTo>
                    <a:cubicBezTo>
                      <a:pt x="5346" y="33"/>
                      <a:pt x="5287" y="20"/>
                      <a:pt x="5228" y="13"/>
                    </a:cubicBezTo>
                    <a:cubicBezTo>
                      <a:pt x="5163" y="0"/>
                      <a:pt x="5097" y="0"/>
                      <a:pt x="5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6"/>
              <p:cNvSpPr/>
              <p:nvPr/>
            </p:nvSpPr>
            <p:spPr>
              <a:xfrm>
                <a:off x="3059381" y="2566695"/>
                <a:ext cx="42614" cy="1669693"/>
              </a:xfrm>
              <a:custGeom>
                <a:avLst/>
                <a:gdLst/>
                <a:ahLst/>
                <a:cxnLst/>
                <a:rect l="l" t="t" r="r" b="b"/>
                <a:pathLst>
                  <a:path w="446" h="17475" extrusionOk="0">
                    <a:moveTo>
                      <a:pt x="288" y="4410"/>
                    </a:moveTo>
                    <a:lnTo>
                      <a:pt x="288" y="4410"/>
                    </a:lnTo>
                    <a:cubicBezTo>
                      <a:pt x="288" y="4412"/>
                      <a:pt x="288" y="4414"/>
                      <a:pt x="288" y="4416"/>
                    </a:cubicBezTo>
                    <a:lnTo>
                      <a:pt x="288" y="4416"/>
                    </a:lnTo>
                    <a:cubicBezTo>
                      <a:pt x="289" y="4414"/>
                      <a:pt x="289" y="4412"/>
                      <a:pt x="288" y="4410"/>
                    </a:cubicBezTo>
                    <a:close/>
                    <a:moveTo>
                      <a:pt x="249" y="9434"/>
                    </a:moveTo>
                    <a:cubicBezTo>
                      <a:pt x="288" y="9474"/>
                      <a:pt x="295" y="9526"/>
                      <a:pt x="275" y="9585"/>
                    </a:cubicBezTo>
                    <a:cubicBezTo>
                      <a:pt x="279" y="9594"/>
                      <a:pt x="280" y="9598"/>
                      <a:pt x="279" y="9598"/>
                    </a:cubicBezTo>
                    <a:cubicBezTo>
                      <a:pt x="275" y="9598"/>
                      <a:pt x="210" y="9473"/>
                      <a:pt x="249" y="9434"/>
                    </a:cubicBezTo>
                    <a:close/>
                    <a:moveTo>
                      <a:pt x="105" y="12751"/>
                    </a:moveTo>
                    <a:cubicBezTo>
                      <a:pt x="106" y="12753"/>
                      <a:pt x="107" y="12754"/>
                      <a:pt x="108" y="12756"/>
                    </a:cubicBezTo>
                    <a:lnTo>
                      <a:pt x="108" y="12756"/>
                    </a:lnTo>
                    <a:cubicBezTo>
                      <a:pt x="107" y="12754"/>
                      <a:pt x="106" y="12753"/>
                      <a:pt x="105" y="12751"/>
                    </a:cubicBezTo>
                    <a:close/>
                    <a:moveTo>
                      <a:pt x="104" y="14676"/>
                    </a:moveTo>
                    <a:cubicBezTo>
                      <a:pt x="104" y="14678"/>
                      <a:pt x="104" y="14679"/>
                      <a:pt x="105" y="14681"/>
                    </a:cubicBezTo>
                    <a:cubicBezTo>
                      <a:pt x="105" y="14679"/>
                      <a:pt x="104" y="14678"/>
                      <a:pt x="104" y="14676"/>
                    </a:cubicBezTo>
                    <a:close/>
                    <a:moveTo>
                      <a:pt x="20" y="0"/>
                    </a:moveTo>
                    <a:cubicBezTo>
                      <a:pt x="20" y="7"/>
                      <a:pt x="59" y="0"/>
                      <a:pt x="59" y="20"/>
                    </a:cubicBezTo>
                    <a:cubicBezTo>
                      <a:pt x="66" y="164"/>
                      <a:pt x="13" y="485"/>
                      <a:pt x="79" y="563"/>
                    </a:cubicBezTo>
                    <a:cubicBezTo>
                      <a:pt x="56" y="563"/>
                      <a:pt x="53" y="584"/>
                      <a:pt x="30" y="584"/>
                    </a:cubicBezTo>
                    <a:cubicBezTo>
                      <a:pt x="27" y="584"/>
                      <a:pt x="24" y="583"/>
                      <a:pt x="20" y="583"/>
                    </a:cubicBezTo>
                    <a:lnTo>
                      <a:pt x="20" y="583"/>
                    </a:lnTo>
                    <a:cubicBezTo>
                      <a:pt x="27" y="956"/>
                      <a:pt x="131" y="1394"/>
                      <a:pt x="40" y="1773"/>
                    </a:cubicBezTo>
                    <a:cubicBezTo>
                      <a:pt x="131" y="1865"/>
                      <a:pt x="53" y="2048"/>
                      <a:pt x="53" y="2205"/>
                    </a:cubicBezTo>
                    <a:cubicBezTo>
                      <a:pt x="46" y="2306"/>
                      <a:pt x="83" y="2553"/>
                      <a:pt x="97" y="2553"/>
                    </a:cubicBezTo>
                    <a:lnTo>
                      <a:pt x="97" y="2553"/>
                    </a:lnTo>
                    <a:cubicBezTo>
                      <a:pt x="50" y="2587"/>
                      <a:pt x="96" y="2674"/>
                      <a:pt x="70" y="2674"/>
                    </a:cubicBezTo>
                    <a:cubicBezTo>
                      <a:pt x="65" y="2674"/>
                      <a:pt x="58" y="2670"/>
                      <a:pt x="46" y="2663"/>
                    </a:cubicBezTo>
                    <a:lnTo>
                      <a:pt x="46" y="2663"/>
                    </a:lnTo>
                    <a:cubicBezTo>
                      <a:pt x="92" y="2715"/>
                      <a:pt x="46" y="2761"/>
                      <a:pt x="105" y="2814"/>
                    </a:cubicBezTo>
                    <a:cubicBezTo>
                      <a:pt x="104" y="2813"/>
                      <a:pt x="103" y="2813"/>
                      <a:pt x="102" y="2813"/>
                    </a:cubicBezTo>
                    <a:cubicBezTo>
                      <a:pt x="60" y="2813"/>
                      <a:pt x="80" y="2960"/>
                      <a:pt x="112" y="3069"/>
                    </a:cubicBezTo>
                    <a:cubicBezTo>
                      <a:pt x="92" y="3075"/>
                      <a:pt x="59" y="3069"/>
                      <a:pt x="59" y="3095"/>
                    </a:cubicBezTo>
                    <a:cubicBezTo>
                      <a:pt x="151" y="3206"/>
                      <a:pt x="46" y="3344"/>
                      <a:pt x="125" y="3442"/>
                    </a:cubicBezTo>
                    <a:cubicBezTo>
                      <a:pt x="92" y="3586"/>
                      <a:pt x="118" y="4070"/>
                      <a:pt x="138" y="4436"/>
                    </a:cubicBezTo>
                    <a:cubicBezTo>
                      <a:pt x="125" y="4436"/>
                      <a:pt x="114" y="4422"/>
                      <a:pt x="107" y="4422"/>
                    </a:cubicBezTo>
                    <a:cubicBezTo>
                      <a:pt x="104" y="4422"/>
                      <a:pt x="101" y="4425"/>
                      <a:pt x="98" y="4436"/>
                    </a:cubicBezTo>
                    <a:cubicBezTo>
                      <a:pt x="157" y="4770"/>
                      <a:pt x="53" y="5051"/>
                      <a:pt x="184" y="5254"/>
                    </a:cubicBezTo>
                    <a:cubicBezTo>
                      <a:pt x="178" y="5252"/>
                      <a:pt x="173" y="5251"/>
                      <a:pt x="168" y="5251"/>
                    </a:cubicBezTo>
                    <a:cubicBezTo>
                      <a:pt x="102" y="5251"/>
                      <a:pt x="150" y="5412"/>
                      <a:pt x="98" y="5412"/>
                    </a:cubicBezTo>
                    <a:cubicBezTo>
                      <a:pt x="96" y="5412"/>
                      <a:pt x="94" y="5411"/>
                      <a:pt x="92" y="5411"/>
                    </a:cubicBezTo>
                    <a:lnTo>
                      <a:pt x="92" y="5411"/>
                    </a:lnTo>
                    <a:cubicBezTo>
                      <a:pt x="190" y="5561"/>
                      <a:pt x="112" y="5817"/>
                      <a:pt x="92" y="6104"/>
                    </a:cubicBezTo>
                    <a:cubicBezTo>
                      <a:pt x="72" y="6412"/>
                      <a:pt x="118" y="6726"/>
                      <a:pt x="138" y="6988"/>
                    </a:cubicBezTo>
                    <a:cubicBezTo>
                      <a:pt x="150" y="7113"/>
                      <a:pt x="193" y="7184"/>
                      <a:pt x="133" y="7184"/>
                    </a:cubicBezTo>
                    <a:cubicBezTo>
                      <a:pt x="130" y="7184"/>
                      <a:pt x="128" y="7184"/>
                      <a:pt x="125" y="7184"/>
                    </a:cubicBezTo>
                    <a:lnTo>
                      <a:pt x="125" y="7184"/>
                    </a:lnTo>
                    <a:cubicBezTo>
                      <a:pt x="118" y="7230"/>
                      <a:pt x="151" y="7230"/>
                      <a:pt x="164" y="7249"/>
                    </a:cubicBezTo>
                    <a:cubicBezTo>
                      <a:pt x="72" y="7485"/>
                      <a:pt x="79" y="7786"/>
                      <a:pt x="170" y="7962"/>
                    </a:cubicBezTo>
                    <a:cubicBezTo>
                      <a:pt x="161" y="7964"/>
                      <a:pt x="152" y="7965"/>
                      <a:pt x="143" y="7965"/>
                    </a:cubicBezTo>
                    <a:cubicBezTo>
                      <a:pt x="119" y="7965"/>
                      <a:pt x="102" y="7957"/>
                      <a:pt x="92" y="7943"/>
                    </a:cubicBezTo>
                    <a:lnTo>
                      <a:pt x="92" y="7943"/>
                    </a:lnTo>
                    <a:cubicBezTo>
                      <a:pt x="97" y="8011"/>
                      <a:pt x="145" y="8113"/>
                      <a:pt x="122" y="8113"/>
                    </a:cubicBezTo>
                    <a:cubicBezTo>
                      <a:pt x="117" y="8113"/>
                      <a:pt x="107" y="8107"/>
                      <a:pt x="92" y="8093"/>
                    </a:cubicBezTo>
                    <a:lnTo>
                      <a:pt x="92" y="8093"/>
                    </a:lnTo>
                    <a:cubicBezTo>
                      <a:pt x="157" y="8577"/>
                      <a:pt x="177" y="8656"/>
                      <a:pt x="144" y="9179"/>
                    </a:cubicBezTo>
                    <a:cubicBezTo>
                      <a:pt x="153" y="9179"/>
                      <a:pt x="162" y="9179"/>
                      <a:pt x="171" y="9179"/>
                    </a:cubicBezTo>
                    <a:cubicBezTo>
                      <a:pt x="189" y="9179"/>
                      <a:pt x="203" y="9181"/>
                      <a:pt x="203" y="9199"/>
                    </a:cubicBezTo>
                    <a:cubicBezTo>
                      <a:pt x="185" y="9264"/>
                      <a:pt x="135" y="9576"/>
                      <a:pt x="209" y="9576"/>
                    </a:cubicBezTo>
                    <a:cubicBezTo>
                      <a:pt x="216" y="9576"/>
                      <a:pt x="225" y="9573"/>
                      <a:pt x="236" y="9565"/>
                    </a:cubicBezTo>
                    <a:lnTo>
                      <a:pt x="236" y="9565"/>
                    </a:lnTo>
                    <a:cubicBezTo>
                      <a:pt x="229" y="9670"/>
                      <a:pt x="157" y="9690"/>
                      <a:pt x="223" y="9735"/>
                    </a:cubicBezTo>
                    <a:cubicBezTo>
                      <a:pt x="122" y="9741"/>
                      <a:pt x="172" y="9823"/>
                      <a:pt x="211" y="9823"/>
                    </a:cubicBezTo>
                    <a:cubicBezTo>
                      <a:pt x="213" y="9823"/>
                      <a:pt x="214" y="9823"/>
                      <a:pt x="215" y="9823"/>
                    </a:cubicBezTo>
                    <a:lnTo>
                      <a:pt x="215" y="9823"/>
                    </a:lnTo>
                    <a:cubicBezTo>
                      <a:pt x="191" y="9834"/>
                      <a:pt x="196" y="9870"/>
                      <a:pt x="169" y="9870"/>
                    </a:cubicBezTo>
                    <a:cubicBezTo>
                      <a:pt x="164" y="9870"/>
                      <a:pt x="158" y="9869"/>
                      <a:pt x="151" y="9866"/>
                    </a:cubicBezTo>
                    <a:lnTo>
                      <a:pt x="151" y="9866"/>
                    </a:lnTo>
                    <a:cubicBezTo>
                      <a:pt x="177" y="10141"/>
                      <a:pt x="184" y="10560"/>
                      <a:pt x="125" y="10952"/>
                    </a:cubicBezTo>
                    <a:cubicBezTo>
                      <a:pt x="223" y="11463"/>
                      <a:pt x="151" y="11724"/>
                      <a:pt x="85" y="12254"/>
                    </a:cubicBezTo>
                    <a:cubicBezTo>
                      <a:pt x="125" y="12339"/>
                      <a:pt x="53" y="12483"/>
                      <a:pt x="151" y="12509"/>
                    </a:cubicBezTo>
                    <a:cubicBezTo>
                      <a:pt x="92" y="12529"/>
                      <a:pt x="138" y="12706"/>
                      <a:pt x="138" y="12751"/>
                    </a:cubicBezTo>
                    <a:cubicBezTo>
                      <a:pt x="144" y="12712"/>
                      <a:pt x="151" y="12679"/>
                      <a:pt x="177" y="12660"/>
                    </a:cubicBezTo>
                    <a:lnTo>
                      <a:pt x="177" y="12660"/>
                    </a:lnTo>
                    <a:cubicBezTo>
                      <a:pt x="164" y="12732"/>
                      <a:pt x="184" y="12751"/>
                      <a:pt x="157" y="12771"/>
                    </a:cubicBezTo>
                    <a:cubicBezTo>
                      <a:pt x="156" y="12759"/>
                      <a:pt x="153" y="12755"/>
                      <a:pt x="150" y="12755"/>
                    </a:cubicBezTo>
                    <a:cubicBezTo>
                      <a:pt x="143" y="12755"/>
                      <a:pt x="135" y="12767"/>
                      <a:pt x="124" y="12767"/>
                    </a:cubicBezTo>
                    <a:cubicBezTo>
                      <a:pt x="119" y="12767"/>
                      <a:pt x="114" y="12764"/>
                      <a:pt x="108" y="12756"/>
                    </a:cubicBezTo>
                    <a:lnTo>
                      <a:pt x="108" y="12756"/>
                    </a:lnTo>
                    <a:cubicBezTo>
                      <a:pt x="193" y="12897"/>
                      <a:pt x="64" y="13098"/>
                      <a:pt x="166" y="13098"/>
                    </a:cubicBezTo>
                    <a:cubicBezTo>
                      <a:pt x="167" y="13098"/>
                      <a:pt x="169" y="13098"/>
                      <a:pt x="170" y="13098"/>
                    </a:cubicBezTo>
                    <a:lnTo>
                      <a:pt x="170" y="13098"/>
                    </a:lnTo>
                    <a:cubicBezTo>
                      <a:pt x="46" y="13203"/>
                      <a:pt x="131" y="13196"/>
                      <a:pt x="157" y="13334"/>
                    </a:cubicBezTo>
                    <a:cubicBezTo>
                      <a:pt x="149" y="13324"/>
                      <a:pt x="142" y="13320"/>
                      <a:pt x="137" y="13320"/>
                    </a:cubicBezTo>
                    <a:cubicBezTo>
                      <a:pt x="101" y="13320"/>
                      <a:pt x="154" y="13543"/>
                      <a:pt x="120" y="13543"/>
                    </a:cubicBezTo>
                    <a:cubicBezTo>
                      <a:pt x="113" y="13543"/>
                      <a:pt x="102" y="13534"/>
                      <a:pt x="85" y="13510"/>
                    </a:cubicBezTo>
                    <a:lnTo>
                      <a:pt x="85" y="13510"/>
                    </a:lnTo>
                    <a:cubicBezTo>
                      <a:pt x="125" y="13707"/>
                      <a:pt x="53" y="13726"/>
                      <a:pt x="59" y="13922"/>
                    </a:cubicBezTo>
                    <a:cubicBezTo>
                      <a:pt x="68" y="13922"/>
                      <a:pt x="77" y="13922"/>
                      <a:pt x="86" y="13922"/>
                    </a:cubicBezTo>
                    <a:cubicBezTo>
                      <a:pt x="104" y="13922"/>
                      <a:pt x="118" y="13925"/>
                      <a:pt x="118" y="13942"/>
                    </a:cubicBezTo>
                    <a:cubicBezTo>
                      <a:pt x="79" y="14001"/>
                      <a:pt x="85" y="14027"/>
                      <a:pt x="125" y="14027"/>
                    </a:cubicBezTo>
                    <a:cubicBezTo>
                      <a:pt x="72" y="14093"/>
                      <a:pt x="72" y="14289"/>
                      <a:pt x="131" y="14328"/>
                    </a:cubicBezTo>
                    <a:cubicBezTo>
                      <a:pt x="60" y="14399"/>
                      <a:pt x="72" y="14552"/>
                      <a:pt x="104" y="14676"/>
                    </a:cubicBezTo>
                    <a:lnTo>
                      <a:pt x="104" y="14676"/>
                    </a:lnTo>
                    <a:cubicBezTo>
                      <a:pt x="98" y="14648"/>
                      <a:pt x="117" y="14615"/>
                      <a:pt x="129" y="14615"/>
                    </a:cubicBezTo>
                    <a:cubicBezTo>
                      <a:pt x="134" y="14615"/>
                      <a:pt x="138" y="14621"/>
                      <a:pt x="138" y="14636"/>
                    </a:cubicBezTo>
                    <a:cubicBezTo>
                      <a:pt x="125" y="14642"/>
                      <a:pt x="112" y="14662"/>
                      <a:pt x="105" y="14681"/>
                    </a:cubicBezTo>
                    <a:cubicBezTo>
                      <a:pt x="54" y="14778"/>
                      <a:pt x="97" y="14956"/>
                      <a:pt x="129" y="14956"/>
                    </a:cubicBezTo>
                    <a:cubicBezTo>
                      <a:pt x="130" y="14956"/>
                      <a:pt x="131" y="14956"/>
                      <a:pt x="131" y="14956"/>
                    </a:cubicBezTo>
                    <a:lnTo>
                      <a:pt x="131" y="14956"/>
                    </a:lnTo>
                    <a:cubicBezTo>
                      <a:pt x="66" y="15146"/>
                      <a:pt x="59" y="15355"/>
                      <a:pt x="144" y="15394"/>
                    </a:cubicBezTo>
                    <a:cubicBezTo>
                      <a:pt x="72" y="15466"/>
                      <a:pt x="112" y="15538"/>
                      <a:pt x="151" y="15545"/>
                    </a:cubicBezTo>
                    <a:cubicBezTo>
                      <a:pt x="72" y="15689"/>
                      <a:pt x="59" y="15885"/>
                      <a:pt x="125" y="16062"/>
                    </a:cubicBezTo>
                    <a:cubicBezTo>
                      <a:pt x="0" y="16134"/>
                      <a:pt x="249" y="16467"/>
                      <a:pt x="105" y="16631"/>
                    </a:cubicBezTo>
                    <a:cubicBezTo>
                      <a:pt x="164" y="16637"/>
                      <a:pt x="85" y="16729"/>
                      <a:pt x="170" y="16775"/>
                    </a:cubicBezTo>
                    <a:cubicBezTo>
                      <a:pt x="138" y="16821"/>
                      <a:pt x="138" y="16906"/>
                      <a:pt x="177" y="16991"/>
                    </a:cubicBezTo>
                    <a:cubicBezTo>
                      <a:pt x="134" y="17058"/>
                      <a:pt x="119" y="17155"/>
                      <a:pt x="122" y="17259"/>
                    </a:cubicBezTo>
                    <a:lnTo>
                      <a:pt x="118" y="17259"/>
                    </a:lnTo>
                    <a:lnTo>
                      <a:pt x="118" y="17266"/>
                    </a:lnTo>
                    <a:cubicBezTo>
                      <a:pt x="118" y="17272"/>
                      <a:pt x="118" y="17279"/>
                      <a:pt x="118" y="17285"/>
                    </a:cubicBezTo>
                    <a:cubicBezTo>
                      <a:pt x="118" y="17311"/>
                      <a:pt x="118" y="17331"/>
                      <a:pt x="118" y="17351"/>
                    </a:cubicBezTo>
                    <a:cubicBezTo>
                      <a:pt x="118" y="17382"/>
                      <a:pt x="130" y="17413"/>
                      <a:pt x="148" y="17455"/>
                    </a:cubicBezTo>
                    <a:lnTo>
                      <a:pt x="148" y="17455"/>
                    </a:lnTo>
                    <a:cubicBezTo>
                      <a:pt x="148" y="17456"/>
                      <a:pt x="148" y="17457"/>
                      <a:pt x="149" y="17458"/>
                    </a:cubicBezTo>
                    <a:lnTo>
                      <a:pt x="149" y="17458"/>
                    </a:lnTo>
                    <a:cubicBezTo>
                      <a:pt x="142" y="17449"/>
                      <a:pt x="137" y="17445"/>
                      <a:pt x="132" y="17445"/>
                    </a:cubicBezTo>
                    <a:cubicBezTo>
                      <a:pt x="122" y="17445"/>
                      <a:pt x="116" y="17458"/>
                      <a:pt x="112" y="17475"/>
                    </a:cubicBezTo>
                    <a:lnTo>
                      <a:pt x="288" y="17475"/>
                    </a:lnTo>
                    <a:cubicBezTo>
                      <a:pt x="294" y="17451"/>
                      <a:pt x="295" y="17422"/>
                      <a:pt x="285" y="17422"/>
                    </a:cubicBezTo>
                    <a:cubicBezTo>
                      <a:pt x="284" y="17422"/>
                      <a:pt x="283" y="17422"/>
                      <a:pt x="282" y="17423"/>
                    </a:cubicBezTo>
                    <a:cubicBezTo>
                      <a:pt x="282" y="17429"/>
                      <a:pt x="276" y="17437"/>
                      <a:pt x="268" y="17445"/>
                    </a:cubicBezTo>
                    <a:lnTo>
                      <a:pt x="268" y="17445"/>
                    </a:lnTo>
                    <a:cubicBezTo>
                      <a:pt x="283" y="17418"/>
                      <a:pt x="286" y="17397"/>
                      <a:pt x="283" y="17371"/>
                    </a:cubicBezTo>
                    <a:lnTo>
                      <a:pt x="283" y="17371"/>
                    </a:lnTo>
                    <a:cubicBezTo>
                      <a:pt x="288" y="17372"/>
                      <a:pt x="294" y="17374"/>
                      <a:pt x="301" y="17377"/>
                    </a:cubicBezTo>
                    <a:cubicBezTo>
                      <a:pt x="327" y="17194"/>
                      <a:pt x="288" y="16925"/>
                      <a:pt x="282" y="16709"/>
                    </a:cubicBezTo>
                    <a:cubicBezTo>
                      <a:pt x="275" y="16559"/>
                      <a:pt x="341" y="16238"/>
                      <a:pt x="262" y="16186"/>
                    </a:cubicBezTo>
                    <a:lnTo>
                      <a:pt x="262" y="16186"/>
                    </a:lnTo>
                    <a:cubicBezTo>
                      <a:pt x="267" y="16191"/>
                      <a:pt x="246" y="16228"/>
                      <a:pt x="236" y="16228"/>
                    </a:cubicBezTo>
                    <a:cubicBezTo>
                      <a:pt x="232" y="16228"/>
                      <a:pt x="229" y="16224"/>
                      <a:pt x="229" y="16212"/>
                    </a:cubicBezTo>
                    <a:cubicBezTo>
                      <a:pt x="229" y="16206"/>
                      <a:pt x="282" y="16173"/>
                      <a:pt x="282" y="16166"/>
                    </a:cubicBezTo>
                    <a:cubicBezTo>
                      <a:pt x="367" y="15905"/>
                      <a:pt x="223" y="15486"/>
                      <a:pt x="295" y="15277"/>
                    </a:cubicBezTo>
                    <a:cubicBezTo>
                      <a:pt x="286" y="15277"/>
                      <a:pt x="277" y="15277"/>
                      <a:pt x="269" y="15277"/>
                    </a:cubicBezTo>
                    <a:cubicBezTo>
                      <a:pt x="253" y="15277"/>
                      <a:pt x="240" y="15274"/>
                      <a:pt x="236" y="15257"/>
                    </a:cubicBezTo>
                    <a:cubicBezTo>
                      <a:pt x="297" y="15214"/>
                      <a:pt x="290" y="15018"/>
                      <a:pt x="241" y="15018"/>
                    </a:cubicBezTo>
                    <a:cubicBezTo>
                      <a:pt x="237" y="15018"/>
                      <a:pt x="233" y="15019"/>
                      <a:pt x="229" y="15022"/>
                    </a:cubicBezTo>
                    <a:cubicBezTo>
                      <a:pt x="269" y="14969"/>
                      <a:pt x="197" y="14904"/>
                      <a:pt x="262" y="14865"/>
                    </a:cubicBezTo>
                    <a:lnTo>
                      <a:pt x="262" y="14865"/>
                    </a:lnTo>
                    <a:cubicBezTo>
                      <a:pt x="269" y="14904"/>
                      <a:pt x="236" y="14923"/>
                      <a:pt x="262" y="14930"/>
                    </a:cubicBezTo>
                    <a:cubicBezTo>
                      <a:pt x="301" y="14786"/>
                      <a:pt x="275" y="14838"/>
                      <a:pt x="256" y="14675"/>
                    </a:cubicBezTo>
                    <a:cubicBezTo>
                      <a:pt x="257" y="14674"/>
                      <a:pt x="259" y="14674"/>
                      <a:pt x="261" y="14674"/>
                    </a:cubicBezTo>
                    <a:cubicBezTo>
                      <a:pt x="271" y="14674"/>
                      <a:pt x="279" y="14683"/>
                      <a:pt x="286" y="14683"/>
                    </a:cubicBezTo>
                    <a:cubicBezTo>
                      <a:pt x="289" y="14683"/>
                      <a:pt x="293" y="14680"/>
                      <a:pt x="295" y="14668"/>
                    </a:cubicBezTo>
                    <a:cubicBezTo>
                      <a:pt x="260" y="14628"/>
                      <a:pt x="241" y="14468"/>
                      <a:pt x="272" y="14468"/>
                    </a:cubicBezTo>
                    <a:cubicBezTo>
                      <a:pt x="276" y="14468"/>
                      <a:pt x="282" y="14471"/>
                      <a:pt x="288" y="14479"/>
                    </a:cubicBezTo>
                    <a:cubicBezTo>
                      <a:pt x="256" y="14380"/>
                      <a:pt x="295" y="14335"/>
                      <a:pt x="242" y="14282"/>
                    </a:cubicBezTo>
                    <a:cubicBezTo>
                      <a:pt x="399" y="14191"/>
                      <a:pt x="249" y="14007"/>
                      <a:pt x="249" y="13785"/>
                    </a:cubicBezTo>
                    <a:cubicBezTo>
                      <a:pt x="249" y="13504"/>
                      <a:pt x="393" y="13098"/>
                      <a:pt x="282" y="13026"/>
                    </a:cubicBezTo>
                    <a:cubicBezTo>
                      <a:pt x="350" y="12992"/>
                      <a:pt x="236" y="12816"/>
                      <a:pt x="281" y="12816"/>
                    </a:cubicBezTo>
                    <a:cubicBezTo>
                      <a:pt x="288" y="12816"/>
                      <a:pt x="299" y="12820"/>
                      <a:pt x="314" y="12830"/>
                    </a:cubicBezTo>
                    <a:cubicBezTo>
                      <a:pt x="262" y="12418"/>
                      <a:pt x="334" y="12064"/>
                      <a:pt x="282" y="11790"/>
                    </a:cubicBezTo>
                    <a:cubicBezTo>
                      <a:pt x="445" y="11554"/>
                      <a:pt x="275" y="10893"/>
                      <a:pt x="301" y="10579"/>
                    </a:cubicBezTo>
                    <a:cubicBezTo>
                      <a:pt x="327" y="10337"/>
                      <a:pt x="386" y="10134"/>
                      <a:pt x="360" y="9945"/>
                    </a:cubicBezTo>
                    <a:cubicBezTo>
                      <a:pt x="334" y="9945"/>
                      <a:pt x="321" y="9958"/>
                      <a:pt x="308" y="9971"/>
                    </a:cubicBezTo>
                    <a:cubicBezTo>
                      <a:pt x="308" y="9945"/>
                      <a:pt x="295" y="9925"/>
                      <a:pt x="282" y="9905"/>
                    </a:cubicBezTo>
                    <a:cubicBezTo>
                      <a:pt x="312" y="9905"/>
                      <a:pt x="329" y="9918"/>
                      <a:pt x="340" y="9918"/>
                    </a:cubicBezTo>
                    <a:cubicBezTo>
                      <a:pt x="349" y="9918"/>
                      <a:pt x="355" y="9911"/>
                      <a:pt x="360" y="9886"/>
                    </a:cubicBezTo>
                    <a:cubicBezTo>
                      <a:pt x="334" y="9690"/>
                      <a:pt x="439" y="9264"/>
                      <a:pt x="321" y="9192"/>
                    </a:cubicBezTo>
                    <a:cubicBezTo>
                      <a:pt x="334" y="9153"/>
                      <a:pt x="380" y="9120"/>
                      <a:pt x="314" y="9107"/>
                    </a:cubicBezTo>
                    <a:lnTo>
                      <a:pt x="314" y="9107"/>
                    </a:lnTo>
                    <a:cubicBezTo>
                      <a:pt x="314" y="9120"/>
                      <a:pt x="321" y="9147"/>
                      <a:pt x="301" y="9147"/>
                    </a:cubicBezTo>
                    <a:cubicBezTo>
                      <a:pt x="306" y="9104"/>
                      <a:pt x="313" y="9072"/>
                      <a:pt x="326" y="9072"/>
                    </a:cubicBezTo>
                    <a:cubicBezTo>
                      <a:pt x="334" y="9072"/>
                      <a:pt x="342" y="9081"/>
                      <a:pt x="354" y="9101"/>
                    </a:cubicBezTo>
                    <a:cubicBezTo>
                      <a:pt x="314" y="9003"/>
                      <a:pt x="347" y="8950"/>
                      <a:pt x="288" y="8891"/>
                    </a:cubicBezTo>
                    <a:cubicBezTo>
                      <a:pt x="334" y="8833"/>
                      <a:pt x="354" y="8564"/>
                      <a:pt x="262" y="8499"/>
                    </a:cubicBezTo>
                    <a:cubicBezTo>
                      <a:pt x="373" y="8473"/>
                      <a:pt x="236" y="8401"/>
                      <a:pt x="314" y="8368"/>
                    </a:cubicBezTo>
                    <a:cubicBezTo>
                      <a:pt x="249" y="8342"/>
                      <a:pt x="262" y="8224"/>
                      <a:pt x="275" y="8159"/>
                    </a:cubicBezTo>
                    <a:lnTo>
                      <a:pt x="275" y="8159"/>
                    </a:lnTo>
                    <a:cubicBezTo>
                      <a:pt x="270" y="8166"/>
                      <a:pt x="264" y="8169"/>
                      <a:pt x="258" y="8169"/>
                    </a:cubicBezTo>
                    <a:cubicBezTo>
                      <a:pt x="246" y="8169"/>
                      <a:pt x="234" y="8158"/>
                      <a:pt x="229" y="8132"/>
                    </a:cubicBezTo>
                    <a:cubicBezTo>
                      <a:pt x="295" y="8126"/>
                      <a:pt x="367" y="7989"/>
                      <a:pt x="282" y="7956"/>
                    </a:cubicBezTo>
                    <a:lnTo>
                      <a:pt x="282" y="7956"/>
                    </a:lnTo>
                    <a:cubicBezTo>
                      <a:pt x="275" y="7995"/>
                      <a:pt x="314" y="8015"/>
                      <a:pt x="282" y="8021"/>
                    </a:cubicBezTo>
                    <a:cubicBezTo>
                      <a:pt x="216" y="8008"/>
                      <a:pt x="288" y="7956"/>
                      <a:pt x="203" y="7943"/>
                    </a:cubicBezTo>
                    <a:lnTo>
                      <a:pt x="321" y="7936"/>
                    </a:lnTo>
                    <a:cubicBezTo>
                      <a:pt x="295" y="7753"/>
                      <a:pt x="216" y="7661"/>
                      <a:pt x="308" y="7544"/>
                    </a:cubicBezTo>
                    <a:cubicBezTo>
                      <a:pt x="197" y="7360"/>
                      <a:pt x="360" y="7132"/>
                      <a:pt x="288" y="6961"/>
                    </a:cubicBezTo>
                    <a:cubicBezTo>
                      <a:pt x="284" y="6949"/>
                      <a:pt x="279" y="6945"/>
                      <a:pt x="273" y="6945"/>
                    </a:cubicBezTo>
                    <a:cubicBezTo>
                      <a:pt x="261" y="6945"/>
                      <a:pt x="249" y="6965"/>
                      <a:pt x="240" y="6965"/>
                    </a:cubicBezTo>
                    <a:cubicBezTo>
                      <a:pt x="235" y="6965"/>
                      <a:pt x="231" y="6959"/>
                      <a:pt x="229" y="6942"/>
                    </a:cubicBezTo>
                    <a:cubicBezTo>
                      <a:pt x="229" y="6935"/>
                      <a:pt x="288" y="6903"/>
                      <a:pt x="288" y="6896"/>
                    </a:cubicBezTo>
                    <a:cubicBezTo>
                      <a:pt x="301" y="6863"/>
                      <a:pt x="269" y="6817"/>
                      <a:pt x="269" y="6811"/>
                    </a:cubicBezTo>
                    <a:cubicBezTo>
                      <a:pt x="269" y="6798"/>
                      <a:pt x="282" y="6621"/>
                      <a:pt x="236" y="6530"/>
                    </a:cubicBezTo>
                    <a:cubicBezTo>
                      <a:pt x="301" y="6425"/>
                      <a:pt x="288" y="6176"/>
                      <a:pt x="242" y="6117"/>
                    </a:cubicBezTo>
                    <a:lnTo>
                      <a:pt x="242" y="6117"/>
                    </a:lnTo>
                    <a:cubicBezTo>
                      <a:pt x="245" y="6120"/>
                      <a:pt x="248" y="6122"/>
                      <a:pt x="252" y="6122"/>
                    </a:cubicBezTo>
                    <a:cubicBezTo>
                      <a:pt x="289" y="6122"/>
                      <a:pt x="328" y="5916"/>
                      <a:pt x="256" y="5856"/>
                    </a:cubicBezTo>
                    <a:cubicBezTo>
                      <a:pt x="327" y="5718"/>
                      <a:pt x="314" y="5431"/>
                      <a:pt x="314" y="5228"/>
                    </a:cubicBezTo>
                    <a:cubicBezTo>
                      <a:pt x="308" y="4942"/>
                      <a:pt x="295" y="4651"/>
                      <a:pt x="288" y="4416"/>
                    </a:cubicBezTo>
                    <a:lnTo>
                      <a:pt x="288" y="4416"/>
                    </a:lnTo>
                    <a:cubicBezTo>
                      <a:pt x="286" y="4431"/>
                      <a:pt x="264" y="4452"/>
                      <a:pt x="247" y="4452"/>
                    </a:cubicBezTo>
                    <a:cubicBezTo>
                      <a:pt x="239" y="4452"/>
                      <a:pt x="231" y="4446"/>
                      <a:pt x="229" y="4430"/>
                    </a:cubicBezTo>
                    <a:cubicBezTo>
                      <a:pt x="236" y="4390"/>
                      <a:pt x="295" y="4416"/>
                      <a:pt x="308" y="4384"/>
                    </a:cubicBezTo>
                    <a:cubicBezTo>
                      <a:pt x="216" y="3703"/>
                      <a:pt x="354" y="2925"/>
                      <a:pt x="203" y="2159"/>
                    </a:cubicBezTo>
                    <a:cubicBezTo>
                      <a:pt x="275" y="1970"/>
                      <a:pt x="249" y="1571"/>
                      <a:pt x="256" y="1486"/>
                    </a:cubicBezTo>
                    <a:cubicBezTo>
                      <a:pt x="288" y="1263"/>
                      <a:pt x="170" y="1021"/>
                      <a:pt x="177" y="792"/>
                    </a:cubicBezTo>
                    <a:lnTo>
                      <a:pt x="177" y="792"/>
                    </a:lnTo>
                    <a:cubicBezTo>
                      <a:pt x="177" y="792"/>
                      <a:pt x="216" y="812"/>
                      <a:pt x="216" y="812"/>
                    </a:cubicBezTo>
                    <a:cubicBezTo>
                      <a:pt x="197" y="740"/>
                      <a:pt x="223" y="746"/>
                      <a:pt x="177" y="707"/>
                    </a:cubicBezTo>
                    <a:cubicBezTo>
                      <a:pt x="288" y="445"/>
                      <a:pt x="131" y="53"/>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6"/>
              <p:cNvSpPr/>
              <p:nvPr/>
            </p:nvSpPr>
            <p:spPr>
              <a:xfrm>
                <a:off x="3085656" y="3343688"/>
                <a:ext cx="1338" cy="2580"/>
              </a:xfrm>
              <a:custGeom>
                <a:avLst/>
                <a:gdLst/>
                <a:ahLst/>
                <a:cxnLst/>
                <a:rect l="l" t="t" r="r" b="b"/>
                <a:pathLst>
                  <a:path w="14" h="27" extrusionOk="0">
                    <a:moveTo>
                      <a:pt x="13" y="0"/>
                    </a:moveTo>
                    <a:cubicBezTo>
                      <a:pt x="7" y="7"/>
                      <a:pt x="7" y="14"/>
                      <a:pt x="0" y="27"/>
                    </a:cubicBezTo>
                    <a:cubicBezTo>
                      <a:pt x="7" y="20"/>
                      <a:pt x="13" y="14"/>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6"/>
              <p:cNvSpPr/>
              <p:nvPr/>
            </p:nvSpPr>
            <p:spPr>
              <a:xfrm>
                <a:off x="3124353" y="2542904"/>
                <a:ext cx="42614" cy="1689184"/>
              </a:xfrm>
              <a:custGeom>
                <a:avLst/>
                <a:gdLst/>
                <a:ahLst/>
                <a:cxnLst/>
                <a:rect l="l" t="t" r="r" b="b"/>
                <a:pathLst>
                  <a:path w="446" h="17679" extrusionOk="0">
                    <a:moveTo>
                      <a:pt x="216" y="817"/>
                    </a:moveTo>
                    <a:cubicBezTo>
                      <a:pt x="216" y="818"/>
                      <a:pt x="217" y="818"/>
                      <a:pt x="217" y="819"/>
                    </a:cubicBezTo>
                    <a:cubicBezTo>
                      <a:pt x="217" y="818"/>
                      <a:pt x="217" y="818"/>
                      <a:pt x="216" y="817"/>
                    </a:cubicBezTo>
                    <a:close/>
                    <a:moveTo>
                      <a:pt x="289" y="4391"/>
                    </a:moveTo>
                    <a:cubicBezTo>
                      <a:pt x="289" y="4394"/>
                      <a:pt x="289" y="4397"/>
                      <a:pt x="289" y="4400"/>
                    </a:cubicBezTo>
                    <a:lnTo>
                      <a:pt x="289" y="4400"/>
                    </a:lnTo>
                    <a:cubicBezTo>
                      <a:pt x="289" y="4397"/>
                      <a:pt x="289" y="4393"/>
                      <a:pt x="289" y="4391"/>
                    </a:cubicBezTo>
                    <a:close/>
                    <a:moveTo>
                      <a:pt x="249" y="9396"/>
                    </a:moveTo>
                    <a:lnTo>
                      <a:pt x="249" y="9396"/>
                    </a:lnTo>
                    <a:cubicBezTo>
                      <a:pt x="289" y="9435"/>
                      <a:pt x="289" y="9487"/>
                      <a:pt x="276" y="9546"/>
                    </a:cubicBezTo>
                    <a:cubicBezTo>
                      <a:pt x="279" y="9555"/>
                      <a:pt x="281" y="9559"/>
                      <a:pt x="280" y="9559"/>
                    </a:cubicBezTo>
                    <a:cubicBezTo>
                      <a:pt x="276" y="9559"/>
                      <a:pt x="210" y="9434"/>
                      <a:pt x="249" y="9396"/>
                    </a:cubicBezTo>
                    <a:close/>
                    <a:moveTo>
                      <a:pt x="101" y="14600"/>
                    </a:moveTo>
                    <a:lnTo>
                      <a:pt x="101" y="14600"/>
                    </a:lnTo>
                    <a:cubicBezTo>
                      <a:pt x="101" y="14606"/>
                      <a:pt x="102" y="14611"/>
                      <a:pt x="105" y="14616"/>
                    </a:cubicBezTo>
                    <a:cubicBezTo>
                      <a:pt x="104" y="14611"/>
                      <a:pt x="102" y="14605"/>
                      <a:pt x="101" y="14600"/>
                    </a:cubicBezTo>
                    <a:close/>
                    <a:moveTo>
                      <a:pt x="20" y="7"/>
                    </a:moveTo>
                    <a:cubicBezTo>
                      <a:pt x="20" y="14"/>
                      <a:pt x="60" y="1"/>
                      <a:pt x="60" y="27"/>
                    </a:cubicBezTo>
                    <a:cubicBezTo>
                      <a:pt x="66" y="164"/>
                      <a:pt x="14" y="491"/>
                      <a:pt x="73" y="563"/>
                    </a:cubicBezTo>
                    <a:cubicBezTo>
                      <a:pt x="53" y="563"/>
                      <a:pt x="53" y="590"/>
                      <a:pt x="20" y="590"/>
                    </a:cubicBezTo>
                    <a:cubicBezTo>
                      <a:pt x="27" y="963"/>
                      <a:pt x="132" y="1394"/>
                      <a:pt x="33" y="1774"/>
                    </a:cubicBezTo>
                    <a:cubicBezTo>
                      <a:pt x="132" y="1859"/>
                      <a:pt x="53" y="2042"/>
                      <a:pt x="47" y="2206"/>
                    </a:cubicBezTo>
                    <a:cubicBezTo>
                      <a:pt x="47" y="2306"/>
                      <a:pt x="83" y="2547"/>
                      <a:pt x="97" y="2547"/>
                    </a:cubicBezTo>
                    <a:cubicBezTo>
                      <a:pt x="97" y="2547"/>
                      <a:pt x="98" y="2547"/>
                      <a:pt x="98" y="2547"/>
                    </a:cubicBezTo>
                    <a:lnTo>
                      <a:pt x="98" y="2547"/>
                    </a:lnTo>
                    <a:cubicBezTo>
                      <a:pt x="50" y="2585"/>
                      <a:pt x="92" y="2668"/>
                      <a:pt x="69" y="2668"/>
                    </a:cubicBezTo>
                    <a:cubicBezTo>
                      <a:pt x="64" y="2668"/>
                      <a:pt x="57" y="2665"/>
                      <a:pt x="47" y="2657"/>
                    </a:cubicBezTo>
                    <a:lnTo>
                      <a:pt x="47" y="2657"/>
                    </a:lnTo>
                    <a:cubicBezTo>
                      <a:pt x="92" y="2709"/>
                      <a:pt x="40" y="2755"/>
                      <a:pt x="105" y="2807"/>
                    </a:cubicBezTo>
                    <a:cubicBezTo>
                      <a:pt x="104" y="2807"/>
                      <a:pt x="104" y="2807"/>
                      <a:pt x="103" y="2807"/>
                    </a:cubicBezTo>
                    <a:cubicBezTo>
                      <a:pt x="60" y="2807"/>
                      <a:pt x="80" y="2954"/>
                      <a:pt x="112" y="3063"/>
                    </a:cubicBezTo>
                    <a:cubicBezTo>
                      <a:pt x="92" y="3069"/>
                      <a:pt x="60" y="3063"/>
                      <a:pt x="60" y="3089"/>
                    </a:cubicBezTo>
                    <a:cubicBezTo>
                      <a:pt x="151" y="3200"/>
                      <a:pt x="47" y="3331"/>
                      <a:pt x="125" y="3429"/>
                    </a:cubicBezTo>
                    <a:cubicBezTo>
                      <a:pt x="86" y="3573"/>
                      <a:pt x="119" y="4057"/>
                      <a:pt x="138" y="4423"/>
                    </a:cubicBezTo>
                    <a:cubicBezTo>
                      <a:pt x="121" y="4423"/>
                      <a:pt x="112" y="4409"/>
                      <a:pt x="106" y="4409"/>
                    </a:cubicBezTo>
                    <a:cubicBezTo>
                      <a:pt x="103" y="4409"/>
                      <a:pt x="101" y="4412"/>
                      <a:pt x="99" y="4423"/>
                    </a:cubicBezTo>
                    <a:cubicBezTo>
                      <a:pt x="158" y="4757"/>
                      <a:pt x="53" y="5038"/>
                      <a:pt x="177" y="5241"/>
                    </a:cubicBezTo>
                    <a:cubicBezTo>
                      <a:pt x="171" y="5239"/>
                      <a:pt x="165" y="5237"/>
                      <a:pt x="160" y="5237"/>
                    </a:cubicBezTo>
                    <a:cubicBezTo>
                      <a:pt x="104" y="5237"/>
                      <a:pt x="149" y="5392"/>
                      <a:pt x="98" y="5392"/>
                    </a:cubicBezTo>
                    <a:cubicBezTo>
                      <a:pt x="96" y="5392"/>
                      <a:pt x="94" y="5392"/>
                      <a:pt x="92" y="5392"/>
                    </a:cubicBezTo>
                    <a:lnTo>
                      <a:pt x="92" y="5392"/>
                    </a:lnTo>
                    <a:cubicBezTo>
                      <a:pt x="190" y="5542"/>
                      <a:pt x="112" y="5797"/>
                      <a:pt x="92" y="6085"/>
                    </a:cubicBezTo>
                    <a:cubicBezTo>
                      <a:pt x="73" y="6386"/>
                      <a:pt x="119" y="6700"/>
                      <a:pt x="138" y="6962"/>
                    </a:cubicBezTo>
                    <a:cubicBezTo>
                      <a:pt x="144" y="7087"/>
                      <a:pt x="187" y="7158"/>
                      <a:pt x="133" y="7158"/>
                    </a:cubicBezTo>
                    <a:cubicBezTo>
                      <a:pt x="130" y="7158"/>
                      <a:pt x="128" y="7158"/>
                      <a:pt x="125" y="7158"/>
                    </a:cubicBezTo>
                    <a:lnTo>
                      <a:pt x="125" y="7158"/>
                    </a:lnTo>
                    <a:cubicBezTo>
                      <a:pt x="119" y="7204"/>
                      <a:pt x="151" y="7204"/>
                      <a:pt x="164" y="7223"/>
                    </a:cubicBezTo>
                    <a:cubicBezTo>
                      <a:pt x="73" y="7459"/>
                      <a:pt x="79" y="7753"/>
                      <a:pt x="164" y="7937"/>
                    </a:cubicBezTo>
                    <a:cubicBezTo>
                      <a:pt x="132" y="7937"/>
                      <a:pt x="105" y="7930"/>
                      <a:pt x="92" y="7917"/>
                    </a:cubicBezTo>
                    <a:lnTo>
                      <a:pt x="92" y="7917"/>
                    </a:lnTo>
                    <a:cubicBezTo>
                      <a:pt x="92" y="7985"/>
                      <a:pt x="143" y="8088"/>
                      <a:pt x="122" y="8088"/>
                    </a:cubicBezTo>
                    <a:cubicBezTo>
                      <a:pt x="117" y="8088"/>
                      <a:pt x="108" y="8082"/>
                      <a:pt x="92" y="8067"/>
                    </a:cubicBezTo>
                    <a:lnTo>
                      <a:pt x="92" y="8067"/>
                    </a:lnTo>
                    <a:cubicBezTo>
                      <a:pt x="158" y="8545"/>
                      <a:pt x="177" y="8624"/>
                      <a:pt x="145" y="9140"/>
                    </a:cubicBezTo>
                    <a:cubicBezTo>
                      <a:pt x="171" y="9147"/>
                      <a:pt x="204" y="9134"/>
                      <a:pt x="204" y="9160"/>
                    </a:cubicBezTo>
                    <a:cubicBezTo>
                      <a:pt x="186" y="9231"/>
                      <a:pt x="136" y="9537"/>
                      <a:pt x="209" y="9537"/>
                    </a:cubicBezTo>
                    <a:cubicBezTo>
                      <a:pt x="217" y="9537"/>
                      <a:pt x="226" y="9534"/>
                      <a:pt x="236" y="9526"/>
                    </a:cubicBezTo>
                    <a:lnTo>
                      <a:pt x="236" y="9526"/>
                    </a:lnTo>
                    <a:cubicBezTo>
                      <a:pt x="230" y="9631"/>
                      <a:pt x="158" y="9651"/>
                      <a:pt x="223" y="9696"/>
                    </a:cubicBezTo>
                    <a:cubicBezTo>
                      <a:pt x="120" y="9709"/>
                      <a:pt x="174" y="9788"/>
                      <a:pt x="214" y="9789"/>
                    </a:cubicBezTo>
                    <a:lnTo>
                      <a:pt x="214" y="9789"/>
                    </a:lnTo>
                    <a:cubicBezTo>
                      <a:pt x="190" y="9797"/>
                      <a:pt x="197" y="9836"/>
                      <a:pt x="165" y="9836"/>
                    </a:cubicBezTo>
                    <a:cubicBezTo>
                      <a:pt x="161" y="9836"/>
                      <a:pt x="156" y="9835"/>
                      <a:pt x="151" y="9834"/>
                    </a:cubicBezTo>
                    <a:lnTo>
                      <a:pt x="151" y="9834"/>
                    </a:lnTo>
                    <a:cubicBezTo>
                      <a:pt x="177" y="10102"/>
                      <a:pt x="177" y="10521"/>
                      <a:pt x="125" y="10913"/>
                    </a:cubicBezTo>
                    <a:cubicBezTo>
                      <a:pt x="223" y="11417"/>
                      <a:pt x="151" y="11679"/>
                      <a:pt x="86" y="12202"/>
                    </a:cubicBezTo>
                    <a:cubicBezTo>
                      <a:pt x="125" y="12287"/>
                      <a:pt x="53" y="12431"/>
                      <a:pt x="151" y="12464"/>
                    </a:cubicBezTo>
                    <a:cubicBezTo>
                      <a:pt x="92" y="12477"/>
                      <a:pt x="138" y="12654"/>
                      <a:pt x="138" y="12699"/>
                    </a:cubicBezTo>
                    <a:cubicBezTo>
                      <a:pt x="145" y="12660"/>
                      <a:pt x="151" y="12627"/>
                      <a:pt x="177" y="12614"/>
                    </a:cubicBezTo>
                    <a:lnTo>
                      <a:pt x="177" y="12614"/>
                    </a:lnTo>
                    <a:cubicBezTo>
                      <a:pt x="164" y="12680"/>
                      <a:pt x="184" y="12699"/>
                      <a:pt x="158" y="12719"/>
                    </a:cubicBezTo>
                    <a:cubicBezTo>
                      <a:pt x="154" y="12707"/>
                      <a:pt x="151" y="12703"/>
                      <a:pt x="147" y="12703"/>
                    </a:cubicBezTo>
                    <a:cubicBezTo>
                      <a:pt x="140" y="12703"/>
                      <a:pt x="132" y="12715"/>
                      <a:pt x="121" y="12715"/>
                    </a:cubicBezTo>
                    <a:cubicBezTo>
                      <a:pt x="115" y="12715"/>
                      <a:pt x="108" y="12712"/>
                      <a:pt x="99" y="12699"/>
                    </a:cubicBezTo>
                    <a:lnTo>
                      <a:pt x="99" y="12699"/>
                    </a:lnTo>
                    <a:cubicBezTo>
                      <a:pt x="194" y="12839"/>
                      <a:pt x="68" y="13040"/>
                      <a:pt x="162" y="13040"/>
                    </a:cubicBezTo>
                    <a:cubicBezTo>
                      <a:pt x="164" y="13040"/>
                      <a:pt x="168" y="13040"/>
                      <a:pt x="171" y="13040"/>
                    </a:cubicBezTo>
                    <a:lnTo>
                      <a:pt x="171" y="13040"/>
                    </a:lnTo>
                    <a:cubicBezTo>
                      <a:pt x="47" y="13151"/>
                      <a:pt x="132" y="13144"/>
                      <a:pt x="158" y="13282"/>
                    </a:cubicBezTo>
                    <a:cubicBezTo>
                      <a:pt x="149" y="13272"/>
                      <a:pt x="143" y="13268"/>
                      <a:pt x="138" y="13268"/>
                    </a:cubicBezTo>
                    <a:cubicBezTo>
                      <a:pt x="102" y="13268"/>
                      <a:pt x="155" y="13489"/>
                      <a:pt x="120" y="13489"/>
                    </a:cubicBezTo>
                    <a:cubicBezTo>
                      <a:pt x="112" y="13489"/>
                      <a:pt x="102" y="13480"/>
                      <a:pt x="86" y="13458"/>
                    </a:cubicBezTo>
                    <a:lnTo>
                      <a:pt x="86" y="13458"/>
                    </a:lnTo>
                    <a:cubicBezTo>
                      <a:pt x="125" y="13648"/>
                      <a:pt x="53" y="13674"/>
                      <a:pt x="60" y="13864"/>
                    </a:cubicBezTo>
                    <a:cubicBezTo>
                      <a:pt x="86" y="13870"/>
                      <a:pt x="119" y="13857"/>
                      <a:pt x="119" y="13884"/>
                    </a:cubicBezTo>
                    <a:cubicBezTo>
                      <a:pt x="79" y="13942"/>
                      <a:pt x="86" y="13969"/>
                      <a:pt x="125" y="13969"/>
                    </a:cubicBezTo>
                    <a:cubicBezTo>
                      <a:pt x="73" y="14034"/>
                      <a:pt x="73" y="14230"/>
                      <a:pt x="132" y="14276"/>
                    </a:cubicBezTo>
                    <a:cubicBezTo>
                      <a:pt x="63" y="14338"/>
                      <a:pt x="72" y="14484"/>
                      <a:pt x="101" y="14600"/>
                    </a:cubicBezTo>
                    <a:lnTo>
                      <a:pt x="101" y="14600"/>
                    </a:lnTo>
                    <a:cubicBezTo>
                      <a:pt x="101" y="14579"/>
                      <a:pt x="117" y="14556"/>
                      <a:pt x="128" y="14556"/>
                    </a:cubicBezTo>
                    <a:cubicBezTo>
                      <a:pt x="134" y="14556"/>
                      <a:pt x="138" y="14562"/>
                      <a:pt x="138" y="14577"/>
                    </a:cubicBezTo>
                    <a:cubicBezTo>
                      <a:pt x="125" y="14584"/>
                      <a:pt x="112" y="14603"/>
                      <a:pt x="105" y="14616"/>
                    </a:cubicBezTo>
                    <a:cubicBezTo>
                      <a:pt x="48" y="14719"/>
                      <a:pt x="91" y="14898"/>
                      <a:pt x="130" y="14898"/>
                    </a:cubicBezTo>
                    <a:cubicBezTo>
                      <a:pt x="130" y="14898"/>
                      <a:pt x="131" y="14898"/>
                      <a:pt x="132" y="14898"/>
                    </a:cubicBezTo>
                    <a:lnTo>
                      <a:pt x="132" y="14898"/>
                    </a:lnTo>
                    <a:cubicBezTo>
                      <a:pt x="66" y="15081"/>
                      <a:pt x="60" y="15290"/>
                      <a:pt x="145" y="15329"/>
                    </a:cubicBezTo>
                    <a:cubicBezTo>
                      <a:pt x="73" y="15401"/>
                      <a:pt x="112" y="15473"/>
                      <a:pt x="151" y="15480"/>
                    </a:cubicBezTo>
                    <a:cubicBezTo>
                      <a:pt x="73" y="15624"/>
                      <a:pt x="60" y="15820"/>
                      <a:pt x="125" y="15997"/>
                    </a:cubicBezTo>
                    <a:cubicBezTo>
                      <a:pt x="1" y="16069"/>
                      <a:pt x="249" y="16402"/>
                      <a:pt x="105" y="16559"/>
                    </a:cubicBezTo>
                    <a:cubicBezTo>
                      <a:pt x="164" y="16566"/>
                      <a:pt x="79" y="16657"/>
                      <a:pt x="164" y="16710"/>
                    </a:cubicBezTo>
                    <a:cubicBezTo>
                      <a:pt x="138" y="16749"/>
                      <a:pt x="138" y="16841"/>
                      <a:pt x="171" y="16926"/>
                    </a:cubicBezTo>
                    <a:cubicBezTo>
                      <a:pt x="105" y="17037"/>
                      <a:pt x="112" y="17227"/>
                      <a:pt x="151" y="17397"/>
                    </a:cubicBezTo>
                    <a:cubicBezTo>
                      <a:pt x="86" y="17501"/>
                      <a:pt x="119" y="17508"/>
                      <a:pt x="138" y="17678"/>
                    </a:cubicBezTo>
                    <a:cubicBezTo>
                      <a:pt x="144" y="17656"/>
                      <a:pt x="149" y="17584"/>
                      <a:pt x="178" y="17584"/>
                    </a:cubicBezTo>
                    <a:cubicBezTo>
                      <a:pt x="183" y="17584"/>
                      <a:pt x="190" y="17587"/>
                      <a:pt x="197" y="17593"/>
                    </a:cubicBezTo>
                    <a:cubicBezTo>
                      <a:pt x="171" y="17593"/>
                      <a:pt x="171" y="17652"/>
                      <a:pt x="197" y="17658"/>
                    </a:cubicBezTo>
                    <a:cubicBezTo>
                      <a:pt x="199" y="17625"/>
                      <a:pt x="200" y="17614"/>
                      <a:pt x="202" y="17614"/>
                    </a:cubicBezTo>
                    <a:cubicBezTo>
                      <a:pt x="206" y="17614"/>
                      <a:pt x="213" y="17678"/>
                      <a:pt x="236" y="17678"/>
                    </a:cubicBezTo>
                    <a:cubicBezTo>
                      <a:pt x="236" y="17665"/>
                      <a:pt x="241" y="17660"/>
                      <a:pt x="249" y="17660"/>
                    </a:cubicBezTo>
                    <a:cubicBezTo>
                      <a:pt x="256" y="17660"/>
                      <a:pt x="266" y="17665"/>
                      <a:pt x="276" y="17672"/>
                    </a:cubicBezTo>
                    <a:cubicBezTo>
                      <a:pt x="282" y="17547"/>
                      <a:pt x="289" y="17508"/>
                      <a:pt x="249" y="17416"/>
                    </a:cubicBezTo>
                    <a:lnTo>
                      <a:pt x="249" y="17416"/>
                    </a:lnTo>
                    <a:cubicBezTo>
                      <a:pt x="256" y="17429"/>
                      <a:pt x="262" y="17434"/>
                      <a:pt x="267" y="17434"/>
                    </a:cubicBezTo>
                    <a:cubicBezTo>
                      <a:pt x="290" y="17434"/>
                      <a:pt x="302" y="17351"/>
                      <a:pt x="284" y="17351"/>
                    </a:cubicBezTo>
                    <a:cubicBezTo>
                      <a:pt x="283" y="17351"/>
                      <a:pt x="283" y="17351"/>
                      <a:pt x="282" y="17351"/>
                    </a:cubicBezTo>
                    <a:cubicBezTo>
                      <a:pt x="282" y="17365"/>
                      <a:pt x="252" y="17393"/>
                      <a:pt x="235" y="17393"/>
                    </a:cubicBezTo>
                    <a:cubicBezTo>
                      <a:pt x="228" y="17393"/>
                      <a:pt x="223" y="17388"/>
                      <a:pt x="223" y="17377"/>
                    </a:cubicBezTo>
                    <a:cubicBezTo>
                      <a:pt x="257" y="17366"/>
                      <a:pt x="233" y="17298"/>
                      <a:pt x="274" y="17298"/>
                    </a:cubicBezTo>
                    <a:cubicBezTo>
                      <a:pt x="281" y="17298"/>
                      <a:pt x="290" y="17300"/>
                      <a:pt x="302" y="17305"/>
                    </a:cubicBezTo>
                    <a:cubicBezTo>
                      <a:pt x="328" y="17122"/>
                      <a:pt x="289" y="16854"/>
                      <a:pt x="282" y="16638"/>
                    </a:cubicBezTo>
                    <a:cubicBezTo>
                      <a:pt x="276" y="16487"/>
                      <a:pt x="341" y="16173"/>
                      <a:pt x="262" y="16121"/>
                    </a:cubicBezTo>
                    <a:lnTo>
                      <a:pt x="262" y="16121"/>
                    </a:lnTo>
                    <a:cubicBezTo>
                      <a:pt x="267" y="16126"/>
                      <a:pt x="243" y="16163"/>
                      <a:pt x="231" y="16163"/>
                    </a:cubicBezTo>
                    <a:cubicBezTo>
                      <a:pt x="226" y="16163"/>
                      <a:pt x="223" y="16159"/>
                      <a:pt x="223" y="16147"/>
                    </a:cubicBezTo>
                    <a:cubicBezTo>
                      <a:pt x="230" y="16141"/>
                      <a:pt x="282" y="16108"/>
                      <a:pt x="282" y="16101"/>
                    </a:cubicBezTo>
                    <a:cubicBezTo>
                      <a:pt x="367" y="15840"/>
                      <a:pt x="223" y="15421"/>
                      <a:pt x="295" y="15218"/>
                    </a:cubicBezTo>
                    <a:cubicBezTo>
                      <a:pt x="269" y="15212"/>
                      <a:pt x="243" y="15218"/>
                      <a:pt x="236" y="15199"/>
                    </a:cubicBezTo>
                    <a:cubicBezTo>
                      <a:pt x="292" y="15155"/>
                      <a:pt x="289" y="14954"/>
                      <a:pt x="239" y="14954"/>
                    </a:cubicBezTo>
                    <a:cubicBezTo>
                      <a:pt x="236" y="14954"/>
                      <a:pt x="233" y="14955"/>
                      <a:pt x="230" y="14956"/>
                    </a:cubicBezTo>
                    <a:cubicBezTo>
                      <a:pt x="269" y="14911"/>
                      <a:pt x="197" y="14845"/>
                      <a:pt x="262" y="14806"/>
                    </a:cubicBezTo>
                    <a:lnTo>
                      <a:pt x="262" y="14806"/>
                    </a:lnTo>
                    <a:cubicBezTo>
                      <a:pt x="269" y="14845"/>
                      <a:pt x="236" y="14865"/>
                      <a:pt x="262" y="14871"/>
                    </a:cubicBezTo>
                    <a:cubicBezTo>
                      <a:pt x="302" y="14728"/>
                      <a:pt x="276" y="14780"/>
                      <a:pt x="256" y="14616"/>
                    </a:cubicBezTo>
                    <a:cubicBezTo>
                      <a:pt x="258" y="14616"/>
                      <a:pt x="260" y="14615"/>
                      <a:pt x="261" y="14615"/>
                    </a:cubicBezTo>
                    <a:cubicBezTo>
                      <a:pt x="272" y="14615"/>
                      <a:pt x="280" y="14625"/>
                      <a:pt x="286" y="14625"/>
                    </a:cubicBezTo>
                    <a:cubicBezTo>
                      <a:pt x="290" y="14625"/>
                      <a:pt x="293" y="14621"/>
                      <a:pt x="295" y="14610"/>
                    </a:cubicBezTo>
                    <a:cubicBezTo>
                      <a:pt x="261" y="14570"/>
                      <a:pt x="241" y="14409"/>
                      <a:pt x="272" y="14409"/>
                    </a:cubicBezTo>
                    <a:cubicBezTo>
                      <a:pt x="277" y="14409"/>
                      <a:pt x="282" y="14413"/>
                      <a:pt x="289" y="14420"/>
                    </a:cubicBezTo>
                    <a:cubicBezTo>
                      <a:pt x="256" y="14322"/>
                      <a:pt x="295" y="14276"/>
                      <a:pt x="243" y="14224"/>
                    </a:cubicBezTo>
                    <a:cubicBezTo>
                      <a:pt x="400" y="14132"/>
                      <a:pt x="249" y="13949"/>
                      <a:pt x="249" y="13727"/>
                    </a:cubicBezTo>
                    <a:cubicBezTo>
                      <a:pt x="249" y="13445"/>
                      <a:pt x="393" y="13046"/>
                      <a:pt x="282" y="12974"/>
                    </a:cubicBezTo>
                    <a:cubicBezTo>
                      <a:pt x="344" y="12940"/>
                      <a:pt x="235" y="12764"/>
                      <a:pt x="281" y="12764"/>
                    </a:cubicBezTo>
                    <a:cubicBezTo>
                      <a:pt x="288" y="12764"/>
                      <a:pt x="299" y="12768"/>
                      <a:pt x="315" y="12778"/>
                    </a:cubicBezTo>
                    <a:cubicBezTo>
                      <a:pt x="262" y="12372"/>
                      <a:pt x="334" y="12019"/>
                      <a:pt x="282" y="11744"/>
                    </a:cubicBezTo>
                    <a:cubicBezTo>
                      <a:pt x="446" y="11509"/>
                      <a:pt x="276" y="10848"/>
                      <a:pt x="302" y="10534"/>
                    </a:cubicBezTo>
                    <a:cubicBezTo>
                      <a:pt x="328" y="10292"/>
                      <a:pt x="387" y="10096"/>
                      <a:pt x="361" y="9912"/>
                    </a:cubicBezTo>
                    <a:cubicBezTo>
                      <a:pt x="334" y="9912"/>
                      <a:pt x="321" y="9919"/>
                      <a:pt x="302" y="9932"/>
                    </a:cubicBezTo>
                    <a:cubicBezTo>
                      <a:pt x="302" y="9906"/>
                      <a:pt x="295" y="9886"/>
                      <a:pt x="282" y="9867"/>
                    </a:cubicBezTo>
                    <a:lnTo>
                      <a:pt x="282" y="9867"/>
                    </a:lnTo>
                    <a:cubicBezTo>
                      <a:pt x="311" y="9870"/>
                      <a:pt x="328" y="9882"/>
                      <a:pt x="339" y="9882"/>
                    </a:cubicBezTo>
                    <a:cubicBezTo>
                      <a:pt x="349" y="9882"/>
                      <a:pt x="355" y="9874"/>
                      <a:pt x="361" y="9847"/>
                    </a:cubicBezTo>
                    <a:cubicBezTo>
                      <a:pt x="334" y="9657"/>
                      <a:pt x="439" y="9232"/>
                      <a:pt x="321" y="9153"/>
                    </a:cubicBezTo>
                    <a:cubicBezTo>
                      <a:pt x="334" y="9121"/>
                      <a:pt x="380" y="9088"/>
                      <a:pt x="315" y="9068"/>
                    </a:cubicBezTo>
                    <a:cubicBezTo>
                      <a:pt x="315" y="9088"/>
                      <a:pt x="315" y="9114"/>
                      <a:pt x="302" y="9114"/>
                    </a:cubicBezTo>
                    <a:cubicBezTo>
                      <a:pt x="306" y="9068"/>
                      <a:pt x="313" y="9038"/>
                      <a:pt x="326" y="9038"/>
                    </a:cubicBezTo>
                    <a:cubicBezTo>
                      <a:pt x="333" y="9038"/>
                      <a:pt x="342" y="9047"/>
                      <a:pt x="354" y="9068"/>
                    </a:cubicBezTo>
                    <a:cubicBezTo>
                      <a:pt x="315" y="8970"/>
                      <a:pt x="348" y="8918"/>
                      <a:pt x="289" y="8853"/>
                    </a:cubicBezTo>
                    <a:cubicBezTo>
                      <a:pt x="334" y="8794"/>
                      <a:pt x="354" y="8532"/>
                      <a:pt x="262" y="8467"/>
                    </a:cubicBezTo>
                    <a:cubicBezTo>
                      <a:pt x="374" y="8440"/>
                      <a:pt x="236" y="8368"/>
                      <a:pt x="315" y="8336"/>
                    </a:cubicBezTo>
                    <a:cubicBezTo>
                      <a:pt x="249" y="8316"/>
                      <a:pt x="262" y="8192"/>
                      <a:pt x="276" y="8126"/>
                    </a:cubicBezTo>
                    <a:lnTo>
                      <a:pt x="276" y="8126"/>
                    </a:lnTo>
                    <a:cubicBezTo>
                      <a:pt x="271" y="8136"/>
                      <a:pt x="264" y="8140"/>
                      <a:pt x="257" y="8140"/>
                    </a:cubicBezTo>
                    <a:cubicBezTo>
                      <a:pt x="246" y="8140"/>
                      <a:pt x="234" y="8127"/>
                      <a:pt x="230" y="8107"/>
                    </a:cubicBezTo>
                    <a:cubicBezTo>
                      <a:pt x="295" y="8100"/>
                      <a:pt x="361" y="7956"/>
                      <a:pt x="282" y="7930"/>
                    </a:cubicBezTo>
                    <a:lnTo>
                      <a:pt x="282" y="7930"/>
                    </a:lnTo>
                    <a:cubicBezTo>
                      <a:pt x="276" y="7969"/>
                      <a:pt x="315" y="7982"/>
                      <a:pt x="282" y="7995"/>
                    </a:cubicBezTo>
                    <a:cubicBezTo>
                      <a:pt x="210" y="7982"/>
                      <a:pt x="282" y="7924"/>
                      <a:pt x="204" y="7910"/>
                    </a:cubicBezTo>
                    <a:cubicBezTo>
                      <a:pt x="243" y="7910"/>
                      <a:pt x="282" y="7910"/>
                      <a:pt x="321" y="7904"/>
                    </a:cubicBezTo>
                    <a:cubicBezTo>
                      <a:pt x="295" y="7727"/>
                      <a:pt x="217" y="7636"/>
                      <a:pt x="308" y="7518"/>
                    </a:cubicBezTo>
                    <a:cubicBezTo>
                      <a:pt x="197" y="7335"/>
                      <a:pt x="361" y="7106"/>
                      <a:pt x="289" y="6936"/>
                    </a:cubicBezTo>
                    <a:cubicBezTo>
                      <a:pt x="284" y="6924"/>
                      <a:pt x="279" y="6920"/>
                      <a:pt x="274" y="6920"/>
                    </a:cubicBezTo>
                    <a:cubicBezTo>
                      <a:pt x="262" y="6920"/>
                      <a:pt x="249" y="6939"/>
                      <a:pt x="240" y="6939"/>
                    </a:cubicBezTo>
                    <a:cubicBezTo>
                      <a:pt x="235" y="6939"/>
                      <a:pt x="232" y="6934"/>
                      <a:pt x="230" y="6916"/>
                    </a:cubicBezTo>
                    <a:cubicBezTo>
                      <a:pt x="230" y="6916"/>
                      <a:pt x="289" y="6883"/>
                      <a:pt x="289" y="6870"/>
                    </a:cubicBezTo>
                    <a:cubicBezTo>
                      <a:pt x="295" y="6837"/>
                      <a:pt x="262" y="6792"/>
                      <a:pt x="269" y="6785"/>
                    </a:cubicBezTo>
                    <a:cubicBezTo>
                      <a:pt x="269" y="6772"/>
                      <a:pt x="282" y="6595"/>
                      <a:pt x="236" y="6510"/>
                    </a:cubicBezTo>
                    <a:cubicBezTo>
                      <a:pt x="302" y="6399"/>
                      <a:pt x="289" y="6157"/>
                      <a:pt x="243" y="6098"/>
                    </a:cubicBezTo>
                    <a:lnTo>
                      <a:pt x="243" y="6098"/>
                    </a:lnTo>
                    <a:cubicBezTo>
                      <a:pt x="246" y="6101"/>
                      <a:pt x="249" y="6103"/>
                      <a:pt x="252" y="6103"/>
                    </a:cubicBezTo>
                    <a:cubicBezTo>
                      <a:pt x="288" y="6103"/>
                      <a:pt x="322" y="5897"/>
                      <a:pt x="256" y="5837"/>
                    </a:cubicBezTo>
                    <a:cubicBezTo>
                      <a:pt x="328" y="5699"/>
                      <a:pt x="315" y="5411"/>
                      <a:pt x="315" y="5208"/>
                    </a:cubicBezTo>
                    <a:cubicBezTo>
                      <a:pt x="308" y="4924"/>
                      <a:pt x="289" y="4634"/>
                      <a:pt x="289" y="4400"/>
                    </a:cubicBezTo>
                    <a:lnTo>
                      <a:pt x="289" y="4400"/>
                    </a:lnTo>
                    <a:cubicBezTo>
                      <a:pt x="285" y="4417"/>
                      <a:pt x="264" y="4439"/>
                      <a:pt x="247" y="4439"/>
                    </a:cubicBezTo>
                    <a:cubicBezTo>
                      <a:pt x="239" y="4439"/>
                      <a:pt x="232" y="4433"/>
                      <a:pt x="230" y="4417"/>
                    </a:cubicBezTo>
                    <a:cubicBezTo>
                      <a:pt x="236" y="4378"/>
                      <a:pt x="295" y="4404"/>
                      <a:pt x="308" y="4371"/>
                    </a:cubicBezTo>
                    <a:cubicBezTo>
                      <a:pt x="217" y="3697"/>
                      <a:pt x="354" y="2912"/>
                      <a:pt x="204" y="2153"/>
                    </a:cubicBezTo>
                    <a:cubicBezTo>
                      <a:pt x="276" y="1963"/>
                      <a:pt x="249" y="1564"/>
                      <a:pt x="256" y="1486"/>
                    </a:cubicBezTo>
                    <a:cubicBezTo>
                      <a:pt x="289" y="1263"/>
                      <a:pt x="171" y="1021"/>
                      <a:pt x="177" y="799"/>
                    </a:cubicBezTo>
                    <a:cubicBezTo>
                      <a:pt x="177" y="798"/>
                      <a:pt x="178" y="798"/>
                      <a:pt x="179" y="798"/>
                    </a:cubicBezTo>
                    <a:cubicBezTo>
                      <a:pt x="187" y="798"/>
                      <a:pt x="213" y="811"/>
                      <a:pt x="216" y="817"/>
                    </a:cubicBezTo>
                    <a:lnTo>
                      <a:pt x="216" y="817"/>
                    </a:lnTo>
                    <a:cubicBezTo>
                      <a:pt x="197" y="747"/>
                      <a:pt x="223" y="753"/>
                      <a:pt x="177" y="714"/>
                    </a:cubicBezTo>
                    <a:cubicBezTo>
                      <a:pt x="289" y="446"/>
                      <a:pt x="132" y="60"/>
                      <a:pt x="230" y="20"/>
                    </a:cubicBezTo>
                    <a:lnTo>
                      <a:pt x="20" y="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6"/>
              <p:cNvSpPr/>
              <p:nvPr/>
            </p:nvSpPr>
            <p:spPr>
              <a:xfrm>
                <a:off x="3150629" y="3316839"/>
                <a:ext cx="1338" cy="2580"/>
              </a:xfrm>
              <a:custGeom>
                <a:avLst/>
                <a:gdLst/>
                <a:ahLst/>
                <a:cxnLst/>
                <a:rect l="l" t="t" r="r" b="b"/>
                <a:pathLst>
                  <a:path w="14" h="27" extrusionOk="0">
                    <a:moveTo>
                      <a:pt x="14" y="0"/>
                    </a:moveTo>
                    <a:cubicBezTo>
                      <a:pt x="7" y="7"/>
                      <a:pt x="7" y="20"/>
                      <a:pt x="1" y="26"/>
                    </a:cubicBezTo>
                    <a:cubicBezTo>
                      <a:pt x="7" y="20"/>
                      <a:pt x="14" y="13"/>
                      <a:pt x="14"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6"/>
              <p:cNvSpPr/>
              <p:nvPr/>
            </p:nvSpPr>
            <p:spPr>
              <a:xfrm>
                <a:off x="3203180" y="2594213"/>
                <a:ext cx="42519" cy="1637875"/>
              </a:xfrm>
              <a:custGeom>
                <a:avLst/>
                <a:gdLst/>
                <a:ahLst/>
                <a:cxnLst/>
                <a:rect l="l" t="t" r="r" b="b"/>
                <a:pathLst>
                  <a:path w="445" h="17142" extrusionOk="0">
                    <a:moveTo>
                      <a:pt x="216" y="791"/>
                    </a:moveTo>
                    <a:cubicBezTo>
                      <a:pt x="216" y="791"/>
                      <a:pt x="216" y="792"/>
                      <a:pt x="216" y="792"/>
                    </a:cubicBezTo>
                    <a:cubicBezTo>
                      <a:pt x="216" y="792"/>
                      <a:pt x="216" y="791"/>
                      <a:pt x="216" y="791"/>
                    </a:cubicBezTo>
                    <a:close/>
                    <a:moveTo>
                      <a:pt x="288" y="4259"/>
                    </a:moveTo>
                    <a:lnTo>
                      <a:pt x="288" y="4259"/>
                    </a:lnTo>
                    <a:cubicBezTo>
                      <a:pt x="288" y="4262"/>
                      <a:pt x="288" y="4264"/>
                      <a:pt x="288" y="4267"/>
                    </a:cubicBezTo>
                    <a:lnTo>
                      <a:pt x="288" y="4267"/>
                    </a:lnTo>
                    <a:cubicBezTo>
                      <a:pt x="289" y="4264"/>
                      <a:pt x="289" y="4262"/>
                      <a:pt x="288" y="4259"/>
                    </a:cubicBezTo>
                    <a:close/>
                    <a:moveTo>
                      <a:pt x="249" y="9107"/>
                    </a:moveTo>
                    <a:lnTo>
                      <a:pt x="249" y="9107"/>
                    </a:lnTo>
                    <a:cubicBezTo>
                      <a:pt x="288" y="9146"/>
                      <a:pt x="294" y="9199"/>
                      <a:pt x="275" y="9258"/>
                    </a:cubicBezTo>
                    <a:cubicBezTo>
                      <a:pt x="279" y="9265"/>
                      <a:pt x="280" y="9268"/>
                      <a:pt x="280" y="9268"/>
                    </a:cubicBezTo>
                    <a:cubicBezTo>
                      <a:pt x="278" y="9268"/>
                      <a:pt x="215" y="9147"/>
                      <a:pt x="249" y="9107"/>
                    </a:cubicBezTo>
                    <a:close/>
                    <a:moveTo>
                      <a:pt x="105" y="12313"/>
                    </a:moveTo>
                    <a:lnTo>
                      <a:pt x="105" y="12313"/>
                    </a:lnTo>
                    <a:cubicBezTo>
                      <a:pt x="106" y="12315"/>
                      <a:pt x="107" y="12317"/>
                      <a:pt x="108" y="12319"/>
                    </a:cubicBezTo>
                    <a:lnTo>
                      <a:pt x="108" y="12319"/>
                    </a:lnTo>
                    <a:cubicBezTo>
                      <a:pt x="107" y="12317"/>
                      <a:pt x="106" y="12315"/>
                      <a:pt x="105" y="12313"/>
                    </a:cubicBezTo>
                    <a:close/>
                    <a:moveTo>
                      <a:pt x="103" y="14164"/>
                    </a:moveTo>
                    <a:lnTo>
                      <a:pt x="103" y="14164"/>
                    </a:lnTo>
                    <a:cubicBezTo>
                      <a:pt x="103" y="14166"/>
                      <a:pt x="104" y="14169"/>
                      <a:pt x="105" y="14171"/>
                    </a:cubicBezTo>
                    <a:cubicBezTo>
                      <a:pt x="104" y="14169"/>
                      <a:pt x="104" y="14166"/>
                      <a:pt x="103" y="14164"/>
                    </a:cubicBezTo>
                    <a:close/>
                    <a:moveTo>
                      <a:pt x="20" y="0"/>
                    </a:moveTo>
                    <a:cubicBezTo>
                      <a:pt x="20" y="7"/>
                      <a:pt x="59" y="0"/>
                      <a:pt x="59" y="20"/>
                    </a:cubicBezTo>
                    <a:cubicBezTo>
                      <a:pt x="66" y="157"/>
                      <a:pt x="13" y="471"/>
                      <a:pt x="79" y="543"/>
                    </a:cubicBezTo>
                    <a:cubicBezTo>
                      <a:pt x="52" y="543"/>
                      <a:pt x="52" y="569"/>
                      <a:pt x="20" y="569"/>
                    </a:cubicBezTo>
                    <a:cubicBezTo>
                      <a:pt x="26" y="929"/>
                      <a:pt x="131" y="1348"/>
                      <a:pt x="39" y="1714"/>
                    </a:cubicBezTo>
                    <a:cubicBezTo>
                      <a:pt x="137" y="1799"/>
                      <a:pt x="52" y="1983"/>
                      <a:pt x="52" y="2133"/>
                    </a:cubicBezTo>
                    <a:cubicBezTo>
                      <a:pt x="46" y="2234"/>
                      <a:pt x="82" y="2468"/>
                      <a:pt x="97" y="2468"/>
                    </a:cubicBezTo>
                    <a:cubicBezTo>
                      <a:pt x="97" y="2468"/>
                      <a:pt x="97" y="2468"/>
                      <a:pt x="97" y="2468"/>
                    </a:cubicBezTo>
                    <a:lnTo>
                      <a:pt x="97" y="2468"/>
                    </a:lnTo>
                    <a:cubicBezTo>
                      <a:pt x="50" y="2501"/>
                      <a:pt x="95" y="2582"/>
                      <a:pt x="71" y="2582"/>
                    </a:cubicBezTo>
                    <a:cubicBezTo>
                      <a:pt x="66" y="2582"/>
                      <a:pt x="58" y="2579"/>
                      <a:pt x="46" y="2571"/>
                    </a:cubicBezTo>
                    <a:lnTo>
                      <a:pt x="46" y="2571"/>
                    </a:lnTo>
                    <a:cubicBezTo>
                      <a:pt x="92" y="2624"/>
                      <a:pt x="46" y="2670"/>
                      <a:pt x="105" y="2715"/>
                    </a:cubicBezTo>
                    <a:cubicBezTo>
                      <a:pt x="66" y="2715"/>
                      <a:pt x="79" y="2859"/>
                      <a:pt x="111" y="2970"/>
                    </a:cubicBezTo>
                    <a:cubicBezTo>
                      <a:pt x="105" y="2970"/>
                      <a:pt x="97" y="2970"/>
                      <a:pt x="89" y="2970"/>
                    </a:cubicBezTo>
                    <a:cubicBezTo>
                      <a:pt x="74" y="2970"/>
                      <a:pt x="59" y="2973"/>
                      <a:pt x="59" y="2990"/>
                    </a:cubicBezTo>
                    <a:cubicBezTo>
                      <a:pt x="151" y="3095"/>
                      <a:pt x="46" y="3226"/>
                      <a:pt x="124" y="3324"/>
                    </a:cubicBezTo>
                    <a:cubicBezTo>
                      <a:pt x="92" y="3461"/>
                      <a:pt x="118" y="3932"/>
                      <a:pt x="137" y="4285"/>
                    </a:cubicBezTo>
                    <a:cubicBezTo>
                      <a:pt x="124" y="4285"/>
                      <a:pt x="114" y="4271"/>
                      <a:pt x="107" y="4271"/>
                    </a:cubicBezTo>
                    <a:cubicBezTo>
                      <a:pt x="103" y="4271"/>
                      <a:pt x="100" y="4275"/>
                      <a:pt x="98" y="4285"/>
                    </a:cubicBezTo>
                    <a:cubicBezTo>
                      <a:pt x="157" y="4613"/>
                      <a:pt x="52" y="4881"/>
                      <a:pt x="183" y="5077"/>
                    </a:cubicBezTo>
                    <a:cubicBezTo>
                      <a:pt x="177" y="5075"/>
                      <a:pt x="172" y="5075"/>
                      <a:pt x="167" y="5075"/>
                    </a:cubicBezTo>
                    <a:cubicBezTo>
                      <a:pt x="102" y="5075"/>
                      <a:pt x="149" y="5228"/>
                      <a:pt x="98" y="5228"/>
                    </a:cubicBezTo>
                    <a:cubicBezTo>
                      <a:pt x="96" y="5228"/>
                      <a:pt x="94" y="5228"/>
                      <a:pt x="92" y="5228"/>
                    </a:cubicBezTo>
                    <a:lnTo>
                      <a:pt x="92" y="5228"/>
                    </a:lnTo>
                    <a:cubicBezTo>
                      <a:pt x="190" y="5378"/>
                      <a:pt x="111" y="5620"/>
                      <a:pt x="92" y="5895"/>
                    </a:cubicBezTo>
                    <a:cubicBezTo>
                      <a:pt x="72" y="6189"/>
                      <a:pt x="118" y="6497"/>
                      <a:pt x="137" y="6752"/>
                    </a:cubicBezTo>
                    <a:cubicBezTo>
                      <a:pt x="150" y="6871"/>
                      <a:pt x="193" y="6942"/>
                      <a:pt x="133" y="6942"/>
                    </a:cubicBezTo>
                    <a:cubicBezTo>
                      <a:pt x="130" y="6942"/>
                      <a:pt x="127" y="6942"/>
                      <a:pt x="124" y="6942"/>
                    </a:cubicBezTo>
                    <a:lnTo>
                      <a:pt x="124" y="6942"/>
                    </a:lnTo>
                    <a:cubicBezTo>
                      <a:pt x="118" y="6981"/>
                      <a:pt x="151" y="6981"/>
                      <a:pt x="164" y="7001"/>
                    </a:cubicBezTo>
                    <a:cubicBezTo>
                      <a:pt x="72" y="7230"/>
                      <a:pt x="79" y="7517"/>
                      <a:pt x="170" y="7694"/>
                    </a:cubicBezTo>
                    <a:cubicBezTo>
                      <a:pt x="131" y="7694"/>
                      <a:pt x="105" y="7687"/>
                      <a:pt x="92" y="7674"/>
                    </a:cubicBezTo>
                    <a:lnTo>
                      <a:pt x="92" y="7674"/>
                    </a:lnTo>
                    <a:cubicBezTo>
                      <a:pt x="97" y="7737"/>
                      <a:pt x="144" y="7839"/>
                      <a:pt x="122" y="7839"/>
                    </a:cubicBezTo>
                    <a:cubicBezTo>
                      <a:pt x="117" y="7839"/>
                      <a:pt x="107" y="7832"/>
                      <a:pt x="92" y="7818"/>
                    </a:cubicBezTo>
                    <a:lnTo>
                      <a:pt x="92" y="7818"/>
                    </a:lnTo>
                    <a:cubicBezTo>
                      <a:pt x="157" y="8283"/>
                      <a:pt x="177" y="8361"/>
                      <a:pt x="144" y="8865"/>
                    </a:cubicBezTo>
                    <a:cubicBezTo>
                      <a:pt x="154" y="8865"/>
                      <a:pt x="166" y="8864"/>
                      <a:pt x="176" y="8864"/>
                    </a:cubicBezTo>
                    <a:cubicBezTo>
                      <a:pt x="191" y="8864"/>
                      <a:pt x="203" y="8866"/>
                      <a:pt x="203" y="8878"/>
                    </a:cubicBezTo>
                    <a:cubicBezTo>
                      <a:pt x="185" y="8949"/>
                      <a:pt x="135" y="9248"/>
                      <a:pt x="209" y="9248"/>
                    </a:cubicBezTo>
                    <a:cubicBezTo>
                      <a:pt x="217" y="9248"/>
                      <a:pt x="225" y="9245"/>
                      <a:pt x="236" y="9238"/>
                    </a:cubicBezTo>
                    <a:lnTo>
                      <a:pt x="236" y="9238"/>
                    </a:lnTo>
                    <a:cubicBezTo>
                      <a:pt x="229" y="9336"/>
                      <a:pt x="164" y="9356"/>
                      <a:pt x="223" y="9402"/>
                    </a:cubicBezTo>
                    <a:cubicBezTo>
                      <a:pt x="122" y="9407"/>
                      <a:pt x="171" y="9488"/>
                      <a:pt x="210" y="9489"/>
                    </a:cubicBezTo>
                    <a:lnTo>
                      <a:pt x="210" y="9489"/>
                    </a:lnTo>
                    <a:cubicBezTo>
                      <a:pt x="190" y="9499"/>
                      <a:pt x="195" y="9534"/>
                      <a:pt x="164" y="9534"/>
                    </a:cubicBezTo>
                    <a:cubicBezTo>
                      <a:pt x="160" y="9534"/>
                      <a:pt x="156" y="9534"/>
                      <a:pt x="151" y="9532"/>
                    </a:cubicBezTo>
                    <a:lnTo>
                      <a:pt x="151" y="9532"/>
                    </a:lnTo>
                    <a:cubicBezTo>
                      <a:pt x="177" y="9794"/>
                      <a:pt x="183" y="10200"/>
                      <a:pt x="124" y="10579"/>
                    </a:cubicBezTo>
                    <a:cubicBezTo>
                      <a:pt x="223" y="11070"/>
                      <a:pt x="151" y="11325"/>
                      <a:pt x="85" y="11835"/>
                    </a:cubicBezTo>
                    <a:cubicBezTo>
                      <a:pt x="124" y="11914"/>
                      <a:pt x="52" y="12058"/>
                      <a:pt x="151" y="12084"/>
                    </a:cubicBezTo>
                    <a:cubicBezTo>
                      <a:pt x="92" y="12097"/>
                      <a:pt x="137" y="12274"/>
                      <a:pt x="137" y="12313"/>
                    </a:cubicBezTo>
                    <a:cubicBezTo>
                      <a:pt x="144" y="12274"/>
                      <a:pt x="151" y="12241"/>
                      <a:pt x="177" y="12228"/>
                    </a:cubicBezTo>
                    <a:lnTo>
                      <a:pt x="177" y="12228"/>
                    </a:lnTo>
                    <a:cubicBezTo>
                      <a:pt x="164" y="12293"/>
                      <a:pt x="183" y="12313"/>
                      <a:pt x="164" y="12333"/>
                    </a:cubicBezTo>
                    <a:cubicBezTo>
                      <a:pt x="160" y="12320"/>
                      <a:pt x="156" y="12317"/>
                      <a:pt x="152" y="12317"/>
                    </a:cubicBezTo>
                    <a:cubicBezTo>
                      <a:pt x="144" y="12317"/>
                      <a:pt x="135" y="12329"/>
                      <a:pt x="124" y="12329"/>
                    </a:cubicBezTo>
                    <a:cubicBezTo>
                      <a:pt x="119" y="12329"/>
                      <a:pt x="114" y="12326"/>
                      <a:pt x="108" y="12319"/>
                    </a:cubicBezTo>
                    <a:lnTo>
                      <a:pt x="108" y="12319"/>
                    </a:lnTo>
                    <a:cubicBezTo>
                      <a:pt x="190" y="12452"/>
                      <a:pt x="68" y="12647"/>
                      <a:pt x="161" y="12647"/>
                    </a:cubicBezTo>
                    <a:cubicBezTo>
                      <a:pt x="164" y="12647"/>
                      <a:pt x="167" y="12647"/>
                      <a:pt x="170" y="12647"/>
                    </a:cubicBezTo>
                    <a:lnTo>
                      <a:pt x="170" y="12647"/>
                    </a:lnTo>
                    <a:cubicBezTo>
                      <a:pt x="46" y="12751"/>
                      <a:pt x="137" y="12745"/>
                      <a:pt x="157" y="12876"/>
                    </a:cubicBezTo>
                    <a:cubicBezTo>
                      <a:pt x="149" y="12867"/>
                      <a:pt x="142" y="12863"/>
                      <a:pt x="138" y="12863"/>
                    </a:cubicBezTo>
                    <a:cubicBezTo>
                      <a:pt x="101" y="12863"/>
                      <a:pt x="154" y="13077"/>
                      <a:pt x="119" y="13077"/>
                    </a:cubicBezTo>
                    <a:cubicBezTo>
                      <a:pt x="112" y="13077"/>
                      <a:pt x="101" y="13068"/>
                      <a:pt x="85" y="13046"/>
                    </a:cubicBezTo>
                    <a:lnTo>
                      <a:pt x="85" y="13046"/>
                    </a:lnTo>
                    <a:cubicBezTo>
                      <a:pt x="124" y="13235"/>
                      <a:pt x="52" y="13255"/>
                      <a:pt x="59" y="13445"/>
                    </a:cubicBezTo>
                    <a:cubicBezTo>
                      <a:pt x="68" y="13445"/>
                      <a:pt x="77" y="13444"/>
                      <a:pt x="86" y="13444"/>
                    </a:cubicBezTo>
                    <a:cubicBezTo>
                      <a:pt x="103" y="13444"/>
                      <a:pt x="118" y="13447"/>
                      <a:pt x="118" y="13464"/>
                    </a:cubicBezTo>
                    <a:cubicBezTo>
                      <a:pt x="79" y="13523"/>
                      <a:pt x="85" y="13543"/>
                      <a:pt x="124" y="13549"/>
                    </a:cubicBezTo>
                    <a:cubicBezTo>
                      <a:pt x="72" y="13608"/>
                      <a:pt x="72" y="13798"/>
                      <a:pt x="131" y="13837"/>
                    </a:cubicBezTo>
                    <a:cubicBezTo>
                      <a:pt x="60" y="13901"/>
                      <a:pt x="72" y="14047"/>
                      <a:pt x="103" y="14164"/>
                    </a:cubicBezTo>
                    <a:lnTo>
                      <a:pt x="103" y="14164"/>
                    </a:lnTo>
                    <a:cubicBezTo>
                      <a:pt x="99" y="14141"/>
                      <a:pt x="118" y="14114"/>
                      <a:pt x="129" y="14114"/>
                    </a:cubicBezTo>
                    <a:cubicBezTo>
                      <a:pt x="134" y="14114"/>
                      <a:pt x="137" y="14119"/>
                      <a:pt x="137" y="14132"/>
                    </a:cubicBezTo>
                    <a:cubicBezTo>
                      <a:pt x="124" y="14145"/>
                      <a:pt x="111" y="14158"/>
                      <a:pt x="105" y="14171"/>
                    </a:cubicBezTo>
                    <a:cubicBezTo>
                      <a:pt x="53" y="14267"/>
                      <a:pt x="97" y="14446"/>
                      <a:pt x="129" y="14446"/>
                    </a:cubicBezTo>
                    <a:cubicBezTo>
                      <a:pt x="130" y="14446"/>
                      <a:pt x="130" y="14446"/>
                      <a:pt x="131" y="14446"/>
                    </a:cubicBezTo>
                    <a:lnTo>
                      <a:pt x="131" y="14446"/>
                    </a:lnTo>
                    <a:cubicBezTo>
                      <a:pt x="66" y="14622"/>
                      <a:pt x="59" y="14825"/>
                      <a:pt x="144" y="14864"/>
                    </a:cubicBezTo>
                    <a:cubicBezTo>
                      <a:pt x="72" y="14930"/>
                      <a:pt x="111" y="15008"/>
                      <a:pt x="151" y="15008"/>
                    </a:cubicBezTo>
                    <a:cubicBezTo>
                      <a:pt x="72" y="15146"/>
                      <a:pt x="59" y="15342"/>
                      <a:pt x="124" y="15512"/>
                    </a:cubicBezTo>
                    <a:cubicBezTo>
                      <a:pt x="0" y="15584"/>
                      <a:pt x="249" y="15905"/>
                      <a:pt x="105" y="16055"/>
                    </a:cubicBezTo>
                    <a:cubicBezTo>
                      <a:pt x="164" y="16062"/>
                      <a:pt x="85" y="16153"/>
                      <a:pt x="170" y="16199"/>
                    </a:cubicBezTo>
                    <a:cubicBezTo>
                      <a:pt x="137" y="16238"/>
                      <a:pt x="137" y="16330"/>
                      <a:pt x="177" y="16408"/>
                    </a:cubicBezTo>
                    <a:cubicBezTo>
                      <a:pt x="111" y="16520"/>
                      <a:pt x="111" y="16703"/>
                      <a:pt x="151" y="16873"/>
                    </a:cubicBezTo>
                    <a:cubicBezTo>
                      <a:pt x="85" y="16964"/>
                      <a:pt x="118" y="16978"/>
                      <a:pt x="137" y="17141"/>
                    </a:cubicBezTo>
                    <a:cubicBezTo>
                      <a:pt x="148" y="17119"/>
                      <a:pt x="150" y="17047"/>
                      <a:pt x="177" y="17047"/>
                    </a:cubicBezTo>
                    <a:cubicBezTo>
                      <a:pt x="183" y="17047"/>
                      <a:pt x="189" y="17050"/>
                      <a:pt x="196" y="17056"/>
                    </a:cubicBezTo>
                    <a:cubicBezTo>
                      <a:pt x="170" y="17056"/>
                      <a:pt x="170" y="17115"/>
                      <a:pt x="196" y="17121"/>
                    </a:cubicBezTo>
                    <a:cubicBezTo>
                      <a:pt x="198" y="17090"/>
                      <a:pt x="200" y="17080"/>
                      <a:pt x="203" y="17080"/>
                    </a:cubicBezTo>
                    <a:cubicBezTo>
                      <a:pt x="209" y="17080"/>
                      <a:pt x="217" y="17141"/>
                      <a:pt x="236" y="17141"/>
                    </a:cubicBezTo>
                    <a:cubicBezTo>
                      <a:pt x="236" y="17129"/>
                      <a:pt x="240" y="17125"/>
                      <a:pt x="246" y="17125"/>
                    </a:cubicBezTo>
                    <a:cubicBezTo>
                      <a:pt x="253" y="17125"/>
                      <a:pt x="264" y="17131"/>
                      <a:pt x="275" y="17135"/>
                    </a:cubicBezTo>
                    <a:cubicBezTo>
                      <a:pt x="281" y="17017"/>
                      <a:pt x="288" y="16978"/>
                      <a:pt x="249" y="16886"/>
                    </a:cubicBezTo>
                    <a:lnTo>
                      <a:pt x="249" y="16886"/>
                    </a:lnTo>
                    <a:cubicBezTo>
                      <a:pt x="255" y="16899"/>
                      <a:pt x="261" y="16904"/>
                      <a:pt x="267" y="16904"/>
                    </a:cubicBezTo>
                    <a:cubicBezTo>
                      <a:pt x="291" y="16904"/>
                      <a:pt x="307" y="16820"/>
                      <a:pt x="284" y="16820"/>
                    </a:cubicBezTo>
                    <a:cubicBezTo>
                      <a:pt x="283" y="16820"/>
                      <a:pt x="282" y="16820"/>
                      <a:pt x="281" y="16821"/>
                    </a:cubicBezTo>
                    <a:cubicBezTo>
                      <a:pt x="281" y="16835"/>
                      <a:pt x="251" y="16862"/>
                      <a:pt x="236" y="16862"/>
                    </a:cubicBezTo>
                    <a:cubicBezTo>
                      <a:pt x="231" y="16862"/>
                      <a:pt x="227" y="16858"/>
                      <a:pt x="229" y="16847"/>
                    </a:cubicBezTo>
                    <a:cubicBezTo>
                      <a:pt x="257" y="16836"/>
                      <a:pt x="233" y="16774"/>
                      <a:pt x="272" y="16774"/>
                    </a:cubicBezTo>
                    <a:cubicBezTo>
                      <a:pt x="279" y="16774"/>
                      <a:pt x="289" y="16776"/>
                      <a:pt x="301" y="16781"/>
                    </a:cubicBezTo>
                    <a:cubicBezTo>
                      <a:pt x="327" y="16598"/>
                      <a:pt x="288" y="16343"/>
                      <a:pt x="281" y="16134"/>
                    </a:cubicBezTo>
                    <a:cubicBezTo>
                      <a:pt x="275" y="15990"/>
                      <a:pt x="347" y="15682"/>
                      <a:pt x="262" y="15630"/>
                    </a:cubicBezTo>
                    <a:lnTo>
                      <a:pt x="262" y="15630"/>
                    </a:lnTo>
                    <a:cubicBezTo>
                      <a:pt x="267" y="15635"/>
                      <a:pt x="246" y="15669"/>
                      <a:pt x="235" y="15669"/>
                    </a:cubicBezTo>
                    <a:cubicBezTo>
                      <a:pt x="231" y="15669"/>
                      <a:pt x="229" y="15666"/>
                      <a:pt x="229" y="15656"/>
                    </a:cubicBezTo>
                    <a:cubicBezTo>
                      <a:pt x="229" y="15649"/>
                      <a:pt x="281" y="15617"/>
                      <a:pt x="281" y="15610"/>
                    </a:cubicBezTo>
                    <a:cubicBezTo>
                      <a:pt x="366" y="15362"/>
                      <a:pt x="223" y="14956"/>
                      <a:pt x="294" y="14753"/>
                    </a:cubicBezTo>
                    <a:cubicBezTo>
                      <a:pt x="286" y="14753"/>
                      <a:pt x="277" y="14754"/>
                      <a:pt x="269" y="14754"/>
                    </a:cubicBezTo>
                    <a:cubicBezTo>
                      <a:pt x="253" y="14754"/>
                      <a:pt x="240" y="14751"/>
                      <a:pt x="236" y="14734"/>
                    </a:cubicBezTo>
                    <a:cubicBezTo>
                      <a:pt x="296" y="14691"/>
                      <a:pt x="289" y="14501"/>
                      <a:pt x="241" y="14501"/>
                    </a:cubicBezTo>
                    <a:cubicBezTo>
                      <a:pt x="237" y="14501"/>
                      <a:pt x="233" y="14502"/>
                      <a:pt x="229" y="14505"/>
                    </a:cubicBezTo>
                    <a:cubicBezTo>
                      <a:pt x="268" y="14459"/>
                      <a:pt x="196" y="14393"/>
                      <a:pt x="262" y="14354"/>
                    </a:cubicBezTo>
                    <a:lnTo>
                      <a:pt x="262" y="14354"/>
                    </a:lnTo>
                    <a:cubicBezTo>
                      <a:pt x="268" y="14393"/>
                      <a:pt x="236" y="14413"/>
                      <a:pt x="262" y="14419"/>
                    </a:cubicBezTo>
                    <a:cubicBezTo>
                      <a:pt x="308" y="14282"/>
                      <a:pt x="275" y="14328"/>
                      <a:pt x="255" y="14171"/>
                    </a:cubicBezTo>
                    <a:cubicBezTo>
                      <a:pt x="257" y="14170"/>
                      <a:pt x="259" y="14170"/>
                      <a:pt x="261" y="14170"/>
                    </a:cubicBezTo>
                    <a:cubicBezTo>
                      <a:pt x="271" y="14170"/>
                      <a:pt x="279" y="14179"/>
                      <a:pt x="285" y="14179"/>
                    </a:cubicBezTo>
                    <a:cubicBezTo>
                      <a:pt x="289" y="14179"/>
                      <a:pt x="292" y="14176"/>
                      <a:pt x="294" y="14164"/>
                    </a:cubicBezTo>
                    <a:cubicBezTo>
                      <a:pt x="260" y="14124"/>
                      <a:pt x="241" y="13970"/>
                      <a:pt x="271" y="13970"/>
                    </a:cubicBezTo>
                    <a:cubicBezTo>
                      <a:pt x="276" y="13970"/>
                      <a:pt x="281" y="13974"/>
                      <a:pt x="288" y="13981"/>
                    </a:cubicBezTo>
                    <a:cubicBezTo>
                      <a:pt x="262" y="13890"/>
                      <a:pt x="294" y="13844"/>
                      <a:pt x="242" y="13791"/>
                    </a:cubicBezTo>
                    <a:cubicBezTo>
                      <a:pt x="399" y="13700"/>
                      <a:pt x="249" y="13530"/>
                      <a:pt x="249" y="13314"/>
                    </a:cubicBezTo>
                    <a:cubicBezTo>
                      <a:pt x="249" y="13039"/>
                      <a:pt x="393" y="12647"/>
                      <a:pt x="281" y="12581"/>
                    </a:cubicBezTo>
                    <a:cubicBezTo>
                      <a:pt x="349" y="12547"/>
                      <a:pt x="237" y="12377"/>
                      <a:pt x="280" y="12377"/>
                    </a:cubicBezTo>
                    <a:cubicBezTo>
                      <a:pt x="287" y="12377"/>
                      <a:pt x="298" y="12381"/>
                      <a:pt x="314" y="12391"/>
                    </a:cubicBezTo>
                    <a:cubicBezTo>
                      <a:pt x="262" y="11992"/>
                      <a:pt x="334" y="11652"/>
                      <a:pt x="281" y="11390"/>
                    </a:cubicBezTo>
                    <a:cubicBezTo>
                      <a:pt x="445" y="11161"/>
                      <a:pt x="275" y="10520"/>
                      <a:pt x="308" y="10213"/>
                    </a:cubicBezTo>
                    <a:cubicBezTo>
                      <a:pt x="327" y="9984"/>
                      <a:pt x="386" y="9788"/>
                      <a:pt x="360" y="9604"/>
                    </a:cubicBezTo>
                    <a:cubicBezTo>
                      <a:pt x="334" y="9604"/>
                      <a:pt x="321" y="9617"/>
                      <a:pt x="308" y="9631"/>
                    </a:cubicBezTo>
                    <a:cubicBezTo>
                      <a:pt x="308" y="9604"/>
                      <a:pt x="294" y="9585"/>
                      <a:pt x="281" y="9565"/>
                    </a:cubicBezTo>
                    <a:lnTo>
                      <a:pt x="281" y="9565"/>
                    </a:lnTo>
                    <a:cubicBezTo>
                      <a:pt x="310" y="9569"/>
                      <a:pt x="327" y="9580"/>
                      <a:pt x="338" y="9580"/>
                    </a:cubicBezTo>
                    <a:cubicBezTo>
                      <a:pt x="348" y="9580"/>
                      <a:pt x="354" y="9572"/>
                      <a:pt x="360" y="9545"/>
                    </a:cubicBezTo>
                    <a:cubicBezTo>
                      <a:pt x="334" y="9362"/>
                      <a:pt x="438" y="8950"/>
                      <a:pt x="321" y="8878"/>
                    </a:cubicBezTo>
                    <a:cubicBezTo>
                      <a:pt x="334" y="8839"/>
                      <a:pt x="380" y="8813"/>
                      <a:pt x="314" y="8793"/>
                    </a:cubicBezTo>
                    <a:lnTo>
                      <a:pt x="314" y="8793"/>
                    </a:lnTo>
                    <a:cubicBezTo>
                      <a:pt x="314" y="8813"/>
                      <a:pt x="321" y="8832"/>
                      <a:pt x="301" y="8839"/>
                    </a:cubicBezTo>
                    <a:cubicBezTo>
                      <a:pt x="305" y="8793"/>
                      <a:pt x="312" y="8763"/>
                      <a:pt x="325" y="8763"/>
                    </a:cubicBezTo>
                    <a:cubicBezTo>
                      <a:pt x="332" y="8763"/>
                      <a:pt x="342" y="8772"/>
                      <a:pt x="353" y="8793"/>
                    </a:cubicBezTo>
                    <a:cubicBezTo>
                      <a:pt x="314" y="8695"/>
                      <a:pt x="353" y="8643"/>
                      <a:pt x="294" y="8584"/>
                    </a:cubicBezTo>
                    <a:cubicBezTo>
                      <a:pt x="334" y="8531"/>
                      <a:pt x="353" y="8270"/>
                      <a:pt x="262" y="8211"/>
                    </a:cubicBezTo>
                    <a:cubicBezTo>
                      <a:pt x="373" y="8185"/>
                      <a:pt x="236" y="8113"/>
                      <a:pt x="314" y="8080"/>
                    </a:cubicBezTo>
                    <a:cubicBezTo>
                      <a:pt x="249" y="8060"/>
                      <a:pt x="262" y="7943"/>
                      <a:pt x="281" y="7877"/>
                    </a:cubicBezTo>
                    <a:lnTo>
                      <a:pt x="281" y="7877"/>
                    </a:lnTo>
                    <a:cubicBezTo>
                      <a:pt x="274" y="7887"/>
                      <a:pt x="266" y="7891"/>
                      <a:pt x="258" y="7891"/>
                    </a:cubicBezTo>
                    <a:cubicBezTo>
                      <a:pt x="245" y="7891"/>
                      <a:pt x="233" y="7878"/>
                      <a:pt x="229" y="7858"/>
                    </a:cubicBezTo>
                    <a:cubicBezTo>
                      <a:pt x="294" y="7851"/>
                      <a:pt x="366" y="7714"/>
                      <a:pt x="281" y="7687"/>
                    </a:cubicBezTo>
                    <a:lnTo>
                      <a:pt x="281" y="7687"/>
                    </a:lnTo>
                    <a:cubicBezTo>
                      <a:pt x="275" y="7720"/>
                      <a:pt x="314" y="7740"/>
                      <a:pt x="281" y="7746"/>
                    </a:cubicBezTo>
                    <a:cubicBezTo>
                      <a:pt x="216" y="7740"/>
                      <a:pt x="288" y="7681"/>
                      <a:pt x="203" y="7668"/>
                    </a:cubicBezTo>
                    <a:cubicBezTo>
                      <a:pt x="242" y="7668"/>
                      <a:pt x="281" y="7668"/>
                      <a:pt x="321" y="7661"/>
                    </a:cubicBezTo>
                    <a:cubicBezTo>
                      <a:pt x="301" y="7491"/>
                      <a:pt x="216" y="7400"/>
                      <a:pt x="308" y="7288"/>
                    </a:cubicBezTo>
                    <a:cubicBezTo>
                      <a:pt x="203" y="7112"/>
                      <a:pt x="360" y="6889"/>
                      <a:pt x="288" y="6726"/>
                    </a:cubicBezTo>
                    <a:cubicBezTo>
                      <a:pt x="283" y="6713"/>
                      <a:pt x="278" y="6709"/>
                      <a:pt x="272" y="6709"/>
                    </a:cubicBezTo>
                    <a:cubicBezTo>
                      <a:pt x="260" y="6709"/>
                      <a:pt x="248" y="6727"/>
                      <a:pt x="239" y="6727"/>
                    </a:cubicBezTo>
                    <a:cubicBezTo>
                      <a:pt x="234" y="6727"/>
                      <a:pt x="231" y="6722"/>
                      <a:pt x="229" y="6706"/>
                    </a:cubicBezTo>
                    <a:cubicBezTo>
                      <a:pt x="229" y="6700"/>
                      <a:pt x="288" y="6667"/>
                      <a:pt x="288" y="6660"/>
                    </a:cubicBezTo>
                    <a:cubicBezTo>
                      <a:pt x="301" y="6628"/>
                      <a:pt x="268" y="6588"/>
                      <a:pt x="268" y="6582"/>
                    </a:cubicBezTo>
                    <a:cubicBezTo>
                      <a:pt x="268" y="6562"/>
                      <a:pt x="281" y="6392"/>
                      <a:pt x="236" y="6307"/>
                    </a:cubicBezTo>
                    <a:cubicBezTo>
                      <a:pt x="301" y="6202"/>
                      <a:pt x="288" y="5967"/>
                      <a:pt x="242" y="5908"/>
                    </a:cubicBezTo>
                    <a:lnTo>
                      <a:pt x="242" y="5908"/>
                    </a:lnTo>
                    <a:cubicBezTo>
                      <a:pt x="245" y="5911"/>
                      <a:pt x="248" y="5912"/>
                      <a:pt x="252" y="5912"/>
                    </a:cubicBezTo>
                    <a:cubicBezTo>
                      <a:pt x="289" y="5912"/>
                      <a:pt x="328" y="5714"/>
                      <a:pt x="255" y="5659"/>
                    </a:cubicBezTo>
                    <a:cubicBezTo>
                      <a:pt x="327" y="5529"/>
                      <a:pt x="314" y="5247"/>
                      <a:pt x="314" y="5051"/>
                    </a:cubicBezTo>
                    <a:cubicBezTo>
                      <a:pt x="308" y="4773"/>
                      <a:pt x="295" y="4495"/>
                      <a:pt x="288" y="4267"/>
                    </a:cubicBezTo>
                    <a:lnTo>
                      <a:pt x="288" y="4267"/>
                    </a:lnTo>
                    <a:cubicBezTo>
                      <a:pt x="286" y="4284"/>
                      <a:pt x="265" y="4303"/>
                      <a:pt x="249" y="4303"/>
                    </a:cubicBezTo>
                    <a:cubicBezTo>
                      <a:pt x="239" y="4303"/>
                      <a:pt x="231" y="4296"/>
                      <a:pt x="229" y="4279"/>
                    </a:cubicBezTo>
                    <a:cubicBezTo>
                      <a:pt x="236" y="4240"/>
                      <a:pt x="294" y="4266"/>
                      <a:pt x="308" y="4233"/>
                    </a:cubicBezTo>
                    <a:cubicBezTo>
                      <a:pt x="216" y="3579"/>
                      <a:pt x="360" y="2827"/>
                      <a:pt x="203" y="2087"/>
                    </a:cubicBezTo>
                    <a:cubicBezTo>
                      <a:pt x="275" y="1904"/>
                      <a:pt x="249" y="1518"/>
                      <a:pt x="255" y="1440"/>
                    </a:cubicBezTo>
                    <a:cubicBezTo>
                      <a:pt x="288" y="1217"/>
                      <a:pt x="170" y="988"/>
                      <a:pt x="177" y="772"/>
                    </a:cubicBezTo>
                    <a:cubicBezTo>
                      <a:pt x="177" y="771"/>
                      <a:pt x="177" y="771"/>
                      <a:pt x="179" y="771"/>
                    </a:cubicBezTo>
                    <a:cubicBezTo>
                      <a:pt x="186" y="771"/>
                      <a:pt x="213" y="784"/>
                      <a:pt x="216" y="791"/>
                    </a:cubicBezTo>
                    <a:lnTo>
                      <a:pt x="216" y="791"/>
                    </a:lnTo>
                    <a:cubicBezTo>
                      <a:pt x="197" y="720"/>
                      <a:pt x="222" y="726"/>
                      <a:pt x="177" y="687"/>
                    </a:cubicBezTo>
                    <a:cubicBezTo>
                      <a:pt x="288" y="432"/>
                      <a:pt x="131" y="59"/>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6"/>
              <p:cNvSpPr/>
              <p:nvPr/>
            </p:nvSpPr>
            <p:spPr>
              <a:xfrm>
                <a:off x="3230029" y="3344357"/>
                <a:ext cx="669" cy="2580"/>
              </a:xfrm>
              <a:custGeom>
                <a:avLst/>
                <a:gdLst/>
                <a:ahLst/>
                <a:cxnLst/>
                <a:rect l="l" t="t" r="r" b="b"/>
                <a:pathLst>
                  <a:path w="7" h="27" extrusionOk="0">
                    <a:moveTo>
                      <a:pt x="7" y="0"/>
                    </a:moveTo>
                    <a:lnTo>
                      <a:pt x="7" y="0"/>
                    </a:lnTo>
                    <a:cubicBezTo>
                      <a:pt x="0" y="7"/>
                      <a:pt x="0" y="20"/>
                      <a:pt x="0" y="26"/>
                    </a:cubicBezTo>
                    <a:cubicBezTo>
                      <a:pt x="0" y="26"/>
                      <a:pt x="7" y="13"/>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6"/>
              <p:cNvSpPr/>
              <p:nvPr/>
            </p:nvSpPr>
            <p:spPr>
              <a:xfrm>
                <a:off x="3276943" y="2884868"/>
                <a:ext cx="18154" cy="453277"/>
              </a:xfrm>
              <a:custGeom>
                <a:avLst/>
                <a:gdLst/>
                <a:ahLst/>
                <a:cxnLst/>
                <a:rect l="l" t="t" r="r" b="b"/>
                <a:pathLst>
                  <a:path w="190" h="4744" extrusionOk="0">
                    <a:moveTo>
                      <a:pt x="160" y="1337"/>
                    </a:moveTo>
                    <a:cubicBezTo>
                      <a:pt x="161" y="1339"/>
                      <a:pt x="162" y="1340"/>
                      <a:pt x="164" y="1342"/>
                    </a:cubicBezTo>
                    <a:cubicBezTo>
                      <a:pt x="163" y="1339"/>
                      <a:pt x="161" y="1338"/>
                      <a:pt x="160" y="1337"/>
                    </a:cubicBezTo>
                    <a:close/>
                    <a:moveTo>
                      <a:pt x="83" y="2183"/>
                    </a:moveTo>
                    <a:lnTo>
                      <a:pt x="83" y="2183"/>
                    </a:lnTo>
                    <a:cubicBezTo>
                      <a:pt x="83" y="2183"/>
                      <a:pt x="114" y="2214"/>
                      <a:pt x="92" y="2225"/>
                    </a:cubicBezTo>
                    <a:cubicBezTo>
                      <a:pt x="72" y="2218"/>
                      <a:pt x="72" y="2205"/>
                      <a:pt x="85" y="2186"/>
                    </a:cubicBezTo>
                    <a:cubicBezTo>
                      <a:pt x="83" y="2184"/>
                      <a:pt x="83" y="2183"/>
                      <a:pt x="83" y="2183"/>
                    </a:cubicBezTo>
                    <a:close/>
                    <a:moveTo>
                      <a:pt x="137" y="0"/>
                    </a:moveTo>
                    <a:cubicBezTo>
                      <a:pt x="137" y="40"/>
                      <a:pt x="131" y="46"/>
                      <a:pt x="131" y="72"/>
                    </a:cubicBezTo>
                    <a:cubicBezTo>
                      <a:pt x="131" y="80"/>
                      <a:pt x="131" y="92"/>
                      <a:pt x="131" y="92"/>
                    </a:cubicBezTo>
                    <a:cubicBezTo>
                      <a:pt x="131" y="88"/>
                      <a:pt x="134" y="80"/>
                      <a:pt x="136" y="80"/>
                    </a:cubicBezTo>
                    <a:cubicBezTo>
                      <a:pt x="137" y="80"/>
                      <a:pt x="137" y="81"/>
                      <a:pt x="137" y="85"/>
                    </a:cubicBezTo>
                    <a:cubicBezTo>
                      <a:pt x="132" y="85"/>
                      <a:pt x="131" y="102"/>
                      <a:pt x="131" y="102"/>
                    </a:cubicBezTo>
                    <a:cubicBezTo>
                      <a:pt x="131" y="102"/>
                      <a:pt x="131" y="101"/>
                      <a:pt x="131" y="99"/>
                    </a:cubicBezTo>
                    <a:cubicBezTo>
                      <a:pt x="124" y="151"/>
                      <a:pt x="124" y="223"/>
                      <a:pt x="124" y="282"/>
                    </a:cubicBezTo>
                    <a:cubicBezTo>
                      <a:pt x="124" y="321"/>
                      <a:pt x="105" y="406"/>
                      <a:pt x="118" y="419"/>
                    </a:cubicBezTo>
                    <a:cubicBezTo>
                      <a:pt x="118" y="419"/>
                      <a:pt x="125" y="408"/>
                      <a:pt x="129" y="408"/>
                    </a:cubicBezTo>
                    <a:cubicBezTo>
                      <a:pt x="130" y="408"/>
                      <a:pt x="131" y="409"/>
                      <a:pt x="131" y="413"/>
                    </a:cubicBezTo>
                    <a:cubicBezTo>
                      <a:pt x="131" y="413"/>
                      <a:pt x="118" y="426"/>
                      <a:pt x="118" y="426"/>
                    </a:cubicBezTo>
                    <a:cubicBezTo>
                      <a:pt x="98" y="498"/>
                      <a:pt x="124" y="609"/>
                      <a:pt x="105" y="661"/>
                    </a:cubicBezTo>
                    <a:cubicBezTo>
                      <a:pt x="111" y="661"/>
                      <a:pt x="118" y="661"/>
                      <a:pt x="118" y="668"/>
                    </a:cubicBezTo>
                    <a:cubicBezTo>
                      <a:pt x="105" y="680"/>
                      <a:pt x="105" y="734"/>
                      <a:pt x="121" y="734"/>
                    </a:cubicBezTo>
                    <a:cubicBezTo>
                      <a:pt x="122" y="734"/>
                      <a:pt x="123" y="734"/>
                      <a:pt x="124" y="733"/>
                    </a:cubicBezTo>
                    <a:lnTo>
                      <a:pt x="124" y="733"/>
                    </a:lnTo>
                    <a:cubicBezTo>
                      <a:pt x="111" y="746"/>
                      <a:pt x="131" y="766"/>
                      <a:pt x="111" y="772"/>
                    </a:cubicBezTo>
                    <a:cubicBezTo>
                      <a:pt x="111" y="766"/>
                      <a:pt x="118" y="759"/>
                      <a:pt x="111" y="753"/>
                    </a:cubicBezTo>
                    <a:cubicBezTo>
                      <a:pt x="98" y="792"/>
                      <a:pt x="105" y="779"/>
                      <a:pt x="111" y="825"/>
                    </a:cubicBezTo>
                    <a:cubicBezTo>
                      <a:pt x="107" y="825"/>
                      <a:pt x="105" y="822"/>
                      <a:pt x="103" y="822"/>
                    </a:cubicBezTo>
                    <a:cubicBezTo>
                      <a:pt x="102" y="822"/>
                      <a:pt x="100" y="823"/>
                      <a:pt x="98" y="825"/>
                    </a:cubicBezTo>
                    <a:cubicBezTo>
                      <a:pt x="110" y="836"/>
                      <a:pt x="116" y="879"/>
                      <a:pt x="104" y="879"/>
                    </a:cubicBezTo>
                    <a:cubicBezTo>
                      <a:pt x="102" y="879"/>
                      <a:pt x="100" y="879"/>
                      <a:pt x="98" y="877"/>
                    </a:cubicBezTo>
                    <a:lnTo>
                      <a:pt x="98" y="877"/>
                    </a:lnTo>
                    <a:cubicBezTo>
                      <a:pt x="111" y="903"/>
                      <a:pt x="98" y="916"/>
                      <a:pt x="111" y="929"/>
                    </a:cubicBezTo>
                    <a:cubicBezTo>
                      <a:pt x="59" y="956"/>
                      <a:pt x="111" y="1001"/>
                      <a:pt x="111" y="1060"/>
                    </a:cubicBezTo>
                    <a:cubicBezTo>
                      <a:pt x="111" y="1139"/>
                      <a:pt x="46" y="1243"/>
                      <a:pt x="92" y="1263"/>
                    </a:cubicBezTo>
                    <a:cubicBezTo>
                      <a:pt x="64" y="1274"/>
                      <a:pt x="108" y="1319"/>
                      <a:pt x="92" y="1319"/>
                    </a:cubicBezTo>
                    <a:cubicBezTo>
                      <a:pt x="89" y="1319"/>
                      <a:pt x="85" y="1318"/>
                      <a:pt x="79" y="1315"/>
                    </a:cubicBezTo>
                    <a:lnTo>
                      <a:pt x="79" y="1315"/>
                    </a:lnTo>
                    <a:cubicBezTo>
                      <a:pt x="98" y="1427"/>
                      <a:pt x="66" y="1525"/>
                      <a:pt x="85" y="1597"/>
                    </a:cubicBezTo>
                    <a:cubicBezTo>
                      <a:pt x="13" y="1656"/>
                      <a:pt x="85" y="1839"/>
                      <a:pt x="72" y="1917"/>
                    </a:cubicBezTo>
                    <a:cubicBezTo>
                      <a:pt x="59" y="1983"/>
                      <a:pt x="26" y="2042"/>
                      <a:pt x="39" y="2087"/>
                    </a:cubicBezTo>
                    <a:cubicBezTo>
                      <a:pt x="52" y="2087"/>
                      <a:pt x="59" y="2087"/>
                      <a:pt x="66" y="2081"/>
                    </a:cubicBezTo>
                    <a:cubicBezTo>
                      <a:pt x="66" y="2087"/>
                      <a:pt x="72" y="2094"/>
                      <a:pt x="79" y="2101"/>
                    </a:cubicBezTo>
                    <a:cubicBezTo>
                      <a:pt x="64" y="2101"/>
                      <a:pt x="55" y="2096"/>
                      <a:pt x="49" y="2096"/>
                    </a:cubicBezTo>
                    <a:cubicBezTo>
                      <a:pt x="45" y="2096"/>
                      <a:pt x="42" y="2099"/>
                      <a:pt x="39" y="2107"/>
                    </a:cubicBezTo>
                    <a:cubicBezTo>
                      <a:pt x="52" y="2159"/>
                      <a:pt x="0" y="2271"/>
                      <a:pt x="59" y="2290"/>
                    </a:cubicBezTo>
                    <a:cubicBezTo>
                      <a:pt x="52" y="2303"/>
                      <a:pt x="26" y="2310"/>
                      <a:pt x="59" y="2316"/>
                    </a:cubicBezTo>
                    <a:cubicBezTo>
                      <a:pt x="59" y="2310"/>
                      <a:pt x="59" y="2303"/>
                      <a:pt x="66" y="2303"/>
                    </a:cubicBezTo>
                    <a:cubicBezTo>
                      <a:pt x="66" y="2316"/>
                      <a:pt x="63" y="2323"/>
                      <a:pt x="56" y="2323"/>
                    </a:cubicBezTo>
                    <a:cubicBezTo>
                      <a:pt x="52" y="2323"/>
                      <a:pt x="46" y="2321"/>
                      <a:pt x="39" y="2316"/>
                    </a:cubicBezTo>
                    <a:lnTo>
                      <a:pt x="39" y="2316"/>
                    </a:lnTo>
                    <a:cubicBezTo>
                      <a:pt x="59" y="2343"/>
                      <a:pt x="39" y="2356"/>
                      <a:pt x="72" y="2375"/>
                    </a:cubicBezTo>
                    <a:cubicBezTo>
                      <a:pt x="46" y="2388"/>
                      <a:pt x="39" y="2460"/>
                      <a:pt x="85" y="2473"/>
                    </a:cubicBezTo>
                    <a:cubicBezTo>
                      <a:pt x="33" y="2487"/>
                      <a:pt x="98" y="2500"/>
                      <a:pt x="59" y="2513"/>
                    </a:cubicBezTo>
                    <a:cubicBezTo>
                      <a:pt x="92" y="2519"/>
                      <a:pt x="85" y="2552"/>
                      <a:pt x="79" y="2565"/>
                    </a:cubicBezTo>
                    <a:cubicBezTo>
                      <a:pt x="85" y="2565"/>
                      <a:pt x="98" y="2565"/>
                      <a:pt x="98" y="2572"/>
                    </a:cubicBezTo>
                    <a:cubicBezTo>
                      <a:pt x="72" y="2578"/>
                      <a:pt x="33" y="2611"/>
                      <a:pt x="72" y="2624"/>
                    </a:cubicBezTo>
                    <a:cubicBezTo>
                      <a:pt x="79" y="2611"/>
                      <a:pt x="59" y="2604"/>
                      <a:pt x="72" y="2604"/>
                    </a:cubicBezTo>
                    <a:cubicBezTo>
                      <a:pt x="111" y="2604"/>
                      <a:pt x="72" y="2624"/>
                      <a:pt x="111" y="2624"/>
                    </a:cubicBezTo>
                    <a:lnTo>
                      <a:pt x="59" y="2630"/>
                    </a:lnTo>
                    <a:cubicBezTo>
                      <a:pt x="66" y="2676"/>
                      <a:pt x="105" y="2702"/>
                      <a:pt x="59" y="2729"/>
                    </a:cubicBezTo>
                    <a:cubicBezTo>
                      <a:pt x="111" y="2781"/>
                      <a:pt x="39" y="2840"/>
                      <a:pt x="72" y="2886"/>
                    </a:cubicBezTo>
                    <a:cubicBezTo>
                      <a:pt x="74" y="2889"/>
                      <a:pt x="77" y="2890"/>
                      <a:pt x="80" y="2890"/>
                    </a:cubicBezTo>
                    <a:cubicBezTo>
                      <a:pt x="85" y="2890"/>
                      <a:pt x="91" y="2887"/>
                      <a:pt x="94" y="2887"/>
                    </a:cubicBezTo>
                    <a:cubicBezTo>
                      <a:pt x="97" y="2887"/>
                      <a:pt x="98" y="2889"/>
                      <a:pt x="98" y="2892"/>
                    </a:cubicBezTo>
                    <a:cubicBezTo>
                      <a:pt x="98" y="2892"/>
                      <a:pt x="72" y="2905"/>
                      <a:pt x="72" y="2905"/>
                    </a:cubicBezTo>
                    <a:cubicBezTo>
                      <a:pt x="66" y="2912"/>
                      <a:pt x="79" y="2925"/>
                      <a:pt x="79" y="2925"/>
                    </a:cubicBezTo>
                    <a:cubicBezTo>
                      <a:pt x="79" y="2931"/>
                      <a:pt x="72" y="2977"/>
                      <a:pt x="92" y="3003"/>
                    </a:cubicBezTo>
                    <a:cubicBezTo>
                      <a:pt x="66" y="3030"/>
                      <a:pt x="72" y="3095"/>
                      <a:pt x="92" y="3115"/>
                    </a:cubicBezTo>
                    <a:cubicBezTo>
                      <a:pt x="90" y="3113"/>
                      <a:pt x="88" y="3113"/>
                      <a:pt x="86" y="3113"/>
                    </a:cubicBezTo>
                    <a:cubicBezTo>
                      <a:pt x="69" y="3113"/>
                      <a:pt x="55" y="3168"/>
                      <a:pt x="85" y="3180"/>
                    </a:cubicBezTo>
                    <a:cubicBezTo>
                      <a:pt x="52" y="3219"/>
                      <a:pt x="59" y="3298"/>
                      <a:pt x="59" y="3350"/>
                    </a:cubicBezTo>
                    <a:cubicBezTo>
                      <a:pt x="66" y="3429"/>
                      <a:pt x="72" y="3507"/>
                      <a:pt x="72" y="3573"/>
                    </a:cubicBezTo>
                    <a:cubicBezTo>
                      <a:pt x="72" y="3568"/>
                      <a:pt x="81" y="3560"/>
                      <a:pt x="89" y="3560"/>
                    </a:cubicBezTo>
                    <a:cubicBezTo>
                      <a:pt x="93" y="3560"/>
                      <a:pt x="96" y="3562"/>
                      <a:pt x="98" y="3566"/>
                    </a:cubicBezTo>
                    <a:cubicBezTo>
                      <a:pt x="98" y="3573"/>
                      <a:pt x="72" y="3566"/>
                      <a:pt x="66" y="3579"/>
                    </a:cubicBezTo>
                    <a:cubicBezTo>
                      <a:pt x="85" y="3671"/>
                      <a:pt x="79" y="3769"/>
                      <a:pt x="79" y="3867"/>
                    </a:cubicBezTo>
                    <a:cubicBezTo>
                      <a:pt x="79" y="3965"/>
                      <a:pt x="85" y="4070"/>
                      <a:pt x="105" y="4174"/>
                    </a:cubicBezTo>
                    <a:cubicBezTo>
                      <a:pt x="85" y="4220"/>
                      <a:pt x="92" y="4331"/>
                      <a:pt x="92" y="4351"/>
                    </a:cubicBezTo>
                    <a:cubicBezTo>
                      <a:pt x="92" y="4410"/>
                      <a:pt x="105" y="4475"/>
                      <a:pt x="105" y="4534"/>
                    </a:cubicBezTo>
                    <a:cubicBezTo>
                      <a:pt x="105" y="4536"/>
                      <a:pt x="104" y="4537"/>
                      <a:pt x="103" y="4537"/>
                    </a:cubicBezTo>
                    <a:cubicBezTo>
                      <a:pt x="101" y="4537"/>
                      <a:pt x="98" y="4534"/>
                      <a:pt x="98" y="4534"/>
                    </a:cubicBezTo>
                    <a:lnTo>
                      <a:pt x="98" y="4534"/>
                    </a:lnTo>
                    <a:cubicBezTo>
                      <a:pt x="105" y="4554"/>
                      <a:pt x="98" y="4547"/>
                      <a:pt x="105" y="4560"/>
                    </a:cubicBezTo>
                    <a:cubicBezTo>
                      <a:pt x="100" y="4615"/>
                      <a:pt x="102" y="4689"/>
                      <a:pt x="101" y="4724"/>
                    </a:cubicBezTo>
                    <a:lnTo>
                      <a:pt x="101" y="4724"/>
                    </a:lnTo>
                    <a:cubicBezTo>
                      <a:pt x="106" y="4681"/>
                      <a:pt x="111" y="4616"/>
                      <a:pt x="111" y="4600"/>
                    </a:cubicBezTo>
                    <a:cubicBezTo>
                      <a:pt x="111" y="4600"/>
                      <a:pt x="111" y="4593"/>
                      <a:pt x="118" y="4593"/>
                    </a:cubicBezTo>
                    <a:cubicBezTo>
                      <a:pt x="124" y="4495"/>
                      <a:pt x="111" y="4377"/>
                      <a:pt x="137" y="4273"/>
                    </a:cubicBezTo>
                    <a:cubicBezTo>
                      <a:pt x="118" y="4253"/>
                      <a:pt x="137" y="4201"/>
                      <a:pt x="137" y="4161"/>
                    </a:cubicBezTo>
                    <a:cubicBezTo>
                      <a:pt x="144" y="4130"/>
                      <a:pt x="138" y="4069"/>
                      <a:pt x="132" y="4069"/>
                    </a:cubicBezTo>
                    <a:cubicBezTo>
                      <a:pt x="132" y="4069"/>
                      <a:pt x="132" y="4069"/>
                      <a:pt x="131" y="4069"/>
                    </a:cubicBezTo>
                    <a:lnTo>
                      <a:pt x="131" y="4069"/>
                    </a:lnTo>
                    <a:cubicBezTo>
                      <a:pt x="147" y="4058"/>
                      <a:pt x="136" y="4034"/>
                      <a:pt x="144" y="4034"/>
                    </a:cubicBezTo>
                    <a:cubicBezTo>
                      <a:pt x="145" y="4034"/>
                      <a:pt x="147" y="4035"/>
                      <a:pt x="151" y="4037"/>
                    </a:cubicBezTo>
                    <a:cubicBezTo>
                      <a:pt x="137" y="4024"/>
                      <a:pt x="151" y="4011"/>
                      <a:pt x="131" y="3998"/>
                    </a:cubicBezTo>
                    <a:cubicBezTo>
                      <a:pt x="144" y="3998"/>
                      <a:pt x="144" y="3959"/>
                      <a:pt x="131" y="3926"/>
                    </a:cubicBezTo>
                    <a:cubicBezTo>
                      <a:pt x="137" y="3926"/>
                      <a:pt x="151" y="3926"/>
                      <a:pt x="151" y="3919"/>
                    </a:cubicBezTo>
                    <a:cubicBezTo>
                      <a:pt x="124" y="3893"/>
                      <a:pt x="157" y="3854"/>
                      <a:pt x="131" y="3828"/>
                    </a:cubicBezTo>
                    <a:cubicBezTo>
                      <a:pt x="144" y="3788"/>
                      <a:pt x="137" y="3658"/>
                      <a:pt x="131" y="3566"/>
                    </a:cubicBezTo>
                    <a:cubicBezTo>
                      <a:pt x="140" y="3566"/>
                      <a:pt x="143" y="3569"/>
                      <a:pt x="145" y="3569"/>
                    </a:cubicBezTo>
                    <a:cubicBezTo>
                      <a:pt x="147" y="3569"/>
                      <a:pt x="148" y="3568"/>
                      <a:pt x="151" y="3566"/>
                    </a:cubicBezTo>
                    <a:cubicBezTo>
                      <a:pt x="124" y="3474"/>
                      <a:pt x="170" y="3396"/>
                      <a:pt x="118" y="3344"/>
                    </a:cubicBezTo>
                    <a:lnTo>
                      <a:pt x="118" y="3344"/>
                    </a:lnTo>
                    <a:cubicBezTo>
                      <a:pt x="120" y="3344"/>
                      <a:pt x="122" y="3344"/>
                      <a:pt x="124" y="3344"/>
                    </a:cubicBezTo>
                    <a:cubicBezTo>
                      <a:pt x="152" y="3344"/>
                      <a:pt x="135" y="3304"/>
                      <a:pt x="153" y="3304"/>
                    </a:cubicBezTo>
                    <a:cubicBezTo>
                      <a:pt x="154" y="3304"/>
                      <a:pt x="156" y="3304"/>
                      <a:pt x="157" y="3304"/>
                    </a:cubicBezTo>
                    <a:cubicBezTo>
                      <a:pt x="118" y="3258"/>
                      <a:pt x="151" y="3193"/>
                      <a:pt x="164" y="3115"/>
                    </a:cubicBezTo>
                    <a:cubicBezTo>
                      <a:pt x="170" y="3036"/>
                      <a:pt x="151" y="2951"/>
                      <a:pt x="144" y="2879"/>
                    </a:cubicBezTo>
                    <a:cubicBezTo>
                      <a:pt x="137" y="2846"/>
                      <a:pt x="118" y="2827"/>
                      <a:pt x="151" y="2827"/>
                    </a:cubicBezTo>
                    <a:cubicBezTo>
                      <a:pt x="151" y="2814"/>
                      <a:pt x="137" y="2814"/>
                      <a:pt x="131" y="2814"/>
                    </a:cubicBezTo>
                    <a:cubicBezTo>
                      <a:pt x="177" y="2748"/>
                      <a:pt x="177" y="2670"/>
                      <a:pt x="131" y="2617"/>
                    </a:cubicBezTo>
                    <a:cubicBezTo>
                      <a:pt x="151" y="2617"/>
                      <a:pt x="164" y="2617"/>
                      <a:pt x="170" y="2624"/>
                    </a:cubicBezTo>
                    <a:cubicBezTo>
                      <a:pt x="170" y="2608"/>
                      <a:pt x="144" y="2579"/>
                      <a:pt x="155" y="2579"/>
                    </a:cubicBezTo>
                    <a:cubicBezTo>
                      <a:pt x="158" y="2579"/>
                      <a:pt x="163" y="2581"/>
                      <a:pt x="170" y="2585"/>
                    </a:cubicBezTo>
                    <a:cubicBezTo>
                      <a:pt x="137" y="2454"/>
                      <a:pt x="131" y="2434"/>
                      <a:pt x="144" y="2297"/>
                    </a:cubicBezTo>
                    <a:cubicBezTo>
                      <a:pt x="131" y="2297"/>
                      <a:pt x="118" y="2297"/>
                      <a:pt x="118" y="2290"/>
                    </a:cubicBezTo>
                    <a:cubicBezTo>
                      <a:pt x="124" y="2272"/>
                      <a:pt x="151" y="2190"/>
                      <a:pt x="112" y="2190"/>
                    </a:cubicBezTo>
                    <a:cubicBezTo>
                      <a:pt x="108" y="2190"/>
                      <a:pt x="104" y="2190"/>
                      <a:pt x="98" y="2192"/>
                    </a:cubicBezTo>
                    <a:cubicBezTo>
                      <a:pt x="105" y="2166"/>
                      <a:pt x="137" y="2159"/>
                      <a:pt x="111" y="2146"/>
                    </a:cubicBezTo>
                    <a:cubicBezTo>
                      <a:pt x="164" y="2146"/>
                      <a:pt x="124" y="2120"/>
                      <a:pt x="105" y="2120"/>
                    </a:cubicBezTo>
                    <a:cubicBezTo>
                      <a:pt x="124" y="2120"/>
                      <a:pt x="118" y="2107"/>
                      <a:pt x="144" y="2107"/>
                    </a:cubicBezTo>
                    <a:cubicBezTo>
                      <a:pt x="131" y="2035"/>
                      <a:pt x="131" y="1924"/>
                      <a:pt x="157" y="1819"/>
                    </a:cubicBezTo>
                    <a:cubicBezTo>
                      <a:pt x="111" y="1682"/>
                      <a:pt x="151" y="1610"/>
                      <a:pt x="177" y="1472"/>
                    </a:cubicBezTo>
                    <a:cubicBezTo>
                      <a:pt x="157" y="1453"/>
                      <a:pt x="190" y="1414"/>
                      <a:pt x="144" y="1400"/>
                    </a:cubicBezTo>
                    <a:cubicBezTo>
                      <a:pt x="170" y="1400"/>
                      <a:pt x="151" y="1348"/>
                      <a:pt x="151" y="1342"/>
                    </a:cubicBezTo>
                    <a:lnTo>
                      <a:pt x="151" y="1342"/>
                    </a:lnTo>
                    <a:cubicBezTo>
                      <a:pt x="151" y="1348"/>
                      <a:pt x="144" y="1361"/>
                      <a:pt x="137" y="1361"/>
                    </a:cubicBezTo>
                    <a:cubicBezTo>
                      <a:pt x="137" y="1342"/>
                      <a:pt x="131" y="1342"/>
                      <a:pt x="144" y="1335"/>
                    </a:cubicBezTo>
                    <a:cubicBezTo>
                      <a:pt x="144" y="1339"/>
                      <a:pt x="145" y="1340"/>
                      <a:pt x="147" y="1340"/>
                    </a:cubicBezTo>
                    <a:cubicBezTo>
                      <a:pt x="149" y="1340"/>
                      <a:pt x="153" y="1337"/>
                      <a:pt x="157" y="1337"/>
                    </a:cubicBezTo>
                    <a:cubicBezTo>
                      <a:pt x="158" y="1337"/>
                      <a:pt x="159" y="1337"/>
                      <a:pt x="160" y="1337"/>
                    </a:cubicBezTo>
                    <a:lnTo>
                      <a:pt x="160" y="1337"/>
                    </a:lnTo>
                    <a:cubicBezTo>
                      <a:pt x="130" y="1300"/>
                      <a:pt x="176" y="1250"/>
                      <a:pt x="144" y="1250"/>
                    </a:cubicBezTo>
                    <a:cubicBezTo>
                      <a:pt x="142" y="1250"/>
                      <a:pt x="140" y="1250"/>
                      <a:pt x="137" y="1250"/>
                    </a:cubicBezTo>
                    <a:cubicBezTo>
                      <a:pt x="190" y="1217"/>
                      <a:pt x="151" y="1217"/>
                      <a:pt x="144" y="1185"/>
                    </a:cubicBezTo>
                    <a:lnTo>
                      <a:pt x="144" y="1185"/>
                    </a:lnTo>
                    <a:cubicBezTo>
                      <a:pt x="147" y="1186"/>
                      <a:pt x="149" y="1187"/>
                      <a:pt x="151" y="1187"/>
                    </a:cubicBezTo>
                    <a:cubicBezTo>
                      <a:pt x="166" y="1187"/>
                      <a:pt x="146" y="1128"/>
                      <a:pt x="157" y="1128"/>
                    </a:cubicBezTo>
                    <a:cubicBezTo>
                      <a:pt x="159" y="1128"/>
                      <a:pt x="163" y="1131"/>
                      <a:pt x="170" y="1139"/>
                    </a:cubicBezTo>
                    <a:cubicBezTo>
                      <a:pt x="157" y="1086"/>
                      <a:pt x="183" y="1080"/>
                      <a:pt x="177" y="1028"/>
                    </a:cubicBezTo>
                    <a:cubicBezTo>
                      <a:pt x="170" y="1028"/>
                      <a:pt x="157" y="1028"/>
                      <a:pt x="157" y="1021"/>
                    </a:cubicBezTo>
                    <a:cubicBezTo>
                      <a:pt x="170" y="1001"/>
                      <a:pt x="170" y="995"/>
                      <a:pt x="157" y="995"/>
                    </a:cubicBezTo>
                    <a:cubicBezTo>
                      <a:pt x="170" y="982"/>
                      <a:pt x="170" y="929"/>
                      <a:pt x="151" y="916"/>
                    </a:cubicBezTo>
                    <a:cubicBezTo>
                      <a:pt x="175" y="898"/>
                      <a:pt x="171" y="861"/>
                      <a:pt x="159" y="829"/>
                    </a:cubicBezTo>
                    <a:lnTo>
                      <a:pt x="159" y="829"/>
                    </a:lnTo>
                    <a:cubicBezTo>
                      <a:pt x="159" y="835"/>
                      <a:pt x="155" y="842"/>
                      <a:pt x="152" y="842"/>
                    </a:cubicBezTo>
                    <a:cubicBezTo>
                      <a:pt x="151" y="842"/>
                      <a:pt x="151" y="841"/>
                      <a:pt x="151" y="838"/>
                    </a:cubicBezTo>
                    <a:cubicBezTo>
                      <a:pt x="151" y="831"/>
                      <a:pt x="157" y="831"/>
                      <a:pt x="157" y="825"/>
                    </a:cubicBezTo>
                    <a:lnTo>
                      <a:pt x="157" y="825"/>
                    </a:lnTo>
                    <a:cubicBezTo>
                      <a:pt x="158" y="826"/>
                      <a:pt x="158" y="828"/>
                      <a:pt x="159" y="829"/>
                    </a:cubicBezTo>
                    <a:lnTo>
                      <a:pt x="159" y="829"/>
                    </a:lnTo>
                    <a:cubicBezTo>
                      <a:pt x="159" y="828"/>
                      <a:pt x="158" y="826"/>
                      <a:pt x="157" y="825"/>
                    </a:cubicBezTo>
                    <a:lnTo>
                      <a:pt x="157" y="825"/>
                    </a:lnTo>
                    <a:cubicBezTo>
                      <a:pt x="157" y="825"/>
                      <a:pt x="157" y="825"/>
                      <a:pt x="157" y="825"/>
                    </a:cubicBezTo>
                    <a:lnTo>
                      <a:pt x="157" y="825"/>
                    </a:lnTo>
                    <a:cubicBezTo>
                      <a:pt x="157" y="825"/>
                      <a:pt x="157" y="825"/>
                      <a:pt x="157" y="825"/>
                    </a:cubicBezTo>
                    <a:cubicBezTo>
                      <a:pt x="177" y="799"/>
                      <a:pt x="157" y="746"/>
                      <a:pt x="151" y="746"/>
                    </a:cubicBezTo>
                    <a:cubicBezTo>
                      <a:pt x="170" y="700"/>
                      <a:pt x="164" y="642"/>
                      <a:pt x="144" y="635"/>
                    </a:cubicBezTo>
                    <a:cubicBezTo>
                      <a:pt x="164" y="615"/>
                      <a:pt x="151" y="596"/>
                      <a:pt x="144" y="589"/>
                    </a:cubicBezTo>
                    <a:cubicBezTo>
                      <a:pt x="164" y="557"/>
                      <a:pt x="164" y="498"/>
                      <a:pt x="144" y="452"/>
                    </a:cubicBezTo>
                    <a:cubicBezTo>
                      <a:pt x="170" y="432"/>
                      <a:pt x="124" y="347"/>
                      <a:pt x="144" y="301"/>
                    </a:cubicBezTo>
                    <a:cubicBezTo>
                      <a:pt x="137" y="301"/>
                      <a:pt x="151" y="275"/>
                      <a:pt x="137" y="262"/>
                    </a:cubicBezTo>
                    <a:cubicBezTo>
                      <a:pt x="144" y="249"/>
                      <a:pt x="137" y="229"/>
                      <a:pt x="137" y="203"/>
                    </a:cubicBezTo>
                    <a:cubicBezTo>
                      <a:pt x="144" y="177"/>
                      <a:pt x="137" y="125"/>
                      <a:pt x="137" y="79"/>
                    </a:cubicBezTo>
                    <a:cubicBezTo>
                      <a:pt x="137" y="53"/>
                      <a:pt x="137" y="46"/>
                      <a:pt x="137" y="0"/>
                    </a:cubicBezTo>
                    <a:close/>
                    <a:moveTo>
                      <a:pt x="101" y="4724"/>
                    </a:moveTo>
                    <a:lnTo>
                      <a:pt x="101" y="4724"/>
                    </a:lnTo>
                    <a:cubicBezTo>
                      <a:pt x="100" y="4731"/>
                      <a:pt x="99" y="4738"/>
                      <a:pt x="98" y="4744"/>
                    </a:cubicBezTo>
                    <a:cubicBezTo>
                      <a:pt x="100" y="4742"/>
                      <a:pt x="101" y="4735"/>
                      <a:pt x="101" y="47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6"/>
              <p:cNvSpPr/>
              <p:nvPr/>
            </p:nvSpPr>
            <p:spPr>
              <a:xfrm>
                <a:off x="3283822" y="3129948"/>
                <a:ext cx="669" cy="669"/>
              </a:xfrm>
              <a:custGeom>
                <a:avLst/>
                <a:gdLst/>
                <a:ahLst/>
                <a:cxnLst/>
                <a:rect l="l" t="t" r="r" b="b"/>
                <a:pathLst>
                  <a:path w="7" h="7" extrusionOk="0">
                    <a:moveTo>
                      <a:pt x="7" y="0"/>
                    </a:moveTo>
                    <a:cubicBezTo>
                      <a:pt x="0" y="7"/>
                      <a:pt x="0" y="7"/>
                      <a:pt x="0" y="7"/>
                    </a:cubicBezTo>
                    <a:cubicBezTo>
                      <a:pt x="0"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6"/>
              <p:cNvSpPr/>
              <p:nvPr/>
            </p:nvSpPr>
            <p:spPr>
              <a:xfrm>
                <a:off x="2998708" y="3101761"/>
                <a:ext cx="17581" cy="480222"/>
              </a:xfrm>
              <a:custGeom>
                <a:avLst/>
                <a:gdLst/>
                <a:ahLst/>
                <a:cxnLst/>
                <a:rect l="l" t="t" r="r" b="b"/>
                <a:pathLst>
                  <a:path w="184" h="5026" extrusionOk="0">
                    <a:moveTo>
                      <a:pt x="118" y="434"/>
                    </a:moveTo>
                    <a:cubicBezTo>
                      <a:pt x="118" y="434"/>
                      <a:pt x="119" y="436"/>
                      <a:pt x="119" y="439"/>
                    </a:cubicBezTo>
                    <a:cubicBezTo>
                      <a:pt x="119" y="439"/>
                      <a:pt x="116" y="440"/>
                      <a:pt x="113" y="442"/>
                    </a:cubicBezTo>
                    <a:lnTo>
                      <a:pt x="113" y="442"/>
                    </a:lnTo>
                    <a:cubicBezTo>
                      <a:pt x="114" y="439"/>
                      <a:pt x="116" y="434"/>
                      <a:pt x="118" y="434"/>
                    </a:cubicBezTo>
                    <a:close/>
                    <a:moveTo>
                      <a:pt x="151" y="871"/>
                    </a:moveTo>
                    <a:cubicBezTo>
                      <a:pt x="152" y="872"/>
                      <a:pt x="152" y="873"/>
                      <a:pt x="152" y="874"/>
                    </a:cubicBezTo>
                    <a:lnTo>
                      <a:pt x="152" y="874"/>
                    </a:lnTo>
                    <a:cubicBezTo>
                      <a:pt x="152" y="873"/>
                      <a:pt x="152" y="872"/>
                      <a:pt x="151" y="871"/>
                    </a:cubicBezTo>
                    <a:close/>
                    <a:moveTo>
                      <a:pt x="84" y="2312"/>
                    </a:moveTo>
                    <a:cubicBezTo>
                      <a:pt x="87" y="2312"/>
                      <a:pt x="115" y="2345"/>
                      <a:pt x="99" y="2356"/>
                    </a:cubicBezTo>
                    <a:cubicBezTo>
                      <a:pt x="79" y="2349"/>
                      <a:pt x="79" y="2330"/>
                      <a:pt x="86" y="2317"/>
                    </a:cubicBezTo>
                    <a:cubicBezTo>
                      <a:pt x="84" y="2313"/>
                      <a:pt x="83" y="2312"/>
                      <a:pt x="84" y="2312"/>
                    </a:cubicBezTo>
                    <a:close/>
                    <a:moveTo>
                      <a:pt x="125" y="1"/>
                    </a:moveTo>
                    <a:cubicBezTo>
                      <a:pt x="119" y="40"/>
                      <a:pt x="119" y="53"/>
                      <a:pt x="119" y="79"/>
                    </a:cubicBezTo>
                    <a:cubicBezTo>
                      <a:pt x="119" y="85"/>
                      <a:pt x="119" y="93"/>
                      <a:pt x="119" y="93"/>
                    </a:cubicBezTo>
                    <a:cubicBezTo>
                      <a:pt x="119" y="97"/>
                      <a:pt x="119" y="102"/>
                      <a:pt x="119" y="105"/>
                    </a:cubicBezTo>
                    <a:cubicBezTo>
                      <a:pt x="112" y="158"/>
                      <a:pt x="112" y="236"/>
                      <a:pt x="112" y="295"/>
                    </a:cubicBezTo>
                    <a:cubicBezTo>
                      <a:pt x="112" y="339"/>
                      <a:pt x="100" y="427"/>
                      <a:pt x="111" y="444"/>
                    </a:cubicBezTo>
                    <a:lnTo>
                      <a:pt x="111" y="444"/>
                    </a:lnTo>
                    <a:cubicBezTo>
                      <a:pt x="108" y="446"/>
                      <a:pt x="105" y="449"/>
                      <a:pt x="105" y="452"/>
                    </a:cubicBezTo>
                    <a:cubicBezTo>
                      <a:pt x="86" y="524"/>
                      <a:pt x="112" y="642"/>
                      <a:pt x="99" y="701"/>
                    </a:cubicBezTo>
                    <a:cubicBezTo>
                      <a:pt x="105" y="701"/>
                      <a:pt x="112" y="701"/>
                      <a:pt x="112" y="707"/>
                    </a:cubicBezTo>
                    <a:cubicBezTo>
                      <a:pt x="100" y="719"/>
                      <a:pt x="99" y="774"/>
                      <a:pt x="109" y="774"/>
                    </a:cubicBezTo>
                    <a:cubicBezTo>
                      <a:pt x="110" y="774"/>
                      <a:pt x="111" y="774"/>
                      <a:pt x="112" y="773"/>
                    </a:cubicBezTo>
                    <a:lnTo>
                      <a:pt x="112" y="773"/>
                    </a:lnTo>
                    <a:cubicBezTo>
                      <a:pt x="105" y="786"/>
                      <a:pt x="125" y="805"/>
                      <a:pt x="105" y="818"/>
                    </a:cubicBezTo>
                    <a:cubicBezTo>
                      <a:pt x="99" y="805"/>
                      <a:pt x="112" y="805"/>
                      <a:pt x="105" y="799"/>
                    </a:cubicBezTo>
                    <a:lnTo>
                      <a:pt x="105" y="799"/>
                    </a:lnTo>
                    <a:cubicBezTo>
                      <a:pt x="92" y="838"/>
                      <a:pt x="99" y="825"/>
                      <a:pt x="105" y="871"/>
                    </a:cubicBezTo>
                    <a:cubicBezTo>
                      <a:pt x="104" y="872"/>
                      <a:pt x="103" y="873"/>
                      <a:pt x="101" y="873"/>
                    </a:cubicBezTo>
                    <a:cubicBezTo>
                      <a:pt x="98" y="873"/>
                      <a:pt x="95" y="869"/>
                      <a:pt x="93" y="869"/>
                    </a:cubicBezTo>
                    <a:cubicBezTo>
                      <a:pt x="93" y="869"/>
                      <a:pt x="92" y="869"/>
                      <a:pt x="92" y="871"/>
                    </a:cubicBezTo>
                    <a:cubicBezTo>
                      <a:pt x="104" y="888"/>
                      <a:pt x="110" y="932"/>
                      <a:pt x="98" y="932"/>
                    </a:cubicBezTo>
                    <a:cubicBezTo>
                      <a:pt x="96" y="932"/>
                      <a:pt x="94" y="931"/>
                      <a:pt x="92" y="930"/>
                    </a:cubicBezTo>
                    <a:lnTo>
                      <a:pt x="92" y="930"/>
                    </a:lnTo>
                    <a:cubicBezTo>
                      <a:pt x="105" y="956"/>
                      <a:pt x="92" y="969"/>
                      <a:pt x="105" y="982"/>
                    </a:cubicBezTo>
                    <a:cubicBezTo>
                      <a:pt x="53" y="1008"/>
                      <a:pt x="105" y="1060"/>
                      <a:pt x="105" y="1126"/>
                    </a:cubicBezTo>
                    <a:cubicBezTo>
                      <a:pt x="105" y="1204"/>
                      <a:pt x="47" y="1322"/>
                      <a:pt x="86" y="1342"/>
                    </a:cubicBezTo>
                    <a:cubicBezTo>
                      <a:pt x="63" y="1347"/>
                      <a:pt x="110" y="1398"/>
                      <a:pt x="88" y="1398"/>
                    </a:cubicBezTo>
                    <a:cubicBezTo>
                      <a:pt x="84" y="1398"/>
                      <a:pt x="80" y="1397"/>
                      <a:pt x="73" y="1394"/>
                    </a:cubicBezTo>
                    <a:lnTo>
                      <a:pt x="73" y="1394"/>
                    </a:lnTo>
                    <a:cubicBezTo>
                      <a:pt x="92" y="1512"/>
                      <a:pt x="60" y="1610"/>
                      <a:pt x="86" y="1689"/>
                    </a:cubicBezTo>
                    <a:cubicBezTo>
                      <a:pt x="7" y="1754"/>
                      <a:pt x="86" y="1944"/>
                      <a:pt x="73" y="2035"/>
                    </a:cubicBezTo>
                    <a:cubicBezTo>
                      <a:pt x="60" y="2101"/>
                      <a:pt x="33" y="2160"/>
                      <a:pt x="40" y="2212"/>
                    </a:cubicBezTo>
                    <a:cubicBezTo>
                      <a:pt x="53" y="2212"/>
                      <a:pt x="60" y="2205"/>
                      <a:pt x="73" y="2205"/>
                    </a:cubicBezTo>
                    <a:cubicBezTo>
                      <a:pt x="73" y="2212"/>
                      <a:pt x="73" y="2218"/>
                      <a:pt x="79" y="2225"/>
                    </a:cubicBezTo>
                    <a:cubicBezTo>
                      <a:pt x="68" y="2225"/>
                      <a:pt x="61" y="2221"/>
                      <a:pt x="55" y="2221"/>
                    </a:cubicBezTo>
                    <a:cubicBezTo>
                      <a:pt x="50" y="2221"/>
                      <a:pt x="46" y="2223"/>
                      <a:pt x="40" y="2232"/>
                    </a:cubicBezTo>
                    <a:cubicBezTo>
                      <a:pt x="53" y="2284"/>
                      <a:pt x="1" y="2402"/>
                      <a:pt x="60" y="2428"/>
                    </a:cubicBezTo>
                    <a:cubicBezTo>
                      <a:pt x="53" y="2434"/>
                      <a:pt x="33" y="2447"/>
                      <a:pt x="66" y="2447"/>
                    </a:cubicBezTo>
                    <a:cubicBezTo>
                      <a:pt x="66" y="2447"/>
                      <a:pt x="66" y="2441"/>
                      <a:pt x="73" y="2434"/>
                    </a:cubicBezTo>
                    <a:lnTo>
                      <a:pt x="73" y="2434"/>
                    </a:lnTo>
                    <a:cubicBezTo>
                      <a:pt x="68" y="2447"/>
                      <a:pt x="64" y="2457"/>
                      <a:pt x="58" y="2457"/>
                    </a:cubicBezTo>
                    <a:cubicBezTo>
                      <a:pt x="55" y="2457"/>
                      <a:pt x="51" y="2454"/>
                      <a:pt x="47" y="2447"/>
                    </a:cubicBezTo>
                    <a:lnTo>
                      <a:pt x="47" y="2447"/>
                    </a:lnTo>
                    <a:cubicBezTo>
                      <a:pt x="66" y="2480"/>
                      <a:pt x="47" y="2493"/>
                      <a:pt x="79" y="2513"/>
                    </a:cubicBezTo>
                    <a:cubicBezTo>
                      <a:pt x="53" y="2526"/>
                      <a:pt x="47" y="2604"/>
                      <a:pt x="92" y="2624"/>
                    </a:cubicBezTo>
                    <a:cubicBezTo>
                      <a:pt x="33" y="2631"/>
                      <a:pt x="105" y="2650"/>
                      <a:pt x="66" y="2657"/>
                    </a:cubicBezTo>
                    <a:cubicBezTo>
                      <a:pt x="99" y="2663"/>
                      <a:pt x="92" y="2703"/>
                      <a:pt x="86" y="2716"/>
                    </a:cubicBezTo>
                    <a:cubicBezTo>
                      <a:pt x="88" y="2714"/>
                      <a:pt x="90" y="2713"/>
                      <a:pt x="93" y="2713"/>
                    </a:cubicBezTo>
                    <a:cubicBezTo>
                      <a:pt x="99" y="2713"/>
                      <a:pt x="105" y="2718"/>
                      <a:pt x="105" y="2722"/>
                    </a:cubicBezTo>
                    <a:cubicBezTo>
                      <a:pt x="73" y="2729"/>
                      <a:pt x="40" y="2768"/>
                      <a:pt x="79" y="2775"/>
                    </a:cubicBezTo>
                    <a:cubicBezTo>
                      <a:pt x="86" y="2761"/>
                      <a:pt x="66" y="2761"/>
                      <a:pt x="79" y="2755"/>
                    </a:cubicBezTo>
                    <a:lnTo>
                      <a:pt x="79" y="2755"/>
                    </a:lnTo>
                    <a:cubicBezTo>
                      <a:pt x="119" y="2761"/>
                      <a:pt x="79" y="2775"/>
                      <a:pt x="119" y="2781"/>
                    </a:cubicBezTo>
                    <a:lnTo>
                      <a:pt x="60" y="2781"/>
                    </a:lnTo>
                    <a:cubicBezTo>
                      <a:pt x="73" y="2833"/>
                      <a:pt x="112" y="2860"/>
                      <a:pt x="66" y="2892"/>
                    </a:cubicBezTo>
                    <a:cubicBezTo>
                      <a:pt x="125" y="2945"/>
                      <a:pt x="47" y="3010"/>
                      <a:pt x="79" y="3056"/>
                    </a:cubicBezTo>
                    <a:cubicBezTo>
                      <a:pt x="82" y="3059"/>
                      <a:pt x="85" y="3060"/>
                      <a:pt x="88" y="3060"/>
                    </a:cubicBezTo>
                    <a:cubicBezTo>
                      <a:pt x="94" y="3060"/>
                      <a:pt x="99" y="3055"/>
                      <a:pt x="102" y="3055"/>
                    </a:cubicBezTo>
                    <a:cubicBezTo>
                      <a:pt x="104" y="3055"/>
                      <a:pt x="105" y="3057"/>
                      <a:pt x="105" y="3062"/>
                    </a:cubicBezTo>
                    <a:cubicBezTo>
                      <a:pt x="105" y="3062"/>
                      <a:pt x="79" y="3075"/>
                      <a:pt x="79" y="3075"/>
                    </a:cubicBezTo>
                    <a:cubicBezTo>
                      <a:pt x="73" y="3082"/>
                      <a:pt x="92" y="3095"/>
                      <a:pt x="92" y="3102"/>
                    </a:cubicBezTo>
                    <a:cubicBezTo>
                      <a:pt x="92" y="3102"/>
                      <a:pt x="79" y="3154"/>
                      <a:pt x="105" y="3180"/>
                    </a:cubicBezTo>
                    <a:cubicBezTo>
                      <a:pt x="73" y="3206"/>
                      <a:pt x="79" y="3278"/>
                      <a:pt x="99" y="3298"/>
                    </a:cubicBezTo>
                    <a:cubicBezTo>
                      <a:pt x="98" y="3297"/>
                      <a:pt x="96" y="3296"/>
                      <a:pt x="95" y="3296"/>
                    </a:cubicBezTo>
                    <a:cubicBezTo>
                      <a:pt x="82" y="3296"/>
                      <a:pt x="63" y="3352"/>
                      <a:pt x="99" y="3370"/>
                    </a:cubicBezTo>
                    <a:cubicBezTo>
                      <a:pt x="66" y="3409"/>
                      <a:pt x="73" y="3488"/>
                      <a:pt x="73" y="3547"/>
                    </a:cubicBezTo>
                    <a:cubicBezTo>
                      <a:pt x="79" y="3632"/>
                      <a:pt x="86" y="3717"/>
                      <a:pt x="86" y="3782"/>
                    </a:cubicBezTo>
                    <a:cubicBezTo>
                      <a:pt x="86" y="3778"/>
                      <a:pt x="95" y="3767"/>
                      <a:pt x="103" y="3767"/>
                    </a:cubicBezTo>
                    <a:cubicBezTo>
                      <a:pt x="107" y="3767"/>
                      <a:pt x="110" y="3769"/>
                      <a:pt x="112" y="3776"/>
                    </a:cubicBezTo>
                    <a:cubicBezTo>
                      <a:pt x="112" y="3782"/>
                      <a:pt x="86" y="3776"/>
                      <a:pt x="79" y="3789"/>
                    </a:cubicBezTo>
                    <a:cubicBezTo>
                      <a:pt x="99" y="3880"/>
                      <a:pt x="99" y="3985"/>
                      <a:pt x="99" y="4096"/>
                    </a:cubicBezTo>
                    <a:cubicBezTo>
                      <a:pt x="99" y="4201"/>
                      <a:pt x="105" y="4312"/>
                      <a:pt x="125" y="4417"/>
                    </a:cubicBezTo>
                    <a:cubicBezTo>
                      <a:pt x="105" y="4469"/>
                      <a:pt x="112" y="4587"/>
                      <a:pt x="112" y="4606"/>
                    </a:cubicBezTo>
                    <a:cubicBezTo>
                      <a:pt x="112" y="4672"/>
                      <a:pt x="125" y="4737"/>
                      <a:pt x="125" y="4803"/>
                    </a:cubicBezTo>
                    <a:cubicBezTo>
                      <a:pt x="125" y="4803"/>
                      <a:pt x="119" y="4796"/>
                      <a:pt x="119" y="4796"/>
                    </a:cubicBezTo>
                    <a:lnTo>
                      <a:pt x="119" y="4796"/>
                    </a:lnTo>
                    <a:cubicBezTo>
                      <a:pt x="125" y="4816"/>
                      <a:pt x="119" y="4816"/>
                      <a:pt x="125" y="4829"/>
                    </a:cubicBezTo>
                    <a:cubicBezTo>
                      <a:pt x="119" y="4901"/>
                      <a:pt x="125" y="5012"/>
                      <a:pt x="125" y="5025"/>
                    </a:cubicBezTo>
                    <a:cubicBezTo>
                      <a:pt x="125" y="4986"/>
                      <a:pt x="132" y="4888"/>
                      <a:pt x="132" y="4868"/>
                    </a:cubicBezTo>
                    <a:cubicBezTo>
                      <a:pt x="132" y="4868"/>
                      <a:pt x="132" y="4862"/>
                      <a:pt x="138" y="4862"/>
                    </a:cubicBezTo>
                    <a:cubicBezTo>
                      <a:pt x="145" y="4757"/>
                      <a:pt x="132" y="4633"/>
                      <a:pt x="158" y="4528"/>
                    </a:cubicBezTo>
                    <a:cubicBezTo>
                      <a:pt x="138" y="4502"/>
                      <a:pt x="158" y="4449"/>
                      <a:pt x="158" y="4404"/>
                    </a:cubicBezTo>
                    <a:cubicBezTo>
                      <a:pt x="158" y="4373"/>
                      <a:pt x="152" y="4310"/>
                      <a:pt x="151" y="4305"/>
                    </a:cubicBezTo>
                    <a:lnTo>
                      <a:pt x="151" y="4305"/>
                    </a:lnTo>
                    <a:cubicBezTo>
                      <a:pt x="162" y="4294"/>
                      <a:pt x="150" y="4270"/>
                      <a:pt x="158" y="4270"/>
                    </a:cubicBezTo>
                    <a:cubicBezTo>
                      <a:pt x="159" y="4270"/>
                      <a:pt x="161" y="4271"/>
                      <a:pt x="164" y="4273"/>
                    </a:cubicBezTo>
                    <a:cubicBezTo>
                      <a:pt x="151" y="4260"/>
                      <a:pt x="164" y="4247"/>
                      <a:pt x="151" y="4233"/>
                    </a:cubicBezTo>
                    <a:cubicBezTo>
                      <a:pt x="164" y="4233"/>
                      <a:pt x="158" y="4188"/>
                      <a:pt x="151" y="4162"/>
                    </a:cubicBezTo>
                    <a:cubicBezTo>
                      <a:pt x="155" y="4158"/>
                      <a:pt x="158" y="4158"/>
                      <a:pt x="160" y="4158"/>
                    </a:cubicBezTo>
                    <a:cubicBezTo>
                      <a:pt x="163" y="4158"/>
                      <a:pt x="164" y="4158"/>
                      <a:pt x="164" y="4155"/>
                    </a:cubicBezTo>
                    <a:cubicBezTo>
                      <a:pt x="138" y="4122"/>
                      <a:pt x="171" y="4083"/>
                      <a:pt x="145" y="4057"/>
                    </a:cubicBezTo>
                    <a:cubicBezTo>
                      <a:pt x="158" y="4011"/>
                      <a:pt x="151" y="3874"/>
                      <a:pt x="145" y="3776"/>
                    </a:cubicBezTo>
                    <a:cubicBezTo>
                      <a:pt x="147" y="3774"/>
                      <a:pt x="150" y="3774"/>
                      <a:pt x="151" y="3774"/>
                    </a:cubicBezTo>
                    <a:cubicBezTo>
                      <a:pt x="156" y="3774"/>
                      <a:pt x="158" y="3777"/>
                      <a:pt x="161" y="3777"/>
                    </a:cubicBezTo>
                    <a:cubicBezTo>
                      <a:pt x="162" y="3777"/>
                      <a:pt x="163" y="3777"/>
                      <a:pt x="164" y="3776"/>
                    </a:cubicBezTo>
                    <a:cubicBezTo>
                      <a:pt x="138" y="3677"/>
                      <a:pt x="184" y="3599"/>
                      <a:pt x="132" y="3540"/>
                    </a:cubicBezTo>
                    <a:lnTo>
                      <a:pt x="132" y="3540"/>
                    </a:lnTo>
                    <a:cubicBezTo>
                      <a:pt x="134" y="3540"/>
                      <a:pt x="136" y="3541"/>
                      <a:pt x="138" y="3541"/>
                    </a:cubicBezTo>
                    <a:cubicBezTo>
                      <a:pt x="167" y="3541"/>
                      <a:pt x="140" y="3494"/>
                      <a:pt x="171" y="3494"/>
                    </a:cubicBezTo>
                    <a:cubicBezTo>
                      <a:pt x="125" y="3455"/>
                      <a:pt x="164" y="3383"/>
                      <a:pt x="171" y="3298"/>
                    </a:cubicBezTo>
                    <a:cubicBezTo>
                      <a:pt x="184" y="3213"/>
                      <a:pt x="164" y="3121"/>
                      <a:pt x="151" y="3049"/>
                    </a:cubicBezTo>
                    <a:cubicBezTo>
                      <a:pt x="146" y="3015"/>
                      <a:pt x="130" y="2996"/>
                      <a:pt x="148" y="2996"/>
                    </a:cubicBezTo>
                    <a:cubicBezTo>
                      <a:pt x="150" y="2996"/>
                      <a:pt x="154" y="2996"/>
                      <a:pt x="158" y="2997"/>
                    </a:cubicBezTo>
                    <a:cubicBezTo>
                      <a:pt x="158" y="2984"/>
                      <a:pt x="145" y="2984"/>
                      <a:pt x="138" y="2977"/>
                    </a:cubicBezTo>
                    <a:cubicBezTo>
                      <a:pt x="184" y="2912"/>
                      <a:pt x="184" y="2827"/>
                      <a:pt x="138" y="2775"/>
                    </a:cubicBezTo>
                    <a:cubicBezTo>
                      <a:pt x="158" y="2775"/>
                      <a:pt x="171" y="2775"/>
                      <a:pt x="177" y="2781"/>
                    </a:cubicBezTo>
                    <a:cubicBezTo>
                      <a:pt x="172" y="2760"/>
                      <a:pt x="150" y="2730"/>
                      <a:pt x="162" y="2730"/>
                    </a:cubicBezTo>
                    <a:cubicBezTo>
                      <a:pt x="165" y="2730"/>
                      <a:pt x="170" y="2732"/>
                      <a:pt x="177" y="2735"/>
                    </a:cubicBezTo>
                    <a:cubicBezTo>
                      <a:pt x="145" y="2598"/>
                      <a:pt x="132" y="2578"/>
                      <a:pt x="151" y="2428"/>
                    </a:cubicBezTo>
                    <a:cubicBezTo>
                      <a:pt x="145" y="2428"/>
                      <a:pt x="137" y="2429"/>
                      <a:pt x="130" y="2429"/>
                    </a:cubicBezTo>
                    <a:cubicBezTo>
                      <a:pt x="123" y="2429"/>
                      <a:pt x="119" y="2428"/>
                      <a:pt x="119" y="2421"/>
                    </a:cubicBezTo>
                    <a:cubicBezTo>
                      <a:pt x="130" y="2404"/>
                      <a:pt x="152" y="2319"/>
                      <a:pt x="120" y="2319"/>
                    </a:cubicBezTo>
                    <a:cubicBezTo>
                      <a:pt x="116" y="2319"/>
                      <a:pt x="111" y="2320"/>
                      <a:pt x="105" y="2323"/>
                    </a:cubicBezTo>
                    <a:cubicBezTo>
                      <a:pt x="105" y="2290"/>
                      <a:pt x="145" y="2284"/>
                      <a:pt x="112" y="2271"/>
                    </a:cubicBezTo>
                    <a:cubicBezTo>
                      <a:pt x="164" y="2271"/>
                      <a:pt x="132" y="2245"/>
                      <a:pt x="112" y="2245"/>
                    </a:cubicBezTo>
                    <a:cubicBezTo>
                      <a:pt x="132" y="2245"/>
                      <a:pt x="119" y="2232"/>
                      <a:pt x="145" y="2232"/>
                    </a:cubicBezTo>
                    <a:cubicBezTo>
                      <a:pt x="132" y="2160"/>
                      <a:pt x="132" y="2035"/>
                      <a:pt x="158" y="1924"/>
                    </a:cubicBezTo>
                    <a:cubicBezTo>
                      <a:pt x="112" y="1780"/>
                      <a:pt x="145" y="1708"/>
                      <a:pt x="171" y="1558"/>
                    </a:cubicBezTo>
                    <a:cubicBezTo>
                      <a:pt x="158" y="1532"/>
                      <a:pt x="184" y="1492"/>
                      <a:pt x="145" y="1486"/>
                    </a:cubicBezTo>
                    <a:cubicBezTo>
                      <a:pt x="171" y="1479"/>
                      <a:pt x="145" y="1433"/>
                      <a:pt x="145" y="1420"/>
                    </a:cubicBezTo>
                    <a:cubicBezTo>
                      <a:pt x="145" y="1427"/>
                      <a:pt x="145" y="1440"/>
                      <a:pt x="132" y="1440"/>
                    </a:cubicBezTo>
                    <a:cubicBezTo>
                      <a:pt x="138" y="1420"/>
                      <a:pt x="132" y="1420"/>
                      <a:pt x="138" y="1414"/>
                    </a:cubicBezTo>
                    <a:cubicBezTo>
                      <a:pt x="140" y="1417"/>
                      <a:pt x="142" y="1418"/>
                      <a:pt x="144" y="1418"/>
                    </a:cubicBezTo>
                    <a:cubicBezTo>
                      <a:pt x="147" y="1418"/>
                      <a:pt x="150" y="1416"/>
                      <a:pt x="155" y="1416"/>
                    </a:cubicBezTo>
                    <a:cubicBezTo>
                      <a:pt x="158" y="1416"/>
                      <a:pt x="161" y="1417"/>
                      <a:pt x="164" y="1420"/>
                    </a:cubicBezTo>
                    <a:cubicBezTo>
                      <a:pt x="127" y="1377"/>
                      <a:pt x="172" y="1322"/>
                      <a:pt x="138" y="1322"/>
                    </a:cubicBezTo>
                    <a:cubicBezTo>
                      <a:pt x="136" y="1322"/>
                      <a:pt x="134" y="1322"/>
                      <a:pt x="132" y="1322"/>
                    </a:cubicBezTo>
                    <a:cubicBezTo>
                      <a:pt x="184" y="1289"/>
                      <a:pt x="151" y="1289"/>
                      <a:pt x="138" y="1250"/>
                    </a:cubicBezTo>
                    <a:lnTo>
                      <a:pt x="138" y="1250"/>
                    </a:lnTo>
                    <a:cubicBezTo>
                      <a:pt x="141" y="1253"/>
                      <a:pt x="144" y="1254"/>
                      <a:pt x="146" y="1254"/>
                    </a:cubicBezTo>
                    <a:cubicBezTo>
                      <a:pt x="159" y="1254"/>
                      <a:pt x="140" y="1194"/>
                      <a:pt x="151" y="1194"/>
                    </a:cubicBezTo>
                    <a:cubicBezTo>
                      <a:pt x="154" y="1194"/>
                      <a:pt x="158" y="1197"/>
                      <a:pt x="164" y="1204"/>
                    </a:cubicBezTo>
                    <a:cubicBezTo>
                      <a:pt x="151" y="1146"/>
                      <a:pt x="177" y="1139"/>
                      <a:pt x="171" y="1087"/>
                    </a:cubicBezTo>
                    <a:cubicBezTo>
                      <a:pt x="164" y="1087"/>
                      <a:pt x="151" y="1087"/>
                      <a:pt x="151" y="1080"/>
                    </a:cubicBezTo>
                    <a:cubicBezTo>
                      <a:pt x="164" y="1060"/>
                      <a:pt x="164" y="1054"/>
                      <a:pt x="151" y="1054"/>
                    </a:cubicBezTo>
                    <a:cubicBezTo>
                      <a:pt x="164" y="1034"/>
                      <a:pt x="164" y="982"/>
                      <a:pt x="145" y="969"/>
                    </a:cubicBezTo>
                    <a:cubicBezTo>
                      <a:pt x="170" y="950"/>
                      <a:pt x="165" y="906"/>
                      <a:pt x="152" y="874"/>
                    </a:cubicBezTo>
                    <a:lnTo>
                      <a:pt x="152" y="874"/>
                    </a:lnTo>
                    <a:cubicBezTo>
                      <a:pt x="155" y="882"/>
                      <a:pt x="150" y="889"/>
                      <a:pt x="145" y="889"/>
                    </a:cubicBezTo>
                    <a:cubicBezTo>
                      <a:pt x="143" y="889"/>
                      <a:pt x="140" y="888"/>
                      <a:pt x="138" y="884"/>
                    </a:cubicBezTo>
                    <a:cubicBezTo>
                      <a:pt x="145" y="884"/>
                      <a:pt x="151" y="877"/>
                      <a:pt x="151" y="871"/>
                    </a:cubicBezTo>
                    <a:lnTo>
                      <a:pt x="151" y="871"/>
                    </a:lnTo>
                    <a:cubicBezTo>
                      <a:pt x="151" y="871"/>
                      <a:pt x="151" y="871"/>
                      <a:pt x="151" y="871"/>
                    </a:cubicBezTo>
                    <a:cubicBezTo>
                      <a:pt x="171" y="845"/>
                      <a:pt x="151" y="792"/>
                      <a:pt x="145" y="792"/>
                    </a:cubicBezTo>
                    <a:cubicBezTo>
                      <a:pt x="158" y="740"/>
                      <a:pt x="158" y="681"/>
                      <a:pt x="138" y="668"/>
                    </a:cubicBezTo>
                    <a:cubicBezTo>
                      <a:pt x="151" y="648"/>
                      <a:pt x="145" y="629"/>
                      <a:pt x="132" y="629"/>
                    </a:cubicBezTo>
                    <a:cubicBezTo>
                      <a:pt x="151" y="589"/>
                      <a:pt x="151" y="531"/>
                      <a:pt x="138" y="478"/>
                    </a:cubicBezTo>
                    <a:cubicBezTo>
                      <a:pt x="158" y="459"/>
                      <a:pt x="112" y="367"/>
                      <a:pt x="138" y="321"/>
                    </a:cubicBezTo>
                    <a:cubicBezTo>
                      <a:pt x="125" y="315"/>
                      <a:pt x="138" y="288"/>
                      <a:pt x="125" y="275"/>
                    </a:cubicBezTo>
                    <a:cubicBezTo>
                      <a:pt x="132" y="269"/>
                      <a:pt x="132" y="243"/>
                      <a:pt x="125" y="217"/>
                    </a:cubicBezTo>
                    <a:cubicBezTo>
                      <a:pt x="132" y="184"/>
                      <a:pt x="125" y="131"/>
                      <a:pt x="125" y="79"/>
                    </a:cubicBezTo>
                    <a:cubicBezTo>
                      <a:pt x="125" y="53"/>
                      <a:pt x="125" y="46"/>
                      <a:pt x="1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6"/>
              <p:cNvSpPr/>
              <p:nvPr/>
            </p:nvSpPr>
            <p:spPr>
              <a:xfrm>
                <a:off x="3006256" y="3361173"/>
                <a:ext cx="669" cy="1338"/>
              </a:xfrm>
              <a:custGeom>
                <a:avLst/>
                <a:gdLst/>
                <a:ahLst/>
                <a:cxnLst/>
                <a:rect l="l" t="t" r="r" b="b"/>
                <a:pathLst>
                  <a:path w="7" h="14" extrusionOk="0">
                    <a:moveTo>
                      <a:pt x="7" y="1"/>
                    </a:moveTo>
                    <a:cubicBezTo>
                      <a:pt x="0" y="7"/>
                      <a:pt x="0" y="7"/>
                      <a:pt x="0" y="14"/>
                    </a:cubicBezTo>
                    <a:cubicBezTo>
                      <a:pt x="0" y="7"/>
                      <a:pt x="0" y="7"/>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6"/>
              <p:cNvSpPr/>
              <p:nvPr/>
            </p:nvSpPr>
            <p:spPr>
              <a:xfrm>
                <a:off x="3289364" y="2799258"/>
                <a:ext cx="118861" cy="291420"/>
              </a:xfrm>
              <a:custGeom>
                <a:avLst/>
                <a:gdLst/>
                <a:ahLst/>
                <a:cxnLst/>
                <a:rect l="l" t="t" r="r" b="b"/>
                <a:pathLst>
                  <a:path w="1244" h="3050" extrusionOk="0">
                    <a:moveTo>
                      <a:pt x="982" y="294"/>
                    </a:moveTo>
                    <a:lnTo>
                      <a:pt x="982" y="294"/>
                    </a:lnTo>
                    <a:cubicBezTo>
                      <a:pt x="982" y="294"/>
                      <a:pt x="982" y="295"/>
                      <a:pt x="982" y="295"/>
                    </a:cubicBezTo>
                    <a:cubicBezTo>
                      <a:pt x="982" y="294"/>
                      <a:pt x="982" y="294"/>
                      <a:pt x="982" y="294"/>
                    </a:cubicBezTo>
                    <a:close/>
                    <a:moveTo>
                      <a:pt x="1126" y="589"/>
                    </a:moveTo>
                    <a:lnTo>
                      <a:pt x="1126" y="589"/>
                    </a:lnTo>
                    <a:cubicBezTo>
                      <a:pt x="1127" y="590"/>
                      <a:pt x="1128" y="590"/>
                      <a:pt x="1128" y="591"/>
                    </a:cubicBezTo>
                    <a:lnTo>
                      <a:pt x="1128" y="591"/>
                    </a:lnTo>
                    <a:cubicBezTo>
                      <a:pt x="1128" y="590"/>
                      <a:pt x="1128" y="590"/>
                      <a:pt x="1126" y="589"/>
                    </a:cubicBezTo>
                    <a:close/>
                    <a:moveTo>
                      <a:pt x="1086" y="952"/>
                    </a:moveTo>
                    <a:lnTo>
                      <a:pt x="1086" y="952"/>
                    </a:lnTo>
                    <a:cubicBezTo>
                      <a:pt x="1088" y="953"/>
                      <a:pt x="1091" y="954"/>
                      <a:pt x="1093" y="955"/>
                    </a:cubicBezTo>
                    <a:cubicBezTo>
                      <a:pt x="1091" y="954"/>
                      <a:pt x="1088" y="953"/>
                      <a:pt x="1086" y="952"/>
                    </a:cubicBezTo>
                    <a:close/>
                    <a:moveTo>
                      <a:pt x="860" y="1535"/>
                    </a:moveTo>
                    <a:lnTo>
                      <a:pt x="860" y="1535"/>
                    </a:lnTo>
                    <a:cubicBezTo>
                      <a:pt x="861" y="1535"/>
                      <a:pt x="923" y="1565"/>
                      <a:pt x="884" y="1570"/>
                    </a:cubicBezTo>
                    <a:cubicBezTo>
                      <a:pt x="845" y="1557"/>
                      <a:pt x="845" y="1544"/>
                      <a:pt x="865" y="1538"/>
                    </a:cubicBezTo>
                    <a:cubicBezTo>
                      <a:pt x="861" y="1536"/>
                      <a:pt x="859" y="1535"/>
                      <a:pt x="860" y="1535"/>
                    </a:cubicBezTo>
                    <a:close/>
                    <a:moveTo>
                      <a:pt x="656" y="2459"/>
                    </a:moveTo>
                    <a:cubicBezTo>
                      <a:pt x="655" y="2459"/>
                      <a:pt x="655" y="2460"/>
                      <a:pt x="655" y="2460"/>
                    </a:cubicBezTo>
                    <a:cubicBezTo>
                      <a:pt x="655" y="2460"/>
                      <a:pt x="655" y="2460"/>
                      <a:pt x="656" y="2459"/>
                    </a:cubicBezTo>
                    <a:close/>
                    <a:moveTo>
                      <a:pt x="4" y="3007"/>
                    </a:moveTo>
                    <a:cubicBezTo>
                      <a:pt x="2" y="3012"/>
                      <a:pt x="1" y="3016"/>
                      <a:pt x="1" y="3016"/>
                    </a:cubicBezTo>
                    <a:lnTo>
                      <a:pt x="4" y="3007"/>
                    </a:lnTo>
                    <a:close/>
                    <a:moveTo>
                      <a:pt x="1022" y="0"/>
                    </a:moveTo>
                    <a:cubicBezTo>
                      <a:pt x="1018" y="3"/>
                      <a:pt x="1013" y="5"/>
                      <a:pt x="1007" y="5"/>
                    </a:cubicBezTo>
                    <a:cubicBezTo>
                      <a:pt x="1000" y="5"/>
                      <a:pt x="992" y="3"/>
                      <a:pt x="982" y="0"/>
                    </a:cubicBezTo>
                    <a:lnTo>
                      <a:pt x="982" y="0"/>
                    </a:lnTo>
                    <a:cubicBezTo>
                      <a:pt x="969" y="26"/>
                      <a:pt x="963" y="33"/>
                      <a:pt x="1008" y="52"/>
                    </a:cubicBezTo>
                    <a:cubicBezTo>
                      <a:pt x="1000" y="50"/>
                      <a:pt x="993" y="49"/>
                      <a:pt x="986" y="49"/>
                    </a:cubicBezTo>
                    <a:cubicBezTo>
                      <a:pt x="964" y="49"/>
                      <a:pt x="952" y="60"/>
                      <a:pt x="962" y="60"/>
                    </a:cubicBezTo>
                    <a:cubicBezTo>
                      <a:pt x="964" y="60"/>
                      <a:pt x="966" y="60"/>
                      <a:pt x="969" y="59"/>
                    </a:cubicBezTo>
                    <a:cubicBezTo>
                      <a:pt x="974" y="59"/>
                      <a:pt x="1001" y="56"/>
                      <a:pt x="1017" y="56"/>
                    </a:cubicBezTo>
                    <a:cubicBezTo>
                      <a:pt x="1025" y="56"/>
                      <a:pt x="1030" y="57"/>
                      <a:pt x="1028" y="59"/>
                    </a:cubicBezTo>
                    <a:cubicBezTo>
                      <a:pt x="994" y="59"/>
                      <a:pt x="1018" y="73"/>
                      <a:pt x="981" y="73"/>
                    </a:cubicBezTo>
                    <a:cubicBezTo>
                      <a:pt x="974" y="73"/>
                      <a:pt x="966" y="73"/>
                      <a:pt x="956" y="72"/>
                    </a:cubicBezTo>
                    <a:lnTo>
                      <a:pt x="956" y="72"/>
                    </a:lnTo>
                    <a:cubicBezTo>
                      <a:pt x="923" y="105"/>
                      <a:pt x="963" y="157"/>
                      <a:pt x="969" y="196"/>
                    </a:cubicBezTo>
                    <a:cubicBezTo>
                      <a:pt x="969" y="222"/>
                      <a:pt x="904" y="281"/>
                      <a:pt x="982" y="294"/>
                    </a:cubicBezTo>
                    <a:lnTo>
                      <a:pt x="982" y="294"/>
                    </a:lnTo>
                    <a:cubicBezTo>
                      <a:pt x="981" y="294"/>
                      <a:pt x="995" y="289"/>
                      <a:pt x="1005" y="289"/>
                    </a:cubicBezTo>
                    <a:cubicBezTo>
                      <a:pt x="1011" y="289"/>
                      <a:pt x="1015" y="290"/>
                      <a:pt x="1015" y="295"/>
                    </a:cubicBezTo>
                    <a:cubicBezTo>
                      <a:pt x="1015" y="295"/>
                      <a:pt x="963" y="295"/>
                      <a:pt x="963" y="301"/>
                    </a:cubicBezTo>
                    <a:cubicBezTo>
                      <a:pt x="871" y="340"/>
                      <a:pt x="1008" y="432"/>
                      <a:pt x="943" y="465"/>
                    </a:cubicBezTo>
                    <a:cubicBezTo>
                      <a:pt x="963" y="465"/>
                      <a:pt x="995" y="465"/>
                      <a:pt x="995" y="471"/>
                    </a:cubicBezTo>
                    <a:cubicBezTo>
                      <a:pt x="936" y="478"/>
                      <a:pt x="943" y="517"/>
                      <a:pt x="1002" y="517"/>
                    </a:cubicBezTo>
                    <a:cubicBezTo>
                      <a:pt x="963" y="524"/>
                      <a:pt x="1035" y="543"/>
                      <a:pt x="969" y="543"/>
                    </a:cubicBezTo>
                    <a:cubicBezTo>
                      <a:pt x="956" y="537"/>
                      <a:pt x="995" y="537"/>
                      <a:pt x="969" y="530"/>
                    </a:cubicBezTo>
                    <a:lnTo>
                      <a:pt x="969" y="530"/>
                    </a:lnTo>
                    <a:cubicBezTo>
                      <a:pt x="923" y="556"/>
                      <a:pt x="950" y="550"/>
                      <a:pt x="969" y="582"/>
                    </a:cubicBezTo>
                    <a:cubicBezTo>
                      <a:pt x="956" y="582"/>
                      <a:pt x="949" y="579"/>
                      <a:pt x="942" y="579"/>
                    </a:cubicBezTo>
                    <a:cubicBezTo>
                      <a:pt x="938" y="579"/>
                      <a:pt x="934" y="580"/>
                      <a:pt x="930" y="582"/>
                    </a:cubicBezTo>
                    <a:cubicBezTo>
                      <a:pt x="969" y="588"/>
                      <a:pt x="984" y="618"/>
                      <a:pt x="955" y="618"/>
                    </a:cubicBezTo>
                    <a:cubicBezTo>
                      <a:pt x="950" y="618"/>
                      <a:pt x="944" y="617"/>
                      <a:pt x="936" y="615"/>
                    </a:cubicBezTo>
                    <a:lnTo>
                      <a:pt x="936" y="615"/>
                    </a:lnTo>
                    <a:cubicBezTo>
                      <a:pt x="963" y="635"/>
                      <a:pt x="930" y="641"/>
                      <a:pt x="976" y="654"/>
                    </a:cubicBezTo>
                    <a:cubicBezTo>
                      <a:pt x="825" y="661"/>
                      <a:pt x="969" y="707"/>
                      <a:pt x="969" y="752"/>
                    </a:cubicBezTo>
                    <a:cubicBezTo>
                      <a:pt x="963" y="805"/>
                      <a:pt x="812" y="864"/>
                      <a:pt x="923" y="890"/>
                    </a:cubicBezTo>
                    <a:cubicBezTo>
                      <a:pt x="859" y="890"/>
                      <a:pt x="953" y="929"/>
                      <a:pt x="924" y="929"/>
                    </a:cubicBezTo>
                    <a:cubicBezTo>
                      <a:pt x="918" y="929"/>
                      <a:pt x="906" y="927"/>
                      <a:pt x="884" y="923"/>
                    </a:cubicBezTo>
                    <a:lnTo>
                      <a:pt x="884" y="923"/>
                    </a:lnTo>
                    <a:cubicBezTo>
                      <a:pt x="930" y="1008"/>
                      <a:pt x="851" y="1067"/>
                      <a:pt x="897" y="1119"/>
                    </a:cubicBezTo>
                    <a:cubicBezTo>
                      <a:pt x="734" y="1152"/>
                      <a:pt x="891" y="1289"/>
                      <a:pt x="858" y="1348"/>
                    </a:cubicBezTo>
                    <a:cubicBezTo>
                      <a:pt x="825" y="1387"/>
                      <a:pt x="766" y="1420"/>
                      <a:pt x="786" y="1459"/>
                    </a:cubicBezTo>
                    <a:lnTo>
                      <a:pt x="838" y="1459"/>
                    </a:lnTo>
                    <a:cubicBezTo>
                      <a:pt x="838" y="1464"/>
                      <a:pt x="847" y="1470"/>
                      <a:pt x="854" y="1472"/>
                    </a:cubicBezTo>
                    <a:lnTo>
                      <a:pt x="854" y="1472"/>
                    </a:lnTo>
                    <a:cubicBezTo>
                      <a:pt x="830" y="1468"/>
                      <a:pt x="815" y="1465"/>
                      <a:pt x="805" y="1465"/>
                    </a:cubicBezTo>
                    <a:cubicBezTo>
                      <a:pt x="797" y="1465"/>
                      <a:pt x="792" y="1467"/>
                      <a:pt x="786" y="1472"/>
                    </a:cubicBezTo>
                    <a:cubicBezTo>
                      <a:pt x="806" y="1511"/>
                      <a:pt x="694" y="1577"/>
                      <a:pt x="812" y="1603"/>
                    </a:cubicBezTo>
                    <a:cubicBezTo>
                      <a:pt x="793" y="1610"/>
                      <a:pt x="747" y="1610"/>
                      <a:pt x="812" y="1623"/>
                    </a:cubicBezTo>
                    <a:cubicBezTo>
                      <a:pt x="812" y="1618"/>
                      <a:pt x="812" y="1613"/>
                      <a:pt x="817" y="1613"/>
                    </a:cubicBezTo>
                    <a:cubicBezTo>
                      <a:pt x="819" y="1613"/>
                      <a:pt x="821" y="1614"/>
                      <a:pt x="825" y="1616"/>
                    </a:cubicBezTo>
                    <a:cubicBezTo>
                      <a:pt x="822" y="1623"/>
                      <a:pt x="817" y="1626"/>
                      <a:pt x="809" y="1626"/>
                    </a:cubicBezTo>
                    <a:cubicBezTo>
                      <a:pt x="801" y="1626"/>
                      <a:pt x="789" y="1623"/>
                      <a:pt x="773" y="1616"/>
                    </a:cubicBezTo>
                    <a:lnTo>
                      <a:pt x="773" y="1616"/>
                    </a:lnTo>
                    <a:cubicBezTo>
                      <a:pt x="806" y="1642"/>
                      <a:pt x="773" y="1642"/>
                      <a:pt x="832" y="1662"/>
                    </a:cubicBezTo>
                    <a:cubicBezTo>
                      <a:pt x="786" y="1668"/>
                      <a:pt x="760" y="1714"/>
                      <a:pt x="851" y="1740"/>
                    </a:cubicBezTo>
                    <a:cubicBezTo>
                      <a:pt x="839" y="1740"/>
                      <a:pt x="830" y="1739"/>
                      <a:pt x="823" y="1739"/>
                    </a:cubicBezTo>
                    <a:cubicBezTo>
                      <a:pt x="768" y="1739"/>
                      <a:pt x="868" y="1760"/>
                      <a:pt x="793" y="1760"/>
                    </a:cubicBezTo>
                    <a:cubicBezTo>
                      <a:pt x="858" y="1773"/>
                      <a:pt x="845" y="1793"/>
                      <a:pt x="825" y="1799"/>
                    </a:cubicBezTo>
                    <a:cubicBezTo>
                      <a:pt x="838" y="1799"/>
                      <a:pt x="865" y="1806"/>
                      <a:pt x="871" y="1812"/>
                    </a:cubicBezTo>
                    <a:cubicBezTo>
                      <a:pt x="861" y="1811"/>
                      <a:pt x="850" y="1811"/>
                      <a:pt x="839" y="1811"/>
                    </a:cubicBezTo>
                    <a:cubicBezTo>
                      <a:pt x="789" y="1811"/>
                      <a:pt x="749" y="1822"/>
                      <a:pt x="819" y="1839"/>
                    </a:cubicBezTo>
                    <a:cubicBezTo>
                      <a:pt x="825" y="1832"/>
                      <a:pt x="786" y="1825"/>
                      <a:pt x="819" y="1825"/>
                    </a:cubicBezTo>
                    <a:cubicBezTo>
                      <a:pt x="884" y="1839"/>
                      <a:pt x="812" y="1839"/>
                      <a:pt x="891" y="1852"/>
                    </a:cubicBezTo>
                    <a:lnTo>
                      <a:pt x="779" y="1839"/>
                    </a:lnTo>
                    <a:lnTo>
                      <a:pt x="779" y="1839"/>
                    </a:lnTo>
                    <a:cubicBezTo>
                      <a:pt x="793" y="1878"/>
                      <a:pt x="871" y="1904"/>
                      <a:pt x="779" y="1910"/>
                    </a:cubicBezTo>
                    <a:cubicBezTo>
                      <a:pt x="884" y="1963"/>
                      <a:pt x="721" y="1982"/>
                      <a:pt x="779" y="2022"/>
                    </a:cubicBezTo>
                    <a:cubicBezTo>
                      <a:pt x="789" y="2028"/>
                      <a:pt x="802" y="2028"/>
                      <a:pt x="814" y="2028"/>
                    </a:cubicBezTo>
                    <a:cubicBezTo>
                      <a:pt x="825" y="2028"/>
                      <a:pt x="835" y="2028"/>
                      <a:pt x="838" y="2035"/>
                    </a:cubicBezTo>
                    <a:lnTo>
                      <a:pt x="779" y="2035"/>
                    </a:lnTo>
                    <a:cubicBezTo>
                      <a:pt x="766" y="2041"/>
                      <a:pt x="799" y="2054"/>
                      <a:pt x="799" y="2054"/>
                    </a:cubicBezTo>
                    <a:cubicBezTo>
                      <a:pt x="799" y="2054"/>
                      <a:pt x="773" y="2087"/>
                      <a:pt x="819" y="2113"/>
                    </a:cubicBezTo>
                    <a:cubicBezTo>
                      <a:pt x="747" y="2120"/>
                      <a:pt x="753" y="2166"/>
                      <a:pt x="799" y="2185"/>
                    </a:cubicBezTo>
                    <a:cubicBezTo>
                      <a:pt x="792" y="2183"/>
                      <a:pt x="785" y="2182"/>
                      <a:pt x="777" y="2182"/>
                    </a:cubicBezTo>
                    <a:cubicBezTo>
                      <a:pt x="745" y="2182"/>
                      <a:pt x="719" y="2204"/>
                      <a:pt x="773" y="2231"/>
                    </a:cubicBezTo>
                    <a:cubicBezTo>
                      <a:pt x="694" y="2238"/>
                      <a:pt x="694" y="2290"/>
                      <a:pt x="688" y="2323"/>
                    </a:cubicBezTo>
                    <a:cubicBezTo>
                      <a:pt x="675" y="2368"/>
                      <a:pt x="675" y="2420"/>
                      <a:pt x="656" y="2459"/>
                    </a:cubicBezTo>
                    <a:lnTo>
                      <a:pt x="656" y="2459"/>
                    </a:lnTo>
                    <a:cubicBezTo>
                      <a:pt x="656" y="2459"/>
                      <a:pt x="657" y="2459"/>
                      <a:pt x="658" y="2459"/>
                    </a:cubicBezTo>
                    <a:cubicBezTo>
                      <a:pt x="670" y="2459"/>
                      <a:pt x="713" y="2475"/>
                      <a:pt x="707" y="2486"/>
                    </a:cubicBezTo>
                    <a:cubicBezTo>
                      <a:pt x="707" y="2486"/>
                      <a:pt x="649" y="2460"/>
                      <a:pt x="642" y="2453"/>
                    </a:cubicBezTo>
                    <a:lnTo>
                      <a:pt x="642" y="2453"/>
                    </a:lnTo>
                    <a:cubicBezTo>
                      <a:pt x="655" y="2525"/>
                      <a:pt x="609" y="2578"/>
                      <a:pt x="564" y="2624"/>
                    </a:cubicBezTo>
                    <a:cubicBezTo>
                      <a:pt x="518" y="2663"/>
                      <a:pt x="479" y="2702"/>
                      <a:pt x="452" y="2807"/>
                    </a:cubicBezTo>
                    <a:cubicBezTo>
                      <a:pt x="430" y="2789"/>
                      <a:pt x="409" y="2783"/>
                      <a:pt x="391" y="2783"/>
                    </a:cubicBezTo>
                    <a:cubicBezTo>
                      <a:pt x="359" y="2783"/>
                      <a:pt x="335" y="2801"/>
                      <a:pt x="324" y="2801"/>
                    </a:cubicBezTo>
                    <a:cubicBezTo>
                      <a:pt x="323" y="2801"/>
                      <a:pt x="322" y="2801"/>
                      <a:pt x="321" y="2800"/>
                    </a:cubicBezTo>
                    <a:cubicBezTo>
                      <a:pt x="318" y="2799"/>
                      <a:pt x="315" y="2799"/>
                      <a:pt x="312" y="2799"/>
                    </a:cubicBezTo>
                    <a:cubicBezTo>
                      <a:pt x="292" y="2799"/>
                      <a:pt x="281" y="2818"/>
                      <a:pt x="269" y="2846"/>
                    </a:cubicBezTo>
                    <a:cubicBezTo>
                      <a:pt x="252" y="2869"/>
                      <a:pt x="234" y="2893"/>
                      <a:pt x="212" y="2893"/>
                    </a:cubicBezTo>
                    <a:cubicBezTo>
                      <a:pt x="209" y="2893"/>
                      <a:pt x="207" y="2893"/>
                      <a:pt x="204" y="2892"/>
                    </a:cubicBezTo>
                    <a:cubicBezTo>
                      <a:pt x="204" y="2892"/>
                      <a:pt x="210" y="2853"/>
                      <a:pt x="210" y="2853"/>
                    </a:cubicBezTo>
                    <a:lnTo>
                      <a:pt x="210" y="2853"/>
                    </a:lnTo>
                    <a:cubicBezTo>
                      <a:pt x="197" y="2879"/>
                      <a:pt x="197" y="2846"/>
                      <a:pt x="191" y="2898"/>
                    </a:cubicBezTo>
                    <a:cubicBezTo>
                      <a:pt x="173" y="2858"/>
                      <a:pt x="155" y="2848"/>
                      <a:pt x="137" y="2848"/>
                    </a:cubicBezTo>
                    <a:cubicBezTo>
                      <a:pt x="129" y="2848"/>
                      <a:pt x="120" y="2851"/>
                      <a:pt x="112" y="2853"/>
                    </a:cubicBezTo>
                    <a:cubicBezTo>
                      <a:pt x="101" y="2855"/>
                      <a:pt x="92" y="2857"/>
                      <a:pt x="85" y="2857"/>
                    </a:cubicBezTo>
                    <a:cubicBezTo>
                      <a:pt x="70" y="2857"/>
                      <a:pt x="64" y="2848"/>
                      <a:pt x="73" y="2813"/>
                    </a:cubicBezTo>
                    <a:lnTo>
                      <a:pt x="73" y="2813"/>
                    </a:lnTo>
                    <a:lnTo>
                      <a:pt x="4" y="3007"/>
                    </a:lnTo>
                    <a:lnTo>
                      <a:pt x="4" y="3007"/>
                    </a:lnTo>
                    <a:cubicBezTo>
                      <a:pt x="8" y="2996"/>
                      <a:pt x="16" y="2977"/>
                      <a:pt x="21" y="2977"/>
                    </a:cubicBezTo>
                    <a:cubicBezTo>
                      <a:pt x="27" y="2977"/>
                      <a:pt x="34" y="2983"/>
                      <a:pt x="40" y="2990"/>
                    </a:cubicBezTo>
                    <a:cubicBezTo>
                      <a:pt x="47" y="2990"/>
                      <a:pt x="47" y="2997"/>
                      <a:pt x="53" y="2997"/>
                    </a:cubicBezTo>
                    <a:cubicBezTo>
                      <a:pt x="60" y="3003"/>
                      <a:pt x="66" y="3010"/>
                      <a:pt x="79" y="3010"/>
                    </a:cubicBezTo>
                    <a:cubicBezTo>
                      <a:pt x="89" y="3014"/>
                      <a:pt x="98" y="3019"/>
                      <a:pt x="107" y="3019"/>
                    </a:cubicBezTo>
                    <a:cubicBezTo>
                      <a:pt x="111" y="3019"/>
                      <a:pt x="115" y="3018"/>
                      <a:pt x="119" y="3016"/>
                    </a:cubicBezTo>
                    <a:cubicBezTo>
                      <a:pt x="132" y="3016"/>
                      <a:pt x="138" y="3010"/>
                      <a:pt x="145" y="2997"/>
                    </a:cubicBezTo>
                    <a:cubicBezTo>
                      <a:pt x="145" y="3016"/>
                      <a:pt x="151" y="3023"/>
                      <a:pt x="145" y="3049"/>
                    </a:cubicBezTo>
                    <a:cubicBezTo>
                      <a:pt x="149" y="3049"/>
                      <a:pt x="154" y="3050"/>
                      <a:pt x="159" y="3050"/>
                    </a:cubicBezTo>
                    <a:cubicBezTo>
                      <a:pt x="206" y="3050"/>
                      <a:pt x="254" y="3021"/>
                      <a:pt x="295" y="3003"/>
                    </a:cubicBezTo>
                    <a:cubicBezTo>
                      <a:pt x="328" y="2987"/>
                      <a:pt x="355" y="2976"/>
                      <a:pt x="385" y="2976"/>
                    </a:cubicBezTo>
                    <a:cubicBezTo>
                      <a:pt x="404" y="2976"/>
                      <a:pt x="423" y="2980"/>
                      <a:pt x="446" y="2990"/>
                    </a:cubicBezTo>
                    <a:cubicBezTo>
                      <a:pt x="436" y="2941"/>
                      <a:pt x="449" y="2931"/>
                      <a:pt x="469" y="2931"/>
                    </a:cubicBezTo>
                    <a:cubicBezTo>
                      <a:pt x="482" y="2931"/>
                      <a:pt x="498" y="2935"/>
                      <a:pt x="512" y="2935"/>
                    </a:cubicBezTo>
                    <a:cubicBezTo>
                      <a:pt x="519" y="2935"/>
                      <a:pt x="525" y="2934"/>
                      <a:pt x="531" y="2931"/>
                    </a:cubicBezTo>
                    <a:cubicBezTo>
                      <a:pt x="557" y="2925"/>
                      <a:pt x="583" y="2859"/>
                      <a:pt x="577" y="2853"/>
                    </a:cubicBezTo>
                    <a:lnTo>
                      <a:pt x="577" y="2853"/>
                    </a:lnTo>
                    <a:cubicBezTo>
                      <a:pt x="586" y="2862"/>
                      <a:pt x="592" y="2865"/>
                      <a:pt x="595" y="2865"/>
                    </a:cubicBezTo>
                    <a:cubicBezTo>
                      <a:pt x="602" y="2865"/>
                      <a:pt x="602" y="2854"/>
                      <a:pt x="605" y="2854"/>
                    </a:cubicBezTo>
                    <a:cubicBezTo>
                      <a:pt x="608" y="2854"/>
                      <a:pt x="612" y="2860"/>
                      <a:pt x="622" y="2879"/>
                    </a:cubicBezTo>
                    <a:cubicBezTo>
                      <a:pt x="603" y="2833"/>
                      <a:pt x="649" y="2866"/>
                      <a:pt x="616" y="2813"/>
                    </a:cubicBezTo>
                    <a:lnTo>
                      <a:pt x="616" y="2813"/>
                    </a:lnTo>
                    <a:cubicBezTo>
                      <a:pt x="623" y="2823"/>
                      <a:pt x="630" y="2827"/>
                      <a:pt x="636" y="2827"/>
                    </a:cubicBezTo>
                    <a:cubicBezTo>
                      <a:pt x="651" y="2827"/>
                      <a:pt x="658" y="2800"/>
                      <a:pt x="649" y="2768"/>
                    </a:cubicBezTo>
                    <a:lnTo>
                      <a:pt x="649" y="2768"/>
                    </a:lnTo>
                    <a:cubicBezTo>
                      <a:pt x="668" y="2781"/>
                      <a:pt x="688" y="2807"/>
                      <a:pt x="694" y="2807"/>
                    </a:cubicBezTo>
                    <a:cubicBezTo>
                      <a:pt x="642" y="2722"/>
                      <a:pt x="740" y="2774"/>
                      <a:pt x="694" y="2702"/>
                    </a:cubicBezTo>
                    <a:cubicBezTo>
                      <a:pt x="747" y="2702"/>
                      <a:pt x="786" y="2597"/>
                      <a:pt x="799" y="2525"/>
                    </a:cubicBezTo>
                    <a:cubicBezTo>
                      <a:pt x="815" y="2531"/>
                      <a:pt x="818" y="2540"/>
                      <a:pt x="826" y="2540"/>
                    </a:cubicBezTo>
                    <a:cubicBezTo>
                      <a:pt x="827" y="2540"/>
                      <a:pt x="829" y="2540"/>
                      <a:pt x="832" y="2539"/>
                    </a:cubicBezTo>
                    <a:cubicBezTo>
                      <a:pt x="806" y="2453"/>
                      <a:pt x="923" y="2440"/>
                      <a:pt x="819" y="2355"/>
                    </a:cubicBezTo>
                    <a:lnTo>
                      <a:pt x="819" y="2355"/>
                    </a:lnTo>
                    <a:cubicBezTo>
                      <a:pt x="838" y="2364"/>
                      <a:pt x="850" y="2366"/>
                      <a:pt x="857" y="2366"/>
                    </a:cubicBezTo>
                    <a:cubicBezTo>
                      <a:pt x="874" y="2366"/>
                      <a:pt x="867" y="2351"/>
                      <a:pt x="886" y="2351"/>
                    </a:cubicBezTo>
                    <a:cubicBezTo>
                      <a:pt x="892" y="2351"/>
                      <a:pt x="899" y="2352"/>
                      <a:pt x="910" y="2355"/>
                    </a:cubicBezTo>
                    <a:cubicBezTo>
                      <a:pt x="825" y="2296"/>
                      <a:pt x="917" y="2277"/>
                      <a:pt x="943" y="2218"/>
                    </a:cubicBezTo>
                    <a:cubicBezTo>
                      <a:pt x="976" y="2166"/>
                      <a:pt x="943" y="2094"/>
                      <a:pt x="930" y="2041"/>
                    </a:cubicBezTo>
                    <a:cubicBezTo>
                      <a:pt x="925" y="2021"/>
                      <a:pt x="900" y="2004"/>
                      <a:pt x="920" y="2004"/>
                    </a:cubicBezTo>
                    <a:cubicBezTo>
                      <a:pt x="926" y="2004"/>
                      <a:pt x="935" y="2006"/>
                      <a:pt x="950" y="2009"/>
                    </a:cubicBezTo>
                    <a:cubicBezTo>
                      <a:pt x="956" y="2002"/>
                      <a:pt x="923" y="1996"/>
                      <a:pt x="910" y="1989"/>
                    </a:cubicBezTo>
                    <a:cubicBezTo>
                      <a:pt x="1008" y="1956"/>
                      <a:pt x="1015" y="1897"/>
                      <a:pt x="930" y="1852"/>
                    </a:cubicBezTo>
                    <a:lnTo>
                      <a:pt x="930" y="1852"/>
                    </a:lnTo>
                    <a:cubicBezTo>
                      <a:pt x="963" y="1858"/>
                      <a:pt x="989" y="1865"/>
                      <a:pt x="1002" y="1871"/>
                    </a:cubicBezTo>
                    <a:cubicBezTo>
                      <a:pt x="1002" y="1856"/>
                      <a:pt x="960" y="1830"/>
                      <a:pt x="972" y="1830"/>
                    </a:cubicBezTo>
                    <a:cubicBezTo>
                      <a:pt x="976" y="1830"/>
                      <a:pt x="985" y="1832"/>
                      <a:pt x="1002" y="1839"/>
                    </a:cubicBezTo>
                    <a:cubicBezTo>
                      <a:pt x="956" y="1740"/>
                      <a:pt x="936" y="1721"/>
                      <a:pt x="982" y="1629"/>
                    </a:cubicBezTo>
                    <a:cubicBezTo>
                      <a:pt x="956" y="1623"/>
                      <a:pt x="923" y="1623"/>
                      <a:pt x="923" y="1616"/>
                    </a:cubicBezTo>
                    <a:cubicBezTo>
                      <a:pt x="943" y="1603"/>
                      <a:pt x="1008" y="1544"/>
                      <a:pt x="904" y="1544"/>
                    </a:cubicBezTo>
                    <a:cubicBezTo>
                      <a:pt x="910" y="1524"/>
                      <a:pt x="976" y="1531"/>
                      <a:pt x="917" y="1511"/>
                    </a:cubicBezTo>
                    <a:lnTo>
                      <a:pt x="917" y="1511"/>
                    </a:lnTo>
                    <a:cubicBezTo>
                      <a:pt x="939" y="1514"/>
                      <a:pt x="954" y="1515"/>
                      <a:pt x="963" y="1515"/>
                    </a:cubicBezTo>
                    <a:cubicBezTo>
                      <a:pt x="993" y="1515"/>
                      <a:pt x="966" y="1505"/>
                      <a:pt x="938" y="1500"/>
                    </a:cubicBezTo>
                    <a:lnTo>
                      <a:pt x="938" y="1500"/>
                    </a:lnTo>
                    <a:cubicBezTo>
                      <a:pt x="949" y="1500"/>
                      <a:pt x="954" y="1496"/>
                      <a:pt x="970" y="1496"/>
                    </a:cubicBezTo>
                    <a:cubicBezTo>
                      <a:pt x="976" y="1496"/>
                      <a:pt x="984" y="1497"/>
                      <a:pt x="995" y="1498"/>
                    </a:cubicBezTo>
                    <a:cubicBezTo>
                      <a:pt x="969" y="1446"/>
                      <a:pt x="976" y="1361"/>
                      <a:pt x="1041" y="1296"/>
                    </a:cubicBezTo>
                    <a:cubicBezTo>
                      <a:pt x="950" y="1191"/>
                      <a:pt x="1028" y="1145"/>
                      <a:pt x="1100" y="1053"/>
                    </a:cubicBezTo>
                    <a:cubicBezTo>
                      <a:pt x="1067" y="1034"/>
                      <a:pt x="1139" y="1014"/>
                      <a:pt x="1041" y="1001"/>
                    </a:cubicBezTo>
                    <a:cubicBezTo>
                      <a:pt x="1100" y="1001"/>
                      <a:pt x="1061" y="962"/>
                      <a:pt x="1061" y="955"/>
                    </a:cubicBezTo>
                    <a:lnTo>
                      <a:pt x="1061" y="955"/>
                    </a:lnTo>
                    <a:cubicBezTo>
                      <a:pt x="1054" y="962"/>
                      <a:pt x="1048" y="968"/>
                      <a:pt x="1022" y="968"/>
                    </a:cubicBezTo>
                    <a:cubicBezTo>
                      <a:pt x="1035" y="955"/>
                      <a:pt x="1015" y="949"/>
                      <a:pt x="1041" y="949"/>
                    </a:cubicBezTo>
                    <a:cubicBezTo>
                      <a:pt x="1043" y="950"/>
                      <a:pt x="1045" y="951"/>
                      <a:pt x="1048" y="951"/>
                    </a:cubicBezTo>
                    <a:cubicBezTo>
                      <a:pt x="1052" y="951"/>
                      <a:pt x="1059" y="949"/>
                      <a:pt x="1067" y="949"/>
                    </a:cubicBezTo>
                    <a:cubicBezTo>
                      <a:pt x="1073" y="949"/>
                      <a:pt x="1079" y="950"/>
                      <a:pt x="1086" y="952"/>
                    </a:cubicBezTo>
                    <a:lnTo>
                      <a:pt x="1086" y="952"/>
                    </a:lnTo>
                    <a:cubicBezTo>
                      <a:pt x="1017" y="921"/>
                      <a:pt x="1142" y="896"/>
                      <a:pt x="1035" y="883"/>
                    </a:cubicBezTo>
                    <a:cubicBezTo>
                      <a:pt x="1159" y="877"/>
                      <a:pt x="1074" y="870"/>
                      <a:pt x="1048" y="844"/>
                    </a:cubicBezTo>
                    <a:lnTo>
                      <a:pt x="1048" y="844"/>
                    </a:lnTo>
                    <a:cubicBezTo>
                      <a:pt x="1057" y="846"/>
                      <a:pt x="1063" y="847"/>
                      <a:pt x="1069" y="847"/>
                    </a:cubicBezTo>
                    <a:cubicBezTo>
                      <a:pt x="1104" y="847"/>
                      <a:pt x="1058" y="804"/>
                      <a:pt x="1090" y="804"/>
                    </a:cubicBezTo>
                    <a:cubicBezTo>
                      <a:pt x="1098" y="804"/>
                      <a:pt x="1109" y="806"/>
                      <a:pt x="1126" y="811"/>
                    </a:cubicBezTo>
                    <a:cubicBezTo>
                      <a:pt x="1087" y="772"/>
                      <a:pt x="1159" y="772"/>
                      <a:pt x="1152" y="739"/>
                    </a:cubicBezTo>
                    <a:cubicBezTo>
                      <a:pt x="1133" y="733"/>
                      <a:pt x="1100" y="733"/>
                      <a:pt x="1100" y="726"/>
                    </a:cubicBezTo>
                    <a:cubicBezTo>
                      <a:pt x="1139" y="720"/>
                      <a:pt x="1133" y="713"/>
                      <a:pt x="1093" y="713"/>
                    </a:cubicBezTo>
                    <a:cubicBezTo>
                      <a:pt x="1146" y="707"/>
                      <a:pt x="1146" y="667"/>
                      <a:pt x="1093" y="654"/>
                    </a:cubicBezTo>
                    <a:cubicBezTo>
                      <a:pt x="1164" y="648"/>
                      <a:pt x="1153" y="617"/>
                      <a:pt x="1128" y="591"/>
                    </a:cubicBezTo>
                    <a:lnTo>
                      <a:pt x="1128" y="591"/>
                    </a:lnTo>
                    <a:cubicBezTo>
                      <a:pt x="1129" y="596"/>
                      <a:pt x="1111" y="601"/>
                      <a:pt x="1099" y="601"/>
                    </a:cubicBezTo>
                    <a:cubicBezTo>
                      <a:pt x="1092" y="601"/>
                      <a:pt x="1087" y="600"/>
                      <a:pt x="1087" y="595"/>
                    </a:cubicBezTo>
                    <a:cubicBezTo>
                      <a:pt x="1100" y="595"/>
                      <a:pt x="1113" y="595"/>
                      <a:pt x="1126" y="589"/>
                    </a:cubicBezTo>
                    <a:lnTo>
                      <a:pt x="1126" y="589"/>
                    </a:lnTo>
                    <a:cubicBezTo>
                      <a:pt x="1126" y="589"/>
                      <a:pt x="1126" y="589"/>
                      <a:pt x="1126" y="589"/>
                    </a:cubicBezTo>
                    <a:cubicBezTo>
                      <a:pt x="1179" y="576"/>
                      <a:pt x="1133" y="537"/>
                      <a:pt x="1100" y="537"/>
                    </a:cubicBezTo>
                    <a:cubicBezTo>
                      <a:pt x="1165" y="504"/>
                      <a:pt x="1172" y="465"/>
                      <a:pt x="1093" y="452"/>
                    </a:cubicBezTo>
                    <a:cubicBezTo>
                      <a:pt x="1165" y="445"/>
                      <a:pt x="1126" y="425"/>
                      <a:pt x="1087" y="425"/>
                    </a:cubicBezTo>
                    <a:cubicBezTo>
                      <a:pt x="1165" y="399"/>
                      <a:pt x="1185" y="360"/>
                      <a:pt x="1113" y="327"/>
                    </a:cubicBezTo>
                    <a:cubicBezTo>
                      <a:pt x="1244" y="321"/>
                      <a:pt x="995" y="242"/>
                      <a:pt x="1139" y="223"/>
                    </a:cubicBezTo>
                    <a:cubicBezTo>
                      <a:pt x="1087" y="216"/>
                      <a:pt x="1165" y="203"/>
                      <a:pt x="1080" y="190"/>
                    </a:cubicBezTo>
                    <a:cubicBezTo>
                      <a:pt x="1113" y="183"/>
                      <a:pt x="1113" y="164"/>
                      <a:pt x="1074" y="144"/>
                    </a:cubicBezTo>
                    <a:cubicBezTo>
                      <a:pt x="1146" y="131"/>
                      <a:pt x="1139" y="92"/>
                      <a:pt x="1107" y="59"/>
                    </a:cubicBezTo>
                    <a:cubicBezTo>
                      <a:pt x="1165" y="39"/>
                      <a:pt x="1133" y="39"/>
                      <a:pt x="1113" y="7"/>
                    </a:cubicBezTo>
                    <a:lnTo>
                      <a:pt x="1113" y="7"/>
                    </a:lnTo>
                    <a:cubicBezTo>
                      <a:pt x="1108" y="7"/>
                      <a:pt x="1107" y="21"/>
                      <a:pt x="1078" y="21"/>
                    </a:cubicBezTo>
                    <a:cubicBezTo>
                      <a:pt x="1073" y="21"/>
                      <a:pt x="1067" y="21"/>
                      <a:pt x="1061" y="20"/>
                    </a:cubicBezTo>
                    <a:cubicBezTo>
                      <a:pt x="1087" y="20"/>
                      <a:pt x="1087" y="7"/>
                      <a:pt x="1061" y="7"/>
                    </a:cubicBezTo>
                    <a:cubicBezTo>
                      <a:pt x="1059" y="12"/>
                      <a:pt x="1057" y="14"/>
                      <a:pt x="1055" y="14"/>
                    </a:cubicBezTo>
                    <a:cubicBezTo>
                      <a:pt x="1049" y="14"/>
                      <a:pt x="1041" y="0"/>
                      <a:pt x="1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6"/>
              <p:cNvSpPr/>
              <p:nvPr/>
            </p:nvSpPr>
            <p:spPr>
              <a:xfrm>
                <a:off x="3366948" y="2971148"/>
                <a:ext cx="1338" cy="669"/>
              </a:xfrm>
              <a:custGeom>
                <a:avLst/>
                <a:gdLst/>
                <a:ahLst/>
                <a:cxnLst/>
                <a:rect l="l" t="t" r="r" b="b"/>
                <a:pathLst>
                  <a:path w="14" h="7" extrusionOk="0">
                    <a:moveTo>
                      <a:pt x="13" y="0"/>
                    </a:moveTo>
                    <a:cubicBezTo>
                      <a:pt x="7" y="7"/>
                      <a:pt x="7" y="7"/>
                      <a:pt x="0" y="7"/>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6"/>
              <p:cNvSpPr/>
              <p:nvPr/>
            </p:nvSpPr>
            <p:spPr>
              <a:xfrm>
                <a:off x="3296243" y="2761708"/>
                <a:ext cx="183260" cy="425186"/>
              </a:xfrm>
              <a:custGeom>
                <a:avLst/>
                <a:gdLst/>
                <a:ahLst/>
                <a:cxnLst/>
                <a:rect l="l" t="t" r="r" b="b"/>
                <a:pathLst>
                  <a:path w="1918" h="4450" extrusionOk="0">
                    <a:moveTo>
                      <a:pt x="1646" y="475"/>
                    </a:moveTo>
                    <a:cubicBezTo>
                      <a:pt x="1648" y="475"/>
                      <a:pt x="1650" y="476"/>
                      <a:pt x="1650" y="478"/>
                    </a:cubicBezTo>
                    <a:cubicBezTo>
                      <a:pt x="1650" y="478"/>
                      <a:pt x="1631" y="485"/>
                      <a:pt x="1616" y="491"/>
                    </a:cubicBezTo>
                    <a:lnTo>
                      <a:pt x="1616" y="491"/>
                    </a:lnTo>
                    <a:cubicBezTo>
                      <a:pt x="1617" y="488"/>
                      <a:pt x="1637" y="475"/>
                      <a:pt x="1646" y="475"/>
                    </a:cubicBezTo>
                    <a:close/>
                    <a:moveTo>
                      <a:pt x="1617" y="491"/>
                    </a:moveTo>
                    <a:cubicBezTo>
                      <a:pt x="1617" y="491"/>
                      <a:pt x="1617" y="491"/>
                      <a:pt x="1617" y="491"/>
                    </a:cubicBezTo>
                    <a:cubicBezTo>
                      <a:pt x="1617" y="491"/>
                      <a:pt x="1617" y="491"/>
                      <a:pt x="1617" y="491"/>
                    </a:cubicBezTo>
                    <a:close/>
                    <a:moveTo>
                      <a:pt x="1820" y="936"/>
                    </a:moveTo>
                    <a:lnTo>
                      <a:pt x="1820" y="936"/>
                    </a:lnTo>
                    <a:cubicBezTo>
                      <a:pt x="1821" y="937"/>
                      <a:pt x="1823" y="939"/>
                      <a:pt x="1824" y="940"/>
                    </a:cubicBezTo>
                    <a:lnTo>
                      <a:pt x="1824" y="940"/>
                    </a:lnTo>
                    <a:cubicBezTo>
                      <a:pt x="1824" y="938"/>
                      <a:pt x="1822" y="937"/>
                      <a:pt x="1820" y="936"/>
                    </a:cubicBezTo>
                    <a:close/>
                    <a:moveTo>
                      <a:pt x="1697" y="2496"/>
                    </a:moveTo>
                    <a:lnTo>
                      <a:pt x="1697" y="2496"/>
                    </a:lnTo>
                    <a:cubicBezTo>
                      <a:pt x="1699" y="2496"/>
                      <a:pt x="1761" y="2540"/>
                      <a:pt x="1722" y="2546"/>
                    </a:cubicBezTo>
                    <a:cubicBezTo>
                      <a:pt x="1682" y="2532"/>
                      <a:pt x="1682" y="2519"/>
                      <a:pt x="1702" y="2500"/>
                    </a:cubicBezTo>
                    <a:cubicBezTo>
                      <a:pt x="1698" y="2497"/>
                      <a:pt x="1697" y="2496"/>
                      <a:pt x="1697" y="2496"/>
                    </a:cubicBezTo>
                    <a:close/>
                    <a:moveTo>
                      <a:pt x="3" y="4415"/>
                    </a:moveTo>
                    <a:cubicBezTo>
                      <a:pt x="1" y="4427"/>
                      <a:pt x="1" y="4443"/>
                      <a:pt x="1" y="4443"/>
                    </a:cubicBezTo>
                    <a:lnTo>
                      <a:pt x="3" y="4415"/>
                    </a:lnTo>
                    <a:close/>
                    <a:moveTo>
                      <a:pt x="1682" y="1"/>
                    </a:moveTo>
                    <a:cubicBezTo>
                      <a:pt x="1676" y="7"/>
                      <a:pt x="1676" y="34"/>
                      <a:pt x="1646" y="34"/>
                    </a:cubicBezTo>
                    <a:cubicBezTo>
                      <a:pt x="1643" y="34"/>
                      <a:pt x="1640" y="34"/>
                      <a:pt x="1636" y="33"/>
                    </a:cubicBezTo>
                    <a:cubicBezTo>
                      <a:pt x="1656" y="27"/>
                      <a:pt x="1656" y="14"/>
                      <a:pt x="1630" y="14"/>
                    </a:cubicBezTo>
                    <a:cubicBezTo>
                      <a:pt x="1628" y="24"/>
                      <a:pt x="1626" y="27"/>
                      <a:pt x="1623" y="27"/>
                    </a:cubicBezTo>
                    <a:cubicBezTo>
                      <a:pt x="1618" y="27"/>
                      <a:pt x="1611" y="13"/>
                      <a:pt x="1597" y="13"/>
                    </a:cubicBezTo>
                    <a:cubicBezTo>
                      <a:pt x="1595" y="13"/>
                      <a:pt x="1593" y="13"/>
                      <a:pt x="1591" y="14"/>
                    </a:cubicBezTo>
                    <a:cubicBezTo>
                      <a:pt x="1591" y="17"/>
                      <a:pt x="1586" y="19"/>
                      <a:pt x="1578" y="19"/>
                    </a:cubicBezTo>
                    <a:cubicBezTo>
                      <a:pt x="1571" y="19"/>
                      <a:pt x="1561" y="17"/>
                      <a:pt x="1551" y="14"/>
                    </a:cubicBezTo>
                    <a:lnTo>
                      <a:pt x="1551" y="14"/>
                    </a:lnTo>
                    <a:cubicBezTo>
                      <a:pt x="1545" y="53"/>
                      <a:pt x="1538" y="66"/>
                      <a:pt x="1591" y="92"/>
                    </a:cubicBezTo>
                    <a:cubicBezTo>
                      <a:pt x="1585" y="90"/>
                      <a:pt x="1580" y="90"/>
                      <a:pt x="1575" y="90"/>
                    </a:cubicBezTo>
                    <a:cubicBezTo>
                      <a:pt x="1545" y="90"/>
                      <a:pt x="1529" y="118"/>
                      <a:pt x="1551" y="118"/>
                    </a:cubicBezTo>
                    <a:cubicBezTo>
                      <a:pt x="1556" y="114"/>
                      <a:pt x="1586" y="98"/>
                      <a:pt x="1601" y="98"/>
                    </a:cubicBezTo>
                    <a:cubicBezTo>
                      <a:pt x="1607" y="98"/>
                      <a:pt x="1610" y="100"/>
                      <a:pt x="1610" y="105"/>
                    </a:cubicBezTo>
                    <a:cubicBezTo>
                      <a:pt x="1571" y="112"/>
                      <a:pt x="1617" y="131"/>
                      <a:pt x="1538" y="131"/>
                    </a:cubicBezTo>
                    <a:cubicBezTo>
                      <a:pt x="1512" y="190"/>
                      <a:pt x="1564" y="269"/>
                      <a:pt x="1584" y="334"/>
                    </a:cubicBezTo>
                    <a:cubicBezTo>
                      <a:pt x="1591" y="380"/>
                      <a:pt x="1533" y="483"/>
                      <a:pt x="1615" y="491"/>
                    </a:cubicBezTo>
                    <a:lnTo>
                      <a:pt x="1615" y="491"/>
                    </a:lnTo>
                    <a:cubicBezTo>
                      <a:pt x="1605" y="495"/>
                      <a:pt x="1597" y="498"/>
                      <a:pt x="1597" y="498"/>
                    </a:cubicBezTo>
                    <a:cubicBezTo>
                      <a:pt x="1519" y="589"/>
                      <a:pt x="1676" y="701"/>
                      <a:pt x="1617" y="773"/>
                    </a:cubicBezTo>
                    <a:cubicBezTo>
                      <a:pt x="1627" y="769"/>
                      <a:pt x="1640" y="768"/>
                      <a:pt x="1651" y="768"/>
                    </a:cubicBezTo>
                    <a:cubicBezTo>
                      <a:pt x="1663" y="768"/>
                      <a:pt x="1672" y="769"/>
                      <a:pt x="1676" y="773"/>
                    </a:cubicBezTo>
                    <a:cubicBezTo>
                      <a:pt x="1616" y="790"/>
                      <a:pt x="1627" y="846"/>
                      <a:pt x="1674" y="846"/>
                    </a:cubicBezTo>
                    <a:cubicBezTo>
                      <a:pt x="1679" y="846"/>
                      <a:pt x="1684" y="846"/>
                      <a:pt x="1689" y="845"/>
                    </a:cubicBezTo>
                    <a:lnTo>
                      <a:pt x="1689" y="845"/>
                    </a:lnTo>
                    <a:cubicBezTo>
                      <a:pt x="1650" y="858"/>
                      <a:pt x="1722" y="877"/>
                      <a:pt x="1656" y="890"/>
                    </a:cubicBezTo>
                    <a:cubicBezTo>
                      <a:pt x="1650" y="884"/>
                      <a:pt x="1682" y="871"/>
                      <a:pt x="1656" y="871"/>
                    </a:cubicBezTo>
                    <a:cubicBezTo>
                      <a:pt x="1617" y="923"/>
                      <a:pt x="1643" y="903"/>
                      <a:pt x="1669" y="949"/>
                    </a:cubicBezTo>
                    <a:cubicBezTo>
                      <a:pt x="1665" y="951"/>
                      <a:pt x="1661" y="951"/>
                      <a:pt x="1657" y="951"/>
                    </a:cubicBezTo>
                    <a:cubicBezTo>
                      <a:pt x="1650" y="951"/>
                      <a:pt x="1644" y="950"/>
                      <a:pt x="1640" y="950"/>
                    </a:cubicBezTo>
                    <a:cubicBezTo>
                      <a:pt x="1636" y="950"/>
                      <a:pt x="1632" y="951"/>
                      <a:pt x="1630" y="956"/>
                    </a:cubicBezTo>
                    <a:cubicBezTo>
                      <a:pt x="1671" y="968"/>
                      <a:pt x="1691" y="1017"/>
                      <a:pt x="1656" y="1017"/>
                    </a:cubicBezTo>
                    <a:cubicBezTo>
                      <a:pt x="1653" y="1017"/>
                      <a:pt x="1648" y="1016"/>
                      <a:pt x="1643" y="1015"/>
                    </a:cubicBezTo>
                    <a:lnTo>
                      <a:pt x="1643" y="1015"/>
                    </a:lnTo>
                    <a:cubicBezTo>
                      <a:pt x="1676" y="1041"/>
                      <a:pt x="1636" y="1054"/>
                      <a:pt x="1689" y="1067"/>
                    </a:cubicBezTo>
                    <a:cubicBezTo>
                      <a:pt x="1538" y="1113"/>
                      <a:pt x="1695" y="1152"/>
                      <a:pt x="1702" y="1217"/>
                    </a:cubicBezTo>
                    <a:cubicBezTo>
                      <a:pt x="1702" y="1309"/>
                      <a:pt x="1571" y="1440"/>
                      <a:pt x="1682" y="1453"/>
                    </a:cubicBezTo>
                    <a:cubicBezTo>
                      <a:pt x="1617" y="1471"/>
                      <a:pt x="1744" y="1520"/>
                      <a:pt x="1683" y="1520"/>
                    </a:cubicBezTo>
                    <a:cubicBezTo>
                      <a:pt x="1677" y="1520"/>
                      <a:pt x="1668" y="1520"/>
                      <a:pt x="1656" y="1518"/>
                    </a:cubicBezTo>
                    <a:lnTo>
                      <a:pt x="1656" y="1518"/>
                    </a:lnTo>
                    <a:cubicBezTo>
                      <a:pt x="1715" y="1636"/>
                      <a:pt x="1643" y="1747"/>
                      <a:pt x="1695" y="1832"/>
                    </a:cubicBezTo>
                    <a:cubicBezTo>
                      <a:pt x="1538" y="1904"/>
                      <a:pt x="1708" y="2101"/>
                      <a:pt x="1682" y="2199"/>
                    </a:cubicBezTo>
                    <a:cubicBezTo>
                      <a:pt x="1656" y="2271"/>
                      <a:pt x="1597" y="2330"/>
                      <a:pt x="1617" y="2389"/>
                    </a:cubicBezTo>
                    <a:cubicBezTo>
                      <a:pt x="1643" y="2389"/>
                      <a:pt x="1663" y="2389"/>
                      <a:pt x="1676" y="2382"/>
                    </a:cubicBezTo>
                    <a:cubicBezTo>
                      <a:pt x="1676" y="2389"/>
                      <a:pt x="1682" y="2395"/>
                      <a:pt x="1695" y="2402"/>
                    </a:cubicBezTo>
                    <a:cubicBezTo>
                      <a:pt x="1669" y="2402"/>
                      <a:pt x="1654" y="2397"/>
                      <a:pt x="1642" y="2397"/>
                    </a:cubicBezTo>
                    <a:cubicBezTo>
                      <a:pt x="1632" y="2397"/>
                      <a:pt x="1625" y="2400"/>
                      <a:pt x="1617" y="2408"/>
                    </a:cubicBezTo>
                    <a:cubicBezTo>
                      <a:pt x="1643" y="2467"/>
                      <a:pt x="1532" y="2585"/>
                      <a:pt x="1650" y="2618"/>
                    </a:cubicBezTo>
                    <a:cubicBezTo>
                      <a:pt x="1630" y="2624"/>
                      <a:pt x="1584" y="2631"/>
                      <a:pt x="1650" y="2644"/>
                    </a:cubicBezTo>
                    <a:cubicBezTo>
                      <a:pt x="1656" y="2637"/>
                      <a:pt x="1650" y="2631"/>
                      <a:pt x="1669" y="2631"/>
                    </a:cubicBezTo>
                    <a:cubicBezTo>
                      <a:pt x="1665" y="2642"/>
                      <a:pt x="1657" y="2652"/>
                      <a:pt x="1643" y="2652"/>
                    </a:cubicBezTo>
                    <a:cubicBezTo>
                      <a:pt x="1634" y="2652"/>
                      <a:pt x="1623" y="2648"/>
                      <a:pt x="1610" y="2637"/>
                    </a:cubicBezTo>
                    <a:lnTo>
                      <a:pt x="1610" y="2637"/>
                    </a:lnTo>
                    <a:cubicBezTo>
                      <a:pt x="1650" y="2670"/>
                      <a:pt x="1610" y="2683"/>
                      <a:pt x="1669" y="2709"/>
                    </a:cubicBezTo>
                    <a:cubicBezTo>
                      <a:pt x="1623" y="2722"/>
                      <a:pt x="1604" y="2801"/>
                      <a:pt x="1689" y="2827"/>
                    </a:cubicBezTo>
                    <a:cubicBezTo>
                      <a:pt x="1578" y="2827"/>
                      <a:pt x="1715" y="2860"/>
                      <a:pt x="1630" y="2866"/>
                    </a:cubicBezTo>
                    <a:cubicBezTo>
                      <a:pt x="1695" y="2879"/>
                      <a:pt x="1682" y="2912"/>
                      <a:pt x="1663" y="2932"/>
                    </a:cubicBezTo>
                    <a:cubicBezTo>
                      <a:pt x="1666" y="2930"/>
                      <a:pt x="1671" y="2929"/>
                      <a:pt x="1675" y="2929"/>
                    </a:cubicBezTo>
                    <a:cubicBezTo>
                      <a:pt x="1688" y="2929"/>
                      <a:pt x="1704" y="2935"/>
                      <a:pt x="1708" y="2945"/>
                    </a:cubicBezTo>
                    <a:cubicBezTo>
                      <a:pt x="1643" y="2945"/>
                      <a:pt x="1571" y="2971"/>
                      <a:pt x="1650" y="2990"/>
                    </a:cubicBezTo>
                    <a:cubicBezTo>
                      <a:pt x="1656" y="2984"/>
                      <a:pt x="1623" y="2971"/>
                      <a:pt x="1650" y="2971"/>
                    </a:cubicBezTo>
                    <a:cubicBezTo>
                      <a:pt x="1722" y="2984"/>
                      <a:pt x="1650" y="2990"/>
                      <a:pt x="1728" y="3004"/>
                    </a:cubicBezTo>
                    <a:lnTo>
                      <a:pt x="1610" y="2990"/>
                    </a:lnTo>
                    <a:lnTo>
                      <a:pt x="1610" y="2990"/>
                    </a:lnTo>
                    <a:cubicBezTo>
                      <a:pt x="1630" y="3049"/>
                      <a:pt x="1702" y="3089"/>
                      <a:pt x="1610" y="3108"/>
                    </a:cubicBezTo>
                    <a:cubicBezTo>
                      <a:pt x="1708" y="3180"/>
                      <a:pt x="1538" y="3219"/>
                      <a:pt x="1591" y="3285"/>
                    </a:cubicBezTo>
                    <a:cubicBezTo>
                      <a:pt x="1598" y="3292"/>
                      <a:pt x="1609" y="3294"/>
                      <a:pt x="1619" y="3294"/>
                    </a:cubicBezTo>
                    <a:cubicBezTo>
                      <a:pt x="1627" y="3294"/>
                      <a:pt x="1635" y="3293"/>
                      <a:pt x="1641" y="3293"/>
                    </a:cubicBezTo>
                    <a:cubicBezTo>
                      <a:pt x="1646" y="3293"/>
                      <a:pt x="1650" y="3294"/>
                      <a:pt x="1650" y="3298"/>
                    </a:cubicBezTo>
                    <a:cubicBezTo>
                      <a:pt x="1650" y="3300"/>
                      <a:pt x="1643" y="3301"/>
                      <a:pt x="1634" y="3301"/>
                    </a:cubicBezTo>
                    <a:cubicBezTo>
                      <a:pt x="1617" y="3301"/>
                      <a:pt x="1591" y="3298"/>
                      <a:pt x="1591" y="3298"/>
                    </a:cubicBezTo>
                    <a:lnTo>
                      <a:pt x="1591" y="3298"/>
                    </a:lnTo>
                    <a:cubicBezTo>
                      <a:pt x="1578" y="3311"/>
                      <a:pt x="1604" y="3331"/>
                      <a:pt x="1604" y="3331"/>
                    </a:cubicBezTo>
                    <a:cubicBezTo>
                      <a:pt x="1604" y="3337"/>
                      <a:pt x="1571" y="3376"/>
                      <a:pt x="1610" y="3416"/>
                    </a:cubicBezTo>
                    <a:cubicBezTo>
                      <a:pt x="1538" y="3429"/>
                      <a:pt x="1525" y="3494"/>
                      <a:pt x="1558" y="3533"/>
                    </a:cubicBezTo>
                    <a:cubicBezTo>
                      <a:pt x="1552" y="3528"/>
                      <a:pt x="1544" y="3525"/>
                      <a:pt x="1536" y="3525"/>
                    </a:cubicBezTo>
                    <a:cubicBezTo>
                      <a:pt x="1507" y="3525"/>
                      <a:pt x="1473" y="3558"/>
                      <a:pt x="1519" y="3599"/>
                    </a:cubicBezTo>
                    <a:cubicBezTo>
                      <a:pt x="1479" y="3599"/>
                      <a:pt x="1453" y="3618"/>
                      <a:pt x="1427" y="3645"/>
                    </a:cubicBezTo>
                    <a:cubicBezTo>
                      <a:pt x="1421" y="3651"/>
                      <a:pt x="1414" y="3664"/>
                      <a:pt x="1401" y="3677"/>
                    </a:cubicBezTo>
                    <a:cubicBezTo>
                      <a:pt x="1394" y="3690"/>
                      <a:pt x="1388" y="3710"/>
                      <a:pt x="1375" y="3723"/>
                    </a:cubicBezTo>
                    <a:cubicBezTo>
                      <a:pt x="1336" y="3781"/>
                      <a:pt x="1291" y="3852"/>
                      <a:pt x="1240" y="3898"/>
                    </a:cubicBezTo>
                    <a:lnTo>
                      <a:pt x="1240" y="3898"/>
                    </a:lnTo>
                    <a:cubicBezTo>
                      <a:pt x="1241" y="3897"/>
                      <a:pt x="1241" y="3897"/>
                      <a:pt x="1242" y="3897"/>
                    </a:cubicBezTo>
                    <a:cubicBezTo>
                      <a:pt x="1256" y="3897"/>
                      <a:pt x="1289" y="3928"/>
                      <a:pt x="1283" y="3939"/>
                    </a:cubicBezTo>
                    <a:cubicBezTo>
                      <a:pt x="1282" y="3939"/>
                      <a:pt x="1282" y="3940"/>
                      <a:pt x="1281" y="3940"/>
                    </a:cubicBezTo>
                    <a:cubicBezTo>
                      <a:pt x="1270" y="3940"/>
                      <a:pt x="1252" y="3915"/>
                      <a:pt x="1238" y="3899"/>
                    </a:cubicBezTo>
                    <a:lnTo>
                      <a:pt x="1238" y="3899"/>
                    </a:lnTo>
                    <a:cubicBezTo>
                      <a:pt x="1238" y="3900"/>
                      <a:pt x="1238" y="3900"/>
                      <a:pt x="1237" y="3900"/>
                    </a:cubicBezTo>
                    <a:cubicBezTo>
                      <a:pt x="1237" y="3900"/>
                      <a:pt x="1238" y="3899"/>
                      <a:pt x="1238" y="3899"/>
                    </a:cubicBezTo>
                    <a:lnTo>
                      <a:pt x="1238" y="3899"/>
                    </a:lnTo>
                    <a:cubicBezTo>
                      <a:pt x="1238" y="3899"/>
                      <a:pt x="1238" y="3899"/>
                      <a:pt x="1238" y="3899"/>
                    </a:cubicBezTo>
                    <a:lnTo>
                      <a:pt x="1238" y="3899"/>
                    </a:lnTo>
                    <a:cubicBezTo>
                      <a:pt x="1239" y="3899"/>
                      <a:pt x="1239" y="3898"/>
                      <a:pt x="1240" y="3898"/>
                    </a:cubicBezTo>
                    <a:lnTo>
                      <a:pt x="1240" y="3898"/>
                    </a:lnTo>
                    <a:cubicBezTo>
                      <a:pt x="1239" y="3898"/>
                      <a:pt x="1238" y="3898"/>
                      <a:pt x="1238" y="3899"/>
                    </a:cubicBezTo>
                    <a:lnTo>
                      <a:pt x="1238" y="3899"/>
                    </a:lnTo>
                    <a:cubicBezTo>
                      <a:pt x="1232" y="3893"/>
                      <a:pt x="1228" y="3888"/>
                      <a:pt x="1224" y="3887"/>
                    </a:cubicBezTo>
                    <a:cubicBezTo>
                      <a:pt x="1179" y="3985"/>
                      <a:pt x="1074" y="4031"/>
                      <a:pt x="976" y="4070"/>
                    </a:cubicBezTo>
                    <a:cubicBezTo>
                      <a:pt x="871" y="4109"/>
                      <a:pt x="773" y="4142"/>
                      <a:pt x="668" y="4240"/>
                    </a:cubicBezTo>
                    <a:cubicBezTo>
                      <a:pt x="639" y="4211"/>
                      <a:pt x="601" y="4204"/>
                      <a:pt x="564" y="4204"/>
                    </a:cubicBezTo>
                    <a:cubicBezTo>
                      <a:pt x="530" y="4204"/>
                      <a:pt x="498" y="4210"/>
                      <a:pt x="477" y="4210"/>
                    </a:cubicBezTo>
                    <a:cubicBezTo>
                      <a:pt x="469" y="4210"/>
                      <a:pt x="463" y="4209"/>
                      <a:pt x="459" y="4207"/>
                    </a:cubicBezTo>
                    <a:cubicBezTo>
                      <a:pt x="454" y="4206"/>
                      <a:pt x="449" y="4205"/>
                      <a:pt x="444" y="4205"/>
                    </a:cubicBezTo>
                    <a:cubicBezTo>
                      <a:pt x="387" y="4205"/>
                      <a:pt x="329" y="4293"/>
                      <a:pt x="267" y="4293"/>
                    </a:cubicBezTo>
                    <a:cubicBezTo>
                      <a:pt x="264" y="4293"/>
                      <a:pt x="260" y="4293"/>
                      <a:pt x="256" y="4292"/>
                    </a:cubicBezTo>
                    <a:cubicBezTo>
                      <a:pt x="256" y="4292"/>
                      <a:pt x="263" y="4253"/>
                      <a:pt x="263" y="4253"/>
                    </a:cubicBezTo>
                    <a:lnTo>
                      <a:pt x="263" y="4253"/>
                    </a:lnTo>
                    <a:cubicBezTo>
                      <a:pt x="236" y="4279"/>
                      <a:pt x="243" y="4247"/>
                      <a:pt x="230" y="4299"/>
                    </a:cubicBezTo>
                    <a:cubicBezTo>
                      <a:pt x="206" y="4265"/>
                      <a:pt x="178" y="4255"/>
                      <a:pt x="150" y="4255"/>
                    </a:cubicBezTo>
                    <a:cubicBezTo>
                      <a:pt x="113" y="4255"/>
                      <a:pt x="76" y="4273"/>
                      <a:pt x="50" y="4273"/>
                    </a:cubicBezTo>
                    <a:cubicBezTo>
                      <a:pt x="31" y="4273"/>
                      <a:pt x="18" y="4264"/>
                      <a:pt x="14" y="4233"/>
                    </a:cubicBezTo>
                    <a:lnTo>
                      <a:pt x="3" y="4415"/>
                    </a:lnTo>
                    <a:lnTo>
                      <a:pt x="3" y="4415"/>
                    </a:lnTo>
                    <a:cubicBezTo>
                      <a:pt x="4" y="4409"/>
                      <a:pt x="5" y="4404"/>
                      <a:pt x="7" y="4404"/>
                    </a:cubicBezTo>
                    <a:cubicBezTo>
                      <a:pt x="10" y="4403"/>
                      <a:pt x="12" y="4403"/>
                      <a:pt x="14" y="4403"/>
                    </a:cubicBezTo>
                    <a:cubicBezTo>
                      <a:pt x="42" y="4403"/>
                      <a:pt x="91" y="4423"/>
                      <a:pt x="129" y="4423"/>
                    </a:cubicBezTo>
                    <a:cubicBezTo>
                      <a:pt x="151" y="4423"/>
                      <a:pt x="169" y="4417"/>
                      <a:pt x="178" y="4397"/>
                    </a:cubicBezTo>
                    <a:cubicBezTo>
                      <a:pt x="178" y="4423"/>
                      <a:pt x="184" y="4423"/>
                      <a:pt x="184" y="4449"/>
                    </a:cubicBezTo>
                    <a:cubicBezTo>
                      <a:pt x="274" y="4449"/>
                      <a:pt x="368" y="4394"/>
                      <a:pt x="466" y="4394"/>
                    </a:cubicBezTo>
                    <a:cubicBezTo>
                      <a:pt x="502" y="4394"/>
                      <a:pt x="539" y="4402"/>
                      <a:pt x="577" y="4423"/>
                    </a:cubicBezTo>
                    <a:cubicBezTo>
                      <a:pt x="582" y="4380"/>
                      <a:pt x="598" y="4368"/>
                      <a:pt x="618" y="4368"/>
                    </a:cubicBezTo>
                    <a:cubicBezTo>
                      <a:pt x="642" y="4368"/>
                      <a:pt x="673" y="4385"/>
                      <a:pt x="701" y="4385"/>
                    </a:cubicBezTo>
                    <a:cubicBezTo>
                      <a:pt x="705" y="4385"/>
                      <a:pt x="710" y="4385"/>
                      <a:pt x="714" y="4384"/>
                    </a:cubicBezTo>
                    <a:cubicBezTo>
                      <a:pt x="745" y="4384"/>
                      <a:pt x="817" y="4332"/>
                      <a:pt x="814" y="4315"/>
                    </a:cubicBezTo>
                    <a:lnTo>
                      <a:pt x="814" y="4315"/>
                    </a:lnTo>
                    <a:cubicBezTo>
                      <a:pt x="820" y="4326"/>
                      <a:pt x="826" y="4332"/>
                      <a:pt x="832" y="4332"/>
                    </a:cubicBezTo>
                    <a:cubicBezTo>
                      <a:pt x="845" y="4332"/>
                      <a:pt x="845" y="4332"/>
                      <a:pt x="851" y="4325"/>
                    </a:cubicBezTo>
                    <a:cubicBezTo>
                      <a:pt x="853" y="4325"/>
                      <a:pt x="854" y="4325"/>
                      <a:pt x="855" y="4325"/>
                    </a:cubicBezTo>
                    <a:cubicBezTo>
                      <a:pt x="858" y="4325"/>
                      <a:pt x="860" y="4328"/>
                      <a:pt x="864" y="4358"/>
                    </a:cubicBezTo>
                    <a:cubicBezTo>
                      <a:pt x="864" y="4305"/>
                      <a:pt x="891" y="4351"/>
                      <a:pt x="891" y="4286"/>
                    </a:cubicBezTo>
                    <a:cubicBezTo>
                      <a:pt x="895" y="4299"/>
                      <a:pt x="903" y="4305"/>
                      <a:pt x="912" y="4305"/>
                    </a:cubicBezTo>
                    <a:cubicBezTo>
                      <a:pt x="931" y="4305"/>
                      <a:pt x="956" y="4281"/>
                      <a:pt x="969" y="4247"/>
                    </a:cubicBezTo>
                    <a:cubicBezTo>
                      <a:pt x="982" y="4266"/>
                      <a:pt x="989" y="4299"/>
                      <a:pt x="995" y="4299"/>
                    </a:cubicBezTo>
                    <a:cubicBezTo>
                      <a:pt x="995" y="4201"/>
                      <a:pt x="1080" y="4279"/>
                      <a:pt x="1074" y="4194"/>
                    </a:cubicBezTo>
                    <a:lnTo>
                      <a:pt x="1074" y="4194"/>
                    </a:lnTo>
                    <a:cubicBezTo>
                      <a:pt x="1077" y="4195"/>
                      <a:pt x="1081" y="4195"/>
                      <a:pt x="1085" y="4195"/>
                    </a:cubicBezTo>
                    <a:cubicBezTo>
                      <a:pt x="1148" y="4195"/>
                      <a:pt x="1268" y="4097"/>
                      <a:pt x="1342" y="4011"/>
                    </a:cubicBezTo>
                    <a:cubicBezTo>
                      <a:pt x="1353" y="4022"/>
                      <a:pt x="1355" y="4038"/>
                      <a:pt x="1364" y="4038"/>
                    </a:cubicBezTo>
                    <a:cubicBezTo>
                      <a:pt x="1365" y="4038"/>
                      <a:pt x="1366" y="4038"/>
                      <a:pt x="1368" y="4037"/>
                    </a:cubicBezTo>
                    <a:cubicBezTo>
                      <a:pt x="1394" y="3985"/>
                      <a:pt x="1434" y="3959"/>
                      <a:pt x="1466" y="3926"/>
                    </a:cubicBezTo>
                    <a:cubicBezTo>
                      <a:pt x="1499" y="3893"/>
                      <a:pt x="1525" y="3854"/>
                      <a:pt x="1493" y="3789"/>
                    </a:cubicBezTo>
                    <a:lnTo>
                      <a:pt x="1493" y="3789"/>
                    </a:lnTo>
                    <a:cubicBezTo>
                      <a:pt x="1511" y="3805"/>
                      <a:pt x="1522" y="3810"/>
                      <a:pt x="1530" y="3810"/>
                    </a:cubicBezTo>
                    <a:cubicBezTo>
                      <a:pt x="1546" y="3810"/>
                      <a:pt x="1551" y="3791"/>
                      <a:pt x="1566" y="3791"/>
                    </a:cubicBezTo>
                    <a:cubicBezTo>
                      <a:pt x="1572" y="3791"/>
                      <a:pt x="1580" y="3794"/>
                      <a:pt x="1591" y="3802"/>
                    </a:cubicBezTo>
                    <a:cubicBezTo>
                      <a:pt x="1564" y="3749"/>
                      <a:pt x="1578" y="3723"/>
                      <a:pt x="1604" y="3697"/>
                    </a:cubicBezTo>
                    <a:cubicBezTo>
                      <a:pt x="1630" y="3664"/>
                      <a:pt x="1676" y="3638"/>
                      <a:pt x="1702" y="3592"/>
                    </a:cubicBezTo>
                    <a:cubicBezTo>
                      <a:pt x="1761" y="3507"/>
                      <a:pt x="1748" y="3396"/>
                      <a:pt x="1741" y="3311"/>
                    </a:cubicBezTo>
                    <a:cubicBezTo>
                      <a:pt x="1741" y="3274"/>
                      <a:pt x="1716" y="3246"/>
                      <a:pt x="1739" y="3246"/>
                    </a:cubicBezTo>
                    <a:cubicBezTo>
                      <a:pt x="1745" y="3246"/>
                      <a:pt x="1754" y="3248"/>
                      <a:pt x="1767" y="3252"/>
                    </a:cubicBezTo>
                    <a:cubicBezTo>
                      <a:pt x="1774" y="3239"/>
                      <a:pt x="1748" y="3232"/>
                      <a:pt x="1735" y="3226"/>
                    </a:cubicBezTo>
                    <a:cubicBezTo>
                      <a:pt x="1839" y="3167"/>
                      <a:pt x="1846" y="3069"/>
                      <a:pt x="1767" y="3004"/>
                    </a:cubicBezTo>
                    <a:lnTo>
                      <a:pt x="1767" y="3004"/>
                    </a:lnTo>
                    <a:cubicBezTo>
                      <a:pt x="1800" y="3010"/>
                      <a:pt x="1826" y="3010"/>
                      <a:pt x="1839" y="3017"/>
                    </a:cubicBezTo>
                    <a:cubicBezTo>
                      <a:pt x="1839" y="2996"/>
                      <a:pt x="1796" y="2960"/>
                      <a:pt x="1810" y="2960"/>
                    </a:cubicBezTo>
                    <a:cubicBezTo>
                      <a:pt x="1814" y="2960"/>
                      <a:pt x="1823" y="2963"/>
                      <a:pt x="1839" y="2971"/>
                    </a:cubicBezTo>
                    <a:cubicBezTo>
                      <a:pt x="1800" y="2814"/>
                      <a:pt x="1780" y="2794"/>
                      <a:pt x="1820" y="2631"/>
                    </a:cubicBezTo>
                    <a:cubicBezTo>
                      <a:pt x="1800" y="2631"/>
                      <a:pt x="1767" y="2631"/>
                      <a:pt x="1761" y="2624"/>
                    </a:cubicBezTo>
                    <a:cubicBezTo>
                      <a:pt x="1785" y="2606"/>
                      <a:pt x="1839" y="2505"/>
                      <a:pt x="1757" y="2505"/>
                    </a:cubicBezTo>
                    <a:cubicBezTo>
                      <a:pt x="1752" y="2505"/>
                      <a:pt x="1747" y="2506"/>
                      <a:pt x="1741" y="2506"/>
                    </a:cubicBezTo>
                    <a:cubicBezTo>
                      <a:pt x="1748" y="2480"/>
                      <a:pt x="1813" y="2474"/>
                      <a:pt x="1754" y="2454"/>
                    </a:cubicBezTo>
                    <a:lnTo>
                      <a:pt x="1754" y="2454"/>
                    </a:lnTo>
                    <a:cubicBezTo>
                      <a:pt x="1764" y="2455"/>
                      <a:pt x="1773" y="2455"/>
                      <a:pt x="1780" y="2455"/>
                    </a:cubicBezTo>
                    <a:cubicBezTo>
                      <a:pt x="1843" y="2455"/>
                      <a:pt x="1804" y="2435"/>
                      <a:pt x="1770" y="2429"/>
                    </a:cubicBezTo>
                    <a:lnTo>
                      <a:pt x="1770" y="2429"/>
                    </a:lnTo>
                    <a:cubicBezTo>
                      <a:pt x="1787" y="2429"/>
                      <a:pt x="1789" y="2420"/>
                      <a:pt x="1814" y="2420"/>
                    </a:cubicBezTo>
                    <a:cubicBezTo>
                      <a:pt x="1819" y="2420"/>
                      <a:pt x="1825" y="2420"/>
                      <a:pt x="1833" y="2421"/>
                    </a:cubicBezTo>
                    <a:cubicBezTo>
                      <a:pt x="1800" y="2336"/>
                      <a:pt x="1807" y="2205"/>
                      <a:pt x="1859" y="2088"/>
                    </a:cubicBezTo>
                    <a:cubicBezTo>
                      <a:pt x="1761" y="1931"/>
                      <a:pt x="1833" y="1846"/>
                      <a:pt x="1892" y="1682"/>
                    </a:cubicBezTo>
                    <a:cubicBezTo>
                      <a:pt x="1852" y="1656"/>
                      <a:pt x="1918" y="1610"/>
                      <a:pt x="1820" y="1603"/>
                    </a:cubicBezTo>
                    <a:cubicBezTo>
                      <a:pt x="1879" y="1597"/>
                      <a:pt x="1833" y="1545"/>
                      <a:pt x="1826" y="1531"/>
                    </a:cubicBezTo>
                    <a:lnTo>
                      <a:pt x="1826" y="1531"/>
                    </a:lnTo>
                    <a:cubicBezTo>
                      <a:pt x="1826" y="1545"/>
                      <a:pt x="1820" y="1551"/>
                      <a:pt x="1793" y="1558"/>
                    </a:cubicBezTo>
                    <a:cubicBezTo>
                      <a:pt x="1807" y="1538"/>
                      <a:pt x="1787" y="1531"/>
                      <a:pt x="1807" y="1525"/>
                    </a:cubicBezTo>
                    <a:cubicBezTo>
                      <a:pt x="1810" y="1528"/>
                      <a:pt x="1814" y="1530"/>
                      <a:pt x="1818" y="1530"/>
                    </a:cubicBezTo>
                    <a:cubicBezTo>
                      <a:pt x="1828" y="1530"/>
                      <a:pt x="1840" y="1524"/>
                      <a:pt x="1854" y="1524"/>
                    </a:cubicBezTo>
                    <a:cubicBezTo>
                      <a:pt x="1858" y="1524"/>
                      <a:pt x="1862" y="1524"/>
                      <a:pt x="1865" y="1525"/>
                    </a:cubicBezTo>
                    <a:cubicBezTo>
                      <a:pt x="1781" y="1495"/>
                      <a:pt x="1886" y="1425"/>
                      <a:pt x="1815" y="1425"/>
                    </a:cubicBezTo>
                    <a:cubicBezTo>
                      <a:pt x="1809" y="1425"/>
                      <a:pt x="1802" y="1426"/>
                      <a:pt x="1793" y="1427"/>
                    </a:cubicBezTo>
                    <a:cubicBezTo>
                      <a:pt x="1918" y="1388"/>
                      <a:pt x="1826" y="1394"/>
                      <a:pt x="1800" y="1355"/>
                    </a:cubicBezTo>
                    <a:lnTo>
                      <a:pt x="1800" y="1355"/>
                    </a:lnTo>
                    <a:cubicBezTo>
                      <a:pt x="1807" y="1356"/>
                      <a:pt x="1812" y="1357"/>
                      <a:pt x="1816" y="1357"/>
                    </a:cubicBezTo>
                    <a:cubicBezTo>
                      <a:pt x="1859" y="1357"/>
                      <a:pt x="1796" y="1288"/>
                      <a:pt x="1833" y="1288"/>
                    </a:cubicBezTo>
                    <a:cubicBezTo>
                      <a:pt x="1840" y="1288"/>
                      <a:pt x="1850" y="1290"/>
                      <a:pt x="1865" y="1296"/>
                    </a:cubicBezTo>
                    <a:cubicBezTo>
                      <a:pt x="1826" y="1237"/>
                      <a:pt x="1898" y="1224"/>
                      <a:pt x="1885" y="1165"/>
                    </a:cubicBezTo>
                    <a:cubicBezTo>
                      <a:pt x="1868" y="1165"/>
                      <a:pt x="1850" y="1168"/>
                      <a:pt x="1839" y="1168"/>
                    </a:cubicBezTo>
                    <a:cubicBezTo>
                      <a:pt x="1833" y="1168"/>
                      <a:pt x="1828" y="1167"/>
                      <a:pt x="1826" y="1165"/>
                    </a:cubicBezTo>
                    <a:cubicBezTo>
                      <a:pt x="1856" y="1145"/>
                      <a:pt x="1859" y="1137"/>
                      <a:pt x="1842" y="1137"/>
                    </a:cubicBezTo>
                    <a:cubicBezTo>
                      <a:pt x="1836" y="1137"/>
                      <a:pt x="1829" y="1137"/>
                      <a:pt x="1820" y="1139"/>
                    </a:cubicBezTo>
                    <a:cubicBezTo>
                      <a:pt x="1865" y="1113"/>
                      <a:pt x="1859" y="1054"/>
                      <a:pt x="1807" y="1041"/>
                    </a:cubicBezTo>
                    <a:cubicBezTo>
                      <a:pt x="1876" y="1016"/>
                      <a:pt x="1860" y="972"/>
                      <a:pt x="1824" y="940"/>
                    </a:cubicBezTo>
                    <a:lnTo>
                      <a:pt x="1824" y="940"/>
                    </a:lnTo>
                    <a:cubicBezTo>
                      <a:pt x="1825" y="946"/>
                      <a:pt x="1807" y="956"/>
                      <a:pt x="1796" y="956"/>
                    </a:cubicBezTo>
                    <a:cubicBezTo>
                      <a:pt x="1791" y="956"/>
                      <a:pt x="1787" y="954"/>
                      <a:pt x="1787" y="949"/>
                    </a:cubicBezTo>
                    <a:cubicBezTo>
                      <a:pt x="1800" y="949"/>
                      <a:pt x="1813" y="943"/>
                      <a:pt x="1820" y="936"/>
                    </a:cubicBezTo>
                    <a:lnTo>
                      <a:pt x="1820" y="936"/>
                    </a:lnTo>
                    <a:cubicBezTo>
                      <a:pt x="1820" y="936"/>
                      <a:pt x="1820" y="936"/>
                      <a:pt x="1820" y="936"/>
                    </a:cubicBezTo>
                    <a:cubicBezTo>
                      <a:pt x="1869" y="899"/>
                      <a:pt x="1825" y="851"/>
                      <a:pt x="1793" y="851"/>
                    </a:cubicBezTo>
                    <a:cubicBezTo>
                      <a:pt x="1791" y="851"/>
                      <a:pt x="1789" y="851"/>
                      <a:pt x="1787" y="851"/>
                    </a:cubicBezTo>
                    <a:cubicBezTo>
                      <a:pt x="1846" y="786"/>
                      <a:pt x="1846" y="727"/>
                      <a:pt x="1761" y="720"/>
                    </a:cubicBezTo>
                    <a:cubicBezTo>
                      <a:pt x="1826" y="694"/>
                      <a:pt x="1787" y="674"/>
                      <a:pt x="1748" y="674"/>
                    </a:cubicBezTo>
                    <a:cubicBezTo>
                      <a:pt x="1826" y="622"/>
                      <a:pt x="1826" y="557"/>
                      <a:pt x="1754" y="511"/>
                    </a:cubicBezTo>
                    <a:cubicBezTo>
                      <a:pt x="1879" y="478"/>
                      <a:pt x="1623" y="406"/>
                      <a:pt x="1761" y="341"/>
                    </a:cubicBezTo>
                    <a:cubicBezTo>
                      <a:pt x="1702" y="341"/>
                      <a:pt x="1774" y="308"/>
                      <a:pt x="1689" y="302"/>
                    </a:cubicBezTo>
                    <a:cubicBezTo>
                      <a:pt x="1722" y="282"/>
                      <a:pt x="1715" y="256"/>
                      <a:pt x="1676" y="236"/>
                    </a:cubicBezTo>
                    <a:cubicBezTo>
                      <a:pt x="1741" y="190"/>
                      <a:pt x="1728" y="131"/>
                      <a:pt x="1682" y="86"/>
                    </a:cubicBezTo>
                    <a:cubicBezTo>
                      <a:pt x="1741" y="46"/>
                      <a:pt x="1708" y="46"/>
                      <a:pt x="1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6"/>
              <p:cNvSpPr/>
              <p:nvPr/>
            </p:nvSpPr>
            <p:spPr>
              <a:xfrm>
                <a:off x="3453801" y="3041758"/>
                <a:ext cx="1338" cy="764"/>
              </a:xfrm>
              <a:custGeom>
                <a:avLst/>
                <a:gdLst/>
                <a:ahLst/>
                <a:cxnLst/>
                <a:rect l="l" t="t" r="r" b="b"/>
                <a:pathLst>
                  <a:path w="14" h="8" extrusionOk="0">
                    <a:moveTo>
                      <a:pt x="14" y="1"/>
                    </a:moveTo>
                    <a:cubicBezTo>
                      <a:pt x="7" y="1"/>
                      <a:pt x="7" y="7"/>
                      <a:pt x="1" y="7"/>
                    </a:cubicBezTo>
                    <a:cubicBezTo>
                      <a:pt x="7" y="7"/>
                      <a:pt x="7" y="7"/>
                      <a:pt x="14"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6"/>
              <p:cNvSpPr/>
              <p:nvPr/>
            </p:nvSpPr>
            <p:spPr>
              <a:xfrm>
                <a:off x="3296912" y="2805468"/>
                <a:ext cx="297630" cy="447736"/>
              </a:xfrm>
              <a:custGeom>
                <a:avLst/>
                <a:gdLst/>
                <a:ahLst/>
                <a:cxnLst/>
                <a:rect l="l" t="t" r="r" b="b"/>
                <a:pathLst>
                  <a:path w="3115" h="4686" extrusionOk="0">
                    <a:moveTo>
                      <a:pt x="2846" y="583"/>
                    </a:moveTo>
                    <a:lnTo>
                      <a:pt x="2846" y="583"/>
                    </a:lnTo>
                    <a:cubicBezTo>
                      <a:pt x="2846" y="583"/>
                      <a:pt x="2846" y="583"/>
                      <a:pt x="2846" y="583"/>
                    </a:cubicBezTo>
                    <a:cubicBezTo>
                      <a:pt x="2846" y="583"/>
                      <a:pt x="2846" y="583"/>
                      <a:pt x="2846" y="583"/>
                    </a:cubicBezTo>
                    <a:close/>
                    <a:moveTo>
                      <a:pt x="3003" y="1145"/>
                    </a:moveTo>
                    <a:cubicBezTo>
                      <a:pt x="3004" y="1147"/>
                      <a:pt x="3005" y="1148"/>
                      <a:pt x="3005" y="1149"/>
                    </a:cubicBezTo>
                    <a:lnTo>
                      <a:pt x="3005" y="1149"/>
                    </a:lnTo>
                    <a:cubicBezTo>
                      <a:pt x="3005" y="1148"/>
                      <a:pt x="3005" y="1147"/>
                      <a:pt x="3003" y="1145"/>
                    </a:cubicBezTo>
                    <a:close/>
                    <a:moveTo>
                      <a:pt x="2967" y="1856"/>
                    </a:moveTo>
                    <a:cubicBezTo>
                      <a:pt x="2968" y="1857"/>
                      <a:pt x="2969" y="1858"/>
                      <a:pt x="2971" y="1859"/>
                    </a:cubicBezTo>
                    <a:cubicBezTo>
                      <a:pt x="2969" y="1858"/>
                      <a:pt x="2968" y="1857"/>
                      <a:pt x="2967" y="1856"/>
                    </a:cubicBezTo>
                    <a:close/>
                    <a:moveTo>
                      <a:pt x="2700" y="3011"/>
                    </a:moveTo>
                    <a:cubicBezTo>
                      <a:pt x="2706" y="3011"/>
                      <a:pt x="2761" y="3064"/>
                      <a:pt x="2722" y="3075"/>
                    </a:cubicBezTo>
                    <a:cubicBezTo>
                      <a:pt x="2683" y="3056"/>
                      <a:pt x="2683" y="3036"/>
                      <a:pt x="2702" y="3017"/>
                    </a:cubicBezTo>
                    <a:cubicBezTo>
                      <a:pt x="2699" y="3013"/>
                      <a:pt x="2699" y="3011"/>
                      <a:pt x="2700" y="3011"/>
                    </a:cubicBezTo>
                    <a:close/>
                    <a:moveTo>
                      <a:pt x="1611" y="4285"/>
                    </a:moveTo>
                    <a:cubicBezTo>
                      <a:pt x="1611" y="4285"/>
                      <a:pt x="1610" y="4285"/>
                      <a:pt x="1610" y="4286"/>
                    </a:cubicBezTo>
                    <a:cubicBezTo>
                      <a:pt x="1610" y="4286"/>
                      <a:pt x="1611" y="4285"/>
                      <a:pt x="1611" y="4285"/>
                    </a:cubicBezTo>
                    <a:lnTo>
                      <a:pt x="1611" y="4285"/>
                    </a:lnTo>
                    <a:cubicBezTo>
                      <a:pt x="1611" y="4285"/>
                      <a:pt x="1611" y="4285"/>
                      <a:pt x="1611" y="4285"/>
                    </a:cubicBezTo>
                    <a:close/>
                    <a:moveTo>
                      <a:pt x="2964" y="1"/>
                    </a:moveTo>
                    <a:cubicBezTo>
                      <a:pt x="2959" y="11"/>
                      <a:pt x="2958" y="39"/>
                      <a:pt x="2934" y="39"/>
                    </a:cubicBezTo>
                    <a:cubicBezTo>
                      <a:pt x="2928" y="39"/>
                      <a:pt x="2921" y="37"/>
                      <a:pt x="2912" y="33"/>
                    </a:cubicBezTo>
                    <a:cubicBezTo>
                      <a:pt x="2938" y="33"/>
                      <a:pt x="2931" y="14"/>
                      <a:pt x="2912" y="14"/>
                    </a:cubicBezTo>
                    <a:cubicBezTo>
                      <a:pt x="2910" y="25"/>
                      <a:pt x="2908" y="30"/>
                      <a:pt x="2905" y="30"/>
                    </a:cubicBezTo>
                    <a:cubicBezTo>
                      <a:pt x="2900" y="30"/>
                      <a:pt x="2891" y="7"/>
                      <a:pt x="2872" y="7"/>
                    </a:cubicBezTo>
                    <a:cubicBezTo>
                      <a:pt x="2869" y="10"/>
                      <a:pt x="2864" y="12"/>
                      <a:pt x="2858" y="12"/>
                    </a:cubicBezTo>
                    <a:cubicBezTo>
                      <a:pt x="2851" y="12"/>
                      <a:pt x="2843" y="10"/>
                      <a:pt x="2833" y="7"/>
                    </a:cubicBezTo>
                    <a:lnTo>
                      <a:pt x="2833" y="7"/>
                    </a:lnTo>
                    <a:cubicBezTo>
                      <a:pt x="2827" y="53"/>
                      <a:pt x="2814" y="66"/>
                      <a:pt x="2859" y="99"/>
                    </a:cubicBezTo>
                    <a:cubicBezTo>
                      <a:pt x="2854" y="96"/>
                      <a:pt x="2849" y="94"/>
                      <a:pt x="2844" y="94"/>
                    </a:cubicBezTo>
                    <a:cubicBezTo>
                      <a:pt x="2820" y="94"/>
                      <a:pt x="2802" y="125"/>
                      <a:pt x="2822" y="125"/>
                    </a:cubicBezTo>
                    <a:cubicBezTo>
                      <a:pt x="2823" y="125"/>
                      <a:pt x="2825" y="125"/>
                      <a:pt x="2827" y="125"/>
                    </a:cubicBezTo>
                    <a:cubicBezTo>
                      <a:pt x="2827" y="120"/>
                      <a:pt x="2854" y="110"/>
                      <a:pt x="2870" y="110"/>
                    </a:cubicBezTo>
                    <a:cubicBezTo>
                      <a:pt x="2877" y="110"/>
                      <a:pt x="2881" y="112"/>
                      <a:pt x="2879" y="118"/>
                    </a:cubicBezTo>
                    <a:cubicBezTo>
                      <a:pt x="2849" y="118"/>
                      <a:pt x="2879" y="145"/>
                      <a:pt x="2826" y="145"/>
                    </a:cubicBezTo>
                    <a:cubicBezTo>
                      <a:pt x="2820" y="145"/>
                      <a:pt x="2814" y="145"/>
                      <a:pt x="2807" y="144"/>
                    </a:cubicBezTo>
                    <a:lnTo>
                      <a:pt x="2807" y="144"/>
                    </a:lnTo>
                    <a:cubicBezTo>
                      <a:pt x="2781" y="210"/>
                      <a:pt x="2820" y="308"/>
                      <a:pt x="2833" y="393"/>
                    </a:cubicBezTo>
                    <a:cubicBezTo>
                      <a:pt x="2840" y="445"/>
                      <a:pt x="2768" y="563"/>
                      <a:pt x="2846" y="583"/>
                    </a:cubicBezTo>
                    <a:lnTo>
                      <a:pt x="2846" y="583"/>
                    </a:lnTo>
                    <a:cubicBezTo>
                      <a:pt x="2844" y="581"/>
                      <a:pt x="2865" y="569"/>
                      <a:pt x="2877" y="569"/>
                    </a:cubicBezTo>
                    <a:cubicBezTo>
                      <a:pt x="2882" y="569"/>
                      <a:pt x="2886" y="571"/>
                      <a:pt x="2886" y="576"/>
                    </a:cubicBezTo>
                    <a:cubicBezTo>
                      <a:pt x="2886" y="576"/>
                      <a:pt x="2833" y="589"/>
                      <a:pt x="2827" y="589"/>
                    </a:cubicBezTo>
                    <a:cubicBezTo>
                      <a:pt x="2742" y="687"/>
                      <a:pt x="2886" y="845"/>
                      <a:pt x="2814" y="916"/>
                    </a:cubicBezTo>
                    <a:cubicBezTo>
                      <a:pt x="2840" y="916"/>
                      <a:pt x="2866" y="916"/>
                      <a:pt x="2872" y="923"/>
                    </a:cubicBezTo>
                    <a:cubicBezTo>
                      <a:pt x="2812" y="941"/>
                      <a:pt x="2819" y="1016"/>
                      <a:pt x="2867" y="1016"/>
                    </a:cubicBezTo>
                    <a:cubicBezTo>
                      <a:pt x="2871" y="1016"/>
                      <a:pt x="2875" y="1016"/>
                      <a:pt x="2879" y="1015"/>
                    </a:cubicBezTo>
                    <a:lnTo>
                      <a:pt x="2879" y="1015"/>
                    </a:lnTo>
                    <a:cubicBezTo>
                      <a:pt x="2840" y="1034"/>
                      <a:pt x="2912" y="1060"/>
                      <a:pt x="2846" y="1067"/>
                    </a:cubicBezTo>
                    <a:cubicBezTo>
                      <a:pt x="2833" y="1054"/>
                      <a:pt x="2872" y="1047"/>
                      <a:pt x="2840" y="1047"/>
                    </a:cubicBezTo>
                    <a:cubicBezTo>
                      <a:pt x="2801" y="1100"/>
                      <a:pt x="2827" y="1080"/>
                      <a:pt x="2846" y="1145"/>
                    </a:cubicBezTo>
                    <a:cubicBezTo>
                      <a:pt x="2831" y="1145"/>
                      <a:pt x="2823" y="1137"/>
                      <a:pt x="2814" y="1137"/>
                    </a:cubicBezTo>
                    <a:cubicBezTo>
                      <a:pt x="2812" y="1137"/>
                      <a:pt x="2810" y="1138"/>
                      <a:pt x="2807" y="1139"/>
                    </a:cubicBezTo>
                    <a:cubicBezTo>
                      <a:pt x="2846" y="1156"/>
                      <a:pt x="2862" y="1216"/>
                      <a:pt x="2832" y="1216"/>
                    </a:cubicBezTo>
                    <a:cubicBezTo>
                      <a:pt x="2827" y="1216"/>
                      <a:pt x="2821" y="1215"/>
                      <a:pt x="2814" y="1211"/>
                    </a:cubicBezTo>
                    <a:lnTo>
                      <a:pt x="2814" y="1211"/>
                    </a:lnTo>
                    <a:cubicBezTo>
                      <a:pt x="2840" y="1250"/>
                      <a:pt x="2807" y="1263"/>
                      <a:pt x="2853" y="1289"/>
                    </a:cubicBezTo>
                    <a:cubicBezTo>
                      <a:pt x="2702" y="1316"/>
                      <a:pt x="2853" y="1388"/>
                      <a:pt x="2846" y="1473"/>
                    </a:cubicBezTo>
                    <a:cubicBezTo>
                      <a:pt x="2840" y="1577"/>
                      <a:pt x="2689" y="1715"/>
                      <a:pt x="2794" y="1747"/>
                    </a:cubicBezTo>
                    <a:cubicBezTo>
                      <a:pt x="2733" y="1758"/>
                      <a:pt x="2837" y="1826"/>
                      <a:pt x="2797" y="1826"/>
                    </a:cubicBezTo>
                    <a:cubicBezTo>
                      <a:pt x="2790" y="1826"/>
                      <a:pt x="2779" y="1824"/>
                      <a:pt x="2761" y="1819"/>
                    </a:cubicBezTo>
                    <a:lnTo>
                      <a:pt x="2761" y="1819"/>
                    </a:lnTo>
                    <a:cubicBezTo>
                      <a:pt x="2807" y="1976"/>
                      <a:pt x="2722" y="2101"/>
                      <a:pt x="2768" y="2205"/>
                    </a:cubicBezTo>
                    <a:cubicBezTo>
                      <a:pt x="2604" y="2277"/>
                      <a:pt x="2748" y="2532"/>
                      <a:pt x="2709" y="2650"/>
                    </a:cubicBezTo>
                    <a:cubicBezTo>
                      <a:pt x="2683" y="2735"/>
                      <a:pt x="2617" y="2801"/>
                      <a:pt x="2630" y="2873"/>
                    </a:cubicBezTo>
                    <a:lnTo>
                      <a:pt x="2689" y="2873"/>
                    </a:lnTo>
                    <a:cubicBezTo>
                      <a:pt x="2689" y="2879"/>
                      <a:pt x="2696" y="2886"/>
                      <a:pt x="2709" y="2899"/>
                    </a:cubicBezTo>
                    <a:cubicBezTo>
                      <a:pt x="2676" y="2895"/>
                      <a:pt x="2662" y="2886"/>
                      <a:pt x="2650" y="2886"/>
                    </a:cubicBezTo>
                    <a:cubicBezTo>
                      <a:pt x="2643" y="2886"/>
                      <a:pt x="2638" y="2889"/>
                      <a:pt x="2630" y="2899"/>
                    </a:cubicBezTo>
                    <a:cubicBezTo>
                      <a:pt x="2650" y="2971"/>
                      <a:pt x="2526" y="3115"/>
                      <a:pt x="2644" y="3154"/>
                    </a:cubicBezTo>
                    <a:cubicBezTo>
                      <a:pt x="2624" y="3167"/>
                      <a:pt x="2578" y="3174"/>
                      <a:pt x="2644" y="3187"/>
                    </a:cubicBezTo>
                    <a:cubicBezTo>
                      <a:pt x="2644" y="3180"/>
                      <a:pt x="2644" y="3174"/>
                      <a:pt x="2663" y="3174"/>
                    </a:cubicBezTo>
                    <a:cubicBezTo>
                      <a:pt x="2656" y="3188"/>
                      <a:pt x="2646" y="3197"/>
                      <a:pt x="2635" y="3197"/>
                    </a:cubicBezTo>
                    <a:cubicBezTo>
                      <a:pt x="2626" y="3197"/>
                      <a:pt x="2616" y="3192"/>
                      <a:pt x="2604" y="3180"/>
                    </a:cubicBezTo>
                    <a:lnTo>
                      <a:pt x="2604" y="3180"/>
                    </a:lnTo>
                    <a:cubicBezTo>
                      <a:pt x="2637" y="3226"/>
                      <a:pt x="2604" y="3239"/>
                      <a:pt x="2657" y="3265"/>
                    </a:cubicBezTo>
                    <a:cubicBezTo>
                      <a:pt x="2611" y="3285"/>
                      <a:pt x="2578" y="3370"/>
                      <a:pt x="2663" y="3409"/>
                    </a:cubicBezTo>
                    <a:cubicBezTo>
                      <a:pt x="2651" y="3408"/>
                      <a:pt x="2641" y="3407"/>
                      <a:pt x="2634" y="3407"/>
                    </a:cubicBezTo>
                    <a:cubicBezTo>
                      <a:pt x="2582" y="3407"/>
                      <a:pt x="2662" y="3442"/>
                      <a:pt x="2616" y="3442"/>
                    </a:cubicBezTo>
                    <a:cubicBezTo>
                      <a:pt x="2613" y="3442"/>
                      <a:pt x="2609" y="3442"/>
                      <a:pt x="2604" y="3442"/>
                    </a:cubicBezTo>
                    <a:lnTo>
                      <a:pt x="2604" y="3442"/>
                    </a:lnTo>
                    <a:cubicBezTo>
                      <a:pt x="2663" y="3468"/>
                      <a:pt x="2644" y="3507"/>
                      <a:pt x="2617" y="3520"/>
                    </a:cubicBezTo>
                    <a:cubicBezTo>
                      <a:pt x="2621" y="3519"/>
                      <a:pt x="2625" y="3519"/>
                      <a:pt x="2628" y="3519"/>
                    </a:cubicBezTo>
                    <a:cubicBezTo>
                      <a:pt x="2644" y="3519"/>
                      <a:pt x="2658" y="3529"/>
                      <a:pt x="2663" y="3540"/>
                    </a:cubicBezTo>
                    <a:cubicBezTo>
                      <a:pt x="2647" y="3537"/>
                      <a:pt x="2630" y="3535"/>
                      <a:pt x="2616" y="3535"/>
                    </a:cubicBezTo>
                    <a:cubicBezTo>
                      <a:pt x="2601" y="3535"/>
                      <a:pt x="2588" y="3537"/>
                      <a:pt x="2578" y="3540"/>
                    </a:cubicBezTo>
                    <a:cubicBezTo>
                      <a:pt x="2558" y="3546"/>
                      <a:pt x="2558" y="3560"/>
                      <a:pt x="2591" y="3579"/>
                    </a:cubicBezTo>
                    <a:cubicBezTo>
                      <a:pt x="2602" y="3574"/>
                      <a:pt x="2580" y="3558"/>
                      <a:pt x="2590" y="3558"/>
                    </a:cubicBezTo>
                    <a:cubicBezTo>
                      <a:pt x="2592" y="3558"/>
                      <a:pt x="2594" y="3559"/>
                      <a:pt x="2598" y="3560"/>
                    </a:cubicBezTo>
                    <a:cubicBezTo>
                      <a:pt x="2663" y="3592"/>
                      <a:pt x="2585" y="3579"/>
                      <a:pt x="2657" y="3618"/>
                    </a:cubicBezTo>
                    <a:lnTo>
                      <a:pt x="2552" y="3573"/>
                    </a:lnTo>
                    <a:lnTo>
                      <a:pt x="2552" y="3573"/>
                    </a:lnTo>
                    <a:cubicBezTo>
                      <a:pt x="2552" y="3625"/>
                      <a:pt x="2593" y="3687"/>
                      <a:pt x="2534" y="3687"/>
                    </a:cubicBezTo>
                    <a:cubicBezTo>
                      <a:pt x="2527" y="3687"/>
                      <a:pt x="2517" y="3686"/>
                      <a:pt x="2506" y="3684"/>
                    </a:cubicBezTo>
                    <a:lnTo>
                      <a:pt x="2506" y="3684"/>
                    </a:lnTo>
                    <a:cubicBezTo>
                      <a:pt x="2532" y="3743"/>
                      <a:pt x="2500" y="3762"/>
                      <a:pt x="2460" y="3782"/>
                    </a:cubicBezTo>
                    <a:cubicBezTo>
                      <a:pt x="2428" y="3795"/>
                      <a:pt x="2388" y="3802"/>
                      <a:pt x="2388" y="3847"/>
                    </a:cubicBezTo>
                    <a:cubicBezTo>
                      <a:pt x="2395" y="3874"/>
                      <a:pt x="2441" y="3874"/>
                      <a:pt x="2428" y="3893"/>
                    </a:cubicBezTo>
                    <a:cubicBezTo>
                      <a:pt x="2428" y="3893"/>
                      <a:pt x="2382" y="3861"/>
                      <a:pt x="2375" y="3861"/>
                    </a:cubicBezTo>
                    <a:cubicBezTo>
                      <a:pt x="2362" y="3861"/>
                      <a:pt x="2369" y="3900"/>
                      <a:pt x="2369" y="3900"/>
                    </a:cubicBezTo>
                    <a:cubicBezTo>
                      <a:pt x="2362" y="3900"/>
                      <a:pt x="2303" y="3926"/>
                      <a:pt x="2310" y="3985"/>
                    </a:cubicBezTo>
                    <a:cubicBezTo>
                      <a:pt x="2296" y="3980"/>
                      <a:pt x="2284" y="3978"/>
                      <a:pt x="2272" y="3978"/>
                    </a:cubicBezTo>
                    <a:cubicBezTo>
                      <a:pt x="2252" y="3978"/>
                      <a:pt x="2235" y="3985"/>
                      <a:pt x="2218" y="3998"/>
                    </a:cubicBezTo>
                    <a:cubicBezTo>
                      <a:pt x="2192" y="4011"/>
                      <a:pt x="2179" y="4037"/>
                      <a:pt x="2186" y="4063"/>
                    </a:cubicBezTo>
                    <a:cubicBezTo>
                      <a:pt x="2180" y="4048"/>
                      <a:pt x="2163" y="4039"/>
                      <a:pt x="2145" y="4039"/>
                    </a:cubicBezTo>
                    <a:cubicBezTo>
                      <a:pt x="2116" y="4039"/>
                      <a:pt x="2086" y="4059"/>
                      <a:pt x="2094" y="4103"/>
                    </a:cubicBezTo>
                    <a:cubicBezTo>
                      <a:pt x="2076" y="4094"/>
                      <a:pt x="2059" y="4090"/>
                      <a:pt x="2041" y="4090"/>
                    </a:cubicBezTo>
                    <a:cubicBezTo>
                      <a:pt x="2019" y="4090"/>
                      <a:pt x="1998" y="4095"/>
                      <a:pt x="1976" y="4103"/>
                    </a:cubicBezTo>
                    <a:cubicBezTo>
                      <a:pt x="1943" y="4122"/>
                      <a:pt x="1904" y="4142"/>
                      <a:pt x="1872" y="4161"/>
                    </a:cubicBezTo>
                    <a:cubicBezTo>
                      <a:pt x="1781" y="4207"/>
                      <a:pt x="1690" y="4259"/>
                      <a:pt x="1611" y="4285"/>
                    </a:cubicBezTo>
                    <a:lnTo>
                      <a:pt x="1611" y="4285"/>
                    </a:lnTo>
                    <a:cubicBezTo>
                      <a:pt x="1621" y="4286"/>
                      <a:pt x="1648" y="4332"/>
                      <a:pt x="1636" y="4338"/>
                    </a:cubicBezTo>
                    <a:cubicBezTo>
                      <a:pt x="1635" y="4338"/>
                      <a:pt x="1635" y="4339"/>
                      <a:pt x="1634" y="4339"/>
                    </a:cubicBezTo>
                    <a:cubicBezTo>
                      <a:pt x="1622" y="4339"/>
                      <a:pt x="1609" y="4279"/>
                      <a:pt x="1597" y="4273"/>
                    </a:cubicBezTo>
                    <a:cubicBezTo>
                      <a:pt x="1492" y="4351"/>
                      <a:pt x="1361" y="4377"/>
                      <a:pt x="1224" y="4390"/>
                    </a:cubicBezTo>
                    <a:cubicBezTo>
                      <a:pt x="1093" y="4410"/>
                      <a:pt x="956" y="4430"/>
                      <a:pt x="818" y="4515"/>
                    </a:cubicBezTo>
                    <a:cubicBezTo>
                      <a:pt x="746" y="4449"/>
                      <a:pt x="602" y="4475"/>
                      <a:pt x="570" y="4462"/>
                    </a:cubicBezTo>
                    <a:cubicBezTo>
                      <a:pt x="561" y="4460"/>
                      <a:pt x="553" y="4458"/>
                      <a:pt x="544" y="4458"/>
                    </a:cubicBezTo>
                    <a:cubicBezTo>
                      <a:pt x="476" y="4458"/>
                      <a:pt x="401" y="4535"/>
                      <a:pt x="329" y="4535"/>
                    </a:cubicBezTo>
                    <a:cubicBezTo>
                      <a:pt x="324" y="4535"/>
                      <a:pt x="319" y="4535"/>
                      <a:pt x="314" y="4534"/>
                    </a:cubicBezTo>
                    <a:cubicBezTo>
                      <a:pt x="314" y="4534"/>
                      <a:pt x="321" y="4495"/>
                      <a:pt x="321" y="4495"/>
                    </a:cubicBezTo>
                    <a:lnTo>
                      <a:pt x="321" y="4495"/>
                    </a:lnTo>
                    <a:cubicBezTo>
                      <a:pt x="295" y="4515"/>
                      <a:pt x="301" y="4489"/>
                      <a:pt x="282" y="4534"/>
                    </a:cubicBezTo>
                    <a:cubicBezTo>
                      <a:pt x="251" y="4495"/>
                      <a:pt x="213" y="4485"/>
                      <a:pt x="176" y="4485"/>
                    </a:cubicBezTo>
                    <a:cubicBezTo>
                      <a:pt x="136" y="4485"/>
                      <a:pt x="97" y="4497"/>
                      <a:pt x="69" y="4497"/>
                    </a:cubicBezTo>
                    <a:cubicBezTo>
                      <a:pt x="45" y="4497"/>
                      <a:pt x="29" y="4488"/>
                      <a:pt x="27" y="4456"/>
                    </a:cubicBezTo>
                    <a:lnTo>
                      <a:pt x="0" y="4665"/>
                    </a:lnTo>
                    <a:cubicBezTo>
                      <a:pt x="0" y="4665"/>
                      <a:pt x="7" y="4626"/>
                      <a:pt x="14" y="4626"/>
                    </a:cubicBezTo>
                    <a:cubicBezTo>
                      <a:pt x="16" y="4626"/>
                      <a:pt x="18" y="4626"/>
                      <a:pt x="21" y="4626"/>
                    </a:cubicBezTo>
                    <a:cubicBezTo>
                      <a:pt x="59" y="4626"/>
                      <a:pt x="120" y="4656"/>
                      <a:pt x="166" y="4656"/>
                    </a:cubicBezTo>
                    <a:cubicBezTo>
                      <a:pt x="187" y="4656"/>
                      <a:pt x="205" y="4650"/>
                      <a:pt x="216" y="4633"/>
                    </a:cubicBezTo>
                    <a:cubicBezTo>
                      <a:pt x="216" y="4652"/>
                      <a:pt x="223" y="4659"/>
                      <a:pt x="223" y="4685"/>
                    </a:cubicBezTo>
                    <a:cubicBezTo>
                      <a:pt x="228" y="4685"/>
                      <a:pt x="233" y="4685"/>
                      <a:pt x="238" y="4685"/>
                    </a:cubicBezTo>
                    <a:cubicBezTo>
                      <a:pt x="332" y="4685"/>
                      <a:pt x="433" y="4648"/>
                      <a:pt x="533" y="4648"/>
                    </a:cubicBezTo>
                    <a:cubicBezTo>
                      <a:pt x="583" y="4648"/>
                      <a:pt x="633" y="4658"/>
                      <a:pt x="681" y="4685"/>
                    </a:cubicBezTo>
                    <a:cubicBezTo>
                      <a:pt x="693" y="4648"/>
                      <a:pt x="711" y="4637"/>
                      <a:pt x="731" y="4637"/>
                    </a:cubicBezTo>
                    <a:cubicBezTo>
                      <a:pt x="763" y="4637"/>
                      <a:pt x="802" y="4666"/>
                      <a:pt x="838" y="4666"/>
                    </a:cubicBezTo>
                    <a:cubicBezTo>
                      <a:pt x="840" y="4666"/>
                      <a:pt x="842" y="4665"/>
                      <a:pt x="844" y="4665"/>
                    </a:cubicBezTo>
                    <a:cubicBezTo>
                      <a:pt x="883" y="4665"/>
                      <a:pt x="978" y="4621"/>
                      <a:pt x="975" y="4607"/>
                    </a:cubicBezTo>
                    <a:lnTo>
                      <a:pt x="975" y="4607"/>
                    </a:lnTo>
                    <a:cubicBezTo>
                      <a:pt x="982" y="4626"/>
                      <a:pt x="989" y="4630"/>
                      <a:pt x="997" y="4630"/>
                    </a:cubicBezTo>
                    <a:cubicBezTo>
                      <a:pt x="1004" y="4630"/>
                      <a:pt x="1010" y="4626"/>
                      <a:pt x="1015" y="4626"/>
                    </a:cubicBezTo>
                    <a:cubicBezTo>
                      <a:pt x="1020" y="4626"/>
                      <a:pt x="1023" y="4632"/>
                      <a:pt x="1021" y="4659"/>
                    </a:cubicBezTo>
                    <a:cubicBezTo>
                      <a:pt x="1034" y="4606"/>
                      <a:pt x="1060" y="4659"/>
                      <a:pt x="1073" y="4593"/>
                    </a:cubicBezTo>
                    <a:cubicBezTo>
                      <a:pt x="1073" y="4608"/>
                      <a:pt x="1082" y="4614"/>
                      <a:pt x="1093" y="4614"/>
                    </a:cubicBezTo>
                    <a:cubicBezTo>
                      <a:pt x="1114" y="4614"/>
                      <a:pt x="1144" y="4596"/>
                      <a:pt x="1165" y="4567"/>
                    </a:cubicBezTo>
                    <a:cubicBezTo>
                      <a:pt x="1172" y="4593"/>
                      <a:pt x="1172" y="4626"/>
                      <a:pt x="1185" y="4626"/>
                    </a:cubicBezTo>
                    <a:cubicBezTo>
                      <a:pt x="1198" y="4577"/>
                      <a:pt x="1222" y="4575"/>
                      <a:pt x="1246" y="4575"/>
                    </a:cubicBezTo>
                    <a:cubicBezTo>
                      <a:pt x="1248" y="4575"/>
                      <a:pt x="1249" y="4575"/>
                      <a:pt x="1251" y="4575"/>
                    </a:cubicBezTo>
                    <a:cubicBezTo>
                      <a:pt x="1273" y="4575"/>
                      <a:pt x="1293" y="4574"/>
                      <a:pt x="1302" y="4534"/>
                    </a:cubicBezTo>
                    <a:cubicBezTo>
                      <a:pt x="1312" y="4538"/>
                      <a:pt x="1324" y="4540"/>
                      <a:pt x="1337" y="4540"/>
                    </a:cubicBezTo>
                    <a:cubicBezTo>
                      <a:pt x="1418" y="4540"/>
                      <a:pt x="1562" y="4480"/>
                      <a:pt x="1669" y="4430"/>
                    </a:cubicBezTo>
                    <a:lnTo>
                      <a:pt x="1669" y="4430"/>
                    </a:lnTo>
                    <a:cubicBezTo>
                      <a:pt x="1675" y="4449"/>
                      <a:pt x="1662" y="4462"/>
                      <a:pt x="1675" y="4469"/>
                    </a:cubicBezTo>
                    <a:cubicBezTo>
                      <a:pt x="1728" y="4417"/>
                      <a:pt x="1786" y="4410"/>
                      <a:pt x="1839" y="4390"/>
                    </a:cubicBezTo>
                    <a:cubicBezTo>
                      <a:pt x="1891" y="4377"/>
                      <a:pt x="1930" y="4351"/>
                      <a:pt x="1937" y="4273"/>
                    </a:cubicBezTo>
                    <a:cubicBezTo>
                      <a:pt x="1947" y="4304"/>
                      <a:pt x="1958" y="4311"/>
                      <a:pt x="1970" y="4311"/>
                    </a:cubicBezTo>
                    <a:cubicBezTo>
                      <a:pt x="1980" y="4311"/>
                      <a:pt x="1991" y="4306"/>
                      <a:pt x="2001" y="4306"/>
                    </a:cubicBezTo>
                    <a:cubicBezTo>
                      <a:pt x="2011" y="4306"/>
                      <a:pt x="2020" y="4311"/>
                      <a:pt x="2029" y="4332"/>
                    </a:cubicBezTo>
                    <a:cubicBezTo>
                      <a:pt x="2035" y="4273"/>
                      <a:pt x="2068" y="4253"/>
                      <a:pt x="2107" y="4240"/>
                    </a:cubicBezTo>
                    <a:cubicBezTo>
                      <a:pt x="2153" y="4227"/>
                      <a:pt x="2212" y="4220"/>
                      <a:pt x="2264" y="4194"/>
                    </a:cubicBezTo>
                    <a:cubicBezTo>
                      <a:pt x="2375" y="4148"/>
                      <a:pt x="2447" y="4037"/>
                      <a:pt x="2506" y="3946"/>
                    </a:cubicBezTo>
                    <a:cubicBezTo>
                      <a:pt x="2525" y="3917"/>
                      <a:pt x="2523" y="3882"/>
                      <a:pt x="2538" y="3882"/>
                    </a:cubicBezTo>
                    <a:cubicBezTo>
                      <a:pt x="2544" y="3882"/>
                      <a:pt x="2552" y="3887"/>
                      <a:pt x="2565" y="3900"/>
                    </a:cubicBezTo>
                    <a:cubicBezTo>
                      <a:pt x="2578" y="3893"/>
                      <a:pt x="2558" y="3874"/>
                      <a:pt x="2552" y="3854"/>
                    </a:cubicBezTo>
                    <a:cubicBezTo>
                      <a:pt x="2683" y="3847"/>
                      <a:pt x="2755" y="3723"/>
                      <a:pt x="2696" y="3625"/>
                    </a:cubicBezTo>
                    <a:lnTo>
                      <a:pt x="2696" y="3625"/>
                    </a:lnTo>
                    <a:cubicBezTo>
                      <a:pt x="2729" y="3638"/>
                      <a:pt x="2748" y="3651"/>
                      <a:pt x="2761" y="3664"/>
                    </a:cubicBezTo>
                    <a:cubicBezTo>
                      <a:pt x="2771" y="3634"/>
                      <a:pt x="2743" y="3581"/>
                      <a:pt x="2755" y="3581"/>
                    </a:cubicBezTo>
                    <a:cubicBezTo>
                      <a:pt x="2759" y="3581"/>
                      <a:pt x="2767" y="3586"/>
                      <a:pt x="2781" y="3599"/>
                    </a:cubicBezTo>
                    <a:cubicBezTo>
                      <a:pt x="2787" y="3494"/>
                      <a:pt x="2774" y="3442"/>
                      <a:pt x="2774" y="3383"/>
                    </a:cubicBezTo>
                    <a:cubicBezTo>
                      <a:pt x="2774" y="3331"/>
                      <a:pt x="2787" y="3272"/>
                      <a:pt x="2814" y="3180"/>
                    </a:cubicBezTo>
                    <a:cubicBezTo>
                      <a:pt x="2794" y="3174"/>
                      <a:pt x="2761" y="3174"/>
                      <a:pt x="2755" y="3167"/>
                    </a:cubicBezTo>
                    <a:cubicBezTo>
                      <a:pt x="2779" y="3143"/>
                      <a:pt x="2843" y="3028"/>
                      <a:pt x="2762" y="3028"/>
                    </a:cubicBezTo>
                    <a:cubicBezTo>
                      <a:pt x="2756" y="3028"/>
                      <a:pt x="2749" y="3028"/>
                      <a:pt x="2742" y="3030"/>
                    </a:cubicBezTo>
                    <a:cubicBezTo>
                      <a:pt x="2748" y="2990"/>
                      <a:pt x="2820" y="2990"/>
                      <a:pt x="2761" y="2964"/>
                    </a:cubicBezTo>
                    <a:lnTo>
                      <a:pt x="2761" y="2964"/>
                    </a:lnTo>
                    <a:cubicBezTo>
                      <a:pt x="2775" y="2966"/>
                      <a:pt x="2786" y="2967"/>
                      <a:pt x="2795" y="2967"/>
                    </a:cubicBezTo>
                    <a:cubicBezTo>
                      <a:pt x="2849" y="2967"/>
                      <a:pt x="2807" y="2938"/>
                      <a:pt x="2773" y="2933"/>
                    </a:cubicBezTo>
                    <a:lnTo>
                      <a:pt x="2773" y="2933"/>
                    </a:lnTo>
                    <a:cubicBezTo>
                      <a:pt x="2773" y="2933"/>
                      <a:pt x="2773" y="2933"/>
                      <a:pt x="2773" y="2933"/>
                    </a:cubicBezTo>
                    <a:cubicBezTo>
                      <a:pt x="2792" y="2933"/>
                      <a:pt x="2794" y="2921"/>
                      <a:pt x="2815" y="2921"/>
                    </a:cubicBezTo>
                    <a:cubicBezTo>
                      <a:pt x="2821" y="2921"/>
                      <a:pt x="2829" y="2922"/>
                      <a:pt x="2840" y="2925"/>
                    </a:cubicBezTo>
                    <a:cubicBezTo>
                      <a:pt x="2820" y="2820"/>
                      <a:pt x="2833" y="2663"/>
                      <a:pt x="2899" y="2526"/>
                    </a:cubicBezTo>
                    <a:cubicBezTo>
                      <a:pt x="2820" y="2330"/>
                      <a:pt x="2899" y="2238"/>
                      <a:pt x="2977" y="2048"/>
                    </a:cubicBezTo>
                    <a:cubicBezTo>
                      <a:pt x="2938" y="2016"/>
                      <a:pt x="3016" y="1963"/>
                      <a:pt x="2918" y="1944"/>
                    </a:cubicBezTo>
                    <a:cubicBezTo>
                      <a:pt x="2977" y="1944"/>
                      <a:pt x="2931" y="1872"/>
                      <a:pt x="2931" y="1859"/>
                    </a:cubicBezTo>
                    <a:lnTo>
                      <a:pt x="2931" y="1859"/>
                    </a:lnTo>
                    <a:cubicBezTo>
                      <a:pt x="2931" y="1872"/>
                      <a:pt x="2918" y="1885"/>
                      <a:pt x="2899" y="1891"/>
                    </a:cubicBezTo>
                    <a:cubicBezTo>
                      <a:pt x="2905" y="1865"/>
                      <a:pt x="2892" y="1859"/>
                      <a:pt x="2912" y="1852"/>
                    </a:cubicBezTo>
                    <a:cubicBezTo>
                      <a:pt x="2915" y="1857"/>
                      <a:pt x="2919" y="1859"/>
                      <a:pt x="2923" y="1859"/>
                    </a:cubicBezTo>
                    <a:cubicBezTo>
                      <a:pt x="2931" y="1859"/>
                      <a:pt x="2941" y="1852"/>
                      <a:pt x="2952" y="1852"/>
                    </a:cubicBezTo>
                    <a:cubicBezTo>
                      <a:pt x="2957" y="1852"/>
                      <a:pt x="2962" y="1853"/>
                      <a:pt x="2967" y="1856"/>
                    </a:cubicBezTo>
                    <a:lnTo>
                      <a:pt x="2967" y="1856"/>
                    </a:lnTo>
                    <a:cubicBezTo>
                      <a:pt x="2883" y="1798"/>
                      <a:pt x="3021" y="1728"/>
                      <a:pt x="2912" y="1728"/>
                    </a:cubicBezTo>
                    <a:cubicBezTo>
                      <a:pt x="3036" y="1695"/>
                      <a:pt x="2951" y="1695"/>
                      <a:pt x="2925" y="1643"/>
                    </a:cubicBezTo>
                    <a:lnTo>
                      <a:pt x="2925" y="1643"/>
                    </a:lnTo>
                    <a:cubicBezTo>
                      <a:pt x="2933" y="1646"/>
                      <a:pt x="2939" y="1647"/>
                      <a:pt x="2944" y="1647"/>
                    </a:cubicBezTo>
                    <a:cubicBezTo>
                      <a:pt x="2982" y="1647"/>
                      <a:pt x="2934" y="1564"/>
                      <a:pt x="2968" y="1564"/>
                    </a:cubicBezTo>
                    <a:cubicBezTo>
                      <a:pt x="2975" y="1564"/>
                      <a:pt x="2987" y="1568"/>
                      <a:pt x="3003" y="1577"/>
                    </a:cubicBezTo>
                    <a:cubicBezTo>
                      <a:pt x="2964" y="1505"/>
                      <a:pt x="3036" y="1499"/>
                      <a:pt x="3036" y="1427"/>
                    </a:cubicBezTo>
                    <a:cubicBezTo>
                      <a:pt x="3010" y="1427"/>
                      <a:pt x="2977" y="1427"/>
                      <a:pt x="2977" y="1420"/>
                    </a:cubicBezTo>
                    <a:cubicBezTo>
                      <a:pt x="3016" y="1394"/>
                      <a:pt x="3010" y="1388"/>
                      <a:pt x="2977" y="1388"/>
                    </a:cubicBezTo>
                    <a:cubicBezTo>
                      <a:pt x="3023" y="1361"/>
                      <a:pt x="3023" y="1289"/>
                      <a:pt x="2971" y="1270"/>
                    </a:cubicBezTo>
                    <a:cubicBezTo>
                      <a:pt x="3041" y="1251"/>
                      <a:pt x="3030" y="1194"/>
                      <a:pt x="3005" y="1149"/>
                    </a:cubicBezTo>
                    <a:lnTo>
                      <a:pt x="3005" y="1149"/>
                    </a:lnTo>
                    <a:cubicBezTo>
                      <a:pt x="3007" y="1158"/>
                      <a:pt x="2988" y="1167"/>
                      <a:pt x="2975" y="1167"/>
                    </a:cubicBezTo>
                    <a:cubicBezTo>
                      <a:pt x="2969" y="1167"/>
                      <a:pt x="2964" y="1165"/>
                      <a:pt x="2964" y="1159"/>
                    </a:cubicBezTo>
                    <a:cubicBezTo>
                      <a:pt x="2977" y="1159"/>
                      <a:pt x="2990" y="1152"/>
                      <a:pt x="3003" y="1145"/>
                    </a:cubicBezTo>
                    <a:lnTo>
                      <a:pt x="3003" y="1145"/>
                    </a:lnTo>
                    <a:cubicBezTo>
                      <a:pt x="3003" y="1145"/>
                      <a:pt x="3003" y="1145"/>
                      <a:pt x="3003" y="1145"/>
                    </a:cubicBezTo>
                    <a:cubicBezTo>
                      <a:pt x="3056" y="1106"/>
                      <a:pt x="3010" y="1041"/>
                      <a:pt x="2977" y="1041"/>
                    </a:cubicBezTo>
                    <a:cubicBezTo>
                      <a:pt x="3043" y="969"/>
                      <a:pt x="3049" y="897"/>
                      <a:pt x="2964" y="877"/>
                    </a:cubicBezTo>
                    <a:cubicBezTo>
                      <a:pt x="3036" y="851"/>
                      <a:pt x="2997" y="825"/>
                      <a:pt x="2964" y="825"/>
                    </a:cubicBezTo>
                    <a:cubicBezTo>
                      <a:pt x="3043" y="773"/>
                      <a:pt x="3049" y="694"/>
                      <a:pt x="2984" y="629"/>
                    </a:cubicBezTo>
                    <a:cubicBezTo>
                      <a:pt x="3115" y="602"/>
                      <a:pt x="2859" y="478"/>
                      <a:pt x="3003" y="419"/>
                    </a:cubicBezTo>
                    <a:cubicBezTo>
                      <a:pt x="2951" y="419"/>
                      <a:pt x="3030" y="380"/>
                      <a:pt x="2944" y="367"/>
                    </a:cubicBezTo>
                    <a:cubicBezTo>
                      <a:pt x="2971" y="347"/>
                      <a:pt x="2971" y="315"/>
                      <a:pt x="2938" y="282"/>
                    </a:cubicBezTo>
                    <a:cubicBezTo>
                      <a:pt x="3003" y="243"/>
                      <a:pt x="2997" y="171"/>
                      <a:pt x="2958" y="105"/>
                    </a:cubicBezTo>
                    <a:cubicBezTo>
                      <a:pt x="3023" y="66"/>
                      <a:pt x="2984" y="66"/>
                      <a:pt x="29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6"/>
              <p:cNvSpPr/>
              <p:nvPr/>
            </p:nvSpPr>
            <p:spPr>
              <a:xfrm>
                <a:off x="3545718" y="3141796"/>
                <a:ext cx="1338" cy="669"/>
              </a:xfrm>
              <a:custGeom>
                <a:avLst/>
                <a:gdLst/>
                <a:ahLst/>
                <a:cxnLst/>
                <a:rect l="l" t="t" r="r" b="b"/>
                <a:pathLst>
                  <a:path w="14" h="7" extrusionOk="0">
                    <a:moveTo>
                      <a:pt x="13" y="0"/>
                    </a:moveTo>
                    <a:cubicBezTo>
                      <a:pt x="7" y="0"/>
                      <a:pt x="7" y="0"/>
                      <a:pt x="0" y="7"/>
                    </a:cubicBezTo>
                    <a:cubicBezTo>
                      <a:pt x="7" y="7"/>
                      <a:pt x="7" y="0"/>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6"/>
              <p:cNvSpPr/>
              <p:nvPr/>
            </p:nvSpPr>
            <p:spPr>
              <a:xfrm>
                <a:off x="2856820" y="3004303"/>
                <a:ext cx="149532" cy="229887"/>
              </a:xfrm>
              <a:custGeom>
                <a:avLst/>
                <a:gdLst/>
                <a:ahLst/>
                <a:cxnLst/>
                <a:rect l="l" t="t" r="r" b="b"/>
                <a:pathLst>
                  <a:path w="1565" h="2406" extrusionOk="0">
                    <a:moveTo>
                      <a:pt x="27" y="0"/>
                    </a:moveTo>
                    <a:lnTo>
                      <a:pt x="62" y="3"/>
                    </a:lnTo>
                    <a:lnTo>
                      <a:pt x="62" y="3"/>
                    </a:lnTo>
                    <a:cubicBezTo>
                      <a:pt x="53" y="0"/>
                      <a:pt x="32" y="0"/>
                      <a:pt x="27" y="0"/>
                    </a:cubicBezTo>
                    <a:close/>
                    <a:moveTo>
                      <a:pt x="333" y="1689"/>
                    </a:moveTo>
                    <a:cubicBezTo>
                      <a:pt x="347" y="1689"/>
                      <a:pt x="345" y="1698"/>
                      <a:pt x="341" y="1708"/>
                    </a:cubicBezTo>
                    <a:cubicBezTo>
                      <a:pt x="354" y="1708"/>
                      <a:pt x="336" y="1711"/>
                      <a:pt x="320" y="1711"/>
                    </a:cubicBezTo>
                    <a:cubicBezTo>
                      <a:pt x="303" y="1711"/>
                      <a:pt x="289" y="1708"/>
                      <a:pt x="308" y="1694"/>
                    </a:cubicBezTo>
                    <a:cubicBezTo>
                      <a:pt x="320" y="1691"/>
                      <a:pt x="328" y="1689"/>
                      <a:pt x="333" y="1689"/>
                    </a:cubicBezTo>
                    <a:close/>
                    <a:moveTo>
                      <a:pt x="62" y="3"/>
                    </a:moveTo>
                    <a:cubicBezTo>
                      <a:pt x="65" y="4"/>
                      <a:pt x="66" y="5"/>
                      <a:pt x="66" y="7"/>
                    </a:cubicBezTo>
                    <a:cubicBezTo>
                      <a:pt x="73" y="33"/>
                      <a:pt x="14" y="85"/>
                      <a:pt x="79" y="105"/>
                    </a:cubicBezTo>
                    <a:cubicBezTo>
                      <a:pt x="62" y="105"/>
                      <a:pt x="56" y="108"/>
                      <a:pt x="44" y="108"/>
                    </a:cubicBezTo>
                    <a:cubicBezTo>
                      <a:pt x="38" y="108"/>
                      <a:pt x="31" y="107"/>
                      <a:pt x="20" y="105"/>
                    </a:cubicBezTo>
                    <a:lnTo>
                      <a:pt x="20" y="105"/>
                    </a:lnTo>
                    <a:cubicBezTo>
                      <a:pt x="20" y="177"/>
                      <a:pt x="118" y="262"/>
                      <a:pt x="20" y="327"/>
                    </a:cubicBezTo>
                    <a:cubicBezTo>
                      <a:pt x="118" y="347"/>
                      <a:pt x="33" y="373"/>
                      <a:pt x="33" y="406"/>
                    </a:cubicBezTo>
                    <a:cubicBezTo>
                      <a:pt x="27" y="425"/>
                      <a:pt x="66" y="471"/>
                      <a:pt x="73" y="471"/>
                    </a:cubicBezTo>
                    <a:cubicBezTo>
                      <a:pt x="31" y="471"/>
                      <a:pt x="68" y="488"/>
                      <a:pt x="48" y="488"/>
                    </a:cubicBezTo>
                    <a:cubicBezTo>
                      <a:pt x="43" y="488"/>
                      <a:pt x="35" y="487"/>
                      <a:pt x="20" y="484"/>
                    </a:cubicBezTo>
                    <a:lnTo>
                      <a:pt x="20" y="484"/>
                    </a:lnTo>
                    <a:cubicBezTo>
                      <a:pt x="66" y="497"/>
                      <a:pt x="20" y="504"/>
                      <a:pt x="79" y="517"/>
                    </a:cubicBezTo>
                    <a:cubicBezTo>
                      <a:pt x="33" y="517"/>
                      <a:pt x="46" y="543"/>
                      <a:pt x="86" y="563"/>
                    </a:cubicBezTo>
                    <a:cubicBezTo>
                      <a:pt x="60" y="563"/>
                      <a:pt x="33" y="563"/>
                      <a:pt x="27" y="569"/>
                    </a:cubicBezTo>
                    <a:cubicBezTo>
                      <a:pt x="118" y="595"/>
                      <a:pt x="14" y="608"/>
                      <a:pt x="92" y="635"/>
                    </a:cubicBezTo>
                    <a:cubicBezTo>
                      <a:pt x="53" y="654"/>
                      <a:pt x="73" y="746"/>
                      <a:pt x="92" y="818"/>
                    </a:cubicBezTo>
                    <a:cubicBezTo>
                      <a:pt x="66" y="818"/>
                      <a:pt x="60" y="811"/>
                      <a:pt x="53" y="811"/>
                    </a:cubicBezTo>
                    <a:cubicBezTo>
                      <a:pt x="105" y="877"/>
                      <a:pt x="1" y="929"/>
                      <a:pt x="125" y="968"/>
                    </a:cubicBezTo>
                    <a:cubicBezTo>
                      <a:pt x="118" y="968"/>
                      <a:pt x="113" y="968"/>
                      <a:pt x="108" y="968"/>
                    </a:cubicBezTo>
                    <a:cubicBezTo>
                      <a:pt x="54" y="968"/>
                      <a:pt x="92" y="995"/>
                      <a:pt x="48" y="995"/>
                    </a:cubicBezTo>
                    <a:cubicBezTo>
                      <a:pt x="44" y="995"/>
                      <a:pt x="39" y="995"/>
                      <a:pt x="33" y="994"/>
                    </a:cubicBezTo>
                    <a:lnTo>
                      <a:pt x="33" y="994"/>
                    </a:lnTo>
                    <a:cubicBezTo>
                      <a:pt x="132" y="1027"/>
                      <a:pt x="53" y="1073"/>
                      <a:pt x="40" y="1125"/>
                    </a:cubicBezTo>
                    <a:cubicBezTo>
                      <a:pt x="20" y="1184"/>
                      <a:pt x="66" y="1243"/>
                      <a:pt x="92" y="1289"/>
                    </a:cubicBezTo>
                    <a:cubicBezTo>
                      <a:pt x="105" y="1315"/>
                      <a:pt x="151" y="1322"/>
                      <a:pt x="86" y="1328"/>
                    </a:cubicBezTo>
                    <a:cubicBezTo>
                      <a:pt x="79" y="1335"/>
                      <a:pt x="112" y="1335"/>
                      <a:pt x="125" y="1335"/>
                    </a:cubicBezTo>
                    <a:cubicBezTo>
                      <a:pt x="40" y="1387"/>
                      <a:pt x="53" y="1452"/>
                      <a:pt x="151" y="1465"/>
                    </a:cubicBezTo>
                    <a:cubicBezTo>
                      <a:pt x="118" y="1472"/>
                      <a:pt x="92" y="1479"/>
                      <a:pt x="73" y="1479"/>
                    </a:cubicBezTo>
                    <a:cubicBezTo>
                      <a:pt x="79" y="1492"/>
                      <a:pt x="158" y="1505"/>
                      <a:pt x="79" y="1505"/>
                    </a:cubicBezTo>
                    <a:cubicBezTo>
                      <a:pt x="164" y="1583"/>
                      <a:pt x="184" y="1590"/>
                      <a:pt x="190" y="1694"/>
                    </a:cubicBezTo>
                    <a:cubicBezTo>
                      <a:pt x="213" y="1689"/>
                      <a:pt x="235" y="1674"/>
                      <a:pt x="245" y="1674"/>
                    </a:cubicBezTo>
                    <a:cubicBezTo>
                      <a:pt x="247" y="1674"/>
                      <a:pt x="248" y="1674"/>
                      <a:pt x="249" y="1675"/>
                    </a:cubicBezTo>
                    <a:cubicBezTo>
                      <a:pt x="240" y="1689"/>
                      <a:pt x="223" y="1744"/>
                      <a:pt x="252" y="1744"/>
                    </a:cubicBezTo>
                    <a:cubicBezTo>
                      <a:pt x="262" y="1744"/>
                      <a:pt x="278" y="1737"/>
                      <a:pt x="302" y="1721"/>
                    </a:cubicBezTo>
                    <a:lnTo>
                      <a:pt x="302" y="1721"/>
                    </a:lnTo>
                    <a:cubicBezTo>
                      <a:pt x="307" y="1736"/>
                      <a:pt x="272" y="1759"/>
                      <a:pt x="281" y="1759"/>
                    </a:cubicBezTo>
                    <a:cubicBezTo>
                      <a:pt x="284" y="1759"/>
                      <a:pt x="290" y="1758"/>
                      <a:pt x="302" y="1753"/>
                    </a:cubicBezTo>
                    <a:lnTo>
                      <a:pt x="302" y="1753"/>
                    </a:lnTo>
                    <a:cubicBezTo>
                      <a:pt x="254" y="1782"/>
                      <a:pt x="248" y="1792"/>
                      <a:pt x="258" y="1792"/>
                    </a:cubicBezTo>
                    <a:cubicBezTo>
                      <a:pt x="266" y="1792"/>
                      <a:pt x="285" y="1785"/>
                      <a:pt x="301" y="1775"/>
                    </a:cubicBezTo>
                    <a:lnTo>
                      <a:pt x="301" y="1775"/>
                    </a:lnTo>
                    <a:cubicBezTo>
                      <a:pt x="287" y="1787"/>
                      <a:pt x="292" y="1791"/>
                      <a:pt x="249" y="1812"/>
                    </a:cubicBezTo>
                    <a:cubicBezTo>
                      <a:pt x="302" y="1845"/>
                      <a:pt x="347" y="1904"/>
                      <a:pt x="360" y="1995"/>
                    </a:cubicBezTo>
                    <a:cubicBezTo>
                      <a:pt x="491" y="1995"/>
                      <a:pt x="478" y="2080"/>
                      <a:pt x="537" y="2192"/>
                    </a:cubicBezTo>
                    <a:cubicBezTo>
                      <a:pt x="542" y="2188"/>
                      <a:pt x="546" y="2186"/>
                      <a:pt x="550" y="2186"/>
                    </a:cubicBezTo>
                    <a:cubicBezTo>
                      <a:pt x="559" y="2186"/>
                      <a:pt x="563" y="2200"/>
                      <a:pt x="572" y="2200"/>
                    </a:cubicBezTo>
                    <a:cubicBezTo>
                      <a:pt x="579" y="2200"/>
                      <a:pt x="589" y="2191"/>
                      <a:pt x="609" y="2159"/>
                    </a:cubicBezTo>
                    <a:lnTo>
                      <a:pt x="609" y="2159"/>
                    </a:lnTo>
                    <a:cubicBezTo>
                      <a:pt x="595" y="2190"/>
                      <a:pt x="605" y="2197"/>
                      <a:pt x="619" y="2197"/>
                    </a:cubicBezTo>
                    <a:cubicBezTo>
                      <a:pt x="631" y="2197"/>
                      <a:pt x="645" y="2192"/>
                      <a:pt x="648" y="2192"/>
                    </a:cubicBezTo>
                    <a:cubicBezTo>
                      <a:pt x="642" y="2185"/>
                      <a:pt x="642" y="2179"/>
                      <a:pt x="648" y="2152"/>
                    </a:cubicBezTo>
                    <a:cubicBezTo>
                      <a:pt x="655" y="2172"/>
                      <a:pt x="668" y="2159"/>
                      <a:pt x="661" y="2179"/>
                    </a:cubicBezTo>
                    <a:cubicBezTo>
                      <a:pt x="648" y="2185"/>
                      <a:pt x="648" y="2205"/>
                      <a:pt x="629" y="2224"/>
                    </a:cubicBezTo>
                    <a:cubicBezTo>
                      <a:pt x="642" y="2211"/>
                      <a:pt x="652" y="2206"/>
                      <a:pt x="660" y="2206"/>
                    </a:cubicBezTo>
                    <a:cubicBezTo>
                      <a:pt x="678" y="2206"/>
                      <a:pt x="683" y="2233"/>
                      <a:pt x="693" y="2233"/>
                    </a:cubicBezTo>
                    <a:cubicBezTo>
                      <a:pt x="699" y="2233"/>
                      <a:pt x="707" y="2223"/>
                      <a:pt x="720" y="2192"/>
                    </a:cubicBezTo>
                    <a:lnTo>
                      <a:pt x="720" y="2192"/>
                    </a:lnTo>
                    <a:cubicBezTo>
                      <a:pt x="706" y="2245"/>
                      <a:pt x="704" y="2261"/>
                      <a:pt x="709" y="2261"/>
                    </a:cubicBezTo>
                    <a:cubicBezTo>
                      <a:pt x="716" y="2261"/>
                      <a:pt x="734" y="2232"/>
                      <a:pt x="753" y="2224"/>
                    </a:cubicBezTo>
                    <a:lnTo>
                      <a:pt x="753" y="2224"/>
                    </a:lnTo>
                    <a:cubicBezTo>
                      <a:pt x="732" y="2257"/>
                      <a:pt x="745" y="2259"/>
                      <a:pt x="760" y="2259"/>
                    </a:cubicBezTo>
                    <a:cubicBezTo>
                      <a:pt x="761" y="2259"/>
                      <a:pt x="762" y="2259"/>
                      <a:pt x="764" y="2259"/>
                    </a:cubicBezTo>
                    <a:cubicBezTo>
                      <a:pt x="779" y="2259"/>
                      <a:pt x="792" y="2260"/>
                      <a:pt x="760" y="2303"/>
                    </a:cubicBezTo>
                    <a:cubicBezTo>
                      <a:pt x="768" y="2299"/>
                      <a:pt x="774" y="2297"/>
                      <a:pt x="779" y="2297"/>
                    </a:cubicBezTo>
                    <a:cubicBezTo>
                      <a:pt x="807" y="2297"/>
                      <a:pt x="798" y="2349"/>
                      <a:pt x="832" y="2349"/>
                    </a:cubicBezTo>
                    <a:cubicBezTo>
                      <a:pt x="838" y="2329"/>
                      <a:pt x="845" y="2296"/>
                      <a:pt x="851" y="2296"/>
                    </a:cubicBezTo>
                    <a:cubicBezTo>
                      <a:pt x="851" y="2316"/>
                      <a:pt x="853" y="2326"/>
                      <a:pt x="856" y="2326"/>
                    </a:cubicBezTo>
                    <a:cubicBezTo>
                      <a:pt x="859" y="2326"/>
                      <a:pt x="864" y="2316"/>
                      <a:pt x="871" y="2296"/>
                    </a:cubicBezTo>
                    <a:lnTo>
                      <a:pt x="871" y="2296"/>
                    </a:lnTo>
                    <a:cubicBezTo>
                      <a:pt x="867" y="2325"/>
                      <a:pt x="877" y="2342"/>
                      <a:pt x="891" y="2342"/>
                    </a:cubicBezTo>
                    <a:cubicBezTo>
                      <a:pt x="903" y="2342"/>
                      <a:pt x="918" y="2330"/>
                      <a:pt x="930" y="2303"/>
                    </a:cubicBezTo>
                    <a:lnTo>
                      <a:pt x="930" y="2303"/>
                    </a:lnTo>
                    <a:cubicBezTo>
                      <a:pt x="926" y="2350"/>
                      <a:pt x="936" y="2366"/>
                      <a:pt x="950" y="2366"/>
                    </a:cubicBezTo>
                    <a:cubicBezTo>
                      <a:pt x="959" y="2366"/>
                      <a:pt x="970" y="2360"/>
                      <a:pt x="980" y="2351"/>
                    </a:cubicBezTo>
                    <a:lnTo>
                      <a:pt x="980" y="2351"/>
                    </a:lnTo>
                    <a:cubicBezTo>
                      <a:pt x="980" y="2351"/>
                      <a:pt x="980" y="2351"/>
                      <a:pt x="980" y="2351"/>
                    </a:cubicBezTo>
                    <a:cubicBezTo>
                      <a:pt x="981" y="2351"/>
                      <a:pt x="981" y="2350"/>
                      <a:pt x="982" y="2349"/>
                    </a:cubicBezTo>
                    <a:lnTo>
                      <a:pt x="982" y="2349"/>
                    </a:lnTo>
                    <a:cubicBezTo>
                      <a:pt x="981" y="2349"/>
                      <a:pt x="981" y="2350"/>
                      <a:pt x="980" y="2351"/>
                    </a:cubicBezTo>
                    <a:lnTo>
                      <a:pt x="980" y="2351"/>
                    </a:lnTo>
                    <a:cubicBezTo>
                      <a:pt x="976" y="2350"/>
                      <a:pt x="976" y="2309"/>
                      <a:pt x="982" y="2309"/>
                    </a:cubicBezTo>
                    <a:cubicBezTo>
                      <a:pt x="982" y="2323"/>
                      <a:pt x="982" y="2336"/>
                      <a:pt x="982" y="2349"/>
                    </a:cubicBezTo>
                    <a:cubicBezTo>
                      <a:pt x="987" y="2368"/>
                      <a:pt x="995" y="2376"/>
                      <a:pt x="1004" y="2376"/>
                    </a:cubicBezTo>
                    <a:cubicBezTo>
                      <a:pt x="1020" y="2376"/>
                      <a:pt x="1037" y="2354"/>
                      <a:pt x="1041" y="2329"/>
                    </a:cubicBezTo>
                    <a:cubicBezTo>
                      <a:pt x="1055" y="2367"/>
                      <a:pt x="1072" y="2388"/>
                      <a:pt x="1088" y="2388"/>
                    </a:cubicBezTo>
                    <a:cubicBezTo>
                      <a:pt x="1103" y="2388"/>
                      <a:pt x="1117" y="2370"/>
                      <a:pt x="1126" y="2329"/>
                    </a:cubicBezTo>
                    <a:cubicBezTo>
                      <a:pt x="1126" y="2360"/>
                      <a:pt x="1130" y="2372"/>
                      <a:pt x="1134" y="2372"/>
                    </a:cubicBezTo>
                    <a:cubicBezTo>
                      <a:pt x="1140" y="2372"/>
                      <a:pt x="1148" y="2351"/>
                      <a:pt x="1152" y="2329"/>
                    </a:cubicBezTo>
                    <a:cubicBezTo>
                      <a:pt x="1164" y="2379"/>
                      <a:pt x="1180" y="2404"/>
                      <a:pt x="1201" y="2404"/>
                    </a:cubicBezTo>
                    <a:cubicBezTo>
                      <a:pt x="1215" y="2404"/>
                      <a:pt x="1232" y="2392"/>
                      <a:pt x="1250" y="2368"/>
                    </a:cubicBezTo>
                    <a:cubicBezTo>
                      <a:pt x="1250" y="2396"/>
                      <a:pt x="1254" y="2405"/>
                      <a:pt x="1261" y="2405"/>
                    </a:cubicBezTo>
                    <a:cubicBezTo>
                      <a:pt x="1277" y="2405"/>
                      <a:pt x="1307" y="2347"/>
                      <a:pt x="1328" y="2347"/>
                    </a:cubicBezTo>
                    <a:cubicBezTo>
                      <a:pt x="1338" y="2347"/>
                      <a:pt x="1345" y="2359"/>
                      <a:pt x="1348" y="2394"/>
                    </a:cubicBezTo>
                    <a:cubicBezTo>
                      <a:pt x="1350" y="2376"/>
                      <a:pt x="1353" y="2372"/>
                      <a:pt x="1356" y="2372"/>
                    </a:cubicBezTo>
                    <a:cubicBezTo>
                      <a:pt x="1359" y="2372"/>
                      <a:pt x="1362" y="2376"/>
                      <a:pt x="1366" y="2376"/>
                    </a:cubicBezTo>
                    <a:cubicBezTo>
                      <a:pt x="1371" y="2376"/>
                      <a:pt x="1376" y="2369"/>
                      <a:pt x="1381" y="2336"/>
                    </a:cubicBezTo>
                    <a:cubicBezTo>
                      <a:pt x="1384" y="2351"/>
                      <a:pt x="1390" y="2359"/>
                      <a:pt x="1397" y="2359"/>
                    </a:cubicBezTo>
                    <a:cubicBezTo>
                      <a:pt x="1405" y="2359"/>
                      <a:pt x="1414" y="2350"/>
                      <a:pt x="1420" y="2329"/>
                    </a:cubicBezTo>
                    <a:cubicBezTo>
                      <a:pt x="1431" y="2370"/>
                      <a:pt x="1449" y="2385"/>
                      <a:pt x="1468" y="2385"/>
                    </a:cubicBezTo>
                    <a:cubicBezTo>
                      <a:pt x="1482" y="2385"/>
                      <a:pt x="1498" y="2376"/>
                      <a:pt x="1512" y="2362"/>
                    </a:cubicBezTo>
                    <a:cubicBezTo>
                      <a:pt x="1518" y="2388"/>
                      <a:pt x="1522" y="2396"/>
                      <a:pt x="1528" y="2396"/>
                    </a:cubicBezTo>
                    <a:cubicBezTo>
                      <a:pt x="1535" y="2396"/>
                      <a:pt x="1543" y="2382"/>
                      <a:pt x="1558" y="2375"/>
                    </a:cubicBezTo>
                    <a:cubicBezTo>
                      <a:pt x="1558" y="2362"/>
                      <a:pt x="1538" y="2362"/>
                      <a:pt x="1545" y="2316"/>
                    </a:cubicBezTo>
                    <a:lnTo>
                      <a:pt x="1545" y="2316"/>
                    </a:lnTo>
                    <a:cubicBezTo>
                      <a:pt x="1545" y="2329"/>
                      <a:pt x="1548" y="2336"/>
                      <a:pt x="1551" y="2336"/>
                    </a:cubicBezTo>
                    <a:cubicBezTo>
                      <a:pt x="1554" y="2336"/>
                      <a:pt x="1558" y="2329"/>
                      <a:pt x="1558" y="2316"/>
                    </a:cubicBezTo>
                    <a:cubicBezTo>
                      <a:pt x="1538" y="2309"/>
                      <a:pt x="1564" y="2303"/>
                      <a:pt x="1564" y="2277"/>
                    </a:cubicBezTo>
                    <a:cubicBezTo>
                      <a:pt x="1558" y="2270"/>
                      <a:pt x="1558" y="2257"/>
                      <a:pt x="1564" y="2237"/>
                    </a:cubicBezTo>
                    <a:cubicBezTo>
                      <a:pt x="1553" y="2235"/>
                      <a:pt x="1545" y="2231"/>
                      <a:pt x="1539" y="2231"/>
                    </a:cubicBezTo>
                    <a:cubicBezTo>
                      <a:pt x="1532" y="2231"/>
                      <a:pt x="1527" y="2237"/>
                      <a:pt x="1520" y="2259"/>
                    </a:cubicBezTo>
                    <a:lnTo>
                      <a:pt x="1520" y="2259"/>
                    </a:lnTo>
                    <a:cubicBezTo>
                      <a:pt x="1527" y="2233"/>
                      <a:pt x="1517" y="2214"/>
                      <a:pt x="1510" y="2214"/>
                    </a:cubicBezTo>
                    <a:cubicBezTo>
                      <a:pt x="1507" y="2214"/>
                      <a:pt x="1505" y="2217"/>
                      <a:pt x="1505" y="2224"/>
                    </a:cubicBezTo>
                    <a:cubicBezTo>
                      <a:pt x="1505" y="2231"/>
                      <a:pt x="1517" y="2284"/>
                      <a:pt x="1507" y="2284"/>
                    </a:cubicBezTo>
                    <a:cubicBezTo>
                      <a:pt x="1507" y="2284"/>
                      <a:pt x="1506" y="2284"/>
                      <a:pt x="1505" y="2283"/>
                    </a:cubicBezTo>
                    <a:cubicBezTo>
                      <a:pt x="1505" y="2244"/>
                      <a:pt x="1492" y="2283"/>
                      <a:pt x="1499" y="2211"/>
                    </a:cubicBezTo>
                    <a:cubicBezTo>
                      <a:pt x="1489" y="2202"/>
                      <a:pt x="1478" y="2198"/>
                      <a:pt x="1467" y="2198"/>
                    </a:cubicBezTo>
                    <a:cubicBezTo>
                      <a:pt x="1437" y="2198"/>
                      <a:pt x="1403" y="2220"/>
                      <a:pt x="1375" y="2224"/>
                    </a:cubicBezTo>
                    <a:cubicBezTo>
                      <a:pt x="1358" y="2224"/>
                      <a:pt x="1332" y="2194"/>
                      <a:pt x="1312" y="2194"/>
                    </a:cubicBezTo>
                    <a:cubicBezTo>
                      <a:pt x="1300" y="2194"/>
                      <a:pt x="1290" y="2203"/>
                      <a:pt x="1283" y="2230"/>
                    </a:cubicBezTo>
                    <a:lnTo>
                      <a:pt x="1283" y="2230"/>
                    </a:lnTo>
                    <a:cubicBezTo>
                      <a:pt x="1283" y="2230"/>
                      <a:pt x="1283" y="2230"/>
                      <a:pt x="1283" y="2230"/>
                    </a:cubicBezTo>
                    <a:lnTo>
                      <a:pt x="1283" y="2230"/>
                    </a:lnTo>
                    <a:cubicBezTo>
                      <a:pt x="1283" y="2230"/>
                      <a:pt x="1283" y="2230"/>
                      <a:pt x="1283" y="2231"/>
                    </a:cubicBezTo>
                    <a:cubicBezTo>
                      <a:pt x="1283" y="2231"/>
                      <a:pt x="1283" y="2231"/>
                      <a:pt x="1283" y="2230"/>
                    </a:cubicBezTo>
                    <a:lnTo>
                      <a:pt x="1283" y="2230"/>
                    </a:lnTo>
                    <a:cubicBezTo>
                      <a:pt x="1284" y="2232"/>
                      <a:pt x="1289" y="2270"/>
                      <a:pt x="1283" y="2270"/>
                    </a:cubicBezTo>
                    <a:cubicBezTo>
                      <a:pt x="1283" y="2270"/>
                      <a:pt x="1283" y="2218"/>
                      <a:pt x="1283" y="2211"/>
                    </a:cubicBezTo>
                    <a:cubicBezTo>
                      <a:pt x="1272" y="2186"/>
                      <a:pt x="1258" y="2178"/>
                      <a:pt x="1242" y="2178"/>
                    </a:cubicBezTo>
                    <a:cubicBezTo>
                      <a:pt x="1213" y="2178"/>
                      <a:pt x="1180" y="2204"/>
                      <a:pt x="1155" y="2204"/>
                    </a:cubicBezTo>
                    <a:cubicBezTo>
                      <a:pt x="1142" y="2204"/>
                      <a:pt x="1132" y="2198"/>
                      <a:pt x="1126" y="2179"/>
                    </a:cubicBezTo>
                    <a:cubicBezTo>
                      <a:pt x="1126" y="2205"/>
                      <a:pt x="1119" y="2231"/>
                      <a:pt x="1113" y="2237"/>
                    </a:cubicBezTo>
                    <a:cubicBezTo>
                      <a:pt x="1116" y="2206"/>
                      <a:pt x="1108" y="2191"/>
                      <a:pt x="1099" y="2191"/>
                    </a:cubicBezTo>
                    <a:cubicBezTo>
                      <a:pt x="1089" y="2191"/>
                      <a:pt x="1077" y="2207"/>
                      <a:pt x="1074" y="2237"/>
                    </a:cubicBezTo>
                    <a:cubicBezTo>
                      <a:pt x="1074" y="2227"/>
                      <a:pt x="1072" y="2224"/>
                      <a:pt x="1069" y="2224"/>
                    </a:cubicBezTo>
                    <a:cubicBezTo>
                      <a:pt x="1066" y="2224"/>
                      <a:pt x="1061" y="2229"/>
                      <a:pt x="1057" y="2229"/>
                    </a:cubicBezTo>
                    <a:cubicBezTo>
                      <a:pt x="1054" y="2229"/>
                      <a:pt x="1051" y="2223"/>
                      <a:pt x="1054" y="2198"/>
                    </a:cubicBezTo>
                    <a:cubicBezTo>
                      <a:pt x="1055" y="2198"/>
                      <a:pt x="1055" y="2197"/>
                      <a:pt x="1055" y="2197"/>
                    </a:cubicBezTo>
                    <a:cubicBezTo>
                      <a:pt x="1058" y="2197"/>
                      <a:pt x="1057" y="2209"/>
                      <a:pt x="1057" y="2209"/>
                    </a:cubicBezTo>
                    <a:cubicBezTo>
                      <a:pt x="1058" y="2209"/>
                      <a:pt x="1059" y="2206"/>
                      <a:pt x="1061" y="2198"/>
                    </a:cubicBezTo>
                    <a:cubicBezTo>
                      <a:pt x="1055" y="2181"/>
                      <a:pt x="1052" y="2175"/>
                      <a:pt x="1049" y="2175"/>
                    </a:cubicBezTo>
                    <a:cubicBezTo>
                      <a:pt x="1043" y="2175"/>
                      <a:pt x="1035" y="2190"/>
                      <a:pt x="1015" y="2198"/>
                    </a:cubicBezTo>
                    <a:cubicBezTo>
                      <a:pt x="1021" y="2179"/>
                      <a:pt x="1028" y="2172"/>
                      <a:pt x="1021" y="2159"/>
                    </a:cubicBezTo>
                    <a:lnTo>
                      <a:pt x="1021" y="2159"/>
                    </a:lnTo>
                    <a:cubicBezTo>
                      <a:pt x="1014" y="2180"/>
                      <a:pt x="1000" y="2193"/>
                      <a:pt x="991" y="2193"/>
                    </a:cubicBezTo>
                    <a:cubicBezTo>
                      <a:pt x="983" y="2193"/>
                      <a:pt x="979" y="2183"/>
                      <a:pt x="989" y="2159"/>
                    </a:cubicBezTo>
                    <a:lnTo>
                      <a:pt x="989" y="2159"/>
                    </a:lnTo>
                    <a:cubicBezTo>
                      <a:pt x="982" y="2167"/>
                      <a:pt x="978" y="2169"/>
                      <a:pt x="975" y="2169"/>
                    </a:cubicBezTo>
                    <a:cubicBezTo>
                      <a:pt x="972" y="2169"/>
                      <a:pt x="970" y="2168"/>
                      <a:pt x="967" y="2168"/>
                    </a:cubicBezTo>
                    <a:cubicBezTo>
                      <a:pt x="963" y="2168"/>
                      <a:pt x="958" y="2171"/>
                      <a:pt x="949" y="2192"/>
                    </a:cubicBezTo>
                    <a:cubicBezTo>
                      <a:pt x="956" y="2137"/>
                      <a:pt x="952" y="2121"/>
                      <a:pt x="943" y="2121"/>
                    </a:cubicBezTo>
                    <a:cubicBezTo>
                      <a:pt x="926" y="2121"/>
                      <a:pt x="894" y="2166"/>
                      <a:pt x="870" y="2166"/>
                    </a:cubicBezTo>
                    <a:cubicBezTo>
                      <a:pt x="868" y="2166"/>
                      <a:pt x="866" y="2166"/>
                      <a:pt x="864" y="2166"/>
                    </a:cubicBezTo>
                    <a:cubicBezTo>
                      <a:pt x="838" y="2152"/>
                      <a:pt x="825" y="2113"/>
                      <a:pt x="812" y="2080"/>
                    </a:cubicBezTo>
                    <a:cubicBezTo>
                      <a:pt x="801" y="2066"/>
                      <a:pt x="793" y="2054"/>
                      <a:pt x="783" y="2054"/>
                    </a:cubicBezTo>
                    <a:cubicBezTo>
                      <a:pt x="774" y="2054"/>
                      <a:pt x="765" y="2063"/>
                      <a:pt x="753" y="2087"/>
                    </a:cubicBezTo>
                    <a:cubicBezTo>
                      <a:pt x="759" y="2070"/>
                      <a:pt x="758" y="2064"/>
                      <a:pt x="753" y="2064"/>
                    </a:cubicBezTo>
                    <a:cubicBezTo>
                      <a:pt x="745" y="2064"/>
                      <a:pt x="725" y="2084"/>
                      <a:pt x="719" y="2084"/>
                    </a:cubicBezTo>
                    <a:cubicBezTo>
                      <a:pt x="716" y="2084"/>
                      <a:pt x="719" y="2074"/>
                      <a:pt x="740" y="2041"/>
                    </a:cubicBezTo>
                    <a:lnTo>
                      <a:pt x="740" y="2041"/>
                    </a:lnTo>
                    <a:cubicBezTo>
                      <a:pt x="730" y="2044"/>
                      <a:pt x="720" y="2045"/>
                      <a:pt x="712" y="2045"/>
                    </a:cubicBezTo>
                    <a:cubicBezTo>
                      <a:pt x="683" y="2045"/>
                      <a:pt x="664" y="2030"/>
                      <a:pt x="648" y="2015"/>
                    </a:cubicBezTo>
                    <a:cubicBezTo>
                      <a:pt x="631" y="1998"/>
                      <a:pt x="614" y="1981"/>
                      <a:pt x="589" y="1981"/>
                    </a:cubicBezTo>
                    <a:cubicBezTo>
                      <a:pt x="585" y="1981"/>
                      <a:pt x="581" y="1981"/>
                      <a:pt x="576" y="1982"/>
                    </a:cubicBezTo>
                    <a:cubicBezTo>
                      <a:pt x="603" y="1904"/>
                      <a:pt x="589" y="1891"/>
                      <a:pt x="550" y="1884"/>
                    </a:cubicBezTo>
                    <a:cubicBezTo>
                      <a:pt x="531" y="1871"/>
                      <a:pt x="504" y="1865"/>
                      <a:pt x="485" y="1858"/>
                    </a:cubicBezTo>
                    <a:cubicBezTo>
                      <a:pt x="472" y="1858"/>
                      <a:pt x="452" y="1845"/>
                      <a:pt x="452" y="1832"/>
                    </a:cubicBezTo>
                    <a:cubicBezTo>
                      <a:pt x="439" y="1786"/>
                      <a:pt x="478" y="1727"/>
                      <a:pt x="446" y="1714"/>
                    </a:cubicBezTo>
                    <a:lnTo>
                      <a:pt x="446" y="1714"/>
                    </a:lnTo>
                    <a:cubicBezTo>
                      <a:pt x="419" y="1734"/>
                      <a:pt x="406" y="1740"/>
                      <a:pt x="393" y="1747"/>
                    </a:cubicBezTo>
                    <a:cubicBezTo>
                      <a:pt x="393" y="1747"/>
                      <a:pt x="386" y="1747"/>
                      <a:pt x="379" y="1750"/>
                    </a:cubicBezTo>
                    <a:lnTo>
                      <a:pt x="379" y="1750"/>
                    </a:lnTo>
                    <a:cubicBezTo>
                      <a:pt x="414" y="1727"/>
                      <a:pt x="427" y="1726"/>
                      <a:pt x="439" y="1708"/>
                    </a:cubicBezTo>
                    <a:cubicBezTo>
                      <a:pt x="419" y="1701"/>
                      <a:pt x="426" y="1675"/>
                      <a:pt x="426" y="1649"/>
                    </a:cubicBezTo>
                    <a:cubicBezTo>
                      <a:pt x="421" y="1635"/>
                      <a:pt x="416" y="1624"/>
                      <a:pt x="392" y="1624"/>
                    </a:cubicBezTo>
                    <a:cubicBezTo>
                      <a:pt x="383" y="1624"/>
                      <a:pt x="370" y="1625"/>
                      <a:pt x="354" y="1629"/>
                    </a:cubicBezTo>
                    <a:cubicBezTo>
                      <a:pt x="363" y="1620"/>
                      <a:pt x="385" y="1608"/>
                      <a:pt x="377" y="1608"/>
                    </a:cubicBezTo>
                    <a:cubicBezTo>
                      <a:pt x="374" y="1608"/>
                      <a:pt x="365" y="1610"/>
                      <a:pt x="347" y="1616"/>
                    </a:cubicBezTo>
                    <a:cubicBezTo>
                      <a:pt x="341" y="1623"/>
                      <a:pt x="347" y="1623"/>
                      <a:pt x="334" y="1629"/>
                    </a:cubicBezTo>
                    <a:cubicBezTo>
                      <a:pt x="334" y="1616"/>
                      <a:pt x="347" y="1609"/>
                      <a:pt x="380" y="1603"/>
                    </a:cubicBezTo>
                    <a:cubicBezTo>
                      <a:pt x="351" y="1603"/>
                      <a:pt x="358" y="1592"/>
                      <a:pt x="339" y="1592"/>
                    </a:cubicBezTo>
                    <a:cubicBezTo>
                      <a:pt x="332" y="1592"/>
                      <a:pt x="323" y="1593"/>
                      <a:pt x="308" y="1596"/>
                    </a:cubicBezTo>
                    <a:cubicBezTo>
                      <a:pt x="343" y="1573"/>
                      <a:pt x="352" y="1535"/>
                      <a:pt x="291" y="1535"/>
                    </a:cubicBezTo>
                    <a:cubicBezTo>
                      <a:pt x="283" y="1535"/>
                      <a:pt x="273" y="1536"/>
                      <a:pt x="262" y="1537"/>
                    </a:cubicBezTo>
                    <a:cubicBezTo>
                      <a:pt x="367" y="1505"/>
                      <a:pt x="230" y="1531"/>
                      <a:pt x="308" y="1505"/>
                    </a:cubicBezTo>
                    <a:lnTo>
                      <a:pt x="308" y="1505"/>
                    </a:lnTo>
                    <a:cubicBezTo>
                      <a:pt x="296" y="1507"/>
                      <a:pt x="286" y="1508"/>
                      <a:pt x="278" y="1508"/>
                    </a:cubicBezTo>
                    <a:cubicBezTo>
                      <a:pt x="245" y="1508"/>
                      <a:pt x="252" y="1489"/>
                      <a:pt x="262" y="1479"/>
                    </a:cubicBezTo>
                    <a:lnTo>
                      <a:pt x="262" y="1479"/>
                    </a:lnTo>
                    <a:cubicBezTo>
                      <a:pt x="253" y="1483"/>
                      <a:pt x="237" y="1488"/>
                      <a:pt x="227" y="1488"/>
                    </a:cubicBezTo>
                    <a:cubicBezTo>
                      <a:pt x="222" y="1488"/>
                      <a:pt x="218" y="1487"/>
                      <a:pt x="217" y="1485"/>
                    </a:cubicBezTo>
                    <a:cubicBezTo>
                      <a:pt x="267" y="1474"/>
                      <a:pt x="323" y="1443"/>
                      <a:pt x="287" y="1443"/>
                    </a:cubicBezTo>
                    <a:cubicBezTo>
                      <a:pt x="281" y="1443"/>
                      <a:pt x="273" y="1444"/>
                      <a:pt x="262" y="1446"/>
                    </a:cubicBezTo>
                    <a:cubicBezTo>
                      <a:pt x="259" y="1449"/>
                      <a:pt x="266" y="1449"/>
                      <a:pt x="270" y="1449"/>
                    </a:cubicBezTo>
                    <a:cubicBezTo>
                      <a:pt x="274" y="1449"/>
                      <a:pt x="275" y="1449"/>
                      <a:pt x="262" y="1452"/>
                    </a:cubicBezTo>
                    <a:cubicBezTo>
                      <a:pt x="248" y="1455"/>
                      <a:pt x="240" y="1456"/>
                      <a:pt x="235" y="1456"/>
                    </a:cubicBezTo>
                    <a:cubicBezTo>
                      <a:pt x="225" y="1456"/>
                      <a:pt x="231" y="1451"/>
                      <a:pt x="223" y="1451"/>
                    </a:cubicBezTo>
                    <a:cubicBezTo>
                      <a:pt x="219" y="1451"/>
                      <a:pt x="214" y="1452"/>
                      <a:pt x="204" y="1454"/>
                    </a:cubicBezTo>
                    <a:lnTo>
                      <a:pt x="204" y="1454"/>
                    </a:lnTo>
                    <a:lnTo>
                      <a:pt x="295" y="1433"/>
                    </a:lnTo>
                    <a:cubicBezTo>
                      <a:pt x="269" y="1407"/>
                      <a:pt x="184" y="1407"/>
                      <a:pt x="275" y="1367"/>
                    </a:cubicBezTo>
                    <a:cubicBezTo>
                      <a:pt x="164" y="1354"/>
                      <a:pt x="315" y="1295"/>
                      <a:pt x="243" y="1269"/>
                    </a:cubicBezTo>
                    <a:cubicBezTo>
                      <a:pt x="240" y="1268"/>
                      <a:pt x="237" y="1268"/>
                      <a:pt x="233" y="1268"/>
                    </a:cubicBezTo>
                    <a:cubicBezTo>
                      <a:pt x="217" y="1268"/>
                      <a:pt x="198" y="1277"/>
                      <a:pt x="188" y="1277"/>
                    </a:cubicBezTo>
                    <a:cubicBezTo>
                      <a:pt x="186" y="1277"/>
                      <a:pt x="185" y="1277"/>
                      <a:pt x="184" y="1276"/>
                    </a:cubicBezTo>
                    <a:cubicBezTo>
                      <a:pt x="184" y="1276"/>
                      <a:pt x="236" y="1263"/>
                      <a:pt x="243" y="1263"/>
                    </a:cubicBezTo>
                    <a:cubicBezTo>
                      <a:pt x="249" y="1256"/>
                      <a:pt x="217" y="1250"/>
                      <a:pt x="217" y="1250"/>
                    </a:cubicBezTo>
                    <a:cubicBezTo>
                      <a:pt x="217" y="1243"/>
                      <a:pt x="236" y="1210"/>
                      <a:pt x="190" y="1197"/>
                    </a:cubicBezTo>
                    <a:cubicBezTo>
                      <a:pt x="249" y="1178"/>
                      <a:pt x="236" y="1138"/>
                      <a:pt x="190" y="1125"/>
                    </a:cubicBezTo>
                    <a:lnTo>
                      <a:pt x="190" y="1125"/>
                    </a:lnTo>
                    <a:cubicBezTo>
                      <a:pt x="193" y="1126"/>
                      <a:pt x="196" y="1126"/>
                      <a:pt x="199" y="1126"/>
                    </a:cubicBezTo>
                    <a:cubicBezTo>
                      <a:pt x="236" y="1126"/>
                      <a:pt x="270" y="1092"/>
                      <a:pt x="203" y="1079"/>
                    </a:cubicBezTo>
                    <a:cubicBezTo>
                      <a:pt x="275" y="1053"/>
                      <a:pt x="262" y="1001"/>
                      <a:pt x="262" y="968"/>
                    </a:cubicBezTo>
                    <a:cubicBezTo>
                      <a:pt x="256" y="917"/>
                      <a:pt x="243" y="865"/>
                      <a:pt x="243" y="820"/>
                    </a:cubicBezTo>
                    <a:lnTo>
                      <a:pt x="243" y="820"/>
                    </a:lnTo>
                    <a:cubicBezTo>
                      <a:pt x="240" y="823"/>
                      <a:pt x="225" y="825"/>
                      <a:pt x="211" y="825"/>
                    </a:cubicBezTo>
                    <a:cubicBezTo>
                      <a:pt x="199" y="825"/>
                      <a:pt x="187" y="823"/>
                      <a:pt x="184" y="818"/>
                    </a:cubicBezTo>
                    <a:cubicBezTo>
                      <a:pt x="185" y="816"/>
                      <a:pt x="189" y="816"/>
                      <a:pt x="194" y="816"/>
                    </a:cubicBezTo>
                    <a:cubicBezTo>
                      <a:pt x="206" y="816"/>
                      <a:pt x="227" y="819"/>
                      <a:pt x="243" y="820"/>
                    </a:cubicBezTo>
                    <a:lnTo>
                      <a:pt x="243" y="820"/>
                    </a:lnTo>
                    <a:cubicBezTo>
                      <a:pt x="243" y="819"/>
                      <a:pt x="243" y="818"/>
                      <a:pt x="243" y="818"/>
                    </a:cubicBezTo>
                    <a:lnTo>
                      <a:pt x="243" y="818"/>
                    </a:lnTo>
                    <a:cubicBezTo>
                      <a:pt x="243" y="818"/>
                      <a:pt x="243" y="819"/>
                      <a:pt x="243" y="820"/>
                    </a:cubicBezTo>
                    <a:lnTo>
                      <a:pt x="243" y="820"/>
                    </a:lnTo>
                    <a:cubicBezTo>
                      <a:pt x="243" y="820"/>
                      <a:pt x="243" y="820"/>
                      <a:pt x="243" y="820"/>
                    </a:cubicBezTo>
                    <a:lnTo>
                      <a:pt x="243" y="820"/>
                    </a:lnTo>
                    <a:cubicBezTo>
                      <a:pt x="243" y="820"/>
                      <a:pt x="243" y="820"/>
                      <a:pt x="243" y="820"/>
                    </a:cubicBezTo>
                    <a:lnTo>
                      <a:pt x="243" y="820"/>
                    </a:lnTo>
                    <a:cubicBezTo>
                      <a:pt x="243" y="820"/>
                      <a:pt x="243" y="820"/>
                      <a:pt x="243" y="820"/>
                    </a:cubicBezTo>
                    <a:lnTo>
                      <a:pt x="243" y="820"/>
                    </a:lnTo>
                    <a:cubicBezTo>
                      <a:pt x="245" y="820"/>
                      <a:pt x="247" y="820"/>
                      <a:pt x="249" y="820"/>
                    </a:cubicBezTo>
                    <a:cubicBezTo>
                      <a:pt x="255" y="820"/>
                      <a:pt x="260" y="819"/>
                      <a:pt x="262" y="818"/>
                    </a:cubicBezTo>
                    <a:cubicBezTo>
                      <a:pt x="177" y="687"/>
                      <a:pt x="328" y="556"/>
                      <a:pt x="184" y="406"/>
                    </a:cubicBezTo>
                    <a:cubicBezTo>
                      <a:pt x="262" y="373"/>
                      <a:pt x="236" y="301"/>
                      <a:pt x="249" y="288"/>
                    </a:cubicBezTo>
                    <a:cubicBezTo>
                      <a:pt x="282" y="249"/>
                      <a:pt x="164" y="196"/>
                      <a:pt x="177" y="157"/>
                    </a:cubicBezTo>
                    <a:lnTo>
                      <a:pt x="177" y="157"/>
                    </a:lnTo>
                    <a:lnTo>
                      <a:pt x="217" y="164"/>
                    </a:lnTo>
                    <a:cubicBezTo>
                      <a:pt x="197" y="150"/>
                      <a:pt x="223" y="150"/>
                      <a:pt x="177" y="137"/>
                    </a:cubicBezTo>
                    <a:cubicBezTo>
                      <a:pt x="289" y="98"/>
                      <a:pt x="138" y="20"/>
                      <a:pt x="243" y="20"/>
                    </a:cubicBezTo>
                    <a:lnTo>
                      <a:pt x="62" y="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6"/>
              <p:cNvSpPr/>
              <p:nvPr/>
            </p:nvSpPr>
            <p:spPr>
              <a:xfrm>
                <a:off x="2881853" y="3144949"/>
                <a:ext cx="669" cy="669"/>
              </a:xfrm>
              <a:custGeom>
                <a:avLst/>
                <a:gdLst/>
                <a:ahLst/>
                <a:cxnLst/>
                <a:rect l="l" t="t" r="r" b="b"/>
                <a:pathLst>
                  <a:path w="7" h="7" extrusionOk="0">
                    <a:moveTo>
                      <a:pt x="0" y="7"/>
                    </a:moveTo>
                    <a:cubicBezTo>
                      <a:pt x="7" y="7"/>
                      <a:pt x="7" y="0"/>
                      <a:pt x="7" y="0"/>
                    </a:cubicBezTo>
                    <a:cubicBezTo>
                      <a:pt x="7" y="0"/>
                      <a:pt x="7" y="7"/>
                      <a:pt x="0"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6"/>
              <p:cNvSpPr/>
              <p:nvPr/>
            </p:nvSpPr>
            <p:spPr>
              <a:xfrm>
                <a:off x="2762419" y="2976116"/>
                <a:ext cx="245748" cy="356679"/>
              </a:xfrm>
              <a:custGeom>
                <a:avLst/>
                <a:gdLst/>
                <a:ahLst/>
                <a:cxnLst/>
                <a:rect l="l" t="t" r="r" b="b"/>
                <a:pathLst>
                  <a:path w="2572" h="3733" extrusionOk="0">
                    <a:moveTo>
                      <a:pt x="249" y="1361"/>
                    </a:moveTo>
                    <a:lnTo>
                      <a:pt x="249" y="1361"/>
                    </a:lnTo>
                    <a:cubicBezTo>
                      <a:pt x="249" y="1362"/>
                      <a:pt x="249" y="1363"/>
                      <a:pt x="249" y="1364"/>
                    </a:cubicBezTo>
                    <a:lnTo>
                      <a:pt x="249" y="1364"/>
                    </a:lnTo>
                    <a:cubicBezTo>
                      <a:pt x="250" y="1363"/>
                      <a:pt x="250" y="1362"/>
                      <a:pt x="249" y="1361"/>
                    </a:cubicBezTo>
                    <a:close/>
                    <a:moveTo>
                      <a:pt x="262" y="2905"/>
                    </a:moveTo>
                    <a:lnTo>
                      <a:pt x="262" y="2905"/>
                    </a:lnTo>
                    <a:cubicBezTo>
                      <a:pt x="302" y="2912"/>
                      <a:pt x="308" y="2925"/>
                      <a:pt x="295" y="2945"/>
                    </a:cubicBezTo>
                    <a:cubicBezTo>
                      <a:pt x="300" y="2947"/>
                      <a:pt x="301" y="2948"/>
                      <a:pt x="299" y="2948"/>
                    </a:cubicBezTo>
                    <a:cubicBezTo>
                      <a:pt x="290" y="2948"/>
                      <a:pt x="230" y="2927"/>
                      <a:pt x="262" y="2905"/>
                    </a:cubicBezTo>
                    <a:close/>
                    <a:moveTo>
                      <a:pt x="2090" y="3540"/>
                    </a:moveTo>
                    <a:lnTo>
                      <a:pt x="2090" y="3540"/>
                    </a:lnTo>
                    <a:cubicBezTo>
                      <a:pt x="2096" y="3543"/>
                      <a:pt x="2105" y="3573"/>
                      <a:pt x="2097" y="3573"/>
                    </a:cubicBezTo>
                    <a:cubicBezTo>
                      <a:pt x="2096" y="3573"/>
                      <a:pt x="2095" y="3573"/>
                      <a:pt x="2094" y="3573"/>
                    </a:cubicBezTo>
                    <a:cubicBezTo>
                      <a:pt x="2094" y="3573"/>
                      <a:pt x="2092" y="3555"/>
                      <a:pt x="2090" y="3540"/>
                    </a:cubicBezTo>
                    <a:close/>
                    <a:moveTo>
                      <a:pt x="1604" y="3632"/>
                    </a:moveTo>
                    <a:lnTo>
                      <a:pt x="1604" y="3632"/>
                    </a:lnTo>
                    <a:cubicBezTo>
                      <a:pt x="1602" y="3632"/>
                      <a:pt x="1601" y="3633"/>
                      <a:pt x="1600" y="3634"/>
                    </a:cubicBezTo>
                    <a:lnTo>
                      <a:pt x="1600" y="3634"/>
                    </a:lnTo>
                    <a:cubicBezTo>
                      <a:pt x="1601" y="3633"/>
                      <a:pt x="1602" y="3633"/>
                      <a:pt x="1604" y="3632"/>
                    </a:cubicBezTo>
                    <a:close/>
                    <a:moveTo>
                      <a:pt x="433" y="1"/>
                    </a:moveTo>
                    <a:lnTo>
                      <a:pt x="253" y="11"/>
                    </a:lnTo>
                    <a:lnTo>
                      <a:pt x="253" y="11"/>
                    </a:lnTo>
                    <a:cubicBezTo>
                      <a:pt x="251" y="11"/>
                      <a:pt x="249" y="11"/>
                      <a:pt x="246" y="11"/>
                    </a:cubicBezTo>
                    <a:cubicBezTo>
                      <a:pt x="234" y="11"/>
                      <a:pt x="217" y="14"/>
                      <a:pt x="217" y="14"/>
                    </a:cubicBezTo>
                    <a:lnTo>
                      <a:pt x="253" y="11"/>
                    </a:lnTo>
                    <a:lnTo>
                      <a:pt x="253" y="11"/>
                    </a:lnTo>
                    <a:cubicBezTo>
                      <a:pt x="255" y="12"/>
                      <a:pt x="256" y="13"/>
                      <a:pt x="256" y="14"/>
                    </a:cubicBezTo>
                    <a:cubicBezTo>
                      <a:pt x="262" y="27"/>
                      <a:pt x="262" y="40"/>
                      <a:pt x="256" y="59"/>
                    </a:cubicBezTo>
                    <a:cubicBezTo>
                      <a:pt x="256" y="73"/>
                      <a:pt x="249" y="86"/>
                      <a:pt x="249" y="99"/>
                    </a:cubicBezTo>
                    <a:cubicBezTo>
                      <a:pt x="243" y="125"/>
                      <a:pt x="243" y="151"/>
                      <a:pt x="276" y="164"/>
                    </a:cubicBezTo>
                    <a:cubicBezTo>
                      <a:pt x="258" y="164"/>
                      <a:pt x="252" y="167"/>
                      <a:pt x="241" y="167"/>
                    </a:cubicBezTo>
                    <a:cubicBezTo>
                      <a:pt x="235" y="167"/>
                      <a:pt x="228" y="166"/>
                      <a:pt x="217" y="164"/>
                    </a:cubicBezTo>
                    <a:lnTo>
                      <a:pt x="217" y="164"/>
                    </a:lnTo>
                    <a:cubicBezTo>
                      <a:pt x="217" y="262"/>
                      <a:pt x="282" y="413"/>
                      <a:pt x="158" y="504"/>
                    </a:cubicBezTo>
                    <a:cubicBezTo>
                      <a:pt x="249" y="557"/>
                      <a:pt x="151" y="589"/>
                      <a:pt x="138" y="635"/>
                    </a:cubicBezTo>
                    <a:cubicBezTo>
                      <a:pt x="132" y="655"/>
                      <a:pt x="132" y="681"/>
                      <a:pt x="138" y="714"/>
                    </a:cubicBezTo>
                    <a:cubicBezTo>
                      <a:pt x="138" y="729"/>
                      <a:pt x="146" y="749"/>
                      <a:pt x="153" y="753"/>
                    </a:cubicBezTo>
                    <a:lnTo>
                      <a:pt x="153" y="753"/>
                    </a:lnTo>
                    <a:cubicBezTo>
                      <a:pt x="113" y="755"/>
                      <a:pt x="138" y="786"/>
                      <a:pt x="119" y="786"/>
                    </a:cubicBezTo>
                    <a:cubicBezTo>
                      <a:pt x="114" y="786"/>
                      <a:pt x="105" y="784"/>
                      <a:pt x="92" y="779"/>
                    </a:cubicBezTo>
                    <a:lnTo>
                      <a:pt x="92" y="779"/>
                    </a:lnTo>
                    <a:cubicBezTo>
                      <a:pt x="138" y="805"/>
                      <a:pt x="86" y="805"/>
                      <a:pt x="145" y="838"/>
                    </a:cubicBezTo>
                    <a:cubicBezTo>
                      <a:pt x="140" y="837"/>
                      <a:pt x="136" y="836"/>
                      <a:pt x="132" y="836"/>
                    </a:cubicBezTo>
                    <a:cubicBezTo>
                      <a:pt x="101" y="836"/>
                      <a:pt x="108" y="882"/>
                      <a:pt x="132" y="923"/>
                    </a:cubicBezTo>
                    <a:cubicBezTo>
                      <a:pt x="118" y="918"/>
                      <a:pt x="97" y="914"/>
                      <a:pt x="87" y="914"/>
                    </a:cubicBezTo>
                    <a:cubicBezTo>
                      <a:pt x="82" y="914"/>
                      <a:pt x="79" y="915"/>
                      <a:pt x="79" y="917"/>
                    </a:cubicBezTo>
                    <a:cubicBezTo>
                      <a:pt x="158" y="969"/>
                      <a:pt x="47" y="995"/>
                      <a:pt x="125" y="1041"/>
                    </a:cubicBezTo>
                    <a:cubicBezTo>
                      <a:pt x="79" y="1080"/>
                      <a:pt x="86" y="1237"/>
                      <a:pt x="99" y="1355"/>
                    </a:cubicBezTo>
                    <a:cubicBezTo>
                      <a:pt x="81" y="1355"/>
                      <a:pt x="73" y="1349"/>
                      <a:pt x="67" y="1349"/>
                    </a:cubicBezTo>
                    <a:cubicBezTo>
                      <a:pt x="64" y="1349"/>
                      <a:pt x="62" y="1351"/>
                      <a:pt x="60" y="1355"/>
                    </a:cubicBezTo>
                    <a:cubicBezTo>
                      <a:pt x="105" y="1460"/>
                      <a:pt x="1" y="1545"/>
                      <a:pt x="125" y="1617"/>
                    </a:cubicBezTo>
                    <a:cubicBezTo>
                      <a:pt x="117" y="1615"/>
                      <a:pt x="110" y="1615"/>
                      <a:pt x="104" y="1615"/>
                    </a:cubicBezTo>
                    <a:cubicBezTo>
                      <a:pt x="49" y="1615"/>
                      <a:pt x="94" y="1663"/>
                      <a:pt x="43" y="1663"/>
                    </a:cubicBezTo>
                    <a:cubicBezTo>
                      <a:pt x="40" y="1663"/>
                      <a:pt x="37" y="1663"/>
                      <a:pt x="33" y="1662"/>
                    </a:cubicBezTo>
                    <a:lnTo>
                      <a:pt x="33" y="1662"/>
                    </a:lnTo>
                    <a:cubicBezTo>
                      <a:pt x="132" y="1715"/>
                      <a:pt x="53" y="1793"/>
                      <a:pt x="33" y="1885"/>
                    </a:cubicBezTo>
                    <a:cubicBezTo>
                      <a:pt x="14" y="1983"/>
                      <a:pt x="66" y="2081"/>
                      <a:pt x="86" y="2160"/>
                    </a:cubicBezTo>
                    <a:cubicBezTo>
                      <a:pt x="99" y="2199"/>
                      <a:pt x="145" y="2218"/>
                      <a:pt x="79" y="2225"/>
                    </a:cubicBezTo>
                    <a:cubicBezTo>
                      <a:pt x="73" y="2238"/>
                      <a:pt x="105" y="2232"/>
                      <a:pt x="119" y="2238"/>
                    </a:cubicBezTo>
                    <a:cubicBezTo>
                      <a:pt x="33" y="2317"/>
                      <a:pt x="40" y="2415"/>
                      <a:pt x="138" y="2461"/>
                    </a:cubicBezTo>
                    <a:cubicBezTo>
                      <a:pt x="122" y="2464"/>
                      <a:pt x="107" y="2465"/>
                      <a:pt x="94" y="2465"/>
                    </a:cubicBezTo>
                    <a:cubicBezTo>
                      <a:pt x="81" y="2465"/>
                      <a:pt x="69" y="2464"/>
                      <a:pt x="60" y="2461"/>
                    </a:cubicBezTo>
                    <a:lnTo>
                      <a:pt x="60" y="2461"/>
                    </a:lnTo>
                    <a:cubicBezTo>
                      <a:pt x="65" y="2483"/>
                      <a:pt x="125" y="2515"/>
                      <a:pt x="90" y="2515"/>
                    </a:cubicBezTo>
                    <a:cubicBezTo>
                      <a:pt x="85" y="2515"/>
                      <a:pt x="77" y="2515"/>
                      <a:pt x="66" y="2513"/>
                    </a:cubicBezTo>
                    <a:lnTo>
                      <a:pt x="66" y="2513"/>
                    </a:lnTo>
                    <a:cubicBezTo>
                      <a:pt x="138" y="2657"/>
                      <a:pt x="158" y="2676"/>
                      <a:pt x="145" y="2847"/>
                    </a:cubicBezTo>
                    <a:cubicBezTo>
                      <a:pt x="162" y="2847"/>
                      <a:pt x="183" y="2844"/>
                      <a:pt x="194" y="2844"/>
                    </a:cubicBezTo>
                    <a:cubicBezTo>
                      <a:pt x="200" y="2844"/>
                      <a:pt x="204" y="2844"/>
                      <a:pt x="204" y="2847"/>
                    </a:cubicBezTo>
                    <a:cubicBezTo>
                      <a:pt x="187" y="2863"/>
                      <a:pt x="166" y="2963"/>
                      <a:pt x="218" y="2963"/>
                    </a:cubicBezTo>
                    <a:cubicBezTo>
                      <a:pt x="228" y="2963"/>
                      <a:pt x="240" y="2959"/>
                      <a:pt x="256" y="2951"/>
                    </a:cubicBezTo>
                    <a:lnTo>
                      <a:pt x="256" y="2951"/>
                    </a:lnTo>
                    <a:cubicBezTo>
                      <a:pt x="256" y="2975"/>
                      <a:pt x="207" y="3004"/>
                      <a:pt x="243" y="3004"/>
                    </a:cubicBezTo>
                    <a:cubicBezTo>
                      <a:pt x="246" y="3004"/>
                      <a:pt x="251" y="3004"/>
                      <a:pt x="256" y="3004"/>
                    </a:cubicBezTo>
                    <a:lnTo>
                      <a:pt x="256" y="3004"/>
                    </a:lnTo>
                    <a:cubicBezTo>
                      <a:pt x="193" y="3027"/>
                      <a:pt x="199" y="3039"/>
                      <a:pt x="220" y="3039"/>
                    </a:cubicBezTo>
                    <a:cubicBezTo>
                      <a:pt x="232" y="3039"/>
                      <a:pt x="248" y="3035"/>
                      <a:pt x="261" y="3028"/>
                    </a:cubicBezTo>
                    <a:lnTo>
                      <a:pt x="261" y="3028"/>
                    </a:lnTo>
                    <a:cubicBezTo>
                      <a:pt x="239" y="3044"/>
                      <a:pt x="251" y="3051"/>
                      <a:pt x="204" y="3069"/>
                    </a:cubicBezTo>
                    <a:cubicBezTo>
                      <a:pt x="236" y="3108"/>
                      <a:pt x="276" y="3147"/>
                      <a:pt x="315" y="3200"/>
                    </a:cubicBezTo>
                    <a:cubicBezTo>
                      <a:pt x="354" y="3246"/>
                      <a:pt x="400" y="3298"/>
                      <a:pt x="446" y="3350"/>
                    </a:cubicBezTo>
                    <a:cubicBezTo>
                      <a:pt x="463" y="3349"/>
                      <a:pt x="479" y="3349"/>
                      <a:pt x="494" y="3349"/>
                    </a:cubicBezTo>
                    <a:cubicBezTo>
                      <a:pt x="568" y="3349"/>
                      <a:pt x="612" y="3362"/>
                      <a:pt x="662" y="3390"/>
                    </a:cubicBezTo>
                    <a:cubicBezTo>
                      <a:pt x="720" y="3416"/>
                      <a:pt x="773" y="3468"/>
                      <a:pt x="845" y="3514"/>
                    </a:cubicBezTo>
                    <a:cubicBezTo>
                      <a:pt x="851" y="3507"/>
                      <a:pt x="858" y="3505"/>
                      <a:pt x="864" y="3505"/>
                    </a:cubicBezTo>
                    <a:cubicBezTo>
                      <a:pt x="877" y="3505"/>
                      <a:pt x="890" y="3514"/>
                      <a:pt x="902" y="3514"/>
                    </a:cubicBezTo>
                    <a:cubicBezTo>
                      <a:pt x="914" y="3514"/>
                      <a:pt x="926" y="3505"/>
                      <a:pt x="936" y="3468"/>
                    </a:cubicBezTo>
                    <a:lnTo>
                      <a:pt x="936" y="3468"/>
                    </a:lnTo>
                    <a:cubicBezTo>
                      <a:pt x="933" y="3494"/>
                      <a:pt x="945" y="3501"/>
                      <a:pt x="959" y="3501"/>
                    </a:cubicBezTo>
                    <a:cubicBezTo>
                      <a:pt x="975" y="3501"/>
                      <a:pt x="994" y="3493"/>
                      <a:pt x="1004" y="3493"/>
                    </a:cubicBezTo>
                    <a:cubicBezTo>
                      <a:pt x="1006" y="3493"/>
                      <a:pt x="1007" y="3494"/>
                      <a:pt x="1008" y="3494"/>
                    </a:cubicBezTo>
                    <a:cubicBezTo>
                      <a:pt x="995" y="3488"/>
                      <a:pt x="989" y="3475"/>
                      <a:pt x="989" y="3448"/>
                    </a:cubicBezTo>
                    <a:lnTo>
                      <a:pt x="989" y="3448"/>
                    </a:lnTo>
                    <a:cubicBezTo>
                      <a:pt x="1008" y="3468"/>
                      <a:pt x="1021" y="3455"/>
                      <a:pt x="1021" y="3475"/>
                    </a:cubicBezTo>
                    <a:cubicBezTo>
                      <a:pt x="1002" y="3481"/>
                      <a:pt x="1021" y="3501"/>
                      <a:pt x="1002" y="3527"/>
                    </a:cubicBezTo>
                    <a:cubicBezTo>
                      <a:pt x="1017" y="3508"/>
                      <a:pt x="1031" y="3502"/>
                      <a:pt x="1044" y="3502"/>
                    </a:cubicBezTo>
                    <a:cubicBezTo>
                      <a:pt x="1068" y="3502"/>
                      <a:pt x="1087" y="3525"/>
                      <a:pt x="1100" y="3525"/>
                    </a:cubicBezTo>
                    <a:cubicBezTo>
                      <a:pt x="1109" y="3525"/>
                      <a:pt x="1116" y="3515"/>
                      <a:pt x="1120" y="3481"/>
                    </a:cubicBezTo>
                    <a:cubicBezTo>
                      <a:pt x="1125" y="3535"/>
                      <a:pt x="1130" y="3553"/>
                      <a:pt x="1138" y="3553"/>
                    </a:cubicBezTo>
                    <a:cubicBezTo>
                      <a:pt x="1149" y="3553"/>
                      <a:pt x="1165" y="3519"/>
                      <a:pt x="1191" y="3507"/>
                    </a:cubicBezTo>
                    <a:lnTo>
                      <a:pt x="1191" y="3507"/>
                    </a:lnTo>
                    <a:cubicBezTo>
                      <a:pt x="1176" y="3537"/>
                      <a:pt x="1189" y="3542"/>
                      <a:pt x="1207" y="3542"/>
                    </a:cubicBezTo>
                    <a:cubicBezTo>
                      <a:pt x="1216" y="3542"/>
                      <a:pt x="1227" y="3541"/>
                      <a:pt x="1235" y="3541"/>
                    </a:cubicBezTo>
                    <a:cubicBezTo>
                      <a:pt x="1254" y="3541"/>
                      <a:pt x="1265" y="3547"/>
                      <a:pt x="1237" y="3586"/>
                    </a:cubicBezTo>
                    <a:cubicBezTo>
                      <a:pt x="1247" y="3582"/>
                      <a:pt x="1256" y="3580"/>
                      <a:pt x="1263" y="3580"/>
                    </a:cubicBezTo>
                    <a:cubicBezTo>
                      <a:pt x="1302" y="3580"/>
                      <a:pt x="1306" y="3633"/>
                      <a:pt x="1362" y="3638"/>
                    </a:cubicBezTo>
                    <a:cubicBezTo>
                      <a:pt x="1362" y="3612"/>
                      <a:pt x="1368" y="3586"/>
                      <a:pt x="1375" y="3579"/>
                    </a:cubicBezTo>
                    <a:cubicBezTo>
                      <a:pt x="1381" y="3601"/>
                      <a:pt x="1386" y="3611"/>
                      <a:pt x="1390" y="3611"/>
                    </a:cubicBezTo>
                    <a:cubicBezTo>
                      <a:pt x="1394" y="3611"/>
                      <a:pt x="1397" y="3600"/>
                      <a:pt x="1401" y="3579"/>
                    </a:cubicBezTo>
                    <a:cubicBezTo>
                      <a:pt x="1408" y="3608"/>
                      <a:pt x="1429" y="3625"/>
                      <a:pt x="1450" y="3625"/>
                    </a:cubicBezTo>
                    <a:cubicBezTo>
                      <a:pt x="1468" y="3625"/>
                      <a:pt x="1487" y="3613"/>
                      <a:pt x="1499" y="3586"/>
                    </a:cubicBezTo>
                    <a:cubicBezTo>
                      <a:pt x="1503" y="3633"/>
                      <a:pt x="1523" y="3649"/>
                      <a:pt x="1549" y="3649"/>
                    </a:cubicBezTo>
                    <a:cubicBezTo>
                      <a:pt x="1565" y="3649"/>
                      <a:pt x="1583" y="3643"/>
                      <a:pt x="1600" y="3634"/>
                    </a:cubicBezTo>
                    <a:lnTo>
                      <a:pt x="1600" y="3634"/>
                    </a:lnTo>
                    <a:cubicBezTo>
                      <a:pt x="1600" y="3634"/>
                      <a:pt x="1600" y="3634"/>
                      <a:pt x="1599" y="3634"/>
                    </a:cubicBezTo>
                    <a:cubicBezTo>
                      <a:pt x="1588" y="3634"/>
                      <a:pt x="1579" y="3592"/>
                      <a:pt x="1591" y="3592"/>
                    </a:cubicBezTo>
                    <a:lnTo>
                      <a:pt x="1591" y="3592"/>
                    </a:lnTo>
                    <a:cubicBezTo>
                      <a:pt x="1597" y="3612"/>
                      <a:pt x="1597" y="3625"/>
                      <a:pt x="1604" y="3632"/>
                    </a:cubicBezTo>
                    <a:cubicBezTo>
                      <a:pt x="1611" y="3654"/>
                      <a:pt x="1625" y="3662"/>
                      <a:pt x="1640" y="3662"/>
                    </a:cubicBezTo>
                    <a:cubicBezTo>
                      <a:pt x="1664" y="3662"/>
                      <a:pt x="1691" y="3639"/>
                      <a:pt x="1695" y="3619"/>
                    </a:cubicBezTo>
                    <a:cubicBezTo>
                      <a:pt x="1720" y="3657"/>
                      <a:pt x="1750" y="3678"/>
                      <a:pt x="1775" y="3678"/>
                    </a:cubicBezTo>
                    <a:cubicBezTo>
                      <a:pt x="1798" y="3678"/>
                      <a:pt x="1817" y="3662"/>
                      <a:pt x="1826" y="3625"/>
                    </a:cubicBezTo>
                    <a:cubicBezTo>
                      <a:pt x="1832" y="3656"/>
                      <a:pt x="1841" y="3668"/>
                      <a:pt x="1850" y="3668"/>
                    </a:cubicBezTo>
                    <a:cubicBezTo>
                      <a:pt x="1862" y="3668"/>
                      <a:pt x="1875" y="3647"/>
                      <a:pt x="1878" y="3625"/>
                    </a:cubicBezTo>
                    <a:cubicBezTo>
                      <a:pt x="1898" y="3677"/>
                      <a:pt x="1928" y="3705"/>
                      <a:pt x="1963" y="3705"/>
                    </a:cubicBezTo>
                    <a:cubicBezTo>
                      <a:pt x="1986" y="3705"/>
                      <a:pt x="2010" y="3694"/>
                      <a:pt x="2035" y="3671"/>
                    </a:cubicBezTo>
                    <a:cubicBezTo>
                      <a:pt x="2037" y="3701"/>
                      <a:pt x="2045" y="3711"/>
                      <a:pt x="2057" y="3711"/>
                    </a:cubicBezTo>
                    <a:cubicBezTo>
                      <a:pt x="2084" y="3711"/>
                      <a:pt x="2131" y="3659"/>
                      <a:pt x="2168" y="3659"/>
                    </a:cubicBezTo>
                    <a:cubicBezTo>
                      <a:pt x="2186" y="3659"/>
                      <a:pt x="2202" y="3672"/>
                      <a:pt x="2212" y="3710"/>
                    </a:cubicBezTo>
                    <a:cubicBezTo>
                      <a:pt x="2214" y="3692"/>
                      <a:pt x="2217" y="3688"/>
                      <a:pt x="2221" y="3688"/>
                    </a:cubicBezTo>
                    <a:cubicBezTo>
                      <a:pt x="2226" y="3688"/>
                      <a:pt x="2232" y="3693"/>
                      <a:pt x="2239" y="3693"/>
                    </a:cubicBezTo>
                    <a:cubicBezTo>
                      <a:pt x="2246" y="3693"/>
                      <a:pt x="2255" y="3686"/>
                      <a:pt x="2264" y="3658"/>
                    </a:cubicBezTo>
                    <a:cubicBezTo>
                      <a:pt x="2268" y="3671"/>
                      <a:pt x="2277" y="3677"/>
                      <a:pt x="2290" y="3677"/>
                    </a:cubicBezTo>
                    <a:cubicBezTo>
                      <a:pt x="2302" y="3677"/>
                      <a:pt x="2317" y="3671"/>
                      <a:pt x="2330" y="3658"/>
                    </a:cubicBezTo>
                    <a:cubicBezTo>
                      <a:pt x="2345" y="3696"/>
                      <a:pt x="2374" y="3712"/>
                      <a:pt x="2406" y="3712"/>
                    </a:cubicBezTo>
                    <a:cubicBezTo>
                      <a:pt x="2428" y="3712"/>
                      <a:pt x="2452" y="3704"/>
                      <a:pt x="2474" y="3690"/>
                    </a:cubicBezTo>
                    <a:cubicBezTo>
                      <a:pt x="2485" y="3723"/>
                      <a:pt x="2493" y="3733"/>
                      <a:pt x="2504" y="3733"/>
                    </a:cubicBezTo>
                    <a:cubicBezTo>
                      <a:pt x="2516" y="3733"/>
                      <a:pt x="2533" y="3717"/>
                      <a:pt x="2565" y="3710"/>
                    </a:cubicBezTo>
                    <a:cubicBezTo>
                      <a:pt x="2552" y="3704"/>
                      <a:pt x="2526" y="3697"/>
                      <a:pt x="2539" y="3658"/>
                    </a:cubicBezTo>
                    <a:lnTo>
                      <a:pt x="2539" y="3658"/>
                    </a:lnTo>
                    <a:cubicBezTo>
                      <a:pt x="2539" y="3668"/>
                      <a:pt x="2544" y="3672"/>
                      <a:pt x="2549" y="3672"/>
                    </a:cubicBezTo>
                    <a:cubicBezTo>
                      <a:pt x="2554" y="3672"/>
                      <a:pt x="2559" y="3668"/>
                      <a:pt x="2559" y="3658"/>
                    </a:cubicBezTo>
                    <a:cubicBezTo>
                      <a:pt x="2526" y="3645"/>
                      <a:pt x="2572" y="3645"/>
                      <a:pt x="2572" y="3619"/>
                    </a:cubicBezTo>
                    <a:cubicBezTo>
                      <a:pt x="2565" y="3612"/>
                      <a:pt x="2565" y="3592"/>
                      <a:pt x="2572" y="3579"/>
                    </a:cubicBezTo>
                    <a:cubicBezTo>
                      <a:pt x="2555" y="3574"/>
                      <a:pt x="2544" y="3569"/>
                      <a:pt x="2534" y="3569"/>
                    </a:cubicBezTo>
                    <a:cubicBezTo>
                      <a:pt x="2522" y="3569"/>
                      <a:pt x="2512" y="3577"/>
                      <a:pt x="2493" y="3599"/>
                    </a:cubicBezTo>
                    <a:cubicBezTo>
                      <a:pt x="2508" y="3574"/>
                      <a:pt x="2490" y="3550"/>
                      <a:pt x="2480" y="3550"/>
                    </a:cubicBezTo>
                    <a:cubicBezTo>
                      <a:pt x="2476" y="3550"/>
                      <a:pt x="2474" y="3553"/>
                      <a:pt x="2474" y="3560"/>
                    </a:cubicBezTo>
                    <a:cubicBezTo>
                      <a:pt x="2480" y="3560"/>
                      <a:pt x="2486" y="3619"/>
                      <a:pt x="2476" y="3619"/>
                    </a:cubicBezTo>
                    <a:cubicBezTo>
                      <a:pt x="2475" y="3619"/>
                      <a:pt x="2474" y="3619"/>
                      <a:pt x="2474" y="3619"/>
                    </a:cubicBezTo>
                    <a:cubicBezTo>
                      <a:pt x="2474" y="3579"/>
                      <a:pt x="2448" y="3619"/>
                      <a:pt x="2461" y="3540"/>
                    </a:cubicBezTo>
                    <a:cubicBezTo>
                      <a:pt x="2443" y="3529"/>
                      <a:pt x="2422" y="3525"/>
                      <a:pt x="2399" y="3525"/>
                    </a:cubicBezTo>
                    <a:cubicBezTo>
                      <a:pt x="2353" y="3525"/>
                      <a:pt x="2299" y="3540"/>
                      <a:pt x="2251" y="3540"/>
                    </a:cubicBezTo>
                    <a:cubicBezTo>
                      <a:pt x="2221" y="3540"/>
                      <a:pt x="2170" y="3505"/>
                      <a:pt x="2132" y="3505"/>
                    </a:cubicBezTo>
                    <a:cubicBezTo>
                      <a:pt x="2114" y="3505"/>
                      <a:pt x="2099" y="3513"/>
                      <a:pt x="2090" y="3535"/>
                    </a:cubicBezTo>
                    <a:lnTo>
                      <a:pt x="2090" y="3535"/>
                    </a:lnTo>
                    <a:cubicBezTo>
                      <a:pt x="2089" y="3527"/>
                      <a:pt x="2088" y="3520"/>
                      <a:pt x="2088" y="3520"/>
                    </a:cubicBezTo>
                    <a:cubicBezTo>
                      <a:pt x="2065" y="3490"/>
                      <a:pt x="2036" y="3481"/>
                      <a:pt x="2004" y="3481"/>
                    </a:cubicBezTo>
                    <a:cubicBezTo>
                      <a:pt x="1960" y="3481"/>
                      <a:pt x="1911" y="3498"/>
                      <a:pt x="1871" y="3498"/>
                    </a:cubicBezTo>
                    <a:cubicBezTo>
                      <a:pt x="1848" y="3498"/>
                      <a:pt x="1828" y="3493"/>
                      <a:pt x="1813" y="3475"/>
                    </a:cubicBezTo>
                    <a:cubicBezTo>
                      <a:pt x="1813" y="3494"/>
                      <a:pt x="1806" y="3527"/>
                      <a:pt x="1800" y="3527"/>
                    </a:cubicBezTo>
                    <a:cubicBezTo>
                      <a:pt x="1797" y="3495"/>
                      <a:pt x="1778" y="3480"/>
                      <a:pt x="1760" y="3480"/>
                    </a:cubicBezTo>
                    <a:cubicBezTo>
                      <a:pt x="1742" y="3480"/>
                      <a:pt x="1725" y="3497"/>
                      <a:pt x="1728" y="3527"/>
                    </a:cubicBezTo>
                    <a:cubicBezTo>
                      <a:pt x="1724" y="3514"/>
                      <a:pt x="1719" y="3511"/>
                      <a:pt x="1714" y="3511"/>
                    </a:cubicBezTo>
                    <a:cubicBezTo>
                      <a:pt x="1706" y="3511"/>
                      <a:pt x="1698" y="3517"/>
                      <a:pt x="1692" y="3517"/>
                    </a:cubicBezTo>
                    <a:cubicBezTo>
                      <a:pt x="1686" y="3517"/>
                      <a:pt x="1682" y="3511"/>
                      <a:pt x="1682" y="3488"/>
                    </a:cubicBezTo>
                    <a:cubicBezTo>
                      <a:pt x="1684" y="3486"/>
                      <a:pt x="1686" y="3485"/>
                      <a:pt x="1687" y="3485"/>
                    </a:cubicBezTo>
                    <a:cubicBezTo>
                      <a:pt x="1693" y="3485"/>
                      <a:pt x="1695" y="3497"/>
                      <a:pt x="1698" y="3497"/>
                    </a:cubicBezTo>
                    <a:cubicBezTo>
                      <a:pt x="1699" y="3497"/>
                      <a:pt x="1700" y="3494"/>
                      <a:pt x="1702" y="3488"/>
                    </a:cubicBezTo>
                    <a:cubicBezTo>
                      <a:pt x="1685" y="3468"/>
                      <a:pt x="1678" y="3462"/>
                      <a:pt x="1671" y="3462"/>
                    </a:cubicBezTo>
                    <a:cubicBezTo>
                      <a:pt x="1662" y="3462"/>
                      <a:pt x="1653" y="3474"/>
                      <a:pt x="1623" y="3481"/>
                    </a:cubicBezTo>
                    <a:cubicBezTo>
                      <a:pt x="1623" y="3461"/>
                      <a:pt x="1636" y="3455"/>
                      <a:pt x="1630" y="3442"/>
                    </a:cubicBezTo>
                    <a:lnTo>
                      <a:pt x="1630" y="3442"/>
                    </a:lnTo>
                    <a:cubicBezTo>
                      <a:pt x="1616" y="3463"/>
                      <a:pt x="1591" y="3476"/>
                      <a:pt x="1574" y="3476"/>
                    </a:cubicBezTo>
                    <a:cubicBezTo>
                      <a:pt x="1560" y="3476"/>
                      <a:pt x="1552" y="3466"/>
                      <a:pt x="1564" y="3442"/>
                    </a:cubicBezTo>
                    <a:lnTo>
                      <a:pt x="1564" y="3442"/>
                    </a:lnTo>
                    <a:cubicBezTo>
                      <a:pt x="1554" y="3450"/>
                      <a:pt x="1547" y="3452"/>
                      <a:pt x="1540" y="3452"/>
                    </a:cubicBezTo>
                    <a:cubicBezTo>
                      <a:pt x="1535" y="3452"/>
                      <a:pt x="1530" y="3451"/>
                      <a:pt x="1526" y="3451"/>
                    </a:cubicBezTo>
                    <a:cubicBezTo>
                      <a:pt x="1518" y="3451"/>
                      <a:pt x="1511" y="3454"/>
                      <a:pt x="1499" y="3475"/>
                    </a:cubicBezTo>
                    <a:cubicBezTo>
                      <a:pt x="1499" y="3418"/>
                      <a:pt x="1488" y="3400"/>
                      <a:pt x="1470" y="3400"/>
                    </a:cubicBezTo>
                    <a:cubicBezTo>
                      <a:pt x="1443" y="3400"/>
                      <a:pt x="1400" y="3444"/>
                      <a:pt x="1362" y="3444"/>
                    </a:cubicBezTo>
                    <a:cubicBezTo>
                      <a:pt x="1357" y="3444"/>
                      <a:pt x="1353" y="3443"/>
                      <a:pt x="1348" y="3442"/>
                    </a:cubicBezTo>
                    <a:cubicBezTo>
                      <a:pt x="1284" y="3432"/>
                      <a:pt x="1212" y="3335"/>
                      <a:pt x="1161" y="3335"/>
                    </a:cubicBezTo>
                    <a:cubicBezTo>
                      <a:pt x="1145" y="3335"/>
                      <a:pt x="1131" y="3345"/>
                      <a:pt x="1120" y="3370"/>
                    </a:cubicBezTo>
                    <a:cubicBezTo>
                      <a:pt x="1121" y="3351"/>
                      <a:pt x="1117" y="3345"/>
                      <a:pt x="1110" y="3345"/>
                    </a:cubicBezTo>
                    <a:cubicBezTo>
                      <a:pt x="1096" y="3345"/>
                      <a:pt x="1073" y="3368"/>
                      <a:pt x="1063" y="3368"/>
                    </a:cubicBezTo>
                    <a:cubicBezTo>
                      <a:pt x="1056" y="3368"/>
                      <a:pt x="1055" y="3358"/>
                      <a:pt x="1067" y="3324"/>
                    </a:cubicBezTo>
                    <a:lnTo>
                      <a:pt x="1067" y="3324"/>
                    </a:lnTo>
                    <a:cubicBezTo>
                      <a:pt x="1050" y="3327"/>
                      <a:pt x="1034" y="3329"/>
                      <a:pt x="1019" y="3329"/>
                    </a:cubicBezTo>
                    <a:cubicBezTo>
                      <a:pt x="930" y="3329"/>
                      <a:pt x="857" y="3284"/>
                      <a:pt x="790" y="3284"/>
                    </a:cubicBezTo>
                    <a:cubicBezTo>
                      <a:pt x="775" y="3284"/>
                      <a:pt x="761" y="3286"/>
                      <a:pt x="747" y="3291"/>
                    </a:cubicBezTo>
                    <a:cubicBezTo>
                      <a:pt x="734" y="3206"/>
                      <a:pt x="675" y="3193"/>
                      <a:pt x="609" y="3187"/>
                    </a:cubicBezTo>
                    <a:cubicBezTo>
                      <a:pt x="544" y="3180"/>
                      <a:pt x="472" y="3174"/>
                      <a:pt x="452" y="3141"/>
                    </a:cubicBezTo>
                    <a:cubicBezTo>
                      <a:pt x="439" y="3128"/>
                      <a:pt x="439" y="3108"/>
                      <a:pt x="433" y="3095"/>
                    </a:cubicBezTo>
                    <a:cubicBezTo>
                      <a:pt x="433" y="3082"/>
                      <a:pt x="433" y="3069"/>
                      <a:pt x="433" y="3056"/>
                    </a:cubicBezTo>
                    <a:cubicBezTo>
                      <a:pt x="433" y="3049"/>
                      <a:pt x="426" y="3043"/>
                      <a:pt x="426" y="3036"/>
                    </a:cubicBezTo>
                    <a:lnTo>
                      <a:pt x="426" y="3030"/>
                    </a:lnTo>
                    <a:lnTo>
                      <a:pt x="419" y="3023"/>
                    </a:lnTo>
                    <a:cubicBezTo>
                      <a:pt x="419" y="3022"/>
                      <a:pt x="420" y="3021"/>
                      <a:pt x="420" y="3021"/>
                    </a:cubicBezTo>
                    <a:cubicBezTo>
                      <a:pt x="422" y="3021"/>
                      <a:pt x="426" y="3030"/>
                      <a:pt x="426" y="3030"/>
                    </a:cubicBezTo>
                    <a:cubicBezTo>
                      <a:pt x="426" y="3023"/>
                      <a:pt x="426" y="3023"/>
                      <a:pt x="426" y="3023"/>
                    </a:cubicBezTo>
                    <a:cubicBezTo>
                      <a:pt x="419" y="3010"/>
                      <a:pt x="413" y="3004"/>
                      <a:pt x="406" y="2997"/>
                    </a:cubicBezTo>
                    <a:cubicBezTo>
                      <a:pt x="380" y="3010"/>
                      <a:pt x="367" y="3017"/>
                      <a:pt x="361" y="3030"/>
                    </a:cubicBezTo>
                    <a:cubicBezTo>
                      <a:pt x="354" y="3023"/>
                      <a:pt x="341" y="3023"/>
                      <a:pt x="334" y="3023"/>
                    </a:cubicBezTo>
                    <a:cubicBezTo>
                      <a:pt x="374" y="3004"/>
                      <a:pt x="393" y="3004"/>
                      <a:pt x="400" y="2990"/>
                    </a:cubicBezTo>
                    <a:cubicBezTo>
                      <a:pt x="380" y="2971"/>
                      <a:pt x="387" y="2932"/>
                      <a:pt x="387" y="2899"/>
                    </a:cubicBezTo>
                    <a:cubicBezTo>
                      <a:pt x="387" y="2866"/>
                      <a:pt x="380" y="2833"/>
                      <a:pt x="321" y="2827"/>
                    </a:cubicBezTo>
                    <a:cubicBezTo>
                      <a:pt x="334" y="2814"/>
                      <a:pt x="380" y="2801"/>
                      <a:pt x="315" y="2801"/>
                    </a:cubicBezTo>
                    <a:cubicBezTo>
                      <a:pt x="308" y="2807"/>
                      <a:pt x="315" y="2814"/>
                      <a:pt x="295" y="2820"/>
                    </a:cubicBezTo>
                    <a:cubicBezTo>
                      <a:pt x="300" y="2806"/>
                      <a:pt x="308" y="2795"/>
                      <a:pt x="327" y="2795"/>
                    </a:cubicBezTo>
                    <a:cubicBezTo>
                      <a:pt x="334" y="2795"/>
                      <a:pt x="343" y="2797"/>
                      <a:pt x="354" y="2801"/>
                    </a:cubicBezTo>
                    <a:cubicBezTo>
                      <a:pt x="308" y="2775"/>
                      <a:pt x="341" y="2755"/>
                      <a:pt x="282" y="2742"/>
                    </a:cubicBezTo>
                    <a:cubicBezTo>
                      <a:pt x="328" y="2722"/>
                      <a:pt x="334" y="2637"/>
                      <a:pt x="243" y="2624"/>
                    </a:cubicBezTo>
                    <a:cubicBezTo>
                      <a:pt x="354" y="2604"/>
                      <a:pt x="210" y="2598"/>
                      <a:pt x="289" y="2578"/>
                    </a:cubicBezTo>
                    <a:cubicBezTo>
                      <a:pt x="223" y="2578"/>
                      <a:pt x="236" y="2539"/>
                      <a:pt x="249" y="2519"/>
                    </a:cubicBezTo>
                    <a:lnTo>
                      <a:pt x="249" y="2519"/>
                    </a:lnTo>
                    <a:cubicBezTo>
                      <a:pt x="244" y="2522"/>
                      <a:pt x="236" y="2524"/>
                      <a:pt x="229" y="2524"/>
                    </a:cubicBezTo>
                    <a:cubicBezTo>
                      <a:pt x="218" y="2524"/>
                      <a:pt x="207" y="2521"/>
                      <a:pt x="204" y="2513"/>
                    </a:cubicBezTo>
                    <a:cubicBezTo>
                      <a:pt x="262" y="2506"/>
                      <a:pt x="334" y="2461"/>
                      <a:pt x="249" y="2454"/>
                    </a:cubicBezTo>
                    <a:lnTo>
                      <a:pt x="249" y="2454"/>
                    </a:lnTo>
                    <a:cubicBezTo>
                      <a:pt x="243" y="2467"/>
                      <a:pt x="282" y="2467"/>
                      <a:pt x="256" y="2474"/>
                    </a:cubicBezTo>
                    <a:cubicBezTo>
                      <a:pt x="184" y="2474"/>
                      <a:pt x="256" y="2454"/>
                      <a:pt x="171" y="2454"/>
                    </a:cubicBezTo>
                    <a:lnTo>
                      <a:pt x="289" y="2447"/>
                    </a:lnTo>
                    <a:cubicBezTo>
                      <a:pt x="262" y="2389"/>
                      <a:pt x="177" y="2369"/>
                      <a:pt x="269" y="2323"/>
                    </a:cubicBezTo>
                    <a:cubicBezTo>
                      <a:pt x="158" y="2271"/>
                      <a:pt x="308" y="2192"/>
                      <a:pt x="243" y="2146"/>
                    </a:cubicBezTo>
                    <a:cubicBezTo>
                      <a:pt x="236" y="2142"/>
                      <a:pt x="230" y="2140"/>
                      <a:pt x="224" y="2140"/>
                    </a:cubicBezTo>
                    <a:cubicBezTo>
                      <a:pt x="211" y="2140"/>
                      <a:pt x="200" y="2146"/>
                      <a:pt x="192" y="2146"/>
                    </a:cubicBezTo>
                    <a:cubicBezTo>
                      <a:pt x="188" y="2146"/>
                      <a:pt x="186" y="2145"/>
                      <a:pt x="184" y="2140"/>
                    </a:cubicBezTo>
                    <a:cubicBezTo>
                      <a:pt x="184" y="2140"/>
                      <a:pt x="236" y="2127"/>
                      <a:pt x="236" y="2127"/>
                    </a:cubicBezTo>
                    <a:cubicBezTo>
                      <a:pt x="249" y="2114"/>
                      <a:pt x="217" y="2101"/>
                      <a:pt x="217" y="2101"/>
                    </a:cubicBezTo>
                    <a:cubicBezTo>
                      <a:pt x="217" y="2094"/>
                      <a:pt x="230" y="2042"/>
                      <a:pt x="184" y="2016"/>
                    </a:cubicBezTo>
                    <a:cubicBezTo>
                      <a:pt x="249" y="1976"/>
                      <a:pt x="230" y="1904"/>
                      <a:pt x="191" y="1885"/>
                    </a:cubicBezTo>
                    <a:lnTo>
                      <a:pt x="191" y="1885"/>
                    </a:lnTo>
                    <a:cubicBezTo>
                      <a:pt x="193" y="1886"/>
                      <a:pt x="196" y="1886"/>
                      <a:pt x="199" y="1886"/>
                    </a:cubicBezTo>
                    <a:cubicBezTo>
                      <a:pt x="231" y="1886"/>
                      <a:pt x="269" y="1824"/>
                      <a:pt x="197" y="1806"/>
                    </a:cubicBezTo>
                    <a:cubicBezTo>
                      <a:pt x="269" y="1760"/>
                      <a:pt x="262" y="1675"/>
                      <a:pt x="256" y="1610"/>
                    </a:cubicBezTo>
                    <a:cubicBezTo>
                      <a:pt x="256" y="1526"/>
                      <a:pt x="243" y="1435"/>
                      <a:pt x="249" y="1364"/>
                    </a:cubicBezTo>
                    <a:lnTo>
                      <a:pt x="249" y="1364"/>
                    </a:lnTo>
                    <a:cubicBezTo>
                      <a:pt x="246" y="1367"/>
                      <a:pt x="228" y="1372"/>
                      <a:pt x="212" y="1372"/>
                    </a:cubicBezTo>
                    <a:cubicBezTo>
                      <a:pt x="201" y="1372"/>
                      <a:pt x="191" y="1369"/>
                      <a:pt x="191" y="1361"/>
                    </a:cubicBezTo>
                    <a:cubicBezTo>
                      <a:pt x="191" y="1357"/>
                      <a:pt x="199" y="1355"/>
                      <a:pt x="211" y="1355"/>
                    </a:cubicBezTo>
                    <a:cubicBezTo>
                      <a:pt x="224" y="1355"/>
                      <a:pt x="241" y="1357"/>
                      <a:pt x="253" y="1357"/>
                    </a:cubicBezTo>
                    <a:cubicBezTo>
                      <a:pt x="260" y="1357"/>
                      <a:pt x="266" y="1356"/>
                      <a:pt x="269" y="1355"/>
                    </a:cubicBezTo>
                    <a:cubicBezTo>
                      <a:pt x="230" y="1244"/>
                      <a:pt x="256" y="1132"/>
                      <a:pt x="282" y="1021"/>
                    </a:cubicBezTo>
                    <a:cubicBezTo>
                      <a:pt x="308" y="917"/>
                      <a:pt x="328" y="792"/>
                      <a:pt x="289" y="661"/>
                    </a:cubicBezTo>
                    <a:cubicBezTo>
                      <a:pt x="374" y="622"/>
                      <a:pt x="380" y="498"/>
                      <a:pt x="400" y="472"/>
                    </a:cubicBezTo>
                    <a:cubicBezTo>
                      <a:pt x="446" y="413"/>
                      <a:pt x="348" y="308"/>
                      <a:pt x="367" y="243"/>
                    </a:cubicBezTo>
                    <a:lnTo>
                      <a:pt x="367" y="243"/>
                    </a:lnTo>
                    <a:cubicBezTo>
                      <a:pt x="367" y="243"/>
                      <a:pt x="406" y="256"/>
                      <a:pt x="406" y="256"/>
                    </a:cubicBezTo>
                    <a:cubicBezTo>
                      <a:pt x="387" y="230"/>
                      <a:pt x="413" y="236"/>
                      <a:pt x="367" y="217"/>
                    </a:cubicBezTo>
                    <a:cubicBezTo>
                      <a:pt x="426" y="184"/>
                      <a:pt x="419" y="131"/>
                      <a:pt x="406" y="86"/>
                    </a:cubicBezTo>
                    <a:cubicBezTo>
                      <a:pt x="393" y="46"/>
                      <a:pt x="380" y="14"/>
                      <a:pt x="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6"/>
              <p:cNvSpPr/>
              <p:nvPr/>
            </p:nvSpPr>
            <p:spPr>
              <a:xfrm>
                <a:off x="2786210" y="3215559"/>
                <a:ext cx="1338" cy="1338"/>
              </a:xfrm>
              <a:custGeom>
                <a:avLst/>
                <a:gdLst/>
                <a:ahLst/>
                <a:cxnLst/>
                <a:rect l="l" t="t" r="r" b="b"/>
                <a:pathLst>
                  <a:path w="14" h="14" extrusionOk="0">
                    <a:moveTo>
                      <a:pt x="13" y="0"/>
                    </a:moveTo>
                    <a:cubicBezTo>
                      <a:pt x="7" y="0"/>
                      <a:pt x="7" y="7"/>
                      <a:pt x="0" y="13"/>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6"/>
              <p:cNvSpPr/>
              <p:nvPr/>
            </p:nvSpPr>
            <p:spPr>
              <a:xfrm>
                <a:off x="2679292" y="3025514"/>
                <a:ext cx="318938" cy="370151"/>
              </a:xfrm>
              <a:custGeom>
                <a:avLst/>
                <a:gdLst/>
                <a:ahLst/>
                <a:cxnLst/>
                <a:rect l="l" t="t" r="r" b="b"/>
                <a:pathLst>
                  <a:path w="3338" h="3874" extrusionOk="0">
                    <a:moveTo>
                      <a:pt x="243" y="1571"/>
                    </a:moveTo>
                    <a:lnTo>
                      <a:pt x="243" y="1571"/>
                    </a:lnTo>
                    <a:cubicBezTo>
                      <a:pt x="243" y="1571"/>
                      <a:pt x="243" y="1572"/>
                      <a:pt x="243" y="1573"/>
                    </a:cubicBezTo>
                    <a:lnTo>
                      <a:pt x="243" y="1573"/>
                    </a:lnTo>
                    <a:cubicBezTo>
                      <a:pt x="243" y="1572"/>
                      <a:pt x="243" y="1571"/>
                      <a:pt x="243" y="1571"/>
                    </a:cubicBezTo>
                    <a:close/>
                    <a:moveTo>
                      <a:pt x="602" y="3190"/>
                    </a:moveTo>
                    <a:cubicBezTo>
                      <a:pt x="617" y="3190"/>
                      <a:pt x="622" y="3200"/>
                      <a:pt x="622" y="3213"/>
                    </a:cubicBezTo>
                    <a:cubicBezTo>
                      <a:pt x="641" y="3213"/>
                      <a:pt x="615" y="3221"/>
                      <a:pt x="592" y="3221"/>
                    </a:cubicBezTo>
                    <a:cubicBezTo>
                      <a:pt x="576" y="3221"/>
                      <a:pt x="561" y="3216"/>
                      <a:pt x="570" y="3200"/>
                    </a:cubicBezTo>
                    <a:cubicBezTo>
                      <a:pt x="584" y="3193"/>
                      <a:pt x="594" y="3190"/>
                      <a:pt x="602" y="3190"/>
                    </a:cubicBezTo>
                    <a:close/>
                    <a:moveTo>
                      <a:pt x="2251" y="3802"/>
                    </a:moveTo>
                    <a:lnTo>
                      <a:pt x="2251" y="3802"/>
                    </a:lnTo>
                    <a:cubicBezTo>
                      <a:pt x="2250" y="3802"/>
                      <a:pt x="2249" y="3803"/>
                      <a:pt x="2247" y="3804"/>
                    </a:cubicBezTo>
                    <a:lnTo>
                      <a:pt x="2247" y="3804"/>
                    </a:lnTo>
                    <a:cubicBezTo>
                      <a:pt x="2249" y="3803"/>
                      <a:pt x="2250" y="3803"/>
                      <a:pt x="2251" y="3802"/>
                    </a:cubicBezTo>
                    <a:close/>
                    <a:moveTo>
                      <a:pt x="197" y="0"/>
                    </a:moveTo>
                    <a:cubicBezTo>
                      <a:pt x="197" y="1"/>
                      <a:pt x="230" y="14"/>
                      <a:pt x="230" y="20"/>
                    </a:cubicBezTo>
                    <a:cubicBezTo>
                      <a:pt x="230" y="46"/>
                      <a:pt x="203" y="79"/>
                      <a:pt x="184" y="112"/>
                    </a:cubicBezTo>
                    <a:cubicBezTo>
                      <a:pt x="164" y="151"/>
                      <a:pt x="158" y="184"/>
                      <a:pt x="184" y="210"/>
                    </a:cubicBezTo>
                    <a:cubicBezTo>
                      <a:pt x="171" y="207"/>
                      <a:pt x="164" y="207"/>
                      <a:pt x="157" y="207"/>
                    </a:cubicBezTo>
                    <a:cubicBezTo>
                      <a:pt x="149" y="207"/>
                      <a:pt x="141" y="207"/>
                      <a:pt x="125" y="203"/>
                    </a:cubicBezTo>
                    <a:lnTo>
                      <a:pt x="125" y="203"/>
                    </a:lnTo>
                    <a:cubicBezTo>
                      <a:pt x="92" y="341"/>
                      <a:pt x="158" y="511"/>
                      <a:pt x="46" y="635"/>
                    </a:cubicBezTo>
                    <a:cubicBezTo>
                      <a:pt x="138" y="681"/>
                      <a:pt x="46" y="733"/>
                      <a:pt x="40" y="792"/>
                    </a:cubicBezTo>
                    <a:cubicBezTo>
                      <a:pt x="34" y="824"/>
                      <a:pt x="58" y="916"/>
                      <a:pt x="71" y="917"/>
                    </a:cubicBezTo>
                    <a:lnTo>
                      <a:pt x="71" y="917"/>
                    </a:lnTo>
                    <a:cubicBezTo>
                      <a:pt x="25" y="928"/>
                      <a:pt x="65" y="960"/>
                      <a:pt x="40" y="960"/>
                    </a:cubicBezTo>
                    <a:cubicBezTo>
                      <a:pt x="34" y="960"/>
                      <a:pt x="26" y="959"/>
                      <a:pt x="14" y="956"/>
                    </a:cubicBezTo>
                    <a:lnTo>
                      <a:pt x="14" y="956"/>
                    </a:lnTo>
                    <a:cubicBezTo>
                      <a:pt x="66" y="975"/>
                      <a:pt x="14" y="988"/>
                      <a:pt x="73" y="1008"/>
                    </a:cubicBezTo>
                    <a:cubicBezTo>
                      <a:pt x="33" y="1008"/>
                      <a:pt x="40" y="1060"/>
                      <a:pt x="79" y="1100"/>
                    </a:cubicBezTo>
                    <a:cubicBezTo>
                      <a:pt x="53" y="1100"/>
                      <a:pt x="20" y="1100"/>
                      <a:pt x="20" y="1106"/>
                    </a:cubicBezTo>
                    <a:cubicBezTo>
                      <a:pt x="112" y="1152"/>
                      <a:pt x="1" y="1198"/>
                      <a:pt x="86" y="1230"/>
                    </a:cubicBezTo>
                    <a:cubicBezTo>
                      <a:pt x="46" y="1283"/>
                      <a:pt x="73" y="1453"/>
                      <a:pt x="92" y="1584"/>
                    </a:cubicBezTo>
                    <a:cubicBezTo>
                      <a:pt x="79" y="1584"/>
                      <a:pt x="69" y="1578"/>
                      <a:pt x="62" y="1578"/>
                    </a:cubicBezTo>
                    <a:cubicBezTo>
                      <a:pt x="58" y="1578"/>
                      <a:pt x="55" y="1579"/>
                      <a:pt x="53" y="1584"/>
                    </a:cubicBezTo>
                    <a:cubicBezTo>
                      <a:pt x="112" y="1701"/>
                      <a:pt x="14" y="1800"/>
                      <a:pt x="145" y="1865"/>
                    </a:cubicBezTo>
                    <a:cubicBezTo>
                      <a:pt x="140" y="1865"/>
                      <a:pt x="136" y="1865"/>
                      <a:pt x="133" y="1865"/>
                    </a:cubicBezTo>
                    <a:cubicBezTo>
                      <a:pt x="60" y="1865"/>
                      <a:pt x="122" y="1924"/>
                      <a:pt x="53" y="1924"/>
                    </a:cubicBezTo>
                    <a:cubicBezTo>
                      <a:pt x="151" y="1976"/>
                      <a:pt x="73" y="2061"/>
                      <a:pt x="60" y="2166"/>
                    </a:cubicBezTo>
                    <a:cubicBezTo>
                      <a:pt x="46" y="2277"/>
                      <a:pt x="105" y="2388"/>
                      <a:pt x="138" y="2480"/>
                    </a:cubicBezTo>
                    <a:cubicBezTo>
                      <a:pt x="151" y="2519"/>
                      <a:pt x="203" y="2539"/>
                      <a:pt x="138" y="2545"/>
                    </a:cubicBezTo>
                    <a:cubicBezTo>
                      <a:pt x="132" y="2565"/>
                      <a:pt x="164" y="2558"/>
                      <a:pt x="177" y="2565"/>
                    </a:cubicBezTo>
                    <a:cubicBezTo>
                      <a:pt x="105" y="2663"/>
                      <a:pt x="138" y="2774"/>
                      <a:pt x="243" y="2807"/>
                    </a:cubicBezTo>
                    <a:cubicBezTo>
                      <a:pt x="217" y="2820"/>
                      <a:pt x="190" y="2827"/>
                      <a:pt x="171" y="2827"/>
                    </a:cubicBezTo>
                    <a:cubicBezTo>
                      <a:pt x="184" y="2853"/>
                      <a:pt x="275" y="2873"/>
                      <a:pt x="190" y="2879"/>
                    </a:cubicBezTo>
                    <a:cubicBezTo>
                      <a:pt x="256" y="2951"/>
                      <a:pt x="295" y="2984"/>
                      <a:pt x="328" y="3030"/>
                    </a:cubicBezTo>
                    <a:cubicBezTo>
                      <a:pt x="360" y="3069"/>
                      <a:pt x="387" y="3115"/>
                      <a:pt x="432" y="3200"/>
                    </a:cubicBezTo>
                    <a:cubicBezTo>
                      <a:pt x="452" y="3187"/>
                      <a:pt x="472" y="3167"/>
                      <a:pt x="485" y="3167"/>
                    </a:cubicBezTo>
                    <a:cubicBezTo>
                      <a:pt x="480" y="3191"/>
                      <a:pt x="511" y="3274"/>
                      <a:pt x="549" y="3274"/>
                    </a:cubicBezTo>
                    <a:cubicBezTo>
                      <a:pt x="562" y="3274"/>
                      <a:pt x="576" y="3264"/>
                      <a:pt x="589" y="3239"/>
                    </a:cubicBezTo>
                    <a:lnTo>
                      <a:pt x="589" y="3239"/>
                    </a:lnTo>
                    <a:cubicBezTo>
                      <a:pt x="605" y="3260"/>
                      <a:pt x="584" y="3301"/>
                      <a:pt x="600" y="3301"/>
                    </a:cubicBezTo>
                    <a:cubicBezTo>
                      <a:pt x="604" y="3301"/>
                      <a:pt x="611" y="3298"/>
                      <a:pt x="622" y="3291"/>
                    </a:cubicBezTo>
                    <a:lnTo>
                      <a:pt x="622" y="3291"/>
                    </a:lnTo>
                    <a:cubicBezTo>
                      <a:pt x="592" y="3331"/>
                      <a:pt x="591" y="3345"/>
                      <a:pt x="601" y="3345"/>
                    </a:cubicBezTo>
                    <a:cubicBezTo>
                      <a:pt x="611" y="3345"/>
                      <a:pt x="634" y="3328"/>
                      <a:pt x="646" y="3309"/>
                    </a:cubicBezTo>
                    <a:lnTo>
                      <a:pt x="646" y="3309"/>
                    </a:lnTo>
                    <a:cubicBezTo>
                      <a:pt x="631" y="3337"/>
                      <a:pt x="653" y="3339"/>
                      <a:pt x="616" y="3376"/>
                    </a:cubicBezTo>
                    <a:cubicBezTo>
                      <a:pt x="714" y="3409"/>
                      <a:pt x="845" y="3474"/>
                      <a:pt x="962" y="3566"/>
                    </a:cubicBezTo>
                    <a:cubicBezTo>
                      <a:pt x="1004" y="3558"/>
                      <a:pt x="1039" y="3555"/>
                      <a:pt x="1070" y="3555"/>
                    </a:cubicBezTo>
                    <a:cubicBezTo>
                      <a:pt x="1119" y="3555"/>
                      <a:pt x="1158" y="3563"/>
                      <a:pt x="1198" y="3579"/>
                    </a:cubicBezTo>
                    <a:cubicBezTo>
                      <a:pt x="1263" y="3605"/>
                      <a:pt x="1329" y="3651"/>
                      <a:pt x="1414" y="3690"/>
                    </a:cubicBezTo>
                    <a:cubicBezTo>
                      <a:pt x="1419" y="3686"/>
                      <a:pt x="1425" y="3684"/>
                      <a:pt x="1431" y="3684"/>
                    </a:cubicBezTo>
                    <a:cubicBezTo>
                      <a:pt x="1445" y="3684"/>
                      <a:pt x="1460" y="3693"/>
                      <a:pt x="1473" y="3693"/>
                    </a:cubicBezTo>
                    <a:cubicBezTo>
                      <a:pt x="1487" y="3693"/>
                      <a:pt x="1501" y="3683"/>
                      <a:pt x="1512" y="3645"/>
                    </a:cubicBezTo>
                    <a:lnTo>
                      <a:pt x="1512" y="3645"/>
                    </a:lnTo>
                    <a:cubicBezTo>
                      <a:pt x="1509" y="3670"/>
                      <a:pt x="1521" y="3677"/>
                      <a:pt x="1536" y="3677"/>
                    </a:cubicBezTo>
                    <a:cubicBezTo>
                      <a:pt x="1556" y="3677"/>
                      <a:pt x="1583" y="3664"/>
                      <a:pt x="1590" y="3664"/>
                    </a:cubicBezTo>
                    <a:cubicBezTo>
                      <a:pt x="1577" y="3664"/>
                      <a:pt x="1571" y="3651"/>
                      <a:pt x="1564" y="3625"/>
                    </a:cubicBezTo>
                    <a:lnTo>
                      <a:pt x="1564" y="3625"/>
                    </a:lnTo>
                    <a:cubicBezTo>
                      <a:pt x="1590" y="3638"/>
                      <a:pt x="1597" y="3625"/>
                      <a:pt x="1604" y="3651"/>
                    </a:cubicBezTo>
                    <a:cubicBezTo>
                      <a:pt x="1584" y="3658"/>
                      <a:pt x="1604" y="3677"/>
                      <a:pt x="1584" y="3703"/>
                    </a:cubicBezTo>
                    <a:cubicBezTo>
                      <a:pt x="1600" y="3683"/>
                      <a:pt x="1615" y="3676"/>
                      <a:pt x="1629" y="3676"/>
                    </a:cubicBezTo>
                    <a:cubicBezTo>
                      <a:pt x="1655" y="3676"/>
                      <a:pt x="1678" y="3700"/>
                      <a:pt x="1694" y="3700"/>
                    </a:cubicBezTo>
                    <a:cubicBezTo>
                      <a:pt x="1704" y="3700"/>
                      <a:pt x="1711" y="3690"/>
                      <a:pt x="1715" y="3658"/>
                    </a:cubicBezTo>
                    <a:cubicBezTo>
                      <a:pt x="1723" y="3708"/>
                      <a:pt x="1728" y="3724"/>
                      <a:pt x="1736" y="3724"/>
                    </a:cubicBezTo>
                    <a:cubicBezTo>
                      <a:pt x="1747" y="3724"/>
                      <a:pt x="1762" y="3689"/>
                      <a:pt x="1793" y="3677"/>
                    </a:cubicBezTo>
                    <a:lnTo>
                      <a:pt x="1793" y="3677"/>
                    </a:lnTo>
                    <a:cubicBezTo>
                      <a:pt x="1778" y="3707"/>
                      <a:pt x="1792" y="3712"/>
                      <a:pt x="1811" y="3712"/>
                    </a:cubicBezTo>
                    <a:cubicBezTo>
                      <a:pt x="1821" y="3712"/>
                      <a:pt x="1832" y="3711"/>
                      <a:pt x="1841" y="3711"/>
                    </a:cubicBezTo>
                    <a:cubicBezTo>
                      <a:pt x="1861" y="3711"/>
                      <a:pt x="1873" y="3717"/>
                      <a:pt x="1846" y="3756"/>
                    </a:cubicBezTo>
                    <a:cubicBezTo>
                      <a:pt x="1857" y="3752"/>
                      <a:pt x="1866" y="3750"/>
                      <a:pt x="1874" y="3750"/>
                    </a:cubicBezTo>
                    <a:cubicBezTo>
                      <a:pt x="1919" y="3750"/>
                      <a:pt x="1928" y="3803"/>
                      <a:pt x="1983" y="3808"/>
                    </a:cubicBezTo>
                    <a:cubicBezTo>
                      <a:pt x="1990" y="3782"/>
                      <a:pt x="1990" y="3749"/>
                      <a:pt x="1996" y="3749"/>
                    </a:cubicBezTo>
                    <a:cubicBezTo>
                      <a:pt x="2005" y="3771"/>
                      <a:pt x="2012" y="3781"/>
                      <a:pt x="2017" y="3781"/>
                    </a:cubicBezTo>
                    <a:cubicBezTo>
                      <a:pt x="2022" y="3781"/>
                      <a:pt x="2025" y="3770"/>
                      <a:pt x="2029" y="3749"/>
                    </a:cubicBezTo>
                    <a:cubicBezTo>
                      <a:pt x="2036" y="3778"/>
                      <a:pt x="2060" y="3794"/>
                      <a:pt x="2084" y="3794"/>
                    </a:cubicBezTo>
                    <a:cubicBezTo>
                      <a:pt x="2105" y="3794"/>
                      <a:pt x="2124" y="3783"/>
                      <a:pt x="2133" y="3756"/>
                    </a:cubicBezTo>
                    <a:cubicBezTo>
                      <a:pt x="2141" y="3803"/>
                      <a:pt x="2166" y="3819"/>
                      <a:pt x="2194" y="3819"/>
                    </a:cubicBezTo>
                    <a:cubicBezTo>
                      <a:pt x="2211" y="3819"/>
                      <a:pt x="2230" y="3813"/>
                      <a:pt x="2247" y="3804"/>
                    </a:cubicBezTo>
                    <a:lnTo>
                      <a:pt x="2247" y="3804"/>
                    </a:lnTo>
                    <a:cubicBezTo>
                      <a:pt x="2247" y="3804"/>
                      <a:pt x="2247" y="3804"/>
                      <a:pt x="2247" y="3804"/>
                    </a:cubicBezTo>
                    <a:cubicBezTo>
                      <a:pt x="2236" y="3804"/>
                      <a:pt x="2226" y="3762"/>
                      <a:pt x="2238" y="3762"/>
                    </a:cubicBezTo>
                    <a:lnTo>
                      <a:pt x="2238" y="3762"/>
                    </a:lnTo>
                    <a:cubicBezTo>
                      <a:pt x="2245" y="3782"/>
                      <a:pt x="2245" y="3795"/>
                      <a:pt x="2251" y="3802"/>
                    </a:cubicBezTo>
                    <a:cubicBezTo>
                      <a:pt x="2261" y="3825"/>
                      <a:pt x="2279" y="3834"/>
                      <a:pt x="2296" y="3834"/>
                    </a:cubicBezTo>
                    <a:cubicBezTo>
                      <a:pt x="2323" y="3834"/>
                      <a:pt x="2349" y="3812"/>
                      <a:pt x="2349" y="3788"/>
                    </a:cubicBezTo>
                    <a:cubicBezTo>
                      <a:pt x="2381" y="3827"/>
                      <a:pt x="2416" y="3848"/>
                      <a:pt x="2446" y="3848"/>
                    </a:cubicBezTo>
                    <a:cubicBezTo>
                      <a:pt x="2472" y="3848"/>
                      <a:pt x="2494" y="3832"/>
                      <a:pt x="2506" y="3795"/>
                    </a:cubicBezTo>
                    <a:cubicBezTo>
                      <a:pt x="2512" y="3826"/>
                      <a:pt x="2521" y="3838"/>
                      <a:pt x="2531" y="3838"/>
                    </a:cubicBezTo>
                    <a:cubicBezTo>
                      <a:pt x="2543" y="3838"/>
                      <a:pt x="2555" y="3817"/>
                      <a:pt x="2559" y="3795"/>
                    </a:cubicBezTo>
                    <a:cubicBezTo>
                      <a:pt x="2582" y="3846"/>
                      <a:pt x="2617" y="3873"/>
                      <a:pt x="2657" y="3873"/>
                    </a:cubicBezTo>
                    <a:cubicBezTo>
                      <a:pt x="2684" y="3873"/>
                      <a:pt x="2713" y="3861"/>
                      <a:pt x="2742" y="3834"/>
                    </a:cubicBezTo>
                    <a:cubicBezTo>
                      <a:pt x="2745" y="3863"/>
                      <a:pt x="2754" y="3873"/>
                      <a:pt x="2766" y="3873"/>
                    </a:cubicBezTo>
                    <a:cubicBezTo>
                      <a:pt x="2782" y="3873"/>
                      <a:pt x="2805" y="3856"/>
                      <a:pt x="2827" y="3841"/>
                    </a:cubicBezTo>
                    <a:cubicBezTo>
                      <a:pt x="2848" y="3827"/>
                      <a:pt x="2870" y="3811"/>
                      <a:pt x="2891" y="3811"/>
                    </a:cubicBezTo>
                    <a:cubicBezTo>
                      <a:pt x="2909" y="3811"/>
                      <a:pt x="2926" y="3824"/>
                      <a:pt x="2938" y="3860"/>
                    </a:cubicBezTo>
                    <a:cubicBezTo>
                      <a:pt x="2940" y="3840"/>
                      <a:pt x="2946" y="3836"/>
                      <a:pt x="2952" y="3836"/>
                    </a:cubicBezTo>
                    <a:cubicBezTo>
                      <a:pt x="2957" y="3836"/>
                      <a:pt x="2961" y="3838"/>
                      <a:pt x="2966" y="3838"/>
                    </a:cubicBezTo>
                    <a:cubicBezTo>
                      <a:pt x="2976" y="3838"/>
                      <a:pt x="2985" y="3832"/>
                      <a:pt x="2990" y="3795"/>
                    </a:cubicBezTo>
                    <a:cubicBezTo>
                      <a:pt x="2999" y="3807"/>
                      <a:pt x="3011" y="3813"/>
                      <a:pt x="3023" y="3813"/>
                    </a:cubicBezTo>
                    <a:cubicBezTo>
                      <a:pt x="3038" y="3813"/>
                      <a:pt x="3055" y="3804"/>
                      <a:pt x="3069" y="3782"/>
                    </a:cubicBezTo>
                    <a:cubicBezTo>
                      <a:pt x="3088" y="3814"/>
                      <a:pt x="3116" y="3827"/>
                      <a:pt x="3146" y="3827"/>
                    </a:cubicBezTo>
                    <a:cubicBezTo>
                      <a:pt x="3178" y="3827"/>
                      <a:pt x="3212" y="3812"/>
                      <a:pt x="3239" y="3788"/>
                    </a:cubicBezTo>
                    <a:cubicBezTo>
                      <a:pt x="3257" y="3811"/>
                      <a:pt x="3267" y="3819"/>
                      <a:pt x="3277" y="3819"/>
                    </a:cubicBezTo>
                    <a:cubicBezTo>
                      <a:pt x="3293" y="3819"/>
                      <a:pt x="3305" y="3798"/>
                      <a:pt x="3337" y="3782"/>
                    </a:cubicBezTo>
                    <a:cubicBezTo>
                      <a:pt x="3331" y="3775"/>
                      <a:pt x="3291" y="3775"/>
                      <a:pt x="3298" y="3736"/>
                    </a:cubicBezTo>
                    <a:lnTo>
                      <a:pt x="3298" y="3736"/>
                    </a:lnTo>
                    <a:cubicBezTo>
                      <a:pt x="3301" y="3744"/>
                      <a:pt x="3306" y="3748"/>
                      <a:pt x="3310" y="3748"/>
                    </a:cubicBezTo>
                    <a:cubicBezTo>
                      <a:pt x="3316" y="3748"/>
                      <a:pt x="3321" y="3741"/>
                      <a:pt x="3318" y="3730"/>
                    </a:cubicBezTo>
                    <a:cubicBezTo>
                      <a:pt x="3285" y="3730"/>
                      <a:pt x="3324" y="3716"/>
                      <a:pt x="3318" y="3690"/>
                    </a:cubicBezTo>
                    <a:cubicBezTo>
                      <a:pt x="3311" y="3684"/>
                      <a:pt x="3311" y="3671"/>
                      <a:pt x="3311" y="3651"/>
                    </a:cubicBezTo>
                    <a:cubicBezTo>
                      <a:pt x="3301" y="3651"/>
                      <a:pt x="3292" y="3651"/>
                      <a:pt x="3285" y="3651"/>
                    </a:cubicBezTo>
                    <a:cubicBezTo>
                      <a:pt x="3259" y="3651"/>
                      <a:pt x="3248" y="3655"/>
                      <a:pt x="3233" y="3690"/>
                    </a:cubicBezTo>
                    <a:cubicBezTo>
                      <a:pt x="3242" y="3663"/>
                      <a:pt x="3220" y="3646"/>
                      <a:pt x="3207" y="3646"/>
                    </a:cubicBezTo>
                    <a:cubicBezTo>
                      <a:pt x="3202" y="3646"/>
                      <a:pt x="3198" y="3649"/>
                      <a:pt x="3200" y="3658"/>
                    </a:cubicBezTo>
                    <a:cubicBezTo>
                      <a:pt x="3206" y="3658"/>
                      <a:pt x="3233" y="3716"/>
                      <a:pt x="3219" y="3716"/>
                    </a:cubicBezTo>
                    <a:cubicBezTo>
                      <a:pt x="3213" y="3677"/>
                      <a:pt x="3187" y="3723"/>
                      <a:pt x="3187" y="3645"/>
                    </a:cubicBezTo>
                    <a:cubicBezTo>
                      <a:pt x="3175" y="3641"/>
                      <a:pt x="3164" y="3640"/>
                      <a:pt x="3151" y="3640"/>
                    </a:cubicBezTo>
                    <a:cubicBezTo>
                      <a:pt x="3092" y="3640"/>
                      <a:pt x="3024" y="3673"/>
                      <a:pt x="2964" y="3684"/>
                    </a:cubicBezTo>
                    <a:cubicBezTo>
                      <a:pt x="2962" y="3684"/>
                      <a:pt x="2960" y="3684"/>
                      <a:pt x="2957" y="3684"/>
                    </a:cubicBezTo>
                    <a:cubicBezTo>
                      <a:pt x="2923" y="3684"/>
                      <a:pt x="2873" y="3660"/>
                      <a:pt x="2835" y="3660"/>
                    </a:cubicBezTo>
                    <a:cubicBezTo>
                      <a:pt x="2813" y="3660"/>
                      <a:pt x="2795" y="3669"/>
                      <a:pt x="2788" y="3696"/>
                    </a:cubicBezTo>
                    <a:lnTo>
                      <a:pt x="2788" y="3696"/>
                    </a:lnTo>
                    <a:cubicBezTo>
                      <a:pt x="2788" y="3696"/>
                      <a:pt x="2788" y="3696"/>
                      <a:pt x="2788" y="3696"/>
                    </a:cubicBezTo>
                    <a:cubicBezTo>
                      <a:pt x="2791" y="3696"/>
                      <a:pt x="2813" y="3736"/>
                      <a:pt x="2794" y="3736"/>
                    </a:cubicBezTo>
                    <a:cubicBezTo>
                      <a:pt x="2794" y="3736"/>
                      <a:pt x="2791" y="3714"/>
                      <a:pt x="2788" y="3697"/>
                    </a:cubicBezTo>
                    <a:lnTo>
                      <a:pt x="2788" y="3697"/>
                    </a:lnTo>
                    <a:cubicBezTo>
                      <a:pt x="2788" y="3697"/>
                      <a:pt x="2788" y="3697"/>
                      <a:pt x="2788" y="3697"/>
                    </a:cubicBezTo>
                    <a:cubicBezTo>
                      <a:pt x="2788" y="3697"/>
                      <a:pt x="2788" y="3697"/>
                      <a:pt x="2788" y="3697"/>
                    </a:cubicBezTo>
                    <a:lnTo>
                      <a:pt x="2788" y="3697"/>
                    </a:lnTo>
                    <a:cubicBezTo>
                      <a:pt x="2788" y="3697"/>
                      <a:pt x="2788" y="3697"/>
                      <a:pt x="2788" y="3697"/>
                    </a:cubicBezTo>
                    <a:lnTo>
                      <a:pt x="2788" y="3697"/>
                    </a:lnTo>
                    <a:cubicBezTo>
                      <a:pt x="2788" y="3697"/>
                      <a:pt x="2788" y="3696"/>
                      <a:pt x="2788" y="3696"/>
                    </a:cubicBezTo>
                    <a:lnTo>
                      <a:pt x="2788" y="3696"/>
                    </a:lnTo>
                    <a:cubicBezTo>
                      <a:pt x="2788" y="3696"/>
                      <a:pt x="2788" y="3696"/>
                      <a:pt x="2788" y="3697"/>
                    </a:cubicBezTo>
                    <a:lnTo>
                      <a:pt x="2788" y="3697"/>
                    </a:lnTo>
                    <a:cubicBezTo>
                      <a:pt x="2786" y="3687"/>
                      <a:pt x="2783" y="3680"/>
                      <a:pt x="2781" y="3677"/>
                    </a:cubicBezTo>
                    <a:cubicBezTo>
                      <a:pt x="2759" y="3654"/>
                      <a:pt x="2731" y="3646"/>
                      <a:pt x="2701" y="3646"/>
                    </a:cubicBezTo>
                    <a:cubicBezTo>
                      <a:pt x="2649" y="3646"/>
                      <a:pt x="2590" y="3668"/>
                      <a:pt x="2542" y="3668"/>
                    </a:cubicBezTo>
                    <a:cubicBezTo>
                      <a:pt x="2518" y="3668"/>
                      <a:pt x="2496" y="3662"/>
                      <a:pt x="2480" y="3645"/>
                    </a:cubicBezTo>
                    <a:cubicBezTo>
                      <a:pt x="2480" y="3664"/>
                      <a:pt x="2480" y="3697"/>
                      <a:pt x="2467" y="3697"/>
                    </a:cubicBezTo>
                    <a:cubicBezTo>
                      <a:pt x="2464" y="3667"/>
                      <a:pt x="2443" y="3653"/>
                      <a:pt x="2423" y="3653"/>
                    </a:cubicBezTo>
                    <a:cubicBezTo>
                      <a:pt x="2403" y="3653"/>
                      <a:pt x="2385" y="3667"/>
                      <a:pt x="2389" y="3697"/>
                    </a:cubicBezTo>
                    <a:cubicBezTo>
                      <a:pt x="2385" y="3684"/>
                      <a:pt x="2380" y="3680"/>
                      <a:pt x="2374" y="3680"/>
                    </a:cubicBezTo>
                    <a:cubicBezTo>
                      <a:pt x="2367" y="3680"/>
                      <a:pt x="2358" y="3687"/>
                      <a:pt x="2351" y="3687"/>
                    </a:cubicBezTo>
                    <a:cubicBezTo>
                      <a:pt x="2344" y="3687"/>
                      <a:pt x="2339" y="3681"/>
                      <a:pt x="2336" y="3658"/>
                    </a:cubicBezTo>
                    <a:cubicBezTo>
                      <a:pt x="2337" y="3657"/>
                      <a:pt x="2339" y="3657"/>
                      <a:pt x="2340" y="3657"/>
                    </a:cubicBezTo>
                    <a:cubicBezTo>
                      <a:pt x="2347" y="3657"/>
                      <a:pt x="2352" y="3668"/>
                      <a:pt x="2356" y="3668"/>
                    </a:cubicBezTo>
                    <a:cubicBezTo>
                      <a:pt x="2359" y="3668"/>
                      <a:pt x="2360" y="3665"/>
                      <a:pt x="2362" y="3658"/>
                    </a:cubicBezTo>
                    <a:cubicBezTo>
                      <a:pt x="2343" y="3638"/>
                      <a:pt x="2334" y="3632"/>
                      <a:pt x="2326" y="3632"/>
                    </a:cubicBezTo>
                    <a:cubicBezTo>
                      <a:pt x="2315" y="3632"/>
                      <a:pt x="2305" y="3644"/>
                      <a:pt x="2271" y="3651"/>
                    </a:cubicBezTo>
                    <a:cubicBezTo>
                      <a:pt x="2271" y="3631"/>
                      <a:pt x="2284" y="3625"/>
                      <a:pt x="2277" y="3612"/>
                    </a:cubicBezTo>
                    <a:lnTo>
                      <a:pt x="2277" y="3612"/>
                    </a:lnTo>
                    <a:cubicBezTo>
                      <a:pt x="2264" y="3632"/>
                      <a:pt x="2238" y="3644"/>
                      <a:pt x="2220" y="3644"/>
                    </a:cubicBezTo>
                    <a:cubicBezTo>
                      <a:pt x="2203" y="3644"/>
                      <a:pt x="2193" y="3634"/>
                      <a:pt x="2205" y="3612"/>
                    </a:cubicBezTo>
                    <a:lnTo>
                      <a:pt x="2205" y="3612"/>
                    </a:lnTo>
                    <a:cubicBezTo>
                      <a:pt x="2197" y="3619"/>
                      <a:pt x="2189" y="3621"/>
                      <a:pt x="2183" y="3621"/>
                    </a:cubicBezTo>
                    <a:cubicBezTo>
                      <a:pt x="2175" y="3621"/>
                      <a:pt x="2168" y="3618"/>
                      <a:pt x="2162" y="3618"/>
                    </a:cubicBezTo>
                    <a:cubicBezTo>
                      <a:pt x="2153" y="3618"/>
                      <a:pt x="2144" y="3623"/>
                      <a:pt x="2133" y="3645"/>
                    </a:cubicBezTo>
                    <a:cubicBezTo>
                      <a:pt x="2131" y="3586"/>
                      <a:pt x="2118" y="3569"/>
                      <a:pt x="2098" y="3569"/>
                    </a:cubicBezTo>
                    <a:cubicBezTo>
                      <a:pt x="2067" y="3569"/>
                      <a:pt x="2020" y="3613"/>
                      <a:pt x="1974" y="3613"/>
                    </a:cubicBezTo>
                    <a:cubicBezTo>
                      <a:pt x="1971" y="3613"/>
                      <a:pt x="1967" y="3612"/>
                      <a:pt x="1963" y="3612"/>
                    </a:cubicBezTo>
                    <a:cubicBezTo>
                      <a:pt x="1889" y="3602"/>
                      <a:pt x="1803" y="3505"/>
                      <a:pt x="1749" y="3505"/>
                    </a:cubicBezTo>
                    <a:cubicBezTo>
                      <a:pt x="1732" y="3505"/>
                      <a:pt x="1718" y="3515"/>
                      <a:pt x="1708" y="3540"/>
                    </a:cubicBezTo>
                    <a:cubicBezTo>
                      <a:pt x="1707" y="3522"/>
                      <a:pt x="1701" y="3516"/>
                      <a:pt x="1692" y="3516"/>
                    </a:cubicBezTo>
                    <a:cubicBezTo>
                      <a:pt x="1675" y="3516"/>
                      <a:pt x="1648" y="3543"/>
                      <a:pt x="1638" y="3543"/>
                    </a:cubicBezTo>
                    <a:cubicBezTo>
                      <a:pt x="1632" y="3543"/>
                      <a:pt x="1631" y="3533"/>
                      <a:pt x="1643" y="3501"/>
                    </a:cubicBezTo>
                    <a:lnTo>
                      <a:pt x="1643" y="3501"/>
                    </a:lnTo>
                    <a:cubicBezTo>
                      <a:pt x="1624" y="3504"/>
                      <a:pt x="1606" y="3505"/>
                      <a:pt x="1589" y="3505"/>
                    </a:cubicBezTo>
                    <a:cubicBezTo>
                      <a:pt x="1495" y="3505"/>
                      <a:pt x="1415" y="3464"/>
                      <a:pt x="1341" y="3464"/>
                    </a:cubicBezTo>
                    <a:cubicBezTo>
                      <a:pt x="1321" y="3464"/>
                      <a:pt x="1302" y="3467"/>
                      <a:pt x="1283" y="3474"/>
                    </a:cubicBezTo>
                    <a:cubicBezTo>
                      <a:pt x="1257" y="3389"/>
                      <a:pt x="1185" y="3376"/>
                      <a:pt x="1106" y="3376"/>
                    </a:cubicBezTo>
                    <a:cubicBezTo>
                      <a:pt x="1071" y="3376"/>
                      <a:pt x="1035" y="3379"/>
                      <a:pt x="1002" y="3379"/>
                    </a:cubicBezTo>
                    <a:cubicBezTo>
                      <a:pt x="961" y="3379"/>
                      <a:pt x="925" y="3375"/>
                      <a:pt x="903" y="3357"/>
                    </a:cubicBezTo>
                    <a:cubicBezTo>
                      <a:pt x="871" y="3330"/>
                      <a:pt x="845" y="3298"/>
                      <a:pt x="825" y="3272"/>
                    </a:cubicBezTo>
                    <a:cubicBezTo>
                      <a:pt x="818" y="3259"/>
                      <a:pt x="812" y="3245"/>
                      <a:pt x="799" y="3239"/>
                    </a:cubicBezTo>
                    <a:cubicBezTo>
                      <a:pt x="792" y="3232"/>
                      <a:pt x="773" y="3219"/>
                      <a:pt x="760" y="3213"/>
                    </a:cubicBezTo>
                    <a:cubicBezTo>
                      <a:pt x="746" y="3239"/>
                      <a:pt x="740" y="3252"/>
                      <a:pt x="733" y="3265"/>
                    </a:cubicBezTo>
                    <a:lnTo>
                      <a:pt x="720" y="3265"/>
                    </a:lnTo>
                    <a:cubicBezTo>
                      <a:pt x="720" y="3265"/>
                      <a:pt x="714" y="3265"/>
                      <a:pt x="714" y="3272"/>
                    </a:cubicBezTo>
                    <a:lnTo>
                      <a:pt x="707" y="3272"/>
                    </a:lnTo>
                    <a:cubicBezTo>
                      <a:pt x="733" y="3232"/>
                      <a:pt x="753" y="3232"/>
                      <a:pt x="746" y="3206"/>
                    </a:cubicBezTo>
                    <a:cubicBezTo>
                      <a:pt x="714" y="3200"/>
                      <a:pt x="694" y="3160"/>
                      <a:pt x="675" y="3128"/>
                    </a:cubicBezTo>
                    <a:cubicBezTo>
                      <a:pt x="657" y="3101"/>
                      <a:pt x="639" y="3083"/>
                      <a:pt x="612" y="3083"/>
                    </a:cubicBezTo>
                    <a:cubicBezTo>
                      <a:pt x="600" y="3083"/>
                      <a:pt x="586" y="3087"/>
                      <a:pt x="570" y="3095"/>
                    </a:cubicBezTo>
                    <a:cubicBezTo>
                      <a:pt x="574" y="3081"/>
                      <a:pt x="592" y="3061"/>
                      <a:pt x="582" y="3061"/>
                    </a:cubicBezTo>
                    <a:cubicBezTo>
                      <a:pt x="578" y="3061"/>
                      <a:pt x="568" y="3065"/>
                      <a:pt x="550" y="3075"/>
                    </a:cubicBezTo>
                    <a:cubicBezTo>
                      <a:pt x="550" y="3082"/>
                      <a:pt x="563" y="3088"/>
                      <a:pt x="550" y="3095"/>
                    </a:cubicBezTo>
                    <a:cubicBezTo>
                      <a:pt x="537" y="3075"/>
                      <a:pt x="544" y="3056"/>
                      <a:pt x="583" y="3056"/>
                    </a:cubicBezTo>
                    <a:cubicBezTo>
                      <a:pt x="542" y="3051"/>
                      <a:pt x="545" y="3030"/>
                      <a:pt x="521" y="3030"/>
                    </a:cubicBezTo>
                    <a:cubicBezTo>
                      <a:pt x="514" y="3030"/>
                      <a:pt x="505" y="3032"/>
                      <a:pt x="491" y="3036"/>
                    </a:cubicBezTo>
                    <a:cubicBezTo>
                      <a:pt x="514" y="3002"/>
                      <a:pt x="498" y="2939"/>
                      <a:pt x="434" y="2939"/>
                    </a:cubicBezTo>
                    <a:cubicBezTo>
                      <a:pt x="424" y="2939"/>
                      <a:pt x="412" y="2941"/>
                      <a:pt x="400" y="2944"/>
                    </a:cubicBezTo>
                    <a:cubicBezTo>
                      <a:pt x="498" y="2886"/>
                      <a:pt x="367" y="2925"/>
                      <a:pt x="432" y="2879"/>
                    </a:cubicBezTo>
                    <a:lnTo>
                      <a:pt x="432" y="2879"/>
                    </a:lnTo>
                    <a:cubicBezTo>
                      <a:pt x="420" y="2883"/>
                      <a:pt x="410" y="2884"/>
                      <a:pt x="401" y="2884"/>
                    </a:cubicBezTo>
                    <a:cubicBezTo>
                      <a:pt x="365" y="2884"/>
                      <a:pt x="363" y="2855"/>
                      <a:pt x="374" y="2833"/>
                    </a:cubicBezTo>
                    <a:lnTo>
                      <a:pt x="374" y="2833"/>
                    </a:lnTo>
                    <a:cubicBezTo>
                      <a:pt x="365" y="2841"/>
                      <a:pt x="352" y="2847"/>
                      <a:pt x="342" y="2847"/>
                    </a:cubicBezTo>
                    <a:cubicBezTo>
                      <a:pt x="336" y="2847"/>
                      <a:pt x="330" y="2845"/>
                      <a:pt x="328" y="2840"/>
                    </a:cubicBezTo>
                    <a:cubicBezTo>
                      <a:pt x="373" y="2817"/>
                      <a:pt x="419" y="2764"/>
                      <a:pt x="378" y="2764"/>
                    </a:cubicBezTo>
                    <a:cubicBezTo>
                      <a:pt x="372" y="2764"/>
                      <a:pt x="364" y="2765"/>
                      <a:pt x="354" y="2768"/>
                    </a:cubicBezTo>
                    <a:cubicBezTo>
                      <a:pt x="354" y="2781"/>
                      <a:pt x="387" y="2774"/>
                      <a:pt x="360" y="2787"/>
                    </a:cubicBezTo>
                    <a:cubicBezTo>
                      <a:pt x="347" y="2792"/>
                      <a:pt x="338" y="2793"/>
                      <a:pt x="333" y="2793"/>
                    </a:cubicBezTo>
                    <a:cubicBezTo>
                      <a:pt x="319" y="2793"/>
                      <a:pt x="328" y="2782"/>
                      <a:pt x="309" y="2782"/>
                    </a:cubicBezTo>
                    <a:cubicBezTo>
                      <a:pt x="302" y="2782"/>
                      <a:pt x="292" y="2783"/>
                      <a:pt x="275" y="2787"/>
                    </a:cubicBezTo>
                    <a:lnTo>
                      <a:pt x="387" y="2748"/>
                    </a:lnTo>
                    <a:cubicBezTo>
                      <a:pt x="347" y="2702"/>
                      <a:pt x="256" y="2689"/>
                      <a:pt x="341" y="2630"/>
                    </a:cubicBezTo>
                    <a:cubicBezTo>
                      <a:pt x="223" y="2598"/>
                      <a:pt x="360" y="2487"/>
                      <a:pt x="289" y="2447"/>
                    </a:cubicBezTo>
                    <a:cubicBezTo>
                      <a:pt x="284" y="2445"/>
                      <a:pt x="279" y="2444"/>
                      <a:pt x="275" y="2444"/>
                    </a:cubicBezTo>
                    <a:cubicBezTo>
                      <a:pt x="260" y="2444"/>
                      <a:pt x="246" y="2454"/>
                      <a:pt x="238" y="2454"/>
                    </a:cubicBezTo>
                    <a:cubicBezTo>
                      <a:pt x="234" y="2454"/>
                      <a:pt x="231" y="2452"/>
                      <a:pt x="230" y="2447"/>
                    </a:cubicBezTo>
                    <a:cubicBezTo>
                      <a:pt x="230" y="2447"/>
                      <a:pt x="282" y="2428"/>
                      <a:pt x="282" y="2428"/>
                    </a:cubicBezTo>
                    <a:cubicBezTo>
                      <a:pt x="289" y="2415"/>
                      <a:pt x="256" y="2401"/>
                      <a:pt x="256" y="2401"/>
                    </a:cubicBezTo>
                    <a:cubicBezTo>
                      <a:pt x="256" y="2395"/>
                      <a:pt x="269" y="2330"/>
                      <a:pt x="217" y="2303"/>
                    </a:cubicBezTo>
                    <a:cubicBezTo>
                      <a:pt x="282" y="2264"/>
                      <a:pt x="262" y="2186"/>
                      <a:pt x="217" y="2166"/>
                    </a:cubicBezTo>
                    <a:lnTo>
                      <a:pt x="217" y="2166"/>
                    </a:lnTo>
                    <a:cubicBezTo>
                      <a:pt x="219" y="2167"/>
                      <a:pt x="222" y="2167"/>
                      <a:pt x="225" y="2167"/>
                    </a:cubicBezTo>
                    <a:cubicBezTo>
                      <a:pt x="262" y="2167"/>
                      <a:pt x="296" y="2093"/>
                      <a:pt x="223" y="2074"/>
                    </a:cubicBezTo>
                    <a:cubicBezTo>
                      <a:pt x="295" y="2022"/>
                      <a:pt x="282" y="1924"/>
                      <a:pt x="275" y="1852"/>
                    </a:cubicBezTo>
                    <a:cubicBezTo>
                      <a:pt x="269" y="1755"/>
                      <a:pt x="250" y="1651"/>
                      <a:pt x="243" y="1573"/>
                    </a:cubicBezTo>
                    <a:lnTo>
                      <a:pt x="243" y="1573"/>
                    </a:lnTo>
                    <a:cubicBezTo>
                      <a:pt x="240" y="1578"/>
                      <a:pt x="219" y="1586"/>
                      <a:pt x="204" y="1586"/>
                    </a:cubicBezTo>
                    <a:cubicBezTo>
                      <a:pt x="196" y="1586"/>
                      <a:pt x="190" y="1583"/>
                      <a:pt x="190" y="1577"/>
                    </a:cubicBezTo>
                    <a:cubicBezTo>
                      <a:pt x="190" y="1564"/>
                      <a:pt x="249" y="1571"/>
                      <a:pt x="262" y="1564"/>
                    </a:cubicBezTo>
                    <a:cubicBezTo>
                      <a:pt x="217" y="1446"/>
                      <a:pt x="230" y="1315"/>
                      <a:pt x="236" y="1191"/>
                    </a:cubicBezTo>
                    <a:cubicBezTo>
                      <a:pt x="243" y="1060"/>
                      <a:pt x="249" y="929"/>
                      <a:pt x="190" y="792"/>
                    </a:cubicBezTo>
                    <a:cubicBezTo>
                      <a:pt x="269" y="733"/>
                      <a:pt x="262" y="596"/>
                      <a:pt x="282" y="570"/>
                    </a:cubicBezTo>
                    <a:cubicBezTo>
                      <a:pt x="321" y="498"/>
                      <a:pt x="223" y="393"/>
                      <a:pt x="256" y="321"/>
                    </a:cubicBezTo>
                    <a:lnTo>
                      <a:pt x="256" y="321"/>
                    </a:lnTo>
                    <a:cubicBezTo>
                      <a:pt x="256" y="321"/>
                      <a:pt x="295" y="334"/>
                      <a:pt x="295" y="334"/>
                    </a:cubicBezTo>
                    <a:cubicBezTo>
                      <a:pt x="282" y="308"/>
                      <a:pt x="302" y="314"/>
                      <a:pt x="262" y="288"/>
                    </a:cubicBezTo>
                    <a:cubicBezTo>
                      <a:pt x="328" y="262"/>
                      <a:pt x="334" y="203"/>
                      <a:pt x="341" y="157"/>
                    </a:cubicBezTo>
                    <a:cubicBezTo>
                      <a:pt x="341" y="112"/>
                      <a:pt x="341" y="76"/>
                      <a:pt x="375" y="76"/>
                    </a:cubicBezTo>
                    <a:cubicBezTo>
                      <a:pt x="380" y="76"/>
                      <a:pt x="386" y="77"/>
                      <a:pt x="393" y="79"/>
                    </a:cubicBez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6"/>
              <p:cNvSpPr/>
              <p:nvPr/>
            </p:nvSpPr>
            <p:spPr>
              <a:xfrm>
                <a:off x="2714932" y="3294959"/>
                <a:ext cx="764" cy="1338"/>
              </a:xfrm>
              <a:custGeom>
                <a:avLst/>
                <a:gdLst/>
                <a:ahLst/>
                <a:cxnLst/>
                <a:rect l="l" t="t" r="r" b="b"/>
                <a:pathLst>
                  <a:path w="8" h="14" extrusionOk="0">
                    <a:moveTo>
                      <a:pt x="7" y="0"/>
                    </a:moveTo>
                    <a:cubicBezTo>
                      <a:pt x="1" y="0"/>
                      <a:pt x="1" y="7"/>
                      <a:pt x="1" y="13"/>
                    </a:cubicBezTo>
                    <a:cubicBezTo>
                      <a:pt x="1"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6"/>
              <p:cNvSpPr/>
              <p:nvPr/>
            </p:nvSpPr>
            <p:spPr>
              <a:xfrm>
                <a:off x="3191236" y="2779288"/>
                <a:ext cx="65546" cy="56277"/>
              </a:xfrm>
              <a:custGeom>
                <a:avLst/>
                <a:gdLst/>
                <a:ahLst/>
                <a:cxnLst/>
                <a:rect l="l" t="t" r="r" b="b"/>
                <a:pathLst>
                  <a:path w="686" h="589" extrusionOk="0">
                    <a:moveTo>
                      <a:pt x="583" y="51"/>
                    </a:moveTo>
                    <a:cubicBezTo>
                      <a:pt x="585" y="51"/>
                      <a:pt x="596" y="78"/>
                      <a:pt x="596" y="78"/>
                    </a:cubicBezTo>
                    <a:cubicBezTo>
                      <a:pt x="596" y="78"/>
                      <a:pt x="589" y="64"/>
                      <a:pt x="583" y="52"/>
                    </a:cubicBezTo>
                    <a:lnTo>
                      <a:pt x="583" y="52"/>
                    </a:lnTo>
                    <a:cubicBezTo>
                      <a:pt x="583" y="52"/>
                      <a:pt x="583" y="51"/>
                      <a:pt x="583" y="51"/>
                    </a:cubicBezTo>
                    <a:close/>
                    <a:moveTo>
                      <a:pt x="289" y="175"/>
                    </a:moveTo>
                    <a:cubicBezTo>
                      <a:pt x="290" y="175"/>
                      <a:pt x="292" y="176"/>
                      <a:pt x="295" y="183"/>
                    </a:cubicBezTo>
                    <a:cubicBezTo>
                      <a:pt x="292" y="183"/>
                      <a:pt x="289" y="180"/>
                      <a:pt x="286" y="176"/>
                    </a:cubicBezTo>
                    <a:lnTo>
                      <a:pt x="286" y="176"/>
                    </a:lnTo>
                    <a:cubicBezTo>
                      <a:pt x="287" y="175"/>
                      <a:pt x="288" y="175"/>
                      <a:pt x="289" y="175"/>
                    </a:cubicBezTo>
                    <a:close/>
                    <a:moveTo>
                      <a:pt x="472" y="183"/>
                    </a:moveTo>
                    <a:cubicBezTo>
                      <a:pt x="473" y="184"/>
                      <a:pt x="474" y="185"/>
                      <a:pt x="475" y="185"/>
                    </a:cubicBezTo>
                    <a:cubicBezTo>
                      <a:pt x="477" y="185"/>
                      <a:pt x="478" y="183"/>
                      <a:pt x="480" y="183"/>
                    </a:cubicBezTo>
                    <a:cubicBezTo>
                      <a:pt x="481" y="183"/>
                      <a:pt x="483" y="185"/>
                      <a:pt x="485" y="190"/>
                    </a:cubicBezTo>
                    <a:cubicBezTo>
                      <a:pt x="485" y="193"/>
                      <a:pt x="486" y="195"/>
                      <a:pt x="487" y="198"/>
                    </a:cubicBezTo>
                    <a:lnTo>
                      <a:pt x="487" y="198"/>
                    </a:lnTo>
                    <a:cubicBezTo>
                      <a:pt x="484" y="195"/>
                      <a:pt x="479" y="190"/>
                      <a:pt x="472" y="183"/>
                    </a:cubicBezTo>
                    <a:close/>
                    <a:moveTo>
                      <a:pt x="313" y="183"/>
                    </a:moveTo>
                    <a:cubicBezTo>
                      <a:pt x="314" y="183"/>
                      <a:pt x="317" y="185"/>
                      <a:pt x="321" y="190"/>
                    </a:cubicBezTo>
                    <a:cubicBezTo>
                      <a:pt x="320" y="187"/>
                      <a:pt x="320" y="186"/>
                      <a:pt x="320" y="186"/>
                    </a:cubicBezTo>
                    <a:lnTo>
                      <a:pt x="320" y="186"/>
                    </a:lnTo>
                    <a:cubicBezTo>
                      <a:pt x="321" y="186"/>
                      <a:pt x="332" y="215"/>
                      <a:pt x="328" y="215"/>
                    </a:cubicBezTo>
                    <a:cubicBezTo>
                      <a:pt x="327" y="215"/>
                      <a:pt x="325" y="214"/>
                      <a:pt x="321" y="209"/>
                    </a:cubicBezTo>
                    <a:cubicBezTo>
                      <a:pt x="313" y="192"/>
                      <a:pt x="310" y="183"/>
                      <a:pt x="313" y="183"/>
                    </a:cubicBezTo>
                    <a:close/>
                    <a:moveTo>
                      <a:pt x="502" y="223"/>
                    </a:moveTo>
                    <a:cubicBezTo>
                      <a:pt x="503" y="225"/>
                      <a:pt x="504" y="227"/>
                      <a:pt x="505" y="229"/>
                    </a:cubicBezTo>
                    <a:cubicBezTo>
                      <a:pt x="504" y="227"/>
                      <a:pt x="503" y="225"/>
                      <a:pt x="502" y="223"/>
                    </a:cubicBezTo>
                    <a:close/>
                    <a:moveTo>
                      <a:pt x="612" y="0"/>
                    </a:moveTo>
                    <a:cubicBezTo>
                      <a:pt x="602" y="0"/>
                      <a:pt x="601" y="22"/>
                      <a:pt x="596" y="32"/>
                    </a:cubicBezTo>
                    <a:cubicBezTo>
                      <a:pt x="596" y="33"/>
                      <a:pt x="596" y="33"/>
                      <a:pt x="595" y="33"/>
                    </a:cubicBezTo>
                    <a:cubicBezTo>
                      <a:pt x="593" y="33"/>
                      <a:pt x="582" y="24"/>
                      <a:pt x="577" y="24"/>
                    </a:cubicBezTo>
                    <a:cubicBezTo>
                      <a:pt x="573" y="24"/>
                      <a:pt x="572" y="30"/>
                      <a:pt x="583" y="52"/>
                    </a:cubicBezTo>
                    <a:cubicBezTo>
                      <a:pt x="579" y="45"/>
                      <a:pt x="577" y="39"/>
                      <a:pt x="577" y="39"/>
                    </a:cubicBezTo>
                    <a:cubicBezTo>
                      <a:pt x="568" y="28"/>
                      <a:pt x="563" y="24"/>
                      <a:pt x="560" y="24"/>
                    </a:cubicBezTo>
                    <a:cubicBezTo>
                      <a:pt x="551" y="24"/>
                      <a:pt x="558" y="61"/>
                      <a:pt x="549" y="61"/>
                    </a:cubicBezTo>
                    <a:cubicBezTo>
                      <a:pt x="546" y="61"/>
                      <a:pt x="543" y="59"/>
                      <a:pt x="537" y="52"/>
                    </a:cubicBezTo>
                    <a:lnTo>
                      <a:pt x="537" y="52"/>
                    </a:lnTo>
                    <a:cubicBezTo>
                      <a:pt x="544" y="65"/>
                      <a:pt x="557" y="85"/>
                      <a:pt x="557" y="91"/>
                    </a:cubicBezTo>
                    <a:cubicBezTo>
                      <a:pt x="545" y="71"/>
                      <a:pt x="538" y="62"/>
                      <a:pt x="535" y="62"/>
                    </a:cubicBezTo>
                    <a:lnTo>
                      <a:pt x="535" y="62"/>
                    </a:lnTo>
                    <a:cubicBezTo>
                      <a:pt x="531" y="62"/>
                      <a:pt x="536" y="76"/>
                      <a:pt x="550" y="98"/>
                    </a:cubicBezTo>
                    <a:cubicBezTo>
                      <a:pt x="546" y="92"/>
                      <a:pt x="544" y="90"/>
                      <a:pt x="543" y="90"/>
                    </a:cubicBezTo>
                    <a:lnTo>
                      <a:pt x="543" y="90"/>
                    </a:lnTo>
                    <a:cubicBezTo>
                      <a:pt x="541" y="90"/>
                      <a:pt x="544" y="98"/>
                      <a:pt x="543" y="98"/>
                    </a:cubicBezTo>
                    <a:cubicBezTo>
                      <a:pt x="542" y="98"/>
                      <a:pt x="539" y="94"/>
                      <a:pt x="531" y="78"/>
                    </a:cubicBezTo>
                    <a:lnTo>
                      <a:pt x="531" y="78"/>
                    </a:lnTo>
                    <a:cubicBezTo>
                      <a:pt x="534" y="84"/>
                      <a:pt x="536" y="86"/>
                      <a:pt x="536" y="86"/>
                    </a:cubicBezTo>
                    <a:cubicBezTo>
                      <a:pt x="537" y="86"/>
                      <a:pt x="533" y="77"/>
                      <a:pt x="531" y="77"/>
                    </a:cubicBezTo>
                    <a:cubicBezTo>
                      <a:pt x="531" y="77"/>
                      <a:pt x="531" y="78"/>
                      <a:pt x="531" y="78"/>
                    </a:cubicBezTo>
                    <a:cubicBezTo>
                      <a:pt x="524" y="69"/>
                      <a:pt x="521" y="65"/>
                      <a:pt x="520" y="65"/>
                    </a:cubicBezTo>
                    <a:lnTo>
                      <a:pt x="520" y="65"/>
                    </a:lnTo>
                    <a:cubicBezTo>
                      <a:pt x="519" y="65"/>
                      <a:pt x="524" y="76"/>
                      <a:pt x="524" y="85"/>
                    </a:cubicBezTo>
                    <a:cubicBezTo>
                      <a:pt x="518" y="72"/>
                      <a:pt x="518" y="65"/>
                      <a:pt x="511" y="59"/>
                    </a:cubicBezTo>
                    <a:lnTo>
                      <a:pt x="511" y="59"/>
                    </a:lnTo>
                    <a:cubicBezTo>
                      <a:pt x="519" y="78"/>
                      <a:pt x="522" y="91"/>
                      <a:pt x="519" y="91"/>
                    </a:cubicBezTo>
                    <a:cubicBezTo>
                      <a:pt x="517" y="91"/>
                      <a:pt x="512" y="85"/>
                      <a:pt x="505" y="72"/>
                    </a:cubicBezTo>
                    <a:lnTo>
                      <a:pt x="505" y="72"/>
                    </a:lnTo>
                    <a:cubicBezTo>
                      <a:pt x="511" y="91"/>
                      <a:pt x="498" y="65"/>
                      <a:pt x="511" y="104"/>
                    </a:cubicBezTo>
                    <a:cubicBezTo>
                      <a:pt x="494" y="73"/>
                      <a:pt x="488" y="62"/>
                      <a:pt x="486" y="62"/>
                    </a:cubicBezTo>
                    <a:lnTo>
                      <a:pt x="486" y="62"/>
                    </a:lnTo>
                    <a:cubicBezTo>
                      <a:pt x="482" y="62"/>
                      <a:pt x="500" y="111"/>
                      <a:pt x="491" y="111"/>
                    </a:cubicBezTo>
                    <a:cubicBezTo>
                      <a:pt x="491" y="111"/>
                      <a:pt x="490" y="111"/>
                      <a:pt x="490" y="111"/>
                    </a:cubicBezTo>
                    <a:cubicBezTo>
                      <a:pt x="479" y="111"/>
                      <a:pt x="447" y="75"/>
                      <a:pt x="441" y="75"/>
                    </a:cubicBezTo>
                    <a:lnTo>
                      <a:pt x="441" y="75"/>
                    </a:lnTo>
                    <a:cubicBezTo>
                      <a:pt x="438" y="75"/>
                      <a:pt x="440" y="83"/>
                      <a:pt x="452" y="104"/>
                    </a:cubicBezTo>
                    <a:cubicBezTo>
                      <a:pt x="446" y="96"/>
                      <a:pt x="443" y="92"/>
                      <a:pt x="441" y="92"/>
                    </a:cubicBezTo>
                    <a:lnTo>
                      <a:pt x="441" y="92"/>
                    </a:lnTo>
                    <a:cubicBezTo>
                      <a:pt x="438" y="92"/>
                      <a:pt x="448" y="115"/>
                      <a:pt x="448" y="115"/>
                    </a:cubicBezTo>
                    <a:cubicBezTo>
                      <a:pt x="448" y="115"/>
                      <a:pt x="444" y="108"/>
                      <a:pt x="433" y="85"/>
                    </a:cubicBezTo>
                    <a:cubicBezTo>
                      <a:pt x="433" y="131"/>
                      <a:pt x="393" y="91"/>
                      <a:pt x="400" y="131"/>
                    </a:cubicBezTo>
                    <a:cubicBezTo>
                      <a:pt x="381" y="102"/>
                      <a:pt x="370" y="93"/>
                      <a:pt x="364" y="93"/>
                    </a:cubicBezTo>
                    <a:cubicBezTo>
                      <a:pt x="350" y="93"/>
                      <a:pt x="360" y="145"/>
                      <a:pt x="350" y="145"/>
                    </a:cubicBezTo>
                    <a:cubicBezTo>
                      <a:pt x="349" y="145"/>
                      <a:pt x="349" y="144"/>
                      <a:pt x="348" y="144"/>
                    </a:cubicBezTo>
                    <a:cubicBezTo>
                      <a:pt x="332" y="139"/>
                      <a:pt x="309" y="118"/>
                      <a:pt x="303" y="118"/>
                    </a:cubicBezTo>
                    <a:cubicBezTo>
                      <a:pt x="301" y="118"/>
                      <a:pt x="300" y="120"/>
                      <a:pt x="302" y="124"/>
                    </a:cubicBezTo>
                    <a:cubicBezTo>
                      <a:pt x="308" y="144"/>
                      <a:pt x="315" y="150"/>
                      <a:pt x="321" y="157"/>
                    </a:cubicBezTo>
                    <a:cubicBezTo>
                      <a:pt x="321" y="163"/>
                      <a:pt x="328" y="170"/>
                      <a:pt x="328" y="176"/>
                    </a:cubicBezTo>
                    <a:cubicBezTo>
                      <a:pt x="308" y="144"/>
                      <a:pt x="308" y="137"/>
                      <a:pt x="295" y="124"/>
                    </a:cubicBezTo>
                    <a:lnTo>
                      <a:pt x="295" y="124"/>
                    </a:lnTo>
                    <a:cubicBezTo>
                      <a:pt x="297" y="130"/>
                      <a:pt x="295" y="131"/>
                      <a:pt x="292" y="131"/>
                    </a:cubicBezTo>
                    <a:cubicBezTo>
                      <a:pt x="287" y="131"/>
                      <a:pt x="280" y="127"/>
                      <a:pt x="275" y="127"/>
                    </a:cubicBezTo>
                    <a:cubicBezTo>
                      <a:pt x="269" y="127"/>
                      <a:pt x="268" y="135"/>
                      <a:pt x="289" y="170"/>
                    </a:cubicBezTo>
                    <a:cubicBezTo>
                      <a:pt x="285" y="166"/>
                      <a:pt x="276" y="152"/>
                      <a:pt x="274" y="152"/>
                    </a:cubicBezTo>
                    <a:lnTo>
                      <a:pt x="274" y="152"/>
                    </a:lnTo>
                    <a:cubicBezTo>
                      <a:pt x="273" y="152"/>
                      <a:pt x="274" y="155"/>
                      <a:pt x="276" y="160"/>
                    </a:cubicBezTo>
                    <a:lnTo>
                      <a:pt x="276" y="160"/>
                    </a:lnTo>
                    <a:cubicBezTo>
                      <a:pt x="274" y="157"/>
                      <a:pt x="271" y="154"/>
                      <a:pt x="269" y="150"/>
                    </a:cubicBezTo>
                    <a:lnTo>
                      <a:pt x="269" y="150"/>
                    </a:lnTo>
                    <a:cubicBezTo>
                      <a:pt x="282" y="176"/>
                      <a:pt x="262" y="157"/>
                      <a:pt x="289" y="196"/>
                    </a:cubicBezTo>
                    <a:cubicBezTo>
                      <a:pt x="280" y="185"/>
                      <a:pt x="271" y="177"/>
                      <a:pt x="267" y="177"/>
                    </a:cubicBezTo>
                    <a:cubicBezTo>
                      <a:pt x="262" y="177"/>
                      <a:pt x="264" y="189"/>
                      <a:pt x="282" y="222"/>
                    </a:cubicBezTo>
                    <a:cubicBezTo>
                      <a:pt x="268" y="200"/>
                      <a:pt x="264" y="193"/>
                      <a:pt x="264" y="193"/>
                    </a:cubicBezTo>
                    <a:lnTo>
                      <a:pt x="264" y="193"/>
                    </a:lnTo>
                    <a:cubicBezTo>
                      <a:pt x="263" y="193"/>
                      <a:pt x="273" y="210"/>
                      <a:pt x="270" y="210"/>
                    </a:cubicBezTo>
                    <a:cubicBezTo>
                      <a:pt x="268" y="210"/>
                      <a:pt x="265" y="206"/>
                      <a:pt x="256" y="196"/>
                    </a:cubicBezTo>
                    <a:lnTo>
                      <a:pt x="256" y="196"/>
                    </a:lnTo>
                    <a:cubicBezTo>
                      <a:pt x="272" y="220"/>
                      <a:pt x="276" y="227"/>
                      <a:pt x="273" y="227"/>
                    </a:cubicBezTo>
                    <a:cubicBezTo>
                      <a:pt x="271" y="227"/>
                      <a:pt x="267" y="225"/>
                      <a:pt x="262" y="222"/>
                    </a:cubicBezTo>
                    <a:lnTo>
                      <a:pt x="262" y="222"/>
                    </a:lnTo>
                    <a:cubicBezTo>
                      <a:pt x="269" y="229"/>
                      <a:pt x="282" y="248"/>
                      <a:pt x="282" y="255"/>
                    </a:cubicBezTo>
                    <a:cubicBezTo>
                      <a:pt x="264" y="228"/>
                      <a:pt x="244" y="199"/>
                      <a:pt x="242" y="199"/>
                    </a:cubicBezTo>
                    <a:lnTo>
                      <a:pt x="242" y="199"/>
                    </a:lnTo>
                    <a:cubicBezTo>
                      <a:pt x="242" y="199"/>
                      <a:pt x="244" y="203"/>
                      <a:pt x="251" y="215"/>
                    </a:cubicBezTo>
                    <a:lnTo>
                      <a:pt x="251" y="215"/>
                    </a:lnTo>
                    <a:cubicBezTo>
                      <a:pt x="251" y="215"/>
                      <a:pt x="252" y="217"/>
                      <a:pt x="256" y="222"/>
                    </a:cubicBezTo>
                    <a:cubicBezTo>
                      <a:pt x="289" y="268"/>
                      <a:pt x="256" y="222"/>
                      <a:pt x="289" y="275"/>
                    </a:cubicBezTo>
                    <a:lnTo>
                      <a:pt x="236" y="203"/>
                    </a:lnTo>
                    <a:lnTo>
                      <a:pt x="236" y="203"/>
                    </a:lnTo>
                    <a:cubicBezTo>
                      <a:pt x="241" y="211"/>
                      <a:pt x="257" y="241"/>
                      <a:pt x="253" y="241"/>
                    </a:cubicBezTo>
                    <a:cubicBezTo>
                      <a:pt x="251" y="241"/>
                      <a:pt x="245" y="235"/>
                      <a:pt x="230" y="216"/>
                    </a:cubicBezTo>
                    <a:lnTo>
                      <a:pt x="230" y="216"/>
                    </a:lnTo>
                    <a:cubicBezTo>
                      <a:pt x="242" y="238"/>
                      <a:pt x="243" y="244"/>
                      <a:pt x="239" y="244"/>
                    </a:cubicBezTo>
                    <a:cubicBezTo>
                      <a:pt x="233" y="244"/>
                      <a:pt x="217" y="228"/>
                      <a:pt x="212" y="228"/>
                    </a:cubicBezTo>
                    <a:lnTo>
                      <a:pt x="212" y="228"/>
                    </a:lnTo>
                    <a:cubicBezTo>
                      <a:pt x="210" y="228"/>
                      <a:pt x="211" y="232"/>
                      <a:pt x="217" y="242"/>
                    </a:cubicBezTo>
                    <a:cubicBezTo>
                      <a:pt x="223" y="261"/>
                      <a:pt x="243" y="275"/>
                      <a:pt x="243" y="281"/>
                    </a:cubicBezTo>
                    <a:cubicBezTo>
                      <a:pt x="243" y="281"/>
                      <a:pt x="217" y="248"/>
                      <a:pt x="217" y="248"/>
                    </a:cubicBezTo>
                    <a:cubicBezTo>
                      <a:pt x="216" y="247"/>
                      <a:pt x="215" y="247"/>
                      <a:pt x="215" y="247"/>
                    </a:cubicBezTo>
                    <a:lnTo>
                      <a:pt x="215" y="247"/>
                    </a:lnTo>
                    <a:cubicBezTo>
                      <a:pt x="214" y="247"/>
                      <a:pt x="223" y="261"/>
                      <a:pt x="223" y="261"/>
                    </a:cubicBezTo>
                    <a:cubicBezTo>
                      <a:pt x="221" y="261"/>
                      <a:pt x="219" y="261"/>
                      <a:pt x="217" y="261"/>
                    </a:cubicBezTo>
                    <a:cubicBezTo>
                      <a:pt x="212" y="261"/>
                      <a:pt x="209" y="264"/>
                      <a:pt x="223" y="288"/>
                    </a:cubicBezTo>
                    <a:cubicBezTo>
                      <a:pt x="209" y="271"/>
                      <a:pt x="200" y="263"/>
                      <a:pt x="195" y="263"/>
                    </a:cubicBezTo>
                    <a:cubicBezTo>
                      <a:pt x="190" y="263"/>
                      <a:pt x="192" y="273"/>
                      <a:pt x="200" y="288"/>
                    </a:cubicBezTo>
                    <a:lnTo>
                      <a:pt x="200" y="288"/>
                    </a:lnTo>
                    <a:cubicBezTo>
                      <a:pt x="192" y="276"/>
                      <a:pt x="182" y="267"/>
                      <a:pt x="178" y="267"/>
                    </a:cubicBezTo>
                    <a:cubicBezTo>
                      <a:pt x="174" y="267"/>
                      <a:pt x="176" y="274"/>
                      <a:pt x="191" y="294"/>
                    </a:cubicBezTo>
                    <a:cubicBezTo>
                      <a:pt x="169" y="273"/>
                      <a:pt x="158" y="267"/>
                      <a:pt x="152" y="267"/>
                    </a:cubicBezTo>
                    <a:cubicBezTo>
                      <a:pt x="146" y="267"/>
                      <a:pt x="145" y="272"/>
                      <a:pt x="145" y="275"/>
                    </a:cubicBezTo>
                    <a:cubicBezTo>
                      <a:pt x="132" y="288"/>
                      <a:pt x="132" y="307"/>
                      <a:pt x="125" y="314"/>
                    </a:cubicBezTo>
                    <a:cubicBezTo>
                      <a:pt x="125" y="313"/>
                      <a:pt x="124" y="313"/>
                      <a:pt x="124" y="313"/>
                    </a:cubicBezTo>
                    <a:lnTo>
                      <a:pt x="124" y="313"/>
                    </a:lnTo>
                    <a:cubicBezTo>
                      <a:pt x="124" y="313"/>
                      <a:pt x="151" y="341"/>
                      <a:pt x="151" y="347"/>
                    </a:cubicBezTo>
                    <a:cubicBezTo>
                      <a:pt x="145" y="347"/>
                      <a:pt x="119" y="307"/>
                      <a:pt x="112" y="301"/>
                    </a:cubicBezTo>
                    <a:lnTo>
                      <a:pt x="112" y="301"/>
                    </a:lnTo>
                    <a:cubicBezTo>
                      <a:pt x="132" y="373"/>
                      <a:pt x="40" y="314"/>
                      <a:pt x="86" y="425"/>
                    </a:cubicBezTo>
                    <a:cubicBezTo>
                      <a:pt x="68" y="410"/>
                      <a:pt x="58" y="405"/>
                      <a:pt x="52" y="405"/>
                    </a:cubicBezTo>
                    <a:cubicBezTo>
                      <a:pt x="44" y="405"/>
                      <a:pt x="42" y="413"/>
                      <a:pt x="37" y="413"/>
                    </a:cubicBezTo>
                    <a:cubicBezTo>
                      <a:pt x="36" y="413"/>
                      <a:pt x="35" y="413"/>
                      <a:pt x="33" y="412"/>
                    </a:cubicBezTo>
                    <a:cubicBezTo>
                      <a:pt x="33" y="412"/>
                      <a:pt x="32" y="412"/>
                      <a:pt x="31" y="412"/>
                    </a:cubicBezTo>
                    <a:cubicBezTo>
                      <a:pt x="18" y="412"/>
                      <a:pt x="66" y="477"/>
                      <a:pt x="53" y="477"/>
                    </a:cubicBezTo>
                    <a:lnTo>
                      <a:pt x="33" y="458"/>
                    </a:lnTo>
                    <a:lnTo>
                      <a:pt x="33" y="458"/>
                    </a:lnTo>
                    <a:cubicBezTo>
                      <a:pt x="40" y="471"/>
                      <a:pt x="27" y="451"/>
                      <a:pt x="47" y="484"/>
                    </a:cubicBezTo>
                    <a:cubicBezTo>
                      <a:pt x="33" y="470"/>
                      <a:pt x="26" y="465"/>
                      <a:pt x="23" y="465"/>
                    </a:cubicBezTo>
                    <a:cubicBezTo>
                      <a:pt x="15" y="465"/>
                      <a:pt x="27" y="489"/>
                      <a:pt x="21" y="489"/>
                    </a:cubicBezTo>
                    <a:cubicBezTo>
                      <a:pt x="19" y="489"/>
                      <a:pt x="13" y="485"/>
                      <a:pt x="1" y="471"/>
                    </a:cubicBezTo>
                    <a:lnTo>
                      <a:pt x="1" y="471"/>
                    </a:lnTo>
                    <a:lnTo>
                      <a:pt x="86" y="567"/>
                    </a:lnTo>
                    <a:lnTo>
                      <a:pt x="86" y="567"/>
                    </a:lnTo>
                    <a:cubicBezTo>
                      <a:pt x="87" y="565"/>
                      <a:pt x="89" y="565"/>
                      <a:pt x="91" y="565"/>
                    </a:cubicBezTo>
                    <a:cubicBezTo>
                      <a:pt x="95" y="565"/>
                      <a:pt x="99" y="566"/>
                      <a:pt x="101" y="566"/>
                    </a:cubicBezTo>
                    <a:cubicBezTo>
                      <a:pt x="107" y="566"/>
                      <a:pt x="109" y="562"/>
                      <a:pt x="92" y="543"/>
                    </a:cubicBezTo>
                    <a:lnTo>
                      <a:pt x="92" y="543"/>
                    </a:lnTo>
                    <a:cubicBezTo>
                      <a:pt x="105" y="556"/>
                      <a:pt x="105" y="556"/>
                      <a:pt x="125" y="576"/>
                    </a:cubicBezTo>
                    <a:cubicBezTo>
                      <a:pt x="130" y="560"/>
                      <a:pt x="112" y="517"/>
                      <a:pt x="128" y="517"/>
                    </a:cubicBezTo>
                    <a:cubicBezTo>
                      <a:pt x="132" y="517"/>
                      <a:pt x="140" y="521"/>
                      <a:pt x="151" y="530"/>
                    </a:cubicBezTo>
                    <a:cubicBezTo>
                      <a:pt x="133" y="506"/>
                      <a:pt x="129" y="499"/>
                      <a:pt x="132" y="499"/>
                    </a:cubicBezTo>
                    <a:lnTo>
                      <a:pt x="132" y="499"/>
                    </a:lnTo>
                    <a:cubicBezTo>
                      <a:pt x="136" y="499"/>
                      <a:pt x="150" y="511"/>
                      <a:pt x="156" y="511"/>
                    </a:cubicBezTo>
                    <a:cubicBezTo>
                      <a:pt x="157" y="511"/>
                      <a:pt x="157" y="511"/>
                      <a:pt x="158" y="510"/>
                    </a:cubicBezTo>
                    <a:cubicBezTo>
                      <a:pt x="164" y="510"/>
                      <a:pt x="151" y="484"/>
                      <a:pt x="145" y="477"/>
                    </a:cubicBezTo>
                    <a:lnTo>
                      <a:pt x="145" y="477"/>
                    </a:lnTo>
                    <a:cubicBezTo>
                      <a:pt x="155" y="487"/>
                      <a:pt x="159" y="490"/>
                      <a:pt x="160" y="490"/>
                    </a:cubicBezTo>
                    <a:cubicBezTo>
                      <a:pt x="162" y="490"/>
                      <a:pt x="160" y="487"/>
                      <a:pt x="162" y="487"/>
                    </a:cubicBezTo>
                    <a:lnTo>
                      <a:pt x="162" y="487"/>
                    </a:lnTo>
                    <a:cubicBezTo>
                      <a:pt x="163" y="487"/>
                      <a:pt x="166" y="490"/>
                      <a:pt x="177" y="504"/>
                    </a:cubicBezTo>
                    <a:cubicBezTo>
                      <a:pt x="160" y="474"/>
                      <a:pt x="179" y="497"/>
                      <a:pt x="160" y="475"/>
                    </a:cubicBezTo>
                    <a:lnTo>
                      <a:pt x="160" y="475"/>
                    </a:lnTo>
                    <a:cubicBezTo>
                      <a:pt x="163" y="477"/>
                      <a:pt x="164" y="479"/>
                      <a:pt x="166" y="479"/>
                    </a:cubicBezTo>
                    <a:cubicBezTo>
                      <a:pt x="169" y="479"/>
                      <a:pt x="166" y="467"/>
                      <a:pt x="158" y="451"/>
                    </a:cubicBezTo>
                    <a:lnTo>
                      <a:pt x="158" y="451"/>
                    </a:lnTo>
                    <a:cubicBezTo>
                      <a:pt x="171" y="464"/>
                      <a:pt x="184" y="484"/>
                      <a:pt x="184" y="484"/>
                    </a:cubicBezTo>
                    <a:cubicBezTo>
                      <a:pt x="168" y="460"/>
                      <a:pt x="167" y="456"/>
                      <a:pt x="170" y="456"/>
                    </a:cubicBezTo>
                    <a:cubicBezTo>
                      <a:pt x="171" y="456"/>
                      <a:pt x="174" y="457"/>
                      <a:pt x="175" y="457"/>
                    </a:cubicBezTo>
                    <a:cubicBezTo>
                      <a:pt x="177" y="457"/>
                      <a:pt x="176" y="454"/>
                      <a:pt x="164" y="438"/>
                    </a:cubicBezTo>
                    <a:lnTo>
                      <a:pt x="164" y="438"/>
                    </a:lnTo>
                    <a:cubicBezTo>
                      <a:pt x="168" y="441"/>
                      <a:pt x="171" y="442"/>
                      <a:pt x="174" y="442"/>
                    </a:cubicBezTo>
                    <a:cubicBezTo>
                      <a:pt x="186" y="442"/>
                      <a:pt x="191" y="421"/>
                      <a:pt x="191" y="405"/>
                    </a:cubicBezTo>
                    <a:cubicBezTo>
                      <a:pt x="204" y="418"/>
                      <a:pt x="204" y="418"/>
                      <a:pt x="210" y="425"/>
                    </a:cubicBezTo>
                    <a:cubicBezTo>
                      <a:pt x="197" y="379"/>
                      <a:pt x="256" y="438"/>
                      <a:pt x="204" y="353"/>
                    </a:cubicBezTo>
                    <a:lnTo>
                      <a:pt x="204" y="353"/>
                    </a:lnTo>
                    <a:cubicBezTo>
                      <a:pt x="243" y="412"/>
                      <a:pt x="217" y="366"/>
                      <a:pt x="249" y="405"/>
                    </a:cubicBezTo>
                    <a:cubicBezTo>
                      <a:pt x="233" y="378"/>
                      <a:pt x="231" y="370"/>
                      <a:pt x="236" y="370"/>
                    </a:cubicBezTo>
                    <a:cubicBezTo>
                      <a:pt x="243" y="370"/>
                      <a:pt x="261" y="386"/>
                      <a:pt x="269" y="386"/>
                    </a:cubicBezTo>
                    <a:cubicBezTo>
                      <a:pt x="271" y="386"/>
                      <a:pt x="272" y="387"/>
                      <a:pt x="274" y="387"/>
                    </a:cubicBezTo>
                    <a:cubicBezTo>
                      <a:pt x="288" y="387"/>
                      <a:pt x="282" y="358"/>
                      <a:pt x="282" y="340"/>
                    </a:cubicBezTo>
                    <a:cubicBezTo>
                      <a:pt x="282" y="332"/>
                      <a:pt x="275" y="319"/>
                      <a:pt x="277" y="319"/>
                    </a:cubicBezTo>
                    <a:lnTo>
                      <a:pt x="277" y="319"/>
                    </a:lnTo>
                    <a:cubicBezTo>
                      <a:pt x="278" y="319"/>
                      <a:pt x="282" y="325"/>
                      <a:pt x="295" y="340"/>
                    </a:cubicBezTo>
                    <a:cubicBezTo>
                      <a:pt x="295" y="340"/>
                      <a:pt x="282" y="320"/>
                      <a:pt x="282" y="314"/>
                    </a:cubicBezTo>
                    <a:lnTo>
                      <a:pt x="282" y="314"/>
                    </a:lnTo>
                    <a:cubicBezTo>
                      <a:pt x="302" y="336"/>
                      <a:pt x="314" y="347"/>
                      <a:pt x="319" y="347"/>
                    </a:cubicBezTo>
                    <a:cubicBezTo>
                      <a:pt x="326" y="347"/>
                      <a:pt x="320" y="328"/>
                      <a:pt x="302" y="294"/>
                    </a:cubicBezTo>
                    <a:lnTo>
                      <a:pt x="302" y="294"/>
                    </a:lnTo>
                    <a:cubicBezTo>
                      <a:pt x="315" y="314"/>
                      <a:pt x="328" y="333"/>
                      <a:pt x="334" y="347"/>
                    </a:cubicBezTo>
                    <a:cubicBezTo>
                      <a:pt x="334" y="342"/>
                      <a:pt x="323" y="317"/>
                      <a:pt x="325" y="317"/>
                    </a:cubicBezTo>
                    <a:lnTo>
                      <a:pt x="325" y="317"/>
                    </a:lnTo>
                    <a:cubicBezTo>
                      <a:pt x="326" y="317"/>
                      <a:pt x="330" y="323"/>
                      <a:pt x="341" y="340"/>
                    </a:cubicBezTo>
                    <a:cubicBezTo>
                      <a:pt x="330" y="296"/>
                      <a:pt x="328" y="280"/>
                      <a:pt x="344" y="280"/>
                    </a:cubicBezTo>
                    <a:cubicBezTo>
                      <a:pt x="347" y="280"/>
                      <a:pt x="350" y="280"/>
                      <a:pt x="354" y="281"/>
                    </a:cubicBezTo>
                    <a:cubicBezTo>
                      <a:pt x="348" y="261"/>
                      <a:pt x="334" y="242"/>
                      <a:pt x="334" y="242"/>
                    </a:cubicBezTo>
                    <a:lnTo>
                      <a:pt x="334" y="242"/>
                    </a:lnTo>
                    <a:cubicBezTo>
                      <a:pt x="341" y="248"/>
                      <a:pt x="352" y="258"/>
                      <a:pt x="357" y="258"/>
                    </a:cubicBezTo>
                    <a:cubicBezTo>
                      <a:pt x="361" y="258"/>
                      <a:pt x="357" y="248"/>
                      <a:pt x="334" y="216"/>
                    </a:cubicBezTo>
                    <a:lnTo>
                      <a:pt x="334" y="216"/>
                    </a:lnTo>
                    <a:cubicBezTo>
                      <a:pt x="339" y="216"/>
                      <a:pt x="352" y="236"/>
                      <a:pt x="354" y="236"/>
                    </a:cubicBezTo>
                    <a:cubicBezTo>
                      <a:pt x="356" y="236"/>
                      <a:pt x="354" y="231"/>
                      <a:pt x="348" y="216"/>
                    </a:cubicBezTo>
                    <a:lnTo>
                      <a:pt x="348" y="216"/>
                    </a:lnTo>
                    <a:cubicBezTo>
                      <a:pt x="348" y="216"/>
                      <a:pt x="348" y="216"/>
                      <a:pt x="348" y="216"/>
                    </a:cubicBezTo>
                    <a:lnTo>
                      <a:pt x="348" y="216"/>
                    </a:lnTo>
                    <a:cubicBezTo>
                      <a:pt x="366" y="244"/>
                      <a:pt x="373" y="254"/>
                      <a:pt x="373" y="254"/>
                    </a:cubicBezTo>
                    <a:cubicBezTo>
                      <a:pt x="374" y="254"/>
                      <a:pt x="359" y="231"/>
                      <a:pt x="348" y="216"/>
                    </a:cubicBezTo>
                    <a:lnTo>
                      <a:pt x="348" y="216"/>
                    </a:lnTo>
                    <a:cubicBezTo>
                      <a:pt x="367" y="242"/>
                      <a:pt x="361" y="229"/>
                      <a:pt x="380" y="261"/>
                    </a:cubicBezTo>
                    <a:cubicBezTo>
                      <a:pt x="380" y="247"/>
                      <a:pt x="384" y="238"/>
                      <a:pt x="395" y="238"/>
                    </a:cubicBezTo>
                    <a:cubicBezTo>
                      <a:pt x="403" y="238"/>
                      <a:pt x="415" y="243"/>
                      <a:pt x="433" y="255"/>
                    </a:cubicBezTo>
                    <a:cubicBezTo>
                      <a:pt x="424" y="222"/>
                      <a:pt x="426" y="211"/>
                      <a:pt x="434" y="211"/>
                    </a:cubicBezTo>
                    <a:cubicBezTo>
                      <a:pt x="446" y="211"/>
                      <a:pt x="469" y="233"/>
                      <a:pt x="491" y="248"/>
                    </a:cubicBezTo>
                    <a:cubicBezTo>
                      <a:pt x="490" y="241"/>
                      <a:pt x="490" y="239"/>
                      <a:pt x="492" y="239"/>
                    </a:cubicBezTo>
                    <a:cubicBezTo>
                      <a:pt x="493" y="239"/>
                      <a:pt x="494" y="240"/>
                      <a:pt x="495" y="240"/>
                    </a:cubicBezTo>
                    <a:cubicBezTo>
                      <a:pt x="496" y="240"/>
                      <a:pt x="495" y="235"/>
                      <a:pt x="478" y="203"/>
                    </a:cubicBezTo>
                    <a:lnTo>
                      <a:pt x="478" y="203"/>
                    </a:lnTo>
                    <a:cubicBezTo>
                      <a:pt x="485" y="216"/>
                      <a:pt x="489" y="220"/>
                      <a:pt x="490" y="220"/>
                    </a:cubicBezTo>
                    <a:cubicBezTo>
                      <a:pt x="493" y="220"/>
                      <a:pt x="493" y="211"/>
                      <a:pt x="492" y="206"/>
                    </a:cubicBezTo>
                    <a:lnTo>
                      <a:pt x="492" y="206"/>
                    </a:lnTo>
                    <a:cubicBezTo>
                      <a:pt x="495" y="211"/>
                      <a:pt x="499" y="216"/>
                      <a:pt x="502" y="223"/>
                    </a:cubicBezTo>
                    <a:lnTo>
                      <a:pt x="502" y="223"/>
                    </a:lnTo>
                    <a:cubicBezTo>
                      <a:pt x="496" y="206"/>
                      <a:pt x="497" y="202"/>
                      <a:pt x="499" y="202"/>
                    </a:cubicBezTo>
                    <a:cubicBezTo>
                      <a:pt x="502" y="202"/>
                      <a:pt x="508" y="207"/>
                      <a:pt x="509" y="207"/>
                    </a:cubicBezTo>
                    <a:cubicBezTo>
                      <a:pt x="511" y="207"/>
                      <a:pt x="507" y="201"/>
                      <a:pt x="491" y="176"/>
                    </a:cubicBezTo>
                    <a:lnTo>
                      <a:pt x="491" y="176"/>
                    </a:lnTo>
                    <a:cubicBezTo>
                      <a:pt x="512" y="207"/>
                      <a:pt x="519" y="216"/>
                      <a:pt x="520" y="216"/>
                    </a:cubicBezTo>
                    <a:cubicBezTo>
                      <a:pt x="522" y="216"/>
                      <a:pt x="512" y="198"/>
                      <a:pt x="507" y="187"/>
                    </a:cubicBezTo>
                    <a:lnTo>
                      <a:pt x="507" y="187"/>
                    </a:lnTo>
                    <a:cubicBezTo>
                      <a:pt x="512" y="198"/>
                      <a:pt x="516" y="201"/>
                      <a:pt x="517" y="201"/>
                    </a:cubicBezTo>
                    <a:cubicBezTo>
                      <a:pt x="521" y="201"/>
                      <a:pt x="521" y="192"/>
                      <a:pt x="523" y="192"/>
                    </a:cubicBezTo>
                    <a:cubicBezTo>
                      <a:pt x="525" y="192"/>
                      <a:pt x="529" y="198"/>
                      <a:pt x="537" y="222"/>
                    </a:cubicBezTo>
                    <a:cubicBezTo>
                      <a:pt x="536" y="216"/>
                      <a:pt x="536" y="214"/>
                      <a:pt x="537" y="214"/>
                    </a:cubicBezTo>
                    <a:lnTo>
                      <a:pt x="537" y="214"/>
                    </a:lnTo>
                    <a:cubicBezTo>
                      <a:pt x="541" y="214"/>
                      <a:pt x="556" y="236"/>
                      <a:pt x="562" y="236"/>
                    </a:cubicBezTo>
                    <a:cubicBezTo>
                      <a:pt x="562" y="236"/>
                      <a:pt x="563" y="236"/>
                      <a:pt x="563" y="235"/>
                    </a:cubicBezTo>
                    <a:cubicBezTo>
                      <a:pt x="557" y="216"/>
                      <a:pt x="544" y="196"/>
                      <a:pt x="544" y="196"/>
                    </a:cubicBezTo>
                    <a:lnTo>
                      <a:pt x="544" y="196"/>
                    </a:lnTo>
                    <a:cubicBezTo>
                      <a:pt x="552" y="208"/>
                      <a:pt x="556" y="213"/>
                      <a:pt x="556" y="213"/>
                    </a:cubicBezTo>
                    <a:cubicBezTo>
                      <a:pt x="556" y="213"/>
                      <a:pt x="551" y="204"/>
                      <a:pt x="544" y="190"/>
                    </a:cubicBezTo>
                    <a:lnTo>
                      <a:pt x="544" y="190"/>
                    </a:lnTo>
                    <a:cubicBezTo>
                      <a:pt x="552" y="204"/>
                      <a:pt x="558" y="210"/>
                      <a:pt x="561" y="210"/>
                    </a:cubicBezTo>
                    <a:cubicBezTo>
                      <a:pt x="565" y="210"/>
                      <a:pt x="564" y="199"/>
                      <a:pt x="557" y="176"/>
                    </a:cubicBezTo>
                    <a:lnTo>
                      <a:pt x="557" y="176"/>
                    </a:lnTo>
                    <a:cubicBezTo>
                      <a:pt x="570" y="203"/>
                      <a:pt x="577" y="212"/>
                      <a:pt x="579" y="212"/>
                    </a:cubicBezTo>
                    <a:cubicBezTo>
                      <a:pt x="581" y="212"/>
                      <a:pt x="580" y="204"/>
                      <a:pt x="577" y="192"/>
                    </a:cubicBezTo>
                    <a:lnTo>
                      <a:pt x="577" y="192"/>
                    </a:lnTo>
                    <a:cubicBezTo>
                      <a:pt x="577" y="192"/>
                      <a:pt x="578" y="193"/>
                      <a:pt x="578" y="193"/>
                    </a:cubicBezTo>
                    <a:cubicBezTo>
                      <a:pt x="578" y="193"/>
                      <a:pt x="578" y="192"/>
                      <a:pt x="577" y="190"/>
                    </a:cubicBezTo>
                    <a:lnTo>
                      <a:pt x="577" y="190"/>
                    </a:lnTo>
                    <a:cubicBezTo>
                      <a:pt x="577" y="190"/>
                      <a:pt x="577" y="191"/>
                      <a:pt x="577" y="192"/>
                    </a:cubicBezTo>
                    <a:lnTo>
                      <a:pt x="577" y="192"/>
                    </a:lnTo>
                    <a:cubicBezTo>
                      <a:pt x="574" y="187"/>
                      <a:pt x="563" y="168"/>
                      <a:pt x="563" y="163"/>
                    </a:cubicBezTo>
                    <a:lnTo>
                      <a:pt x="563" y="163"/>
                    </a:lnTo>
                    <a:cubicBezTo>
                      <a:pt x="570" y="176"/>
                      <a:pt x="577" y="183"/>
                      <a:pt x="577" y="190"/>
                    </a:cubicBezTo>
                    <a:cubicBezTo>
                      <a:pt x="577" y="190"/>
                      <a:pt x="577" y="190"/>
                      <a:pt x="577" y="190"/>
                    </a:cubicBezTo>
                    <a:lnTo>
                      <a:pt x="577" y="190"/>
                    </a:lnTo>
                    <a:cubicBezTo>
                      <a:pt x="584" y="199"/>
                      <a:pt x="589" y="203"/>
                      <a:pt x="591" y="203"/>
                    </a:cubicBezTo>
                    <a:cubicBezTo>
                      <a:pt x="595" y="203"/>
                      <a:pt x="586" y="182"/>
                      <a:pt x="577" y="163"/>
                    </a:cubicBezTo>
                    <a:lnTo>
                      <a:pt x="577" y="163"/>
                    </a:lnTo>
                    <a:cubicBezTo>
                      <a:pt x="592" y="182"/>
                      <a:pt x="601" y="191"/>
                      <a:pt x="604" y="191"/>
                    </a:cubicBezTo>
                    <a:cubicBezTo>
                      <a:pt x="608" y="191"/>
                      <a:pt x="604" y="178"/>
                      <a:pt x="590" y="150"/>
                    </a:cubicBezTo>
                    <a:lnTo>
                      <a:pt x="590" y="150"/>
                    </a:lnTo>
                    <a:cubicBezTo>
                      <a:pt x="600" y="168"/>
                      <a:pt x="605" y="175"/>
                      <a:pt x="607" y="175"/>
                    </a:cubicBezTo>
                    <a:cubicBezTo>
                      <a:pt x="610" y="175"/>
                      <a:pt x="604" y="159"/>
                      <a:pt x="596" y="144"/>
                    </a:cubicBezTo>
                    <a:lnTo>
                      <a:pt x="596" y="144"/>
                    </a:lnTo>
                    <a:cubicBezTo>
                      <a:pt x="614" y="168"/>
                      <a:pt x="624" y="182"/>
                      <a:pt x="627" y="182"/>
                    </a:cubicBezTo>
                    <a:cubicBezTo>
                      <a:pt x="630" y="182"/>
                      <a:pt x="628" y="172"/>
                      <a:pt x="622" y="150"/>
                    </a:cubicBezTo>
                    <a:lnTo>
                      <a:pt x="622" y="150"/>
                    </a:lnTo>
                    <a:cubicBezTo>
                      <a:pt x="632" y="168"/>
                      <a:pt x="636" y="174"/>
                      <a:pt x="638" y="174"/>
                    </a:cubicBezTo>
                    <a:cubicBezTo>
                      <a:pt x="642" y="174"/>
                      <a:pt x="624" y="123"/>
                      <a:pt x="629" y="123"/>
                    </a:cubicBezTo>
                    <a:lnTo>
                      <a:pt x="629" y="123"/>
                    </a:lnTo>
                    <a:cubicBezTo>
                      <a:pt x="632" y="123"/>
                      <a:pt x="637" y="130"/>
                      <a:pt x="648" y="150"/>
                    </a:cubicBezTo>
                    <a:cubicBezTo>
                      <a:pt x="644" y="137"/>
                      <a:pt x="644" y="134"/>
                      <a:pt x="645" y="134"/>
                    </a:cubicBezTo>
                    <a:lnTo>
                      <a:pt x="645" y="134"/>
                    </a:lnTo>
                    <a:cubicBezTo>
                      <a:pt x="646" y="134"/>
                      <a:pt x="647" y="135"/>
                      <a:pt x="647" y="135"/>
                    </a:cubicBezTo>
                    <a:cubicBezTo>
                      <a:pt x="648" y="135"/>
                      <a:pt x="647" y="131"/>
                      <a:pt x="635" y="104"/>
                    </a:cubicBezTo>
                    <a:lnTo>
                      <a:pt x="635" y="104"/>
                    </a:lnTo>
                    <a:cubicBezTo>
                      <a:pt x="641" y="114"/>
                      <a:pt x="645" y="118"/>
                      <a:pt x="646" y="118"/>
                    </a:cubicBezTo>
                    <a:cubicBezTo>
                      <a:pt x="647" y="118"/>
                      <a:pt x="645" y="112"/>
                      <a:pt x="642" y="98"/>
                    </a:cubicBezTo>
                    <a:lnTo>
                      <a:pt x="642" y="98"/>
                    </a:lnTo>
                    <a:cubicBezTo>
                      <a:pt x="655" y="121"/>
                      <a:pt x="663" y="131"/>
                      <a:pt x="667" y="131"/>
                    </a:cubicBezTo>
                    <a:cubicBezTo>
                      <a:pt x="671" y="131"/>
                      <a:pt x="671" y="121"/>
                      <a:pt x="668" y="104"/>
                    </a:cubicBezTo>
                    <a:lnTo>
                      <a:pt x="668" y="104"/>
                    </a:lnTo>
                    <a:cubicBezTo>
                      <a:pt x="679" y="124"/>
                      <a:pt x="683" y="130"/>
                      <a:pt x="684" y="130"/>
                    </a:cubicBezTo>
                    <a:cubicBezTo>
                      <a:pt x="686" y="130"/>
                      <a:pt x="681" y="119"/>
                      <a:pt x="681" y="111"/>
                    </a:cubicBezTo>
                    <a:cubicBezTo>
                      <a:pt x="681" y="104"/>
                      <a:pt x="675" y="104"/>
                      <a:pt x="662" y="72"/>
                    </a:cubicBezTo>
                    <a:lnTo>
                      <a:pt x="662" y="72"/>
                    </a:lnTo>
                    <a:cubicBezTo>
                      <a:pt x="667" y="81"/>
                      <a:pt x="671" y="84"/>
                      <a:pt x="672" y="84"/>
                    </a:cubicBezTo>
                    <a:cubicBezTo>
                      <a:pt x="673" y="84"/>
                      <a:pt x="672" y="79"/>
                      <a:pt x="668" y="72"/>
                    </a:cubicBezTo>
                    <a:cubicBezTo>
                      <a:pt x="662" y="65"/>
                      <a:pt x="662" y="59"/>
                      <a:pt x="655" y="46"/>
                    </a:cubicBezTo>
                    <a:cubicBezTo>
                      <a:pt x="655" y="39"/>
                      <a:pt x="648" y="26"/>
                      <a:pt x="642" y="19"/>
                    </a:cubicBezTo>
                    <a:cubicBezTo>
                      <a:pt x="639" y="17"/>
                      <a:pt x="637" y="14"/>
                      <a:pt x="635" y="14"/>
                    </a:cubicBezTo>
                    <a:lnTo>
                      <a:pt x="635" y="14"/>
                    </a:lnTo>
                    <a:cubicBezTo>
                      <a:pt x="634" y="14"/>
                      <a:pt x="634" y="17"/>
                      <a:pt x="636" y="24"/>
                    </a:cubicBezTo>
                    <a:lnTo>
                      <a:pt x="636" y="24"/>
                    </a:lnTo>
                    <a:cubicBezTo>
                      <a:pt x="631" y="14"/>
                      <a:pt x="625" y="8"/>
                      <a:pt x="624" y="8"/>
                    </a:cubicBezTo>
                    <a:lnTo>
                      <a:pt x="624" y="8"/>
                    </a:lnTo>
                    <a:cubicBezTo>
                      <a:pt x="624" y="8"/>
                      <a:pt x="625" y="9"/>
                      <a:pt x="629" y="13"/>
                    </a:cubicBezTo>
                    <a:cubicBezTo>
                      <a:pt x="629" y="17"/>
                      <a:pt x="637" y="34"/>
                      <a:pt x="643" y="45"/>
                    </a:cubicBezTo>
                    <a:lnTo>
                      <a:pt x="643" y="45"/>
                    </a:lnTo>
                    <a:cubicBezTo>
                      <a:pt x="637" y="40"/>
                      <a:pt x="638" y="48"/>
                      <a:pt x="622" y="6"/>
                    </a:cubicBezTo>
                    <a:cubicBezTo>
                      <a:pt x="618" y="2"/>
                      <a:pt x="615" y="0"/>
                      <a:pt x="612" y="0"/>
                    </a:cubicBezTo>
                    <a:close/>
                    <a:moveTo>
                      <a:pt x="86" y="567"/>
                    </a:moveTo>
                    <a:cubicBezTo>
                      <a:pt x="86" y="568"/>
                      <a:pt x="86" y="568"/>
                      <a:pt x="86" y="569"/>
                    </a:cubicBezTo>
                    <a:cubicBezTo>
                      <a:pt x="86" y="569"/>
                      <a:pt x="105" y="589"/>
                      <a:pt x="105" y="589"/>
                    </a:cubicBezTo>
                    <a:lnTo>
                      <a:pt x="86" y="56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6"/>
              <p:cNvSpPr/>
              <p:nvPr/>
            </p:nvSpPr>
            <p:spPr>
              <a:xfrm>
                <a:off x="3216270" y="2799831"/>
                <a:ext cx="96" cy="764"/>
              </a:xfrm>
              <a:custGeom>
                <a:avLst/>
                <a:gdLst/>
                <a:ahLst/>
                <a:cxnLst/>
                <a:rect l="l" t="t" r="r" b="b"/>
                <a:pathLst>
                  <a:path w="1" h="8" extrusionOk="0">
                    <a:moveTo>
                      <a:pt x="0" y="7"/>
                    </a:moveTo>
                    <a:cubicBezTo>
                      <a:pt x="0" y="1"/>
                      <a:pt x="0"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6"/>
              <p:cNvSpPr/>
              <p:nvPr/>
            </p:nvSpPr>
            <p:spPr>
              <a:xfrm>
                <a:off x="3191905" y="2807093"/>
                <a:ext cx="83317" cy="60386"/>
              </a:xfrm>
              <a:custGeom>
                <a:avLst/>
                <a:gdLst/>
                <a:ahLst/>
                <a:cxnLst/>
                <a:rect l="l" t="t" r="r" b="b"/>
                <a:pathLst>
                  <a:path w="872" h="632" extrusionOk="0">
                    <a:moveTo>
                      <a:pt x="735" y="47"/>
                    </a:moveTo>
                    <a:lnTo>
                      <a:pt x="735" y="47"/>
                    </a:lnTo>
                    <a:cubicBezTo>
                      <a:pt x="736" y="50"/>
                      <a:pt x="738" y="52"/>
                      <a:pt x="740" y="56"/>
                    </a:cubicBezTo>
                    <a:cubicBezTo>
                      <a:pt x="740" y="55"/>
                      <a:pt x="740" y="54"/>
                      <a:pt x="740" y="54"/>
                    </a:cubicBezTo>
                    <a:cubicBezTo>
                      <a:pt x="744" y="54"/>
                      <a:pt x="759" y="75"/>
                      <a:pt x="753" y="75"/>
                    </a:cubicBezTo>
                    <a:cubicBezTo>
                      <a:pt x="753" y="75"/>
                      <a:pt x="739" y="57"/>
                      <a:pt x="735" y="47"/>
                    </a:cubicBezTo>
                    <a:close/>
                    <a:moveTo>
                      <a:pt x="822" y="137"/>
                    </a:moveTo>
                    <a:cubicBezTo>
                      <a:pt x="822" y="138"/>
                      <a:pt x="823" y="139"/>
                      <a:pt x="825" y="141"/>
                    </a:cubicBezTo>
                    <a:cubicBezTo>
                      <a:pt x="824" y="139"/>
                      <a:pt x="823" y="138"/>
                      <a:pt x="822" y="137"/>
                    </a:cubicBezTo>
                    <a:close/>
                    <a:moveTo>
                      <a:pt x="376" y="168"/>
                    </a:moveTo>
                    <a:lnTo>
                      <a:pt x="376" y="168"/>
                    </a:lnTo>
                    <a:cubicBezTo>
                      <a:pt x="378" y="172"/>
                      <a:pt x="381" y="178"/>
                      <a:pt x="386" y="186"/>
                    </a:cubicBezTo>
                    <a:cubicBezTo>
                      <a:pt x="386" y="186"/>
                      <a:pt x="386" y="185"/>
                      <a:pt x="387" y="185"/>
                    </a:cubicBezTo>
                    <a:cubicBezTo>
                      <a:pt x="388" y="185"/>
                      <a:pt x="390" y="186"/>
                      <a:pt x="393" y="193"/>
                    </a:cubicBezTo>
                    <a:cubicBezTo>
                      <a:pt x="387" y="193"/>
                      <a:pt x="382" y="183"/>
                      <a:pt x="376" y="168"/>
                    </a:cubicBezTo>
                    <a:close/>
                    <a:moveTo>
                      <a:pt x="418" y="196"/>
                    </a:moveTo>
                    <a:cubicBezTo>
                      <a:pt x="419" y="196"/>
                      <a:pt x="430" y="225"/>
                      <a:pt x="429" y="225"/>
                    </a:cubicBezTo>
                    <a:cubicBezTo>
                      <a:pt x="429" y="225"/>
                      <a:pt x="428" y="224"/>
                      <a:pt x="426" y="219"/>
                    </a:cubicBezTo>
                    <a:cubicBezTo>
                      <a:pt x="417" y="202"/>
                      <a:pt x="414" y="196"/>
                      <a:pt x="415" y="196"/>
                    </a:cubicBezTo>
                    <a:lnTo>
                      <a:pt x="415" y="196"/>
                    </a:lnTo>
                    <a:cubicBezTo>
                      <a:pt x="415" y="196"/>
                      <a:pt x="417" y="197"/>
                      <a:pt x="419" y="199"/>
                    </a:cubicBezTo>
                    <a:cubicBezTo>
                      <a:pt x="418" y="197"/>
                      <a:pt x="418" y="196"/>
                      <a:pt x="418" y="196"/>
                    </a:cubicBezTo>
                    <a:close/>
                    <a:moveTo>
                      <a:pt x="627" y="240"/>
                    </a:moveTo>
                    <a:cubicBezTo>
                      <a:pt x="627" y="242"/>
                      <a:pt x="628" y="243"/>
                      <a:pt x="628" y="245"/>
                    </a:cubicBezTo>
                    <a:cubicBezTo>
                      <a:pt x="628" y="243"/>
                      <a:pt x="627" y="242"/>
                      <a:pt x="627" y="240"/>
                    </a:cubicBezTo>
                    <a:close/>
                    <a:moveTo>
                      <a:pt x="342" y="235"/>
                    </a:moveTo>
                    <a:lnTo>
                      <a:pt x="342" y="235"/>
                    </a:lnTo>
                    <a:cubicBezTo>
                      <a:pt x="365" y="276"/>
                      <a:pt x="341" y="233"/>
                      <a:pt x="367" y="285"/>
                    </a:cubicBezTo>
                    <a:lnTo>
                      <a:pt x="342" y="238"/>
                    </a:lnTo>
                    <a:lnTo>
                      <a:pt x="342" y="238"/>
                    </a:lnTo>
                    <a:cubicBezTo>
                      <a:pt x="342" y="238"/>
                      <a:pt x="342" y="237"/>
                      <a:pt x="342" y="235"/>
                    </a:cubicBezTo>
                    <a:close/>
                    <a:moveTo>
                      <a:pt x="288" y="258"/>
                    </a:moveTo>
                    <a:cubicBezTo>
                      <a:pt x="295" y="271"/>
                      <a:pt x="314" y="291"/>
                      <a:pt x="308" y="298"/>
                    </a:cubicBezTo>
                    <a:cubicBezTo>
                      <a:pt x="308" y="298"/>
                      <a:pt x="288" y="265"/>
                      <a:pt x="288" y="258"/>
                    </a:cubicBezTo>
                    <a:close/>
                    <a:moveTo>
                      <a:pt x="171" y="330"/>
                    </a:moveTo>
                    <a:cubicBezTo>
                      <a:pt x="171" y="330"/>
                      <a:pt x="171" y="330"/>
                      <a:pt x="171" y="330"/>
                    </a:cubicBezTo>
                    <a:lnTo>
                      <a:pt x="171" y="330"/>
                    </a:lnTo>
                    <a:cubicBezTo>
                      <a:pt x="171" y="330"/>
                      <a:pt x="171" y="330"/>
                      <a:pt x="170" y="330"/>
                    </a:cubicBezTo>
                    <a:cubicBezTo>
                      <a:pt x="170" y="330"/>
                      <a:pt x="171" y="330"/>
                      <a:pt x="171" y="330"/>
                    </a:cubicBezTo>
                    <a:close/>
                    <a:moveTo>
                      <a:pt x="172" y="330"/>
                    </a:moveTo>
                    <a:cubicBezTo>
                      <a:pt x="177" y="334"/>
                      <a:pt x="197" y="364"/>
                      <a:pt x="197" y="370"/>
                    </a:cubicBezTo>
                    <a:cubicBezTo>
                      <a:pt x="192" y="370"/>
                      <a:pt x="180" y="346"/>
                      <a:pt x="172" y="330"/>
                    </a:cubicBezTo>
                    <a:close/>
                    <a:moveTo>
                      <a:pt x="759" y="0"/>
                    </a:moveTo>
                    <a:cubicBezTo>
                      <a:pt x="750" y="0"/>
                      <a:pt x="758" y="24"/>
                      <a:pt x="753" y="29"/>
                    </a:cubicBezTo>
                    <a:cubicBezTo>
                      <a:pt x="752" y="31"/>
                      <a:pt x="750" y="32"/>
                      <a:pt x="747" y="32"/>
                    </a:cubicBezTo>
                    <a:cubicBezTo>
                      <a:pt x="742" y="32"/>
                      <a:pt x="733" y="27"/>
                      <a:pt x="729" y="27"/>
                    </a:cubicBezTo>
                    <a:cubicBezTo>
                      <a:pt x="726" y="27"/>
                      <a:pt x="725" y="30"/>
                      <a:pt x="731" y="40"/>
                    </a:cubicBezTo>
                    <a:lnTo>
                      <a:pt x="731" y="40"/>
                    </a:lnTo>
                    <a:cubicBezTo>
                      <a:pt x="723" y="33"/>
                      <a:pt x="718" y="30"/>
                      <a:pt x="715" y="30"/>
                    </a:cubicBezTo>
                    <a:cubicBezTo>
                      <a:pt x="703" y="30"/>
                      <a:pt x="713" y="65"/>
                      <a:pt x="705" y="65"/>
                    </a:cubicBezTo>
                    <a:cubicBezTo>
                      <a:pt x="703" y="65"/>
                      <a:pt x="699" y="62"/>
                      <a:pt x="694" y="56"/>
                    </a:cubicBezTo>
                    <a:lnTo>
                      <a:pt x="694" y="56"/>
                    </a:lnTo>
                    <a:cubicBezTo>
                      <a:pt x="700" y="75"/>
                      <a:pt x="707" y="95"/>
                      <a:pt x="707" y="95"/>
                    </a:cubicBezTo>
                    <a:cubicBezTo>
                      <a:pt x="699" y="78"/>
                      <a:pt x="693" y="71"/>
                      <a:pt x="690" y="71"/>
                    </a:cubicBezTo>
                    <a:lnTo>
                      <a:pt x="690" y="71"/>
                    </a:lnTo>
                    <a:cubicBezTo>
                      <a:pt x="686" y="71"/>
                      <a:pt x="689" y="85"/>
                      <a:pt x="700" y="108"/>
                    </a:cubicBezTo>
                    <a:cubicBezTo>
                      <a:pt x="697" y="102"/>
                      <a:pt x="696" y="100"/>
                      <a:pt x="696" y="100"/>
                    </a:cubicBezTo>
                    <a:lnTo>
                      <a:pt x="696" y="100"/>
                    </a:lnTo>
                    <a:cubicBezTo>
                      <a:pt x="695" y="100"/>
                      <a:pt x="696" y="108"/>
                      <a:pt x="695" y="108"/>
                    </a:cubicBezTo>
                    <a:cubicBezTo>
                      <a:pt x="693" y="108"/>
                      <a:pt x="689" y="103"/>
                      <a:pt x="681" y="88"/>
                    </a:cubicBezTo>
                    <a:cubicBezTo>
                      <a:pt x="681" y="87"/>
                      <a:pt x="681" y="87"/>
                      <a:pt x="682" y="87"/>
                    </a:cubicBezTo>
                    <a:cubicBezTo>
                      <a:pt x="683" y="87"/>
                      <a:pt x="687" y="91"/>
                      <a:pt x="688" y="91"/>
                    </a:cubicBezTo>
                    <a:cubicBezTo>
                      <a:pt x="689" y="91"/>
                      <a:pt x="690" y="89"/>
                      <a:pt x="687" y="82"/>
                    </a:cubicBezTo>
                    <a:cubicBezTo>
                      <a:pt x="680" y="75"/>
                      <a:pt x="677" y="72"/>
                      <a:pt x="675" y="72"/>
                    </a:cubicBezTo>
                    <a:cubicBezTo>
                      <a:pt x="671" y="72"/>
                      <a:pt x="674" y="82"/>
                      <a:pt x="674" y="95"/>
                    </a:cubicBezTo>
                    <a:cubicBezTo>
                      <a:pt x="668" y="82"/>
                      <a:pt x="668" y="75"/>
                      <a:pt x="661" y="69"/>
                    </a:cubicBezTo>
                    <a:lnTo>
                      <a:pt x="661" y="69"/>
                    </a:lnTo>
                    <a:cubicBezTo>
                      <a:pt x="669" y="87"/>
                      <a:pt x="672" y="99"/>
                      <a:pt x="670" y="99"/>
                    </a:cubicBezTo>
                    <a:cubicBezTo>
                      <a:pt x="668" y="99"/>
                      <a:pt x="663" y="92"/>
                      <a:pt x="655" y="75"/>
                    </a:cubicBezTo>
                    <a:lnTo>
                      <a:pt x="655" y="75"/>
                    </a:lnTo>
                    <a:cubicBezTo>
                      <a:pt x="661" y="101"/>
                      <a:pt x="648" y="75"/>
                      <a:pt x="661" y="114"/>
                    </a:cubicBezTo>
                    <a:cubicBezTo>
                      <a:pt x="644" y="80"/>
                      <a:pt x="637" y="68"/>
                      <a:pt x="634" y="68"/>
                    </a:cubicBezTo>
                    <a:lnTo>
                      <a:pt x="634" y="68"/>
                    </a:lnTo>
                    <a:cubicBezTo>
                      <a:pt x="629" y="68"/>
                      <a:pt x="644" y="117"/>
                      <a:pt x="635" y="121"/>
                    </a:cubicBezTo>
                    <a:cubicBezTo>
                      <a:pt x="634" y="121"/>
                      <a:pt x="634" y="121"/>
                      <a:pt x="633" y="121"/>
                    </a:cubicBezTo>
                    <a:cubicBezTo>
                      <a:pt x="622" y="121"/>
                      <a:pt x="591" y="82"/>
                      <a:pt x="582" y="82"/>
                    </a:cubicBezTo>
                    <a:cubicBezTo>
                      <a:pt x="578" y="82"/>
                      <a:pt x="579" y="91"/>
                      <a:pt x="589" y="114"/>
                    </a:cubicBezTo>
                    <a:cubicBezTo>
                      <a:pt x="584" y="104"/>
                      <a:pt x="581" y="100"/>
                      <a:pt x="580" y="100"/>
                    </a:cubicBezTo>
                    <a:lnTo>
                      <a:pt x="580" y="100"/>
                    </a:lnTo>
                    <a:cubicBezTo>
                      <a:pt x="577" y="100"/>
                      <a:pt x="585" y="127"/>
                      <a:pt x="583" y="127"/>
                    </a:cubicBezTo>
                    <a:cubicBezTo>
                      <a:pt x="582" y="127"/>
                      <a:pt x="579" y="119"/>
                      <a:pt x="570" y="95"/>
                    </a:cubicBezTo>
                    <a:cubicBezTo>
                      <a:pt x="563" y="141"/>
                      <a:pt x="524" y="101"/>
                      <a:pt x="524" y="141"/>
                    </a:cubicBezTo>
                    <a:cubicBezTo>
                      <a:pt x="507" y="110"/>
                      <a:pt x="496" y="100"/>
                      <a:pt x="489" y="100"/>
                    </a:cubicBezTo>
                    <a:cubicBezTo>
                      <a:pt x="474" y="100"/>
                      <a:pt x="476" y="155"/>
                      <a:pt x="462" y="155"/>
                    </a:cubicBezTo>
                    <a:cubicBezTo>
                      <a:pt x="461" y="155"/>
                      <a:pt x="460" y="154"/>
                      <a:pt x="458" y="154"/>
                    </a:cubicBezTo>
                    <a:cubicBezTo>
                      <a:pt x="443" y="149"/>
                      <a:pt x="424" y="128"/>
                      <a:pt x="416" y="128"/>
                    </a:cubicBezTo>
                    <a:cubicBezTo>
                      <a:pt x="414" y="128"/>
                      <a:pt x="412" y="130"/>
                      <a:pt x="412" y="134"/>
                    </a:cubicBezTo>
                    <a:cubicBezTo>
                      <a:pt x="419" y="147"/>
                      <a:pt x="426" y="160"/>
                      <a:pt x="432" y="167"/>
                    </a:cubicBezTo>
                    <a:cubicBezTo>
                      <a:pt x="426" y="173"/>
                      <a:pt x="432" y="180"/>
                      <a:pt x="432" y="186"/>
                    </a:cubicBezTo>
                    <a:cubicBezTo>
                      <a:pt x="419" y="154"/>
                      <a:pt x="412" y="141"/>
                      <a:pt x="406" y="134"/>
                    </a:cubicBezTo>
                    <a:cubicBezTo>
                      <a:pt x="406" y="137"/>
                      <a:pt x="404" y="138"/>
                      <a:pt x="402" y="138"/>
                    </a:cubicBezTo>
                    <a:cubicBezTo>
                      <a:pt x="396" y="138"/>
                      <a:pt x="386" y="132"/>
                      <a:pt x="379" y="132"/>
                    </a:cubicBezTo>
                    <a:cubicBezTo>
                      <a:pt x="371" y="132"/>
                      <a:pt x="368" y="141"/>
                      <a:pt x="386" y="180"/>
                    </a:cubicBezTo>
                    <a:cubicBezTo>
                      <a:pt x="383" y="177"/>
                      <a:pt x="377" y="168"/>
                      <a:pt x="375" y="164"/>
                    </a:cubicBezTo>
                    <a:lnTo>
                      <a:pt x="375" y="164"/>
                    </a:lnTo>
                    <a:cubicBezTo>
                      <a:pt x="374" y="163"/>
                      <a:pt x="374" y="162"/>
                      <a:pt x="373" y="160"/>
                    </a:cubicBezTo>
                    <a:lnTo>
                      <a:pt x="373" y="160"/>
                    </a:lnTo>
                    <a:cubicBezTo>
                      <a:pt x="374" y="161"/>
                      <a:pt x="374" y="162"/>
                      <a:pt x="374" y="163"/>
                    </a:cubicBezTo>
                    <a:lnTo>
                      <a:pt x="374" y="163"/>
                    </a:lnTo>
                    <a:cubicBezTo>
                      <a:pt x="374" y="163"/>
                      <a:pt x="373" y="162"/>
                      <a:pt x="373" y="162"/>
                    </a:cubicBezTo>
                    <a:lnTo>
                      <a:pt x="373" y="162"/>
                    </a:lnTo>
                    <a:cubicBezTo>
                      <a:pt x="373" y="162"/>
                      <a:pt x="373" y="163"/>
                      <a:pt x="374" y="165"/>
                    </a:cubicBezTo>
                    <a:lnTo>
                      <a:pt x="374" y="165"/>
                    </a:lnTo>
                    <a:cubicBezTo>
                      <a:pt x="378" y="184"/>
                      <a:pt x="368" y="169"/>
                      <a:pt x="380" y="206"/>
                    </a:cubicBezTo>
                    <a:cubicBezTo>
                      <a:pt x="371" y="195"/>
                      <a:pt x="364" y="187"/>
                      <a:pt x="361" y="187"/>
                    </a:cubicBezTo>
                    <a:cubicBezTo>
                      <a:pt x="356" y="187"/>
                      <a:pt x="358" y="201"/>
                      <a:pt x="373" y="239"/>
                    </a:cubicBezTo>
                    <a:cubicBezTo>
                      <a:pt x="361" y="214"/>
                      <a:pt x="357" y="207"/>
                      <a:pt x="356" y="207"/>
                    </a:cubicBezTo>
                    <a:lnTo>
                      <a:pt x="356" y="207"/>
                    </a:lnTo>
                    <a:cubicBezTo>
                      <a:pt x="355" y="207"/>
                      <a:pt x="361" y="222"/>
                      <a:pt x="359" y="222"/>
                    </a:cubicBezTo>
                    <a:cubicBezTo>
                      <a:pt x="358" y="222"/>
                      <a:pt x="355" y="218"/>
                      <a:pt x="347" y="206"/>
                    </a:cubicBezTo>
                    <a:lnTo>
                      <a:pt x="347" y="206"/>
                    </a:lnTo>
                    <a:cubicBezTo>
                      <a:pt x="363" y="233"/>
                      <a:pt x="364" y="242"/>
                      <a:pt x="362" y="242"/>
                    </a:cubicBezTo>
                    <a:cubicBezTo>
                      <a:pt x="360" y="242"/>
                      <a:pt x="356" y="238"/>
                      <a:pt x="354" y="232"/>
                    </a:cubicBezTo>
                    <a:lnTo>
                      <a:pt x="354" y="232"/>
                    </a:lnTo>
                    <a:cubicBezTo>
                      <a:pt x="360" y="245"/>
                      <a:pt x="367" y="258"/>
                      <a:pt x="367" y="265"/>
                    </a:cubicBezTo>
                    <a:cubicBezTo>
                      <a:pt x="354" y="239"/>
                      <a:pt x="335" y="211"/>
                      <a:pt x="331" y="211"/>
                    </a:cubicBezTo>
                    <a:lnTo>
                      <a:pt x="331" y="211"/>
                    </a:lnTo>
                    <a:cubicBezTo>
                      <a:pt x="330" y="211"/>
                      <a:pt x="331" y="216"/>
                      <a:pt x="336" y="228"/>
                    </a:cubicBezTo>
                    <a:lnTo>
                      <a:pt x="336" y="228"/>
                    </a:lnTo>
                    <a:lnTo>
                      <a:pt x="327" y="213"/>
                    </a:lnTo>
                    <a:lnTo>
                      <a:pt x="327" y="213"/>
                    </a:lnTo>
                    <a:cubicBezTo>
                      <a:pt x="327" y="226"/>
                      <a:pt x="340" y="258"/>
                      <a:pt x="335" y="258"/>
                    </a:cubicBezTo>
                    <a:cubicBezTo>
                      <a:pt x="333" y="258"/>
                      <a:pt x="327" y="251"/>
                      <a:pt x="314" y="232"/>
                    </a:cubicBezTo>
                    <a:lnTo>
                      <a:pt x="314" y="232"/>
                    </a:lnTo>
                    <a:cubicBezTo>
                      <a:pt x="322" y="253"/>
                      <a:pt x="322" y="260"/>
                      <a:pt x="318" y="260"/>
                    </a:cubicBezTo>
                    <a:cubicBezTo>
                      <a:pt x="312" y="260"/>
                      <a:pt x="296" y="242"/>
                      <a:pt x="290" y="242"/>
                    </a:cubicBezTo>
                    <a:cubicBezTo>
                      <a:pt x="286" y="242"/>
                      <a:pt x="285" y="246"/>
                      <a:pt x="288" y="258"/>
                    </a:cubicBezTo>
                    <a:cubicBezTo>
                      <a:pt x="288" y="258"/>
                      <a:pt x="288" y="258"/>
                      <a:pt x="288" y="258"/>
                    </a:cubicBezTo>
                    <a:lnTo>
                      <a:pt x="288" y="258"/>
                    </a:lnTo>
                    <a:cubicBezTo>
                      <a:pt x="282" y="258"/>
                      <a:pt x="295" y="278"/>
                      <a:pt x="295" y="278"/>
                    </a:cubicBezTo>
                    <a:cubicBezTo>
                      <a:pt x="293" y="278"/>
                      <a:pt x="290" y="277"/>
                      <a:pt x="288" y="277"/>
                    </a:cubicBezTo>
                    <a:cubicBezTo>
                      <a:pt x="283" y="277"/>
                      <a:pt x="279" y="281"/>
                      <a:pt x="288" y="304"/>
                    </a:cubicBezTo>
                    <a:cubicBezTo>
                      <a:pt x="277" y="287"/>
                      <a:pt x="269" y="280"/>
                      <a:pt x="265" y="280"/>
                    </a:cubicBezTo>
                    <a:cubicBezTo>
                      <a:pt x="260" y="280"/>
                      <a:pt x="261" y="292"/>
                      <a:pt x="269" y="311"/>
                    </a:cubicBezTo>
                    <a:cubicBezTo>
                      <a:pt x="261" y="296"/>
                      <a:pt x="247" y="280"/>
                      <a:pt x="241" y="280"/>
                    </a:cubicBezTo>
                    <a:cubicBezTo>
                      <a:pt x="237" y="280"/>
                      <a:pt x="238" y="289"/>
                      <a:pt x="249" y="311"/>
                    </a:cubicBezTo>
                    <a:cubicBezTo>
                      <a:pt x="233" y="288"/>
                      <a:pt x="223" y="281"/>
                      <a:pt x="215" y="281"/>
                    </a:cubicBezTo>
                    <a:cubicBezTo>
                      <a:pt x="208" y="281"/>
                      <a:pt x="203" y="288"/>
                      <a:pt x="197" y="291"/>
                    </a:cubicBezTo>
                    <a:cubicBezTo>
                      <a:pt x="190" y="304"/>
                      <a:pt x="184" y="323"/>
                      <a:pt x="172" y="330"/>
                    </a:cubicBezTo>
                    <a:lnTo>
                      <a:pt x="172" y="330"/>
                    </a:lnTo>
                    <a:cubicBezTo>
                      <a:pt x="168" y="324"/>
                      <a:pt x="166" y="319"/>
                      <a:pt x="164" y="317"/>
                    </a:cubicBezTo>
                    <a:lnTo>
                      <a:pt x="164" y="317"/>
                    </a:lnTo>
                    <a:cubicBezTo>
                      <a:pt x="170" y="396"/>
                      <a:pt x="72" y="337"/>
                      <a:pt x="105" y="455"/>
                    </a:cubicBezTo>
                    <a:cubicBezTo>
                      <a:pt x="88" y="438"/>
                      <a:pt x="77" y="433"/>
                      <a:pt x="70" y="433"/>
                    </a:cubicBezTo>
                    <a:cubicBezTo>
                      <a:pt x="60" y="433"/>
                      <a:pt x="56" y="442"/>
                      <a:pt x="53" y="442"/>
                    </a:cubicBezTo>
                    <a:cubicBezTo>
                      <a:pt x="51" y="441"/>
                      <a:pt x="49" y="440"/>
                      <a:pt x="48" y="440"/>
                    </a:cubicBezTo>
                    <a:cubicBezTo>
                      <a:pt x="33" y="440"/>
                      <a:pt x="71" y="507"/>
                      <a:pt x="59" y="507"/>
                    </a:cubicBezTo>
                    <a:lnTo>
                      <a:pt x="40" y="487"/>
                    </a:lnTo>
                    <a:lnTo>
                      <a:pt x="40" y="487"/>
                    </a:lnTo>
                    <a:cubicBezTo>
                      <a:pt x="46" y="500"/>
                      <a:pt x="33" y="487"/>
                      <a:pt x="53" y="513"/>
                    </a:cubicBezTo>
                    <a:cubicBezTo>
                      <a:pt x="39" y="500"/>
                      <a:pt x="32" y="496"/>
                      <a:pt x="27" y="496"/>
                    </a:cubicBezTo>
                    <a:cubicBezTo>
                      <a:pt x="17" y="496"/>
                      <a:pt x="25" y="522"/>
                      <a:pt x="19" y="522"/>
                    </a:cubicBezTo>
                    <a:cubicBezTo>
                      <a:pt x="17" y="522"/>
                      <a:pt x="11" y="516"/>
                      <a:pt x="0" y="500"/>
                    </a:cubicBezTo>
                    <a:lnTo>
                      <a:pt x="0" y="500"/>
                    </a:lnTo>
                    <a:lnTo>
                      <a:pt x="92" y="631"/>
                    </a:lnTo>
                    <a:cubicBezTo>
                      <a:pt x="92" y="631"/>
                      <a:pt x="79" y="605"/>
                      <a:pt x="79" y="605"/>
                    </a:cubicBezTo>
                    <a:cubicBezTo>
                      <a:pt x="79" y="604"/>
                      <a:pt x="80" y="604"/>
                      <a:pt x="82" y="604"/>
                    </a:cubicBezTo>
                    <a:cubicBezTo>
                      <a:pt x="85" y="604"/>
                      <a:pt x="89" y="604"/>
                      <a:pt x="93" y="604"/>
                    </a:cubicBezTo>
                    <a:cubicBezTo>
                      <a:pt x="101" y="604"/>
                      <a:pt x="107" y="601"/>
                      <a:pt x="92" y="579"/>
                    </a:cubicBezTo>
                    <a:lnTo>
                      <a:pt x="92" y="579"/>
                    </a:lnTo>
                    <a:cubicBezTo>
                      <a:pt x="105" y="592"/>
                      <a:pt x="105" y="592"/>
                      <a:pt x="118" y="612"/>
                    </a:cubicBezTo>
                    <a:cubicBezTo>
                      <a:pt x="128" y="601"/>
                      <a:pt x="115" y="552"/>
                      <a:pt x="133" y="552"/>
                    </a:cubicBezTo>
                    <a:cubicBezTo>
                      <a:pt x="138" y="552"/>
                      <a:pt x="146" y="556"/>
                      <a:pt x="157" y="566"/>
                    </a:cubicBezTo>
                    <a:cubicBezTo>
                      <a:pt x="144" y="542"/>
                      <a:pt x="143" y="535"/>
                      <a:pt x="146" y="535"/>
                    </a:cubicBezTo>
                    <a:cubicBezTo>
                      <a:pt x="150" y="535"/>
                      <a:pt x="163" y="547"/>
                      <a:pt x="169" y="547"/>
                    </a:cubicBezTo>
                    <a:cubicBezTo>
                      <a:pt x="169" y="547"/>
                      <a:pt x="170" y="547"/>
                      <a:pt x="170" y="546"/>
                    </a:cubicBezTo>
                    <a:cubicBezTo>
                      <a:pt x="176" y="540"/>
                      <a:pt x="171" y="518"/>
                      <a:pt x="165" y="509"/>
                    </a:cubicBezTo>
                    <a:lnTo>
                      <a:pt x="165" y="509"/>
                    </a:lnTo>
                    <a:cubicBezTo>
                      <a:pt x="171" y="516"/>
                      <a:pt x="174" y="518"/>
                      <a:pt x="176" y="518"/>
                    </a:cubicBezTo>
                    <a:cubicBezTo>
                      <a:pt x="178" y="518"/>
                      <a:pt x="177" y="513"/>
                      <a:pt x="179" y="513"/>
                    </a:cubicBezTo>
                    <a:cubicBezTo>
                      <a:pt x="181" y="513"/>
                      <a:pt x="185" y="517"/>
                      <a:pt x="197" y="533"/>
                    </a:cubicBezTo>
                    <a:cubicBezTo>
                      <a:pt x="177" y="500"/>
                      <a:pt x="197" y="533"/>
                      <a:pt x="177" y="494"/>
                    </a:cubicBezTo>
                    <a:lnTo>
                      <a:pt x="177" y="494"/>
                    </a:lnTo>
                    <a:cubicBezTo>
                      <a:pt x="182" y="504"/>
                      <a:pt x="186" y="508"/>
                      <a:pt x="188" y="508"/>
                    </a:cubicBezTo>
                    <a:cubicBezTo>
                      <a:pt x="192" y="508"/>
                      <a:pt x="192" y="497"/>
                      <a:pt x="184" y="481"/>
                    </a:cubicBezTo>
                    <a:lnTo>
                      <a:pt x="184" y="481"/>
                    </a:lnTo>
                    <a:cubicBezTo>
                      <a:pt x="190" y="494"/>
                      <a:pt x="203" y="513"/>
                      <a:pt x="210" y="513"/>
                    </a:cubicBezTo>
                    <a:cubicBezTo>
                      <a:pt x="193" y="488"/>
                      <a:pt x="193" y="485"/>
                      <a:pt x="196" y="485"/>
                    </a:cubicBezTo>
                    <a:cubicBezTo>
                      <a:pt x="198" y="485"/>
                      <a:pt x="200" y="485"/>
                      <a:pt x="201" y="485"/>
                    </a:cubicBezTo>
                    <a:cubicBezTo>
                      <a:pt x="205" y="485"/>
                      <a:pt x="207" y="482"/>
                      <a:pt x="197" y="461"/>
                    </a:cubicBezTo>
                    <a:lnTo>
                      <a:pt x="197" y="461"/>
                    </a:lnTo>
                    <a:cubicBezTo>
                      <a:pt x="201" y="465"/>
                      <a:pt x="204" y="467"/>
                      <a:pt x="208" y="467"/>
                    </a:cubicBezTo>
                    <a:cubicBezTo>
                      <a:pt x="219" y="467"/>
                      <a:pt x="226" y="444"/>
                      <a:pt x="236" y="428"/>
                    </a:cubicBezTo>
                    <a:cubicBezTo>
                      <a:pt x="242" y="442"/>
                      <a:pt x="242" y="448"/>
                      <a:pt x="249" y="448"/>
                    </a:cubicBezTo>
                    <a:cubicBezTo>
                      <a:pt x="242" y="402"/>
                      <a:pt x="295" y="461"/>
                      <a:pt x="255" y="376"/>
                    </a:cubicBezTo>
                    <a:lnTo>
                      <a:pt x="255" y="376"/>
                    </a:lnTo>
                    <a:cubicBezTo>
                      <a:pt x="272" y="406"/>
                      <a:pt x="275" y="407"/>
                      <a:pt x="278" y="407"/>
                    </a:cubicBezTo>
                    <a:cubicBezTo>
                      <a:pt x="278" y="407"/>
                      <a:pt x="278" y="407"/>
                      <a:pt x="278" y="407"/>
                    </a:cubicBezTo>
                    <a:cubicBezTo>
                      <a:pt x="281" y="407"/>
                      <a:pt x="283" y="408"/>
                      <a:pt x="295" y="428"/>
                    </a:cubicBezTo>
                    <a:cubicBezTo>
                      <a:pt x="280" y="400"/>
                      <a:pt x="281" y="391"/>
                      <a:pt x="288" y="391"/>
                    </a:cubicBezTo>
                    <a:cubicBezTo>
                      <a:pt x="297" y="391"/>
                      <a:pt x="316" y="405"/>
                      <a:pt x="327" y="409"/>
                    </a:cubicBezTo>
                    <a:cubicBezTo>
                      <a:pt x="329" y="409"/>
                      <a:pt x="330" y="410"/>
                      <a:pt x="331" y="410"/>
                    </a:cubicBezTo>
                    <a:cubicBezTo>
                      <a:pt x="346" y="410"/>
                      <a:pt x="341" y="375"/>
                      <a:pt x="347" y="356"/>
                    </a:cubicBezTo>
                    <a:cubicBezTo>
                      <a:pt x="347" y="349"/>
                      <a:pt x="342" y="336"/>
                      <a:pt x="344" y="336"/>
                    </a:cubicBezTo>
                    <a:lnTo>
                      <a:pt x="344" y="336"/>
                    </a:lnTo>
                    <a:cubicBezTo>
                      <a:pt x="346" y="336"/>
                      <a:pt x="350" y="341"/>
                      <a:pt x="360" y="356"/>
                    </a:cubicBezTo>
                    <a:cubicBezTo>
                      <a:pt x="361" y="357"/>
                      <a:pt x="362" y="358"/>
                      <a:pt x="362" y="358"/>
                    </a:cubicBezTo>
                    <a:cubicBezTo>
                      <a:pt x="363" y="358"/>
                      <a:pt x="353" y="342"/>
                      <a:pt x="347" y="330"/>
                    </a:cubicBezTo>
                    <a:lnTo>
                      <a:pt x="347" y="330"/>
                    </a:lnTo>
                    <a:cubicBezTo>
                      <a:pt x="367" y="354"/>
                      <a:pt x="381" y="365"/>
                      <a:pt x="388" y="365"/>
                    </a:cubicBezTo>
                    <a:cubicBezTo>
                      <a:pt x="397" y="365"/>
                      <a:pt x="394" y="347"/>
                      <a:pt x="380" y="311"/>
                    </a:cubicBezTo>
                    <a:lnTo>
                      <a:pt x="380" y="311"/>
                    </a:lnTo>
                    <a:cubicBezTo>
                      <a:pt x="393" y="330"/>
                      <a:pt x="406" y="350"/>
                      <a:pt x="412" y="363"/>
                    </a:cubicBezTo>
                    <a:cubicBezTo>
                      <a:pt x="412" y="359"/>
                      <a:pt x="404" y="333"/>
                      <a:pt x="404" y="333"/>
                    </a:cubicBezTo>
                    <a:lnTo>
                      <a:pt x="404" y="333"/>
                    </a:lnTo>
                    <a:cubicBezTo>
                      <a:pt x="404" y="333"/>
                      <a:pt x="406" y="339"/>
                      <a:pt x="412" y="356"/>
                    </a:cubicBezTo>
                    <a:cubicBezTo>
                      <a:pt x="412" y="315"/>
                      <a:pt x="412" y="294"/>
                      <a:pt x="429" y="294"/>
                    </a:cubicBezTo>
                    <a:cubicBezTo>
                      <a:pt x="433" y="294"/>
                      <a:pt x="439" y="295"/>
                      <a:pt x="445" y="298"/>
                    </a:cubicBezTo>
                    <a:cubicBezTo>
                      <a:pt x="439" y="278"/>
                      <a:pt x="426" y="258"/>
                      <a:pt x="426" y="258"/>
                    </a:cubicBezTo>
                    <a:lnTo>
                      <a:pt x="426" y="258"/>
                    </a:lnTo>
                    <a:cubicBezTo>
                      <a:pt x="432" y="262"/>
                      <a:pt x="445" y="271"/>
                      <a:pt x="451" y="271"/>
                    </a:cubicBezTo>
                    <a:cubicBezTo>
                      <a:pt x="457" y="271"/>
                      <a:pt x="455" y="262"/>
                      <a:pt x="432" y="226"/>
                    </a:cubicBezTo>
                    <a:lnTo>
                      <a:pt x="432" y="226"/>
                    </a:lnTo>
                    <a:cubicBezTo>
                      <a:pt x="437" y="226"/>
                      <a:pt x="451" y="248"/>
                      <a:pt x="452" y="248"/>
                    </a:cubicBezTo>
                    <a:cubicBezTo>
                      <a:pt x="453" y="248"/>
                      <a:pt x="451" y="244"/>
                      <a:pt x="445" y="232"/>
                    </a:cubicBezTo>
                    <a:lnTo>
                      <a:pt x="445" y="232"/>
                    </a:lnTo>
                    <a:cubicBezTo>
                      <a:pt x="460" y="259"/>
                      <a:pt x="466" y="269"/>
                      <a:pt x="468" y="269"/>
                    </a:cubicBezTo>
                    <a:cubicBezTo>
                      <a:pt x="471" y="269"/>
                      <a:pt x="460" y="242"/>
                      <a:pt x="452" y="226"/>
                    </a:cubicBezTo>
                    <a:lnTo>
                      <a:pt x="452" y="226"/>
                    </a:lnTo>
                    <a:cubicBezTo>
                      <a:pt x="465" y="252"/>
                      <a:pt x="458" y="239"/>
                      <a:pt x="478" y="278"/>
                    </a:cubicBezTo>
                    <a:cubicBezTo>
                      <a:pt x="478" y="262"/>
                      <a:pt x="485" y="251"/>
                      <a:pt x="500" y="251"/>
                    </a:cubicBezTo>
                    <a:cubicBezTo>
                      <a:pt x="510" y="251"/>
                      <a:pt x="522" y="255"/>
                      <a:pt x="537" y="265"/>
                    </a:cubicBezTo>
                    <a:cubicBezTo>
                      <a:pt x="534" y="233"/>
                      <a:pt x="539" y="222"/>
                      <a:pt x="549" y="222"/>
                    </a:cubicBezTo>
                    <a:cubicBezTo>
                      <a:pt x="562" y="222"/>
                      <a:pt x="586" y="245"/>
                      <a:pt x="609" y="265"/>
                    </a:cubicBezTo>
                    <a:cubicBezTo>
                      <a:pt x="607" y="257"/>
                      <a:pt x="608" y="256"/>
                      <a:pt x="611" y="256"/>
                    </a:cubicBezTo>
                    <a:cubicBezTo>
                      <a:pt x="612" y="256"/>
                      <a:pt x="613" y="256"/>
                      <a:pt x="614" y="256"/>
                    </a:cubicBezTo>
                    <a:cubicBezTo>
                      <a:pt x="618" y="256"/>
                      <a:pt x="620" y="252"/>
                      <a:pt x="602" y="213"/>
                    </a:cubicBezTo>
                    <a:lnTo>
                      <a:pt x="602" y="213"/>
                    </a:lnTo>
                    <a:cubicBezTo>
                      <a:pt x="610" y="227"/>
                      <a:pt x="613" y="232"/>
                      <a:pt x="615" y="232"/>
                    </a:cubicBezTo>
                    <a:cubicBezTo>
                      <a:pt x="618" y="232"/>
                      <a:pt x="615" y="219"/>
                      <a:pt x="615" y="219"/>
                    </a:cubicBezTo>
                    <a:cubicBezTo>
                      <a:pt x="615" y="219"/>
                      <a:pt x="609" y="213"/>
                      <a:pt x="602" y="193"/>
                    </a:cubicBezTo>
                    <a:lnTo>
                      <a:pt x="602" y="193"/>
                    </a:lnTo>
                    <a:cubicBezTo>
                      <a:pt x="604" y="195"/>
                      <a:pt x="605" y="195"/>
                      <a:pt x="606" y="195"/>
                    </a:cubicBezTo>
                    <a:cubicBezTo>
                      <a:pt x="607" y="195"/>
                      <a:pt x="608" y="195"/>
                      <a:pt x="609" y="195"/>
                    </a:cubicBezTo>
                    <a:cubicBezTo>
                      <a:pt x="610" y="195"/>
                      <a:pt x="612" y="196"/>
                      <a:pt x="615" y="206"/>
                    </a:cubicBezTo>
                    <a:cubicBezTo>
                      <a:pt x="615" y="212"/>
                      <a:pt x="621" y="218"/>
                      <a:pt x="627" y="240"/>
                    </a:cubicBezTo>
                    <a:lnTo>
                      <a:pt x="627" y="240"/>
                    </a:lnTo>
                    <a:cubicBezTo>
                      <a:pt x="622" y="220"/>
                      <a:pt x="624" y="215"/>
                      <a:pt x="627" y="215"/>
                    </a:cubicBezTo>
                    <a:cubicBezTo>
                      <a:pt x="630" y="215"/>
                      <a:pt x="636" y="221"/>
                      <a:pt x="638" y="221"/>
                    </a:cubicBezTo>
                    <a:cubicBezTo>
                      <a:pt x="641" y="221"/>
                      <a:pt x="640" y="214"/>
                      <a:pt x="628" y="186"/>
                    </a:cubicBezTo>
                    <a:lnTo>
                      <a:pt x="628" y="186"/>
                    </a:lnTo>
                    <a:cubicBezTo>
                      <a:pt x="644" y="220"/>
                      <a:pt x="649" y="231"/>
                      <a:pt x="650" y="231"/>
                    </a:cubicBezTo>
                    <a:cubicBezTo>
                      <a:pt x="651" y="231"/>
                      <a:pt x="641" y="205"/>
                      <a:pt x="641" y="193"/>
                    </a:cubicBezTo>
                    <a:lnTo>
                      <a:pt x="641" y="193"/>
                    </a:lnTo>
                    <a:cubicBezTo>
                      <a:pt x="647" y="210"/>
                      <a:pt x="650" y="215"/>
                      <a:pt x="652" y="215"/>
                    </a:cubicBezTo>
                    <a:cubicBezTo>
                      <a:pt x="655" y="215"/>
                      <a:pt x="655" y="208"/>
                      <a:pt x="658" y="208"/>
                    </a:cubicBezTo>
                    <a:cubicBezTo>
                      <a:pt x="661" y="208"/>
                      <a:pt x="665" y="214"/>
                      <a:pt x="674" y="239"/>
                    </a:cubicBezTo>
                    <a:cubicBezTo>
                      <a:pt x="673" y="231"/>
                      <a:pt x="673" y="228"/>
                      <a:pt x="675" y="228"/>
                    </a:cubicBezTo>
                    <a:cubicBezTo>
                      <a:pt x="679" y="228"/>
                      <a:pt x="691" y="247"/>
                      <a:pt x="697" y="247"/>
                    </a:cubicBezTo>
                    <a:cubicBezTo>
                      <a:pt x="699" y="247"/>
                      <a:pt x="700" y="247"/>
                      <a:pt x="700" y="245"/>
                    </a:cubicBezTo>
                    <a:cubicBezTo>
                      <a:pt x="694" y="232"/>
                      <a:pt x="681" y="206"/>
                      <a:pt x="681" y="206"/>
                    </a:cubicBezTo>
                    <a:lnTo>
                      <a:pt x="681" y="206"/>
                    </a:lnTo>
                    <a:cubicBezTo>
                      <a:pt x="689" y="217"/>
                      <a:pt x="694" y="223"/>
                      <a:pt x="696" y="223"/>
                    </a:cubicBezTo>
                    <a:cubicBezTo>
                      <a:pt x="698" y="223"/>
                      <a:pt x="695" y="214"/>
                      <a:pt x="687" y="199"/>
                    </a:cubicBezTo>
                    <a:lnTo>
                      <a:pt x="687" y="199"/>
                    </a:lnTo>
                    <a:cubicBezTo>
                      <a:pt x="696" y="214"/>
                      <a:pt x="702" y="220"/>
                      <a:pt x="705" y="220"/>
                    </a:cubicBezTo>
                    <a:cubicBezTo>
                      <a:pt x="709" y="220"/>
                      <a:pt x="708" y="209"/>
                      <a:pt x="700" y="186"/>
                    </a:cubicBezTo>
                    <a:lnTo>
                      <a:pt x="700" y="186"/>
                    </a:lnTo>
                    <a:cubicBezTo>
                      <a:pt x="713" y="213"/>
                      <a:pt x="720" y="222"/>
                      <a:pt x="723" y="222"/>
                    </a:cubicBezTo>
                    <a:cubicBezTo>
                      <a:pt x="727" y="222"/>
                      <a:pt x="727" y="213"/>
                      <a:pt x="727" y="199"/>
                    </a:cubicBezTo>
                    <a:lnTo>
                      <a:pt x="727" y="199"/>
                    </a:lnTo>
                    <a:cubicBezTo>
                      <a:pt x="727" y="202"/>
                      <a:pt x="726" y="203"/>
                      <a:pt x="725" y="203"/>
                    </a:cubicBezTo>
                    <a:cubicBezTo>
                      <a:pt x="721" y="203"/>
                      <a:pt x="708" y="179"/>
                      <a:pt x="713" y="173"/>
                    </a:cubicBezTo>
                    <a:lnTo>
                      <a:pt x="713" y="173"/>
                    </a:lnTo>
                    <a:cubicBezTo>
                      <a:pt x="720" y="186"/>
                      <a:pt x="720" y="193"/>
                      <a:pt x="727" y="199"/>
                    </a:cubicBezTo>
                    <a:cubicBezTo>
                      <a:pt x="732" y="209"/>
                      <a:pt x="737" y="213"/>
                      <a:pt x="739" y="213"/>
                    </a:cubicBezTo>
                    <a:cubicBezTo>
                      <a:pt x="745" y="213"/>
                      <a:pt x="742" y="192"/>
                      <a:pt x="733" y="173"/>
                    </a:cubicBezTo>
                    <a:lnTo>
                      <a:pt x="733" y="173"/>
                    </a:lnTo>
                    <a:cubicBezTo>
                      <a:pt x="745" y="191"/>
                      <a:pt x="755" y="201"/>
                      <a:pt x="760" y="201"/>
                    </a:cubicBezTo>
                    <a:cubicBezTo>
                      <a:pt x="766" y="201"/>
                      <a:pt x="764" y="186"/>
                      <a:pt x="746" y="154"/>
                    </a:cubicBezTo>
                    <a:lnTo>
                      <a:pt x="746" y="154"/>
                    </a:lnTo>
                    <a:cubicBezTo>
                      <a:pt x="759" y="172"/>
                      <a:pt x="765" y="179"/>
                      <a:pt x="766" y="179"/>
                    </a:cubicBezTo>
                    <a:cubicBezTo>
                      <a:pt x="768" y="179"/>
                      <a:pt x="761" y="163"/>
                      <a:pt x="753" y="147"/>
                    </a:cubicBezTo>
                    <a:lnTo>
                      <a:pt x="753" y="147"/>
                    </a:lnTo>
                    <a:cubicBezTo>
                      <a:pt x="772" y="170"/>
                      <a:pt x="785" y="181"/>
                      <a:pt x="792" y="181"/>
                    </a:cubicBezTo>
                    <a:cubicBezTo>
                      <a:pt x="798" y="181"/>
                      <a:pt x="798" y="170"/>
                      <a:pt x="792" y="147"/>
                    </a:cubicBezTo>
                    <a:lnTo>
                      <a:pt x="792" y="147"/>
                    </a:lnTo>
                    <a:cubicBezTo>
                      <a:pt x="802" y="163"/>
                      <a:pt x="807" y="168"/>
                      <a:pt x="809" y="168"/>
                    </a:cubicBezTo>
                    <a:cubicBezTo>
                      <a:pt x="815" y="168"/>
                      <a:pt x="792" y="116"/>
                      <a:pt x="801" y="116"/>
                    </a:cubicBezTo>
                    <a:cubicBezTo>
                      <a:pt x="804" y="116"/>
                      <a:pt x="810" y="122"/>
                      <a:pt x="822" y="137"/>
                    </a:cubicBezTo>
                    <a:lnTo>
                      <a:pt x="822" y="137"/>
                    </a:lnTo>
                    <a:cubicBezTo>
                      <a:pt x="802" y="111"/>
                      <a:pt x="843" y="145"/>
                      <a:pt x="805" y="95"/>
                    </a:cubicBezTo>
                    <a:lnTo>
                      <a:pt x="805" y="95"/>
                    </a:lnTo>
                    <a:cubicBezTo>
                      <a:pt x="813" y="103"/>
                      <a:pt x="818" y="107"/>
                      <a:pt x="820" y="107"/>
                    </a:cubicBezTo>
                    <a:cubicBezTo>
                      <a:pt x="822" y="107"/>
                      <a:pt x="819" y="100"/>
                      <a:pt x="812" y="88"/>
                    </a:cubicBezTo>
                    <a:lnTo>
                      <a:pt x="812" y="88"/>
                    </a:lnTo>
                    <a:cubicBezTo>
                      <a:pt x="828" y="102"/>
                      <a:pt x="839" y="108"/>
                      <a:pt x="845" y="108"/>
                    </a:cubicBezTo>
                    <a:cubicBezTo>
                      <a:pt x="853" y="108"/>
                      <a:pt x="852" y="97"/>
                      <a:pt x="844" y="82"/>
                    </a:cubicBezTo>
                    <a:lnTo>
                      <a:pt x="844" y="82"/>
                    </a:lnTo>
                    <a:cubicBezTo>
                      <a:pt x="860" y="94"/>
                      <a:pt x="866" y="99"/>
                      <a:pt x="868" y="99"/>
                    </a:cubicBezTo>
                    <a:cubicBezTo>
                      <a:pt x="871" y="99"/>
                      <a:pt x="864" y="87"/>
                      <a:pt x="864" y="75"/>
                    </a:cubicBezTo>
                    <a:cubicBezTo>
                      <a:pt x="857" y="75"/>
                      <a:pt x="851" y="75"/>
                      <a:pt x="831" y="49"/>
                    </a:cubicBezTo>
                    <a:cubicBezTo>
                      <a:pt x="825" y="49"/>
                      <a:pt x="825" y="42"/>
                      <a:pt x="812" y="23"/>
                    </a:cubicBezTo>
                    <a:cubicBezTo>
                      <a:pt x="812" y="23"/>
                      <a:pt x="798" y="16"/>
                      <a:pt x="792" y="3"/>
                    </a:cubicBezTo>
                    <a:lnTo>
                      <a:pt x="792" y="3"/>
                    </a:lnTo>
                    <a:cubicBezTo>
                      <a:pt x="785" y="3"/>
                      <a:pt x="779" y="3"/>
                      <a:pt x="798" y="29"/>
                    </a:cubicBezTo>
                    <a:cubicBezTo>
                      <a:pt x="785" y="12"/>
                      <a:pt x="772" y="3"/>
                      <a:pt x="771" y="3"/>
                    </a:cubicBezTo>
                    <a:lnTo>
                      <a:pt x="771" y="3"/>
                    </a:lnTo>
                    <a:cubicBezTo>
                      <a:pt x="770" y="3"/>
                      <a:pt x="772" y="5"/>
                      <a:pt x="779" y="10"/>
                    </a:cubicBezTo>
                    <a:cubicBezTo>
                      <a:pt x="779" y="10"/>
                      <a:pt x="812" y="42"/>
                      <a:pt x="805" y="42"/>
                    </a:cubicBezTo>
                    <a:cubicBezTo>
                      <a:pt x="785" y="23"/>
                      <a:pt x="805" y="42"/>
                      <a:pt x="766" y="3"/>
                    </a:cubicBezTo>
                    <a:cubicBezTo>
                      <a:pt x="763" y="1"/>
                      <a:pt x="760"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6"/>
              <p:cNvSpPr/>
              <p:nvPr/>
            </p:nvSpPr>
            <p:spPr>
              <a:xfrm>
                <a:off x="3225060" y="2828591"/>
                <a:ext cx="669" cy="764"/>
              </a:xfrm>
              <a:custGeom>
                <a:avLst/>
                <a:gdLst/>
                <a:ahLst/>
                <a:cxnLst/>
                <a:rect l="l" t="t" r="r" b="b"/>
                <a:pathLst>
                  <a:path w="7" h="8" extrusionOk="0">
                    <a:moveTo>
                      <a:pt x="0" y="1"/>
                    </a:moveTo>
                    <a:cubicBezTo>
                      <a:pt x="0" y="1"/>
                      <a:pt x="0" y="7"/>
                      <a:pt x="7" y="7"/>
                    </a:cubicBezTo>
                    <a:lnTo>
                      <a:pt x="0" y="1"/>
                    </a:ln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6"/>
              <p:cNvSpPr/>
              <p:nvPr/>
            </p:nvSpPr>
            <p:spPr>
              <a:xfrm>
                <a:off x="2888733" y="3278047"/>
                <a:ext cx="29429" cy="61055"/>
              </a:xfrm>
              <a:custGeom>
                <a:avLst/>
                <a:gdLst/>
                <a:ahLst/>
                <a:cxnLst/>
                <a:rect l="l" t="t" r="r" b="b"/>
                <a:pathLst>
                  <a:path w="308" h="639" extrusionOk="0">
                    <a:moveTo>
                      <a:pt x="238" y="332"/>
                    </a:moveTo>
                    <a:lnTo>
                      <a:pt x="238" y="332"/>
                    </a:lnTo>
                    <a:cubicBezTo>
                      <a:pt x="240" y="332"/>
                      <a:pt x="244" y="333"/>
                      <a:pt x="249" y="334"/>
                    </a:cubicBezTo>
                    <a:cubicBezTo>
                      <a:pt x="245" y="333"/>
                      <a:pt x="241" y="332"/>
                      <a:pt x="238" y="332"/>
                    </a:cubicBezTo>
                    <a:close/>
                    <a:moveTo>
                      <a:pt x="159" y="339"/>
                    </a:moveTo>
                    <a:cubicBezTo>
                      <a:pt x="159" y="339"/>
                      <a:pt x="163" y="339"/>
                      <a:pt x="170" y="341"/>
                    </a:cubicBezTo>
                    <a:cubicBezTo>
                      <a:pt x="196" y="341"/>
                      <a:pt x="197" y="347"/>
                      <a:pt x="184" y="347"/>
                    </a:cubicBezTo>
                    <a:lnTo>
                      <a:pt x="184" y="347"/>
                    </a:lnTo>
                    <a:cubicBezTo>
                      <a:pt x="197" y="347"/>
                      <a:pt x="156" y="339"/>
                      <a:pt x="159" y="339"/>
                    </a:cubicBezTo>
                    <a:close/>
                    <a:moveTo>
                      <a:pt x="101" y="344"/>
                    </a:moveTo>
                    <a:cubicBezTo>
                      <a:pt x="95" y="344"/>
                      <a:pt x="127" y="347"/>
                      <a:pt x="144" y="347"/>
                    </a:cubicBezTo>
                    <a:cubicBezTo>
                      <a:pt x="116" y="345"/>
                      <a:pt x="104" y="344"/>
                      <a:pt x="101" y="344"/>
                    </a:cubicBezTo>
                    <a:close/>
                    <a:moveTo>
                      <a:pt x="46" y="439"/>
                    </a:moveTo>
                    <a:lnTo>
                      <a:pt x="46" y="439"/>
                    </a:lnTo>
                    <a:cubicBezTo>
                      <a:pt x="55" y="442"/>
                      <a:pt x="62" y="443"/>
                      <a:pt x="69" y="444"/>
                    </a:cubicBezTo>
                    <a:lnTo>
                      <a:pt x="69" y="444"/>
                    </a:lnTo>
                    <a:cubicBezTo>
                      <a:pt x="65" y="443"/>
                      <a:pt x="58" y="441"/>
                      <a:pt x="46" y="439"/>
                    </a:cubicBezTo>
                    <a:close/>
                    <a:moveTo>
                      <a:pt x="87" y="443"/>
                    </a:moveTo>
                    <a:cubicBezTo>
                      <a:pt x="90" y="443"/>
                      <a:pt x="94" y="443"/>
                      <a:pt x="98" y="445"/>
                    </a:cubicBezTo>
                    <a:lnTo>
                      <a:pt x="92" y="445"/>
                    </a:lnTo>
                    <a:cubicBezTo>
                      <a:pt x="87" y="445"/>
                      <a:pt x="81" y="445"/>
                      <a:pt x="76" y="445"/>
                    </a:cubicBezTo>
                    <a:lnTo>
                      <a:pt x="76" y="445"/>
                    </a:lnTo>
                    <a:cubicBezTo>
                      <a:pt x="79" y="444"/>
                      <a:pt x="83" y="443"/>
                      <a:pt x="87" y="443"/>
                    </a:cubicBezTo>
                    <a:close/>
                    <a:moveTo>
                      <a:pt x="190" y="576"/>
                    </a:moveTo>
                    <a:cubicBezTo>
                      <a:pt x="190" y="576"/>
                      <a:pt x="185" y="580"/>
                      <a:pt x="178" y="584"/>
                    </a:cubicBezTo>
                    <a:lnTo>
                      <a:pt x="178" y="584"/>
                    </a:lnTo>
                    <a:cubicBezTo>
                      <a:pt x="174" y="585"/>
                      <a:pt x="170" y="587"/>
                      <a:pt x="164" y="589"/>
                    </a:cubicBezTo>
                    <a:cubicBezTo>
                      <a:pt x="167" y="588"/>
                      <a:pt x="171" y="587"/>
                      <a:pt x="174" y="586"/>
                    </a:cubicBezTo>
                    <a:lnTo>
                      <a:pt x="174" y="586"/>
                    </a:lnTo>
                    <a:cubicBezTo>
                      <a:pt x="165" y="592"/>
                      <a:pt x="156" y="597"/>
                      <a:pt x="152" y="597"/>
                    </a:cubicBezTo>
                    <a:cubicBezTo>
                      <a:pt x="151" y="597"/>
                      <a:pt x="151" y="597"/>
                      <a:pt x="151" y="596"/>
                    </a:cubicBezTo>
                    <a:cubicBezTo>
                      <a:pt x="174" y="584"/>
                      <a:pt x="155" y="594"/>
                      <a:pt x="190" y="576"/>
                    </a:cubicBezTo>
                    <a:close/>
                    <a:moveTo>
                      <a:pt x="26" y="1"/>
                    </a:moveTo>
                    <a:lnTo>
                      <a:pt x="26" y="1"/>
                    </a:lnTo>
                    <a:cubicBezTo>
                      <a:pt x="27" y="1"/>
                      <a:pt x="53" y="7"/>
                      <a:pt x="53" y="7"/>
                    </a:cubicBezTo>
                    <a:cubicBezTo>
                      <a:pt x="58" y="7"/>
                      <a:pt x="37" y="14"/>
                      <a:pt x="45" y="21"/>
                    </a:cubicBezTo>
                    <a:lnTo>
                      <a:pt x="45" y="21"/>
                    </a:lnTo>
                    <a:cubicBezTo>
                      <a:pt x="41" y="20"/>
                      <a:pt x="36" y="20"/>
                      <a:pt x="26" y="20"/>
                    </a:cubicBezTo>
                    <a:cubicBezTo>
                      <a:pt x="26" y="33"/>
                      <a:pt x="105" y="59"/>
                      <a:pt x="33" y="66"/>
                    </a:cubicBezTo>
                    <a:cubicBezTo>
                      <a:pt x="105" y="73"/>
                      <a:pt x="40" y="73"/>
                      <a:pt x="40" y="79"/>
                    </a:cubicBezTo>
                    <a:cubicBezTo>
                      <a:pt x="40" y="79"/>
                      <a:pt x="66" y="92"/>
                      <a:pt x="79" y="92"/>
                    </a:cubicBezTo>
                    <a:cubicBezTo>
                      <a:pt x="48" y="92"/>
                      <a:pt x="61" y="95"/>
                      <a:pt x="58" y="95"/>
                    </a:cubicBezTo>
                    <a:cubicBezTo>
                      <a:pt x="56" y="95"/>
                      <a:pt x="50" y="94"/>
                      <a:pt x="33" y="92"/>
                    </a:cubicBezTo>
                    <a:lnTo>
                      <a:pt x="33" y="92"/>
                    </a:lnTo>
                    <a:cubicBezTo>
                      <a:pt x="66" y="98"/>
                      <a:pt x="43" y="99"/>
                      <a:pt x="63" y="103"/>
                    </a:cubicBezTo>
                    <a:lnTo>
                      <a:pt x="63" y="103"/>
                    </a:lnTo>
                    <a:cubicBezTo>
                      <a:pt x="62" y="103"/>
                      <a:pt x="62" y="103"/>
                      <a:pt x="61" y="103"/>
                    </a:cubicBezTo>
                    <a:cubicBezTo>
                      <a:pt x="55" y="103"/>
                      <a:pt x="67" y="107"/>
                      <a:pt x="85" y="112"/>
                    </a:cubicBezTo>
                    <a:cubicBezTo>
                      <a:pt x="77" y="112"/>
                      <a:pt x="62" y="109"/>
                      <a:pt x="53" y="109"/>
                    </a:cubicBezTo>
                    <a:cubicBezTo>
                      <a:pt x="49" y="109"/>
                      <a:pt x="46" y="110"/>
                      <a:pt x="46" y="112"/>
                    </a:cubicBezTo>
                    <a:cubicBezTo>
                      <a:pt x="112" y="118"/>
                      <a:pt x="33" y="118"/>
                      <a:pt x="92" y="125"/>
                    </a:cubicBezTo>
                    <a:cubicBezTo>
                      <a:pt x="66" y="125"/>
                      <a:pt x="85" y="144"/>
                      <a:pt x="98" y="158"/>
                    </a:cubicBezTo>
                    <a:lnTo>
                      <a:pt x="72" y="158"/>
                    </a:lnTo>
                    <a:cubicBezTo>
                      <a:pt x="112" y="171"/>
                      <a:pt x="33" y="177"/>
                      <a:pt x="131" y="190"/>
                    </a:cubicBezTo>
                    <a:cubicBezTo>
                      <a:pt x="117" y="189"/>
                      <a:pt x="108" y="188"/>
                      <a:pt x="103" y="188"/>
                    </a:cubicBezTo>
                    <a:cubicBezTo>
                      <a:pt x="87" y="188"/>
                      <a:pt x="93" y="192"/>
                      <a:pt x="81" y="192"/>
                    </a:cubicBezTo>
                    <a:cubicBezTo>
                      <a:pt x="77" y="192"/>
                      <a:pt x="70" y="192"/>
                      <a:pt x="59" y="190"/>
                    </a:cubicBezTo>
                    <a:lnTo>
                      <a:pt x="59" y="190"/>
                    </a:lnTo>
                    <a:cubicBezTo>
                      <a:pt x="131" y="203"/>
                      <a:pt x="72" y="203"/>
                      <a:pt x="59" y="216"/>
                    </a:cubicBezTo>
                    <a:cubicBezTo>
                      <a:pt x="46" y="223"/>
                      <a:pt x="79" y="236"/>
                      <a:pt x="92" y="249"/>
                    </a:cubicBezTo>
                    <a:cubicBezTo>
                      <a:pt x="98" y="256"/>
                      <a:pt x="131" y="256"/>
                      <a:pt x="79" y="256"/>
                    </a:cubicBezTo>
                    <a:lnTo>
                      <a:pt x="112" y="256"/>
                    </a:lnTo>
                    <a:cubicBezTo>
                      <a:pt x="40" y="262"/>
                      <a:pt x="46" y="269"/>
                      <a:pt x="112" y="282"/>
                    </a:cubicBezTo>
                    <a:cubicBezTo>
                      <a:pt x="85" y="282"/>
                      <a:pt x="66" y="275"/>
                      <a:pt x="53" y="275"/>
                    </a:cubicBezTo>
                    <a:cubicBezTo>
                      <a:pt x="57" y="280"/>
                      <a:pt x="85" y="285"/>
                      <a:pt x="80" y="285"/>
                    </a:cubicBezTo>
                    <a:cubicBezTo>
                      <a:pt x="78" y="285"/>
                      <a:pt x="70" y="284"/>
                      <a:pt x="53" y="282"/>
                    </a:cubicBezTo>
                    <a:lnTo>
                      <a:pt x="53" y="282"/>
                    </a:lnTo>
                    <a:cubicBezTo>
                      <a:pt x="98" y="301"/>
                      <a:pt x="118" y="308"/>
                      <a:pt x="92" y="321"/>
                    </a:cubicBezTo>
                    <a:cubicBezTo>
                      <a:pt x="105" y="321"/>
                      <a:pt x="131" y="328"/>
                      <a:pt x="131" y="328"/>
                    </a:cubicBezTo>
                    <a:cubicBezTo>
                      <a:pt x="118" y="328"/>
                      <a:pt x="72" y="334"/>
                      <a:pt x="157" y="341"/>
                    </a:cubicBezTo>
                    <a:cubicBezTo>
                      <a:pt x="154" y="344"/>
                      <a:pt x="139" y="344"/>
                      <a:pt x="131" y="344"/>
                    </a:cubicBezTo>
                    <a:cubicBezTo>
                      <a:pt x="123" y="344"/>
                      <a:pt x="121" y="344"/>
                      <a:pt x="144" y="347"/>
                    </a:cubicBezTo>
                    <a:lnTo>
                      <a:pt x="92" y="347"/>
                    </a:lnTo>
                    <a:cubicBezTo>
                      <a:pt x="112" y="360"/>
                      <a:pt x="112" y="373"/>
                      <a:pt x="66" y="380"/>
                    </a:cubicBezTo>
                    <a:cubicBezTo>
                      <a:pt x="144" y="406"/>
                      <a:pt x="85" y="406"/>
                      <a:pt x="40" y="426"/>
                    </a:cubicBezTo>
                    <a:cubicBezTo>
                      <a:pt x="66" y="426"/>
                      <a:pt x="7" y="426"/>
                      <a:pt x="85" y="439"/>
                    </a:cubicBezTo>
                    <a:cubicBezTo>
                      <a:pt x="72" y="437"/>
                      <a:pt x="65" y="436"/>
                      <a:pt x="63" y="436"/>
                    </a:cubicBezTo>
                    <a:cubicBezTo>
                      <a:pt x="56" y="436"/>
                      <a:pt x="71" y="440"/>
                      <a:pt x="72" y="445"/>
                    </a:cubicBezTo>
                    <a:lnTo>
                      <a:pt x="72" y="445"/>
                    </a:lnTo>
                    <a:cubicBezTo>
                      <a:pt x="71" y="445"/>
                      <a:pt x="70" y="444"/>
                      <a:pt x="69" y="444"/>
                    </a:cubicBezTo>
                    <a:lnTo>
                      <a:pt x="69" y="444"/>
                    </a:lnTo>
                    <a:cubicBezTo>
                      <a:pt x="89" y="452"/>
                      <a:pt x="27" y="453"/>
                      <a:pt x="98" y="459"/>
                    </a:cubicBezTo>
                    <a:cubicBezTo>
                      <a:pt x="70" y="457"/>
                      <a:pt x="55" y="456"/>
                      <a:pt x="49" y="456"/>
                    </a:cubicBezTo>
                    <a:cubicBezTo>
                      <a:pt x="35" y="456"/>
                      <a:pt x="71" y="460"/>
                      <a:pt x="85" y="465"/>
                    </a:cubicBezTo>
                    <a:cubicBezTo>
                      <a:pt x="76" y="464"/>
                      <a:pt x="69" y="464"/>
                      <a:pt x="65" y="464"/>
                    </a:cubicBezTo>
                    <a:cubicBezTo>
                      <a:pt x="50" y="464"/>
                      <a:pt x="73" y="470"/>
                      <a:pt x="66" y="470"/>
                    </a:cubicBezTo>
                    <a:cubicBezTo>
                      <a:pt x="62" y="470"/>
                      <a:pt x="54" y="468"/>
                      <a:pt x="33" y="465"/>
                    </a:cubicBezTo>
                    <a:lnTo>
                      <a:pt x="33" y="465"/>
                    </a:lnTo>
                    <a:cubicBezTo>
                      <a:pt x="59" y="478"/>
                      <a:pt x="7" y="472"/>
                      <a:pt x="13" y="485"/>
                    </a:cubicBezTo>
                    <a:lnTo>
                      <a:pt x="53" y="485"/>
                    </a:lnTo>
                    <a:cubicBezTo>
                      <a:pt x="26" y="485"/>
                      <a:pt x="33" y="485"/>
                      <a:pt x="59" y="491"/>
                    </a:cubicBezTo>
                    <a:cubicBezTo>
                      <a:pt x="20" y="491"/>
                      <a:pt x="20" y="498"/>
                      <a:pt x="66" y="498"/>
                    </a:cubicBezTo>
                    <a:cubicBezTo>
                      <a:pt x="7" y="504"/>
                      <a:pt x="20" y="511"/>
                      <a:pt x="40" y="511"/>
                    </a:cubicBezTo>
                    <a:cubicBezTo>
                      <a:pt x="0" y="517"/>
                      <a:pt x="40" y="524"/>
                      <a:pt x="66" y="524"/>
                    </a:cubicBezTo>
                    <a:cubicBezTo>
                      <a:pt x="13" y="530"/>
                      <a:pt x="13" y="544"/>
                      <a:pt x="72" y="544"/>
                    </a:cubicBezTo>
                    <a:cubicBezTo>
                      <a:pt x="46" y="547"/>
                      <a:pt x="41" y="548"/>
                      <a:pt x="46" y="548"/>
                    </a:cubicBezTo>
                    <a:cubicBezTo>
                      <a:pt x="50" y="548"/>
                      <a:pt x="62" y="547"/>
                      <a:pt x="73" y="545"/>
                    </a:cubicBezTo>
                    <a:lnTo>
                      <a:pt x="73" y="545"/>
                    </a:lnTo>
                    <a:cubicBezTo>
                      <a:pt x="20" y="558"/>
                      <a:pt x="15" y="570"/>
                      <a:pt x="66" y="570"/>
                    </a:cubicBezTo>
                    <a:cubicBezTo>
                      <a:pt x="20" y="583"/>
                      <a:pt x="40" y="583"/>
                      <a:pt x="66" y="583"/>
                    </a:cubicBezTo>
                    <a:cubicBezTo>
                      <a:pt x="85" y="583"/>
                      <a:pt x="105" y="583"/>
                      <a:pt x="53" y="596"/>
                    </a:cubicBezTo>
                    <a:cubicBezTo>
                      <a:pt x="60" y="595"/>
                      <a:pt x="64" y="594"/>
                      <a:pt x="67" y="594"/>
                    </a:cubicBezTo>
                    <a:cubicBezTo>
                      <a:pt x="76" y="594"/>
                      <a:pt x="69" y="598"/>
                      <a:pt x="70" y="598"/>
                    </a:cubicBezTo>
                    <a:cubicBezTo>
                      <a:pt x="71" y="598"/>
                      <a:pt x="78" y="596"/>
                      <a:pt x="98" y="589"/>
                    </a:cubicBezTo>
                    <a:lnTo>
                      <a:pt x="98" y="589"/>
                    </a:lnTo>
                    <a:cubicBezTo>
                      <a:pt x="87" y="597"/>
                      <a:pt x="84" y="600"/>
                      <a:pt x="90" y="600"/>
                    </a:cubicBezTo>
                    <a:cubicBezTo>
                      <a:pt x="93" y="600"/>
                      <a:pt x="101" y="599"/>
                      <a:pt x="112" y="596"/>
                    </a:cubicBezTo>
                    <a:lnTo>
                      <a:pt x="112" y="596"/>
                    </a:lnTo>
                    <a:cubicBezTo>
                      <a:pt x="74" y="612"/>
                      <a:pt x="72" y="624"/>
                      <a:pt x="87" y="624"/>
                    </a:cubicBezTo>
                    <a:cubicBezTo>
                      <a:pt x="90" y="624"/>
                      <a:pt x="94" y="623"/>
                      <a:pt x="98" y="622"/>
                    </a:cubicBezTo>
                    <a:lnTo>
                      <a:pt x="98" y="622"/>
                    </a:lnTo>
                    <a:cubicBezTo>
                      <a:pt x="79" y="635"/>
                      <a:pt x="74" y="638"/>
                      <a:pt x="76" y="638"/>
                    </a:cubicBezTo>
                    <a:cubicBezTo>
                      <a:pt x="79" y="638"/>
                      <a:pt x="89" y="635"/>
                      <a:pt x="98" y="635"/>
                    </a:cubicBezTo>
                    <a:cubicBezTo>
                      <a:pt x="104" y="635"/>
                      <a:pt x="105" y="630"/>
                      <a:pt x="122" y="620"/>
                    </a:cubicBezTo>
                    <a:lnTo>
                      <a:pt x="122" y="620"/>
                    </a:lnTo>
                    <a:cubicBezTo>
                      <a:pt x="122" y="620"/>
                      <a:pt x="122" y="620"/>
                      <a:pt x="122" y="620"/>
                    </a:cubicBezTo>
                    <a:cubicBezTo>
                      <a:pt x="123" y="620"/>
                      <a:pt x="128" y="619"/>
                      <a:pt x="138" y="616"/>
                    </a:cubicBezTo>
                    <a:cubicBezTo>
                      <a:pt x="138" y="609"/>
                      <a:pt x="144" y="609"/>
                      <a:pt x="157" y="602"/>
                    </a:cubicBezTo>
                    <a:cubicBezTo>
                      <a:pt x="164" y="602"/>
                      <a:pt x="177" y="596"/>
                      <a:pt x="184" y="589"/>
                    </a:cubicBezTo>
                    <a:cubicBezTo>
                      <a:pt x="187" y="586"/>
                      <a:pt x="191" y="582"/>
                      <a:pt x="187" y="582"/>
                    </a:cubicBezTo>
                    <a:cubicBezTo>
                      <a:pt x="187" y="582"/>
                      <a:pt x="186" y="582"/>
                      <a:pt x="186" y="582"/>
                    </a:cubicBezTo>
                    <a:lnTo>
                      <a:pt x="186" y="582"/>
                    </a:lnTo>
                    <a:cubicBezTo>
                      <a:pt x="195" y="578"/>
                      <a:pt x="200" y="574"/>
                      <a:pt x="197" y="574"/>
                    </a:cubicBezTo>
                    <a:cubicBezTo>
                      <a:pt x="196" y="574"/>
                      <a:pt x="194" y="575"/>
                      <a:pt x="190" y="576"/>
                    </a:cubicBezTo>
                    <a:cubicBezTo>
                      <a:pt x="194" y="574"/>
                      <a:pt x="198" y="572"/>
                      <a:pt x="203" y="570"/>
                    </a:cubicBezTo>
                    <a:cubicBezTo>
                      <a:pt x="213" y="566"/>
                      <a:pt x="210" y="566"/>
                      <a:pt x="203" y="566"/>
                    </a:cubicBezTo>
                    <a:cubicBezTo>
                      <a:pt x="197" y="566"/>
                      <a:pt x="187" y="566"/>
                      <a:pt x="184" y="563"/>
                    </a:cubicBezTo>
                    <a:cubicBezTo>
                      <a:pt x="179" y="563"/>
                      <a:pt x="203" y="552"/>
                      <a:pt x="191" y="552"/>
                    </a:cubicBezTo>
                    <a:cubicBezTo>
                      <a:pt x="187" y="552"/>
                      <a:pt x="179" y="553"/>
                      <a:pt x="164" y="557"/>
                    </a:cubicBezTo>
                    <a:cubicBezTo>
                      <a:pt x="170" y="557"/>
                      <a:pt x="138" y="563"/>
                      <a:pt x="138" y="563"/>
                    </a:cubicBezTo>
                    <a:cubicBezTo>
                      <a:pt x="138" y="563"/>
                      <a:pt x="177" y="550"/>
                      <a:pt x="184" y="550"/>
                    </a:cubicBezTo>
                    <a:cubicBezTo>
                      <a:pt x="242" y="537"/>
                      <a:pt x="138" y="544"/>
                      <a:pt x="184" y="530"/>
                    </a:cubicBezTo>
                    <a:lnTo>
                      <a:pt x="144" y="530"/>
                    </a:lnTo>
                    <a:cubicBezTo>
                      <a:pt x="190" y="524"/>
                      <a:pt x="184" y="524"/>
                      <a:pt x="138" y="524"/>
                    </a:cubicBezTo>
                    <a:cubicBezTo>
                      <a:pt x="164" y="524"/>
                      <a:pt x="112" y="524"/>
                      <a:pt x="164" y="517"/>
                    </a:cubicBezTo>
                    <a:lnTo>
                      <a:pt x="164" y="517"/>
                    </a:lnTo>
                    <a:cubicBezTo>
                      <a:pt x="157" y="520"/>
                      <a:pt x="156" y="520"/>
                      <a:pt x="157" y="520"/>
                    </a:cubicBezTo>
                    <a:cubicBezTo>
                      <a:pt x="158" y="520"/>
                      <a:pt x="168" y="517"/>
                      <a:pt x="164" y="517"/>
                    </a:cubicBezTo>
                    <a:cubicBezTo>
                      <a:pt x="197" y="517"/>
                      <a:pt x="170" y="517"/>
                      <a:pt x="157" y="511"/>
                    </a:cubicBezTo>
                    <a:lnTo>
                      <a:pt x="184" y="511"/>
                    </a:lnTo>
                    <a:cubicBezTo>
                      <a:pt x="157" y="511"/>
                      <a:pt x="144" y="504"/>
                      <a:pt x="184" y="504"/>
                    </a:cubicBezTo>
                    <a:cubicBezTo>
                      <a:pt x="157" y="504"/>
                      <a:pt x="190" y="504"/>
                      <a:pt x="151" y="498"/>
                    </a:cubicBezTo>
                    <a:lnTo>
                      <a:pt x="151" y="498"/>
                    </a:lnTo>
                    <a:cubicBezTo>
                      <a:pt x="172" y="499"/>
                      <a:pt x="185" y="500"/>
                      <a:pt x="193" y="500"/>
                    </a:cubicBezTo>
                    <a:cubicBezTo>
                      <a:pt x="224" y="500"/>
                      <a:pt x="151" y="490"/>
                      <a:pt x="151" y="485"/>
                    </a:cubicBezTo>
                    <a:cubicBezTo>
                      <a:pt x="157" y="478"/>
                      <a:pt x="262" y="472"/>
                      <a:pt x="177" y="465"/>
                    </a:cubicBezTo>
                    <a:cubicBezTo>
                      <a:pt x="221" y="465"/>
                      <a:pt x="166" y="454"/>
                      <a:pt x="171" y="454"/>
                    </a:cubicBezTo>
                    <a:cubicBezTo>
                      <a:pt x="173" y="454"/>
                      <a:pt x="182" y="455"/>
                      <a:pt x="203" y="459"/>
                    </a:cubicBezTo>
                    <a:cubicBezTo>
                      <a:pt x="164" y="439"/>
                      <a:pt x="223" y="432"/>
                      <a:pt x="184" y="419"/>
                    </a:cubicBezTo>
                    <a:lnTo>
                      <a:pt x="184" y="419"/>
                    </a:lnTo>
                    <a:cubicBezTo>
                      <a:pt x="193" y="420"/>
                      <a:pt x="200" y="420"/>
                      <a:pt x="207" y="420"/>
                    </a:cubicBezTo>
                    <a:cubicBezTo>
                      <a:pt x="284" y="420"/>
                      <a:pt x="185" y="386"/>
                      <a:pt x="203" y="380"/>
                    </a:cubicBezTo>
                    <a:cubicBezTo>
                      <a:pt x="223" y="373"/>
                      <a:pt x="269" y="373"/>
                      <a:pt x="249" y="367"/>
                    </a:cubicBezTo>
                    <a:cubicBezTo>
                      <a:pt x="229" y="360"/>
                      <a:pt x="216" y="360"/>
                      <a:pt x="203" y="360"/>
                    </a:cubicBezTo>
                    <a:cubicBezTo>
                      <a:pt x="203" y="360"/>
                      <a:pt x="197" y="360"/>
                      <a:pt x="190" y="354"/>
                    </a:cubicBezTo>
                    <a:lnTo>
                      <a:pt x="190" y="354"/>
                    </a:lnTo>
                    <a:cubicBezTo>
                      <a:pt x="229" y="360"/>
                      <a:pt x="236" y="360"/>
                      <a:pt x="249" y="360"/>
                    </a:cubicBezTo>
                    <a:cubicBezTo>
                      <a:pt x="229" y="354"/>
                      <a:pt x="308" y="347"/>
                      <a:pt x="223" y="334"/>
                    </a:cubicBezTo>
                    <a:lnTo>
                      <a:pt x="203" y="334"/>
                    </a:lnTo>
                    <a:cubicBezTo>
                      <a:pt x="206" y="331"/>
                      <a:pt x="211" y="329"/>
                      <a:pt x="219" y="329"/>
                    </a:cubicBezTo>
                    <a:cubicBezTo>
                      <a:pt x="224" y="329"/>
                      <a:pt x="230" y="330"/>
                      <a:pt x="238" y="332"/>
                    </a:cubicBezTo>
                    <a:lnTo>
                      <a:pt x="238" y="332"/>
                    </a:lnTo>
                    <a:cubicBezTo>
                      <a:pt x="223" y="328"/>
                      <a:pt x="235" y="327"/>
                      <a:pt x="197" y="321"/>
                    </a:cubicBezTo>
                    <a:cubicBezTo>
                      <a:pt x="236" y="321"/>
                      <a:pt x="249" y="315"/>
                      <a:pt x="177" y="308"/>
                    </a:cubicBezTo>
                    <a:lnTo>
                      <a:pt x="177" y="308"/>
                    </a:lnTo>
                    <a:cubicBezTo>
                      <a:pt x="195" y="309"/>
                      <a:pt x="204" y="310"/>
                      <a:pt x="209" y="310"/>
                    </a:cubicBezTo>
                    <a:cubicBezTo>
                      <a:pt x="221" y="310"/>
                      <a:pt x="194" y="306"/>
                      <a:pt x="197" y="306"/>
                    </a:cubicBezTo>
                    <a:cubicBezTo>
                      <a:pt x="199" y="306"/>
                      <a:pt x="204" y="307"/>
                      <a:pt x="216" y="308"/>
                    </a:cubicBezTo>
                    <a:cubicBezTo>
                      <a:pt x="170" y="301"/>
                      <a:pt x="177" y="295"/>
                      <a:pt x="190" y="295"/>
                    </a:cubicBezTo>
                    <a:lnTo>
                      <a:pt x="157" y="295"/>
                    </a:lnTo>
                    <a:cubicBezTo>
                      <a:pt x="170" y="295"/>
                      <a:pt x="184" y="295"/>
                      <a:pt x="195" y="295"/>
                    </a:cubicBezTo>
                    <a:lnTo>
                      <a:pt x="195" y="295"/>
                    </a:lnTo>
                    <a:cubicBezTo>
                      <a:pt x="196" y="295"/>
                      <a:pt x="196" y="295"/>
                      <a:pt x="197" y="295"/>
                    </a:cubicBezTo>
                    <a:cubicBezTo>
                      <a:pt x="199" y="295"/>
                      <a:pt x="201" y="295"/>
                      <a:pt x="202" y="295"/>
                    </a:cubicBezTo>
                    <a:lnTo>
                      <a:pt x="202" y="295"/>
                    </a:lnTo>
                    <a:cubicBezTo>
                      <a:pt x="200" y="295"/>
                      <a:pt x="198" y="295"/>
                      <a:pt x="195" y="295"/>
                    </a:cubicBezTo>
                    <a:lnTo>
                      <a:pt x="195" y="295"/>
                    </a:lnTo>
                    <a:cubicBezTo>
                      <a:pt x="160" y="290"/>
                      <a:pt x="175" y="289"/>
                      <a:pt x="166" y="286"/>
                    </a:cubicBezTo>
                    <a:lnTo>
                      <a:pt x="166" y="286"/>
                    </a:lnTo>
                    <a:lnTo>
                      <a:pt x="201" y="292"/>
                    </a:lnTo>
                    <a:lnTo>
                      <a:pt x="201" y="292"/>
                    </a:lnTo>
                    <a:cubicBezTo>
                      <a:pt x="204" y="293"/>
                      <a:pt x="206" y="294"/>
                      <a:pt x="202" y="295"/>
                    </a:cubicBezTo>
                    <a:lnTo>
                      <a:pt x="202" y="295"/>
                    </a:lnTo>
                    <a:cubicBezTo>
                      <a:pt x="208" y="295"/>
                      <a:pt x="213" y="294"/>
                      <a:pt x="217" y="294"/>
                    </a:cubicBezTo>
                    <a:lnTo>
                      <a:pt x="217" y="294"/>
                    </a:lnTo>
                    <a:lnTo>
                      <a:pt x="223" y="295"/>
                    </a:lnTo>
                    <a:cubicBezTo>
                      <a:pt x="222" y="294"/>
                      <a:pt x="222" y="294"/>
                      <a:pt x="221" y="294"/>
                    </a:cubicBezTo>
                    <a:lnTo>
                      <a:pt x="221" y="294"/>
                    </a:lnTo>
                    <a:cubicBezTo>
                      <a:pt x="224" y="293"/>
                      <a:pt x="223" y="292"/>
                      <a:pt x="217" y="291"/>
                    </a:cubicBezTo>
                    <a:lnTo>
                      <a:pt x="217" y="291"/>
                    </a:lnTo>
                    <a:cubicBezTo>
                      <a:pt x="198" y="281"/>
                      <a:pt x="152" y="275"/>
                      <a:pt x="216" y="275"/>
                    </a:cubicBezTo>
                    <a:cubicBezTo>
                      <a:pt x="138" y="262"/>
                      <a:pt x="255" y="269"/>
                      <a:pt x="203" y="256"/>
                    </a:cubicBezTo>
                    <a:cubicBezTo>
                      <a:pt x="190" y="256"/>
                      <a:pt x="164" y="256"/>
                      <a:pt x="164" y="249"/>
                    </a:cubicBezTo>
                    <a:lnTo>
                      <a:pt x="164" y="249"/>
                    </a:lnTo>
                    <a:cubicBezTo>
                      <a:pt x="164" y="249"/>
                      <a:pt x="203" y="256"/>
                      <a:pt x="203" y="256"/>
                    </a:cubicBezTo>
                    <a:cubicBezTo>
                      <a:pt x="210" y="256"/>
                      <a:pt x="190" y="249"/>
                      <a:pt x="190" y="249"/>
                    </a:cubicBezTo>
                    <a:cubicBezTo>
                      <a:pt x="190" y="249"/>
                      <a:pt x="203" y="243"/>
                      <a:pt x="170" y="236"/>
                    </a:cubicBezTo>
                    <a:lnTo>
                      <a:pt x="170" y="236"/>
                    </a:lnTo>
                    <a:cubicBezTo>
                      <a:pt x="179" y="237"/>
                      <a:pt x="186" y="238"/>
                      <a:pt x="191" y="238"/>
                    </a:cubicBezTo>
                    <a:cubicBezTo>
                      <a:pt x="211" y="238"/>
                      <a:pt x="204" y="229"/>
                      <a:pt x="182" y="224"/>
                    </a:cubicBezTo>
                    <a:lnTo>
                      <a:pt x="182" y="224"/>
                    </a:lnTo>
                    <a:cubicBezTo>
                      <a:pt x="188" y="225"/>
                      <a:pt x="194" y="226"/>
                      <a:pt x="199" y="226"/>
                    </a:cubicBezTo>
                    <a:cubicBezTo>
                      <a:pt x="215" y="226"/>
                      <a:pt x="221" y="221"/>
                      <a:pt x="184" y="216"/>
                    </a:cubicBezTo>
                    <a:cubicBezTo>
                      <a:pt x="236" y="216"/>
                      <a:pt x="229" y="210"/>
                      <a:pt x="229" y="197"/>
                    </a:cubicBezTo>
                    <a:cubicBezTo>
                      <a:pt x="229" y="190"/>
                      <a:pt x="216" y="177"/>
                      <a:pt x="210" y="171"/>
                    </a:cubicBezTo>
                    <a:cubicBezTo>
                      <a:pt x="216" y="171"/>
                      <a:pt x="170" y="171"/>
                      <a:pt x="170" y="164"/>
                    </a:cubicBezTo>
                    <a:lnTo>
                      <a:pt x="170" y="164"/>
                    </a:lnTo>
                    <a:cubicBezTo>
                      <a:pt x="170" y="164"/>
                      <a:pt x="216" y="171"/>
                      <a:pt x="229" y="171"/>
                    </a:cubicBezTo>
                    <a:cubicBezTo>
                      <a:pt x="157" y="138"/>
                      <a:pt x="269" y="125"/>
                      <a:pt x="157" y="86"/>
                    </a:cubicBezTo>
                    <a:cubicBezTo>
                      <a:pt x="210" y="86"/>
                      <a:pt x="190" y="73"/>
                      <a:pt x="197" y="66"/>
                    </a:cubicBezTo>
                    <a:cubicBezTo>
                      <a:pt x="223" y="66"/>
                      <a:pt x="131" y="46"/>
                      <a:pt x="144" y="40"/>
                    </a:cubicBezTo>
                    <a:lnTo>
                      <a:pt x="170" y="40"/>
                    </a:lnTo>
                    <a:cubicBezTo>
                      <a:pt x="157" y="40"/>
                      <a:pt x="177" y="40"/>
                      <a:pt x="138" y="33"/>
                    </a:cubicBezTo>
                    <a:cubicBezTo>
                      <a:pt x="223" y="33"/>
                      <a:pt x="105" y="14"/>
                      <a:pt x="184" y="14"/>
                    </a:cubicBezTo>
                    <a:lnTo>
                      <a:pt x="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6"/>
              <p:cNvSpPr/>
              <p:nvPr/>
            </p:nvSpPr>
            <p:spPr>
              <a:xfrm>
                <a:off x="2906887" y="3306138"/>
                <a:ext cx="669" cy="96"/>
              </a:xfrm>
              <a:custGeom>
                <a:avLst/>
                <a:gdLst/>
                <a:ahLst/>
                <a:cxnLst/>
                <a:rect l="l" t="t" r="r" b="b"/>
                <a:pathLst>
                  <a:path w="7" h="1" extrusionOk="0">
                    <a:moveTo>
                      <a:pt x="0" y="1"/>
                    </a:moveTo>
                    <a:cubicBezTo>
                      <a:pt x="7" y="1"/>
                      <a:pt x="7" y="1"/>
                      <a:pt x="7" y="1"/>
                    </a:cubicBezTo>
                    <a:cubicBezTo>
                      <a:pt x="7" y="1"/>
                      <a:pt x="7"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6"/>
              <p:cNvSpPr/>
              <p:nvPr/>
            </p:nvSpPr>
            <p:spPr>
              <a:xfrm>
                <a:off x="2921888" y="3283015"/>
                <a:ext cx="30671" cy="75100"/>
              </a:xfrm>
              <a:custGeom>
                <a:avLst/>
                <a:gdLst/>
                <a:ahLst/>
                <a:cxnLst/>
                <a:rect l="l" t="t" r="r" b="b"/>
                <a:pathLst>
                  <a:path w="321" h="786" extrusionOk="0">
                    <a:moveTo>
                      <a:pt x="20" y="1"/>
                    </a:moveTo>
                    <a:lnTo>
                      <a:pt x="37" y="2"/>
                    </a:lnTo>
                    <a:lnTo>
                      <a:pt x="37" y="2"/>
                    </a:lnTo>
                    <a:cubicBezTo>
                      <a:pt x="29" y="1"/>
                      <a:pt x="20" y="1"/>
                      <a:pt x="20" y="1"/>
                    </a:cubicBezTo>
                    <a:close/>
                    <a:moveTo>
                      <a:pt x="177" y="420"/>
                    </a:moveTo>
                    <a:cubicBezTo>
                      <a:pt x="206" y="420"/>
                      <a:pt x="209" y="425"/>
                      <a:pt x="200" y="426"/>
                    </a:cubicBezTo>
                    <a:lnTo>
                      <a:pt x="200" y="426"/>
                    </a:lnTo>
                    <a:cubicBezTo>
                      <a:pt x="204" y="425"/>
                      <a:pt x="147" y="420"/>
                      <a:pt x="177" y="420"/>
                    </a:cubicBezTo>
                    <a:close/>
                    <a:moveTo>
                      <a:pt x="215" y="760"/>
                    </a:moveTo>
                    <a:cubicBezTo>
                      <a:pt x="211" y="760"/>
                      <a:pt x="199" y="762"/>
                      <a:pt x="190" y="764"/>
                    </a:cubicBezTo>
                    <a:lnTo>
                      <a:pt x="190" y="764"/>
                    </a:lnTo>
                    <a:cubicBezTo>
                      <a:pt x="191" y="762"/>
                      <a:pt x="195" y="760"/>
                      <a:pt x="215" y="760"/>
                    </a:cubicBezTo>
                    <a:close/>
                    <a:moveTo>
                      <a:pt x="37" y="2"/>
                    </a:moveTo>
                    <a:cubicBezTo>
                      <a:pt x="42" y="3"/>
                      <a:pt x="46" y="5"/>
                      <a:pt x="46" y="7"/>
                    </a:cubicBezTo>
                    <a:cubicBezTo>
                      <a:pt x="52" y="14"/>
                      <a:pt x="13" y="21"/>
                      <a:pt x="59" y="27"/>
                    </a:cubicBezTo>
                    <a:lnTo>
                      <a:pt x="13" y="27"/>
                    </a:lnTo>
                    <a:cubicBezTo>
                      <a:pt x="20" y="47"/>
                      <a:pt x="98" y="66"/>
                      <a:pt x="26" y="79"/>
                    </a:cubicBezTo>
                    <a:cubicBezTo>
                      <a:pt x="98" y="86"/>
                      <a:pt x="33" y="92"/>
                      <a:pt x="33" y="99"/>
                    </a:cubicBezTo>
                    <a:cubicBezTo>
                      <a:pt x="33" y="106"/>
                      <a:pt x="59" y="119"/>
                      <a:pt x="72" y="119"/>
                    </a:cubicBezTo>
                    <a:cubicBezTo>
                      <a:pt x="41" y="119"/>
                      <a:pt x="57" y="122"/>
                      <a:pt x="54" y="122"/>
                    </a:cubicBezTo>
                    <a:cubicBezTo>
                      <a:pt x="52" y="122"/>
                      <a:pt x="46" y="121"/>
                      <a:pt x="26" y="119"/>
                    </a:cubicBezTo>
                    <a:lnTo>
                      <a:pt x="26" y="119"/>
                    </a:lnTo>
                    <a:cubicBezTo>
                      <a:pt x="62" y="125"/>
                      <a:pt x="33" y="125"/>
                      <a:pt x="62" y="130"/>
                    </a:cubicBezTo>
                    <a:lnTo>
                      <a:pt x="62" y="130"/>
                    </a:lnTo>
                    <a:cubicBezTo>
                      <a:pt x="60" y="130"/>
                      <a:pt x="59" y="130"/>
                      <a:pt x="58" y="130"/>
                    </a:cubicBezTo>
                    <a:cubicBezTo>
                      <a:pt x="45" y="130"/>
                      <a:pt x="58" y="138"/>
                      <a:pt x="79" y="138"/>
                    </a:cubicBezTo>
                    <a:lnTo>
                      <a:pt x="39" y="138"/>
                    </a:lnTo>
                    <a:cubicBezTo>
                      <a:pt x="111" y="151"/>
                      <a:pt x="26" y="151"/>
                      <a:pt x="85" y="158"/>
                    </a:cubicBezTo>
                    <a:cubicBezTo>
                      <a:pt x="59" y="164"/>
                      <a:pt x="79" y="184"/>
                      <a:pt x="92" y="204"/>
                    </a:cubicBezTo>
                    <a:cubicBezTo>
                      <a:pt x="83" y="204"/>
                      <a:pt x="77" y="201"/>
                      <a:pt x="72" y="201"/>
                    </a:cubicBezTo>
                    <a:cubicBezTo>
                      <a:pt x="70" y="201"/>
                      <a:pt x="68" y="202"/>
                      <a:pt x="65" y="204"/>
                    </a:cubicBezTo>
                    <a:cubicBezTo>
                      <a:pt x="111" y="217"/>
                      <a:pt x="33" y="230"/>
                      <a:pt x="124" y="236"/>
                    </a:cubicBezTo>
                    <a:cubicBezTo>
                      <a:pt x="59" y="236"/>
                      <a:pt x="111" y="243"/>
                      <a:pt x="59" y="243"/>
                    </a:cubicBezTo>
                    <a:cubicBezTo>
                      <a:pt x="131" y="249"/>
                      <a:pt x="72" y="263"/>
                      <a:pt x="59" y="276"/>
                    </a:cubicBezTo>
                    <a:cubicBezTo>
                      <a:pt x="46" y="289"/>
                      <a:pt x="79" y="302"/>
                      <a:pt x="92" y="315"/>
                    </a:cubicBezTo>
                    <a:cubicBezTo>
                      <a:pt x="98" y="321"/>
                      <a:pt x="137" y="321"/>
                      <a:pt x="85" y="321"/>
                    </a:cubicBezTo>
                    <a:cubicBezTo>
                      <a:pt x="79" y="321"/>
                      <a:pt x="105" y="321"/>
                      <a:pt x="111" y="328"/>
                    </a:cubicBezTo>
                    <a:cubicBezTo>
                      <a:pt x="46" y="335"/>
                      <a:pt x="46" y="348"/>
                      <a:pt x="118" y="354"/>
                    </a:cubicBezTo>
                    <a:lnTo>
                      <a:pt x="59" y="354"/>
                    </a:lnTo>
                    <a:cubicBezTo>
                      <a:pt x="59" y="359"/>
                      <a:pt x="88" y="363"/>
                      <a:pt x="85" y="363"/>
                    </a:cubicBezTo>
                    <a:cubicBezTo>
                      <a:pt x="83" y="363"/>
                      <a:pt x="76" y="363"/>
                      <a:pt x="59" y="361"/>
                    </a:cubicBezTo>
                    <a:lnTo>
                      <a:pt x="59" y="361"/>
                    </a:lnTo>
                    <a:cubicBezTo>
                      <a:pt x="105" y="380"/>
                      <a:pt x="124" y="387"/>
                      <a:pt x="98" y="407"/>
                    </a:cubicBezTo>
                    <a:cubicBezTo>
                      <a:pt x="118" y="407"/>
                      <a:pt x="137" y="407"/>
                      <a:pt x="144" y="413"/>
                    </a:cubicBezTo>
                    <a:cubicBezTo>
                      <a:pt x="133" y="413"/>
                      <a:pt x="98" y="427"/>
                      <a:pt x="137" y="427"/>
                    </a:cubicBezTo>
                    <a:cubicBezTo>
                      <a:pt x="144" y="427"/>
                      <a:pt x="152" y="427"/>
                      <a:pt x="164" y="426"/>
                    </a:cubicBezTo>
                    <a:lnTo>
                      <a:pt x="164" y="426"/>
                    </a:lnTo>
                    <a:cubicBezTo>
                      <a:pt x="164" y="433"/>
                      <a:pt x="111" y="433"/>
                      <a:pt x="157" y="433"/>
                    </a:cubicBezTo>
                    <a:cubicBezTo>
                      <a:pt x="72" y="433"/>
                      <a:pt x="131" y="439"/>
                      <a:pt x="157" y="439"/>
                    </a:cubicBezTo>
                    <a:lnTo>
                      <a:pt x="98" y="439"/>
                    </a:lnTo>
                    <a:cubicBezTo>
                      <a:pt x="124" y="452"/>
                      <a:pt x="124" y="472"/>
                      <a:pt x="85" y="485"/>
                    </a:cubicBezTo>
                    <a:cubicBezTo>
                      <a:pt x="157" y="511"/>
                      <a:pt x="105" y="518"/>
                      <a:pt x="59" y="544"/>
                    </a:cubicBezTo>
                    <a:cubicBezTo>
                      <a:pt x="85" y="550"/>
                      <a:pt x="33" y="557"/>
                      <a:pt x="105" y="557"/>
                    </a:cubicBezTo>
                    <a:cubicBezTo>
                      <a:pt x="59" y="557"/>
                      <a:pt x="98" y="564"/>
                      <a:pt x="98" y="564"/>
                    </a:cubicBezTo>
                    <a:lnTo>
                      <a:pt x="111" y="564"/>
                    </a:lnTo>
                    <a:cubicBezTo>
                      <a:pt x="105" y="564"/>
                      <a:pt x="92" y="570"/>
                      <a:pt x="72" y="570"/>
                    </a:cubicBezTo>
                    <a:cubicBezTo>
                      <a:pt x="137" y="570"/>
                      <a:pt x="33" y="583"/>
                      <a:pt x="118" y="583"/>
                    </a:cubicBezTo>
                    <a:cubicBezTo>
                      <a:pt x="72" y="586"/>
                      <a:pt x="65" y="586"/>
                      <a:pt x="73" y="586"/>
                    </a:cubicBezTo>
                    <a:cubicBezTo>
                      <a:pt x="80" y="586"/>
                      <a:pt x="101" y="586"/>
                      <a:pt x="111" y="590"/>
                    </a:cubicBezTo>
                    <a:cubicBezTo>
                      <a:pt x="46" y="590"/>
                      <a:pt x="137" y="603"/>
                      <a:pt x="59" y="603"/>
                    </a:cubicBezTo>
                    <a:cubicBezTo>
                      <a:pt x="92" y="609"/>
                      <a:pt x="33" y="609"/>
                      <a:pt x="39" y="622"/>
                    </a:cubicBezTo>
                    <a:cubicBezTo>
                      <a:pt x="59" y="622"/>
                      <a:pt x="79" y="616"/>
                      <a:pt x="85" y="616"/>
                    </a:cubicBezTo>
                    <a:cubicBezTo>
                      <a:pt x="52" y="622"/>
                      <a:pt x="59" y="622"/>
                      <a:pt x="85" y="622"/>
                    </a:cubicBezTo>
                    <a:cubicBezTo>
                      <a:pt x="52" y="629"/>
                      <a:pt x="52" y="635"/>
                      <a:pt x="92" y="635"/>
                    </a:cubicBezTo>
                    <a:cubicBezTo>
                      <a:pt x="39" y="642"/>
                      <a:pt x="52" y="649"/>
                      <a:pt x="72" y="655"/>
                    </a:cubicBezTo>
                    <a:cubicBezTo>
                      <a:pt x="68" y="651"/>
                      <a:pt x="81" y="649"/>
                      <a:pt x="92" y="649"/>
                    </a:cubicBezTo>
                    <a:lnTo>
                      <a:pt x="92" y="649"/>
                    </a:lnTo>
                    <a:cubicBezTo>
                      <a:pt x="84" y="649"/>
                      <a:pt x="76" y="651"/>
                      <a:pt x="72" y="655"/>
                    </a:cubicBezTo>
                    <a:cubicBezTo>
                      <a:pt x="33" y="662"/>
                      <a:pt x="72" y="662"/>
                      <a:pt x="98" y="662"/>
                    </a:cubicBezTo>
                    <a:cubicBezTo>
                      <a:pt x="46" y="675"/>
                      <a:pt x="46" y="681"/>
                      <a:pt x="105" y="681"/>
                    </a:cubicBezTo>
                    <a:cubicBezTo>
                      <a:pt x="52" y="688"/>
                      <a:pt x="79" y="688"/>
                      <a:pt x="111" y="688"/>
                    </a:cubicBezTo>
                    <a:cubicBezTo>
                      <a:pt x="52" y="701"/>
                      <a:pt x="46" y="707"/>
                      <a:pt x="98" y="714"/>
                    </a:cubicBezTo>
                    <a:cubicBezTo>
                      <a:pt x="0" y="721"/>
                      <a:pt x="190" y="721"/>
                      <a:pt x="79" y="740"/>
                    </a:cubicBezTo>
                    <a:cubicBezTo>
                      <a:pt x="94" y="738"/>
                      <a:pt x="97" y="737"/>
                      <a:pt x="98" y="737"/>
                    </a:cubicBezTo>
                    <a:lnTo>
                      <a:pt x="98" y="737"/>
                    </a:lnTo>
                    <a:cubicBezTo>
                      <a:pt x="99" y="737"/>
                      <a:pt x="87" y="740"/>
                      <a:pt x="131" y="740"/>
                    </a:cubicBezTo>
                    <a:cubicBezTo>
                      <a:pt x="105" y="747"/>
                      <a:pt x="105" y="747"/>
                      <a:pt x="131" y="747"/>
                    </a:cubicBezTo>
                    <a:cubicBezTo>
                      <a:pt x="85" y="760"/>
                      <a:pt x="92" y="766"/>
                      <a:pt x="118" y="773"/>
                    </a:cubicBezTo>
                    <a:cubicBezTo>
                      <a:pt x="72" y="779"/>
                      <a:pt x="98" y="779"/>
                      <a:pt x="111" y="786"/>
                    </a:cubicBezTo>
                    <a:cubicBezTo>
                      <a:pt x="118" y="786"/>
                      <a:pt x="118" y="779"/>
                      <a:pt x="151" y="779"/>
                    </a:cubicBezTo>
                    <a:cubicBezTo>
                      <a:pt x="153" y="777"/>
                      <a:pt x="155" y="777"/>
                      <a:pt x="158" y="777"/>
                    </a:cubicBezTo>
                    <a:cubicBezTo>
                      <a:pt x="163" y="777"/>
                      <a:pt x="170" y="779"/>
                      <a:pt x="183" y="779"/>
                    </a:cubicBezTo>
                    <a:lnTo>
                      <a:pt x="209" y="779"/>
                    </a:lnTo>
                    <a:cubicBezTo>
                      <a:pt x="216" y="773"/>
                      <a:pt x="223" y="766"/>
                      <a:pt x="190" y="766"/>
                    </a:cubicBezTo>
                    <a:cubicBezTo>
                      <a:pt x="214" y="766"/>
                      <a:pt x="233" y="761"/>
                      <a:pt x="219" y="760"/>
                    </a:cubicBezTo>
                    <a:lnTo>
                      <a:pt x="219" y="760"/>
                    </a:lnTo>
                    <a:cubicBezTo>
                      <a:pt x="222" y="760"/>
                      <a:pt x="225" y="760"/>
                      <a:pt x="229" y="760"/>
                    </a:cubicBezTo>
                    <a:cubicBezTo>
                      <a:pt x="249" y="747"/>
                      <a:pt x="216" y="740"/>
                      <a:pt x="209" y="734"/>
                    </a:cubicBezTo>
                    <a:cubicBezTo>
                      <a:pt x="209" y="728"/>
                      <a:pt x="249" y="710"/>
                      <a:pt x="208" y="708"/>
                    </a:cubicBezTo>
                    <a:lnTo>
                      <a:pt x="208" y="708"/>
                    </a:lnTo>
                    <a:cubicBezTo>
                      <a:pt x="209" y="708"/>
                      <a:pt x="209" y="707"/>
                      <a:pt x="209" y="707"/>
                    </a:cubicBezTo>
                    <a:cubicBezTo>
                      <a:pt x="275" y="694"/>
                      <a:pt x="170" y="681"/>
                      <a:pt x="216" y="668"/>
                    </a:cubicBezTo>
                    <a:cubicBezTo>
                      <a:pt x="211" y="668"/>
                      <a:pt x="205" y="669"/>
                      <a:pt x="198" y="670"/>
                    </a:cubicBezTo>
                    <a:lnTo>
                      <a:pt x="198" y="670"/>
                    </a:lnTo>
                    <a:cubicBezTo>
                      <a:pt x="213" y="665"/>
                      <a:pt x="210" y="660"/>
                      <a:pt x="192" y="660"/>
                    </a:cubicBezTo>
                    <a:cubicBezTo>
                      <a:pt x="186" y="660"/>
                      <a:pt x="179" y="660"/>
                      <a:pt x="170" y="662"/>
                    </a:cubicBezTo>
                    <a:cubicBezTo>
                      <a:pt x="196" y="655"/>
                      <a:pt x="144" y="655"/>
                      <a:pt x="196" y="655"/>
                    </a:cubicBezTo>
                    <a:cubicBezTo>
                      <a:pt x="209" y="652"/>
                      <a:pt x="211" y="652"/>
                      <a:pt x="208" y="652"/>
                    </a:cubicBezTo>
                    <a:cubicBezTo>
                      <a:pt x="205" y="652"/>
                      <a:pt x="196" y="652"/>
                      <a:pt x="190" y="649"/>
                    </a:cubicBezTo>
                    <a:cubicBezTo>
                      <a:pt x="196" y="645"/>
                      <a:pt x="201" y="645"/>
                      <a:pt x="205" y="645"/>
                    </a:cubicBezTo>
                    <a:cubicBezTo>
                      <a:pt x="209" y="645"/>
                      <a:pt x="213" y="645"/>
                      <a:pt x="216" y="642"/>
                    </a:cubicBezTo>
                    <a:cubicBezTo>
                      <a:pt x="183" y="642"/>
                      <a:pt x="170" y="635"/>
                      <a:pt x="209" y="635"/>
                    </a:cubicBezTo>
                    <a:cubicBezTo>
                      <a:pt x="190" y="635"/>
                      <a:pt x="216" y="629"/>
                      <a:pt x="177" y="629"/>
                    </a:cubicBezTo>
                    <a:cubicBezTo>
                      <a:pt x="294" y="622"/>
                      <a:pt x="177" y="616"/>
                      <a:pt x="183" y="609"/>
                    </a:cubicBezTo>
                    <a:cubicBezTo>
                      <a:pt x="183" y="596"/>
                      <a:pt x="288" y="577"/>
                      <a:pt x="203" y="577"/>
                    </a:cubicBezTo>
                    <a:cubicBezTo>
                      <a:pt x="262" y="570"/>
                      <a:pt x="144" y="564"/>
                      <a:pt x="229" y="564"/>
                    </a:cubicBezTo>
                    <a:cubicBezTo>
                      <a:pt x="190" y="550"/>
                      <a:pt x="242" y="531"/>
                      <a:pt x="203" y="524"/>
                    </a:cubicBezTo>
                    <a:cubicBezTo>
                      <a:pt x="321" y="505"/>
                      <a:pt x="196" y="485"/>
                      <a:pt x="216" y="472"/>
                    </a:cubicBezTo>
                    <a:cubicBezTo>
                      <a:pt x="236" y="459"/>
                      <a:pt x="281" y="452"/>
                      <a:pt x="262" y="439"/>
                    </a:cubicBezTo>
                    <a:cubicBezTo>
                      <a:pt x="242" y="439"/>
                      <a:pt x="229" y="439"/>
                      <a:pt x="216" y="446"/>
                    </a:cubicBezTo>
                    <a:cubicBezTo>
                      <a:pt x="216" y="439"/>
                      <a:pt x="209" y="439"/>
                      <a:pt x="203" y="439"/>
                    </a:cubicBezTo>
                    <a:lnTo>
                      <a:pt x="262" y="439"/>
                    </a:lnTo>
                    <a:cubicBezTo>
                      <a:pt x="242" y="433"/>
                      <a:pt x="321" y="413"/>
                      <a:pt x="229" y="407"/>
                    </a:cubicBezTo>
                    <a:lnTo>
                      <a:pt x="216" y="407"/>
                    </a:lnTo>
                    <a:cubicBezTo>
                      <a:pt x="216" y="407"/>
                      <a:pt x="222" y="404"/>
                      <a:pt x="233" y="404"/>
                    </a:cubicBezTo>
                    <a:cubicBezTo>
                      <a:pt x="239" y="404"/>
                      <a:pt x="246" y="404"/>
                      <a:pt x="255" y="407"/>
                    </a:cubicBezTo>
                    <a:cubicBezTo>
                      <a:pt x="229" y="400"/>
                      <a:pt x="255" y="400"/>
                      <a:pt x="209" y="400"/>
                    </a:cubicBezTo>
                    <a:cubicBezTo>
                      <a:pt x="242" y="393"/>
                      <a:pt x="255" y="380"/>
                      <a:pt x="183" y="380"/>
                    </a:cubicBezTo>
                    <a:cubicBezTo>
                      <a:pt x="268" y="380"/>
                      <a:pt x="164" y="374"/>
                      <a:pt x="223" y="374"/>
                    </a:cubicBezTo>
                    <a:cubicBezTo>
                      <a:pt x="177" y="374"/>
                      <a:pt x="183" y="367"/>
                      <a:pt x="196" y="367"/>
                    </a:cubicBezTo>
                    <a:lnTo>
                      <a:pt x="164" y="367"/>
                    </a:lnTo>
                    <a:cubicBezTo>
                      <a:pt x="209" y="367"/>
                      <a:pt x="262" y="361"/>
                      <a:pt x="203" y="354"/>
                    </a:cubicBezTo>
                    <a:lnTo>
                      <a:pt x="203" y="354"/>
                    </a:lnTo>
                    <a:cubicBezTo>
                      <a:pt x="196" y="361"/>
                      <a:pt x="223" y="361"/>
                      <a:pt x="203" y="361"/>
                    </a:cubicBezTo>
                    <a:cubicBezTo>
                      <a:pt x="151" y="361"/>
                      <a:pt x="203" y="354"/>
                      <a:pt x="144" y="354"/>
                    </a:cubicBezTo>
                    <a:lnTo>
                      <a:pt x="229" y="354"/>
                    </a:lnTo>
                    <a:cubicBezTo>
                      <a:pt x="216" y="348"/>
                      <a:pt x="151" y="341"/>
                      <a:pt x="223" y="341"/>
                    </a:cubicBezTo>
                    <a:cubicBezTo>
                      <a:pt x="137" y="328"/>
                      <a:pt x="255" y="321"/>
                      <a:pt x="209" y="315"/>
                    </a:cubicBezTo>
                    <a:lnTo>
                      <a:pt x="164" y="315"/>
                    </a:lnTo>
                    <a:cubicBezTo>
                      <a:pt x="164" y="315"/>
                      <a:pt x="203" y="308"/>
                      <a:pt x="203" y="308"/>
                    </a:cubicBezTo>
                    <a:lnTo>
                      <a:pt x="190" y="308"/>
                    </a:lnTo>
                    <a:cubicBezTo>
                      <a:pt x="190" y="308"/>
                      <a:pt x="203" y="302"/>
                      <a:pt x="170" y="295"/>
                    </a:cubicBezTo>
                    <a:cubicBezTo>
                      <a:pt x="214" y="289"/>
                      <a:pt x="210" y="283"/>
                      <a:pt x="181" y="277"/>
                    </a:cubicBezTo>
                    <a:lnTo>
                      <a:pt x="181" y="277"/>
                    </a:lnTo>
                    <a:cubicBezTo>
                      <a:pt x="185" y="277"/>
                      <a:pt x="189" y="277"/>
                      <a:pt x="192" y="277"/>
                    </a:cubicBezTo>
                    <a:cubicBezTo>
                      <a:pt x="213" y="277"/>
                      <a:pt x="225" y="269"/>
                      <a:pt x="183" y="269"/>
                    </a:cubicBezTo>
                    <a:cubicBezTo>
                      <a:pt x="236" y="263"/>
                      <a:pt x="229" y="249"/>
                      <a:pt x="229" y="243"/>
                    </a:cubicBezTo>
                    <a:cubicBezTo>
                      <a:pt x="223" y="230"/>
                      <a:pt x="209" y="217"/>
                      <a:pt x="209" y="204"/>
                    </a:cubicBezTo>
                    <a:lnTo>
                      <a:pt x="223" y="204"/>
                    </a:lnTo>
                    <a:cubicBezTo>
                      <a:pt x="157" y="171"/>
                      <a:pt x="262" y="145"/>
                      <a:pt x="151" y="106"/>
                    </a:cubicBezTo>
                    <a:cubicBezTo>
                      <a:pt x="203" y="99"/>
                      <a:pt x="183" y="79"/>
                      <a:pt x="190" y="79"/>
                    </a:cubicBezTo>
                    <a:cubicBezTo>
                      <a:pt x="216" y="73"/>
                      <a:pt x="124" y="53"/>
                      <a:pt x="137" y="47"/>
                    </a:cubicBezTo>
                    <a:lnTo>
                      <a:pt x="164" y="47"/>
                    </a:lnTo>
                    <a:cubicBezTo>
                      <a:pt x="157" y="43"/>
                      <a:pt x="159" y="43"/>
                      <a:pt x="157" y="43"/>
                    </a:cubicBezTo>
                    <a:cubicBezTo>
                      <a:pt x="155" y="43"/>
                      <a:pt x="151" y="43"/>
                      <a:pt x="131" y="40"/>
                    </a:cubicBezTo>
                    <a:cubicBezTo>
                      <a:pt x="207" y="34"/>
                      <a:pt x="122" y="13"/>
                      <a:pt x="157" y="13"/>
                    </a:cubicBezTo>
                    <a:cubicBezTo>
                      <a:pt x="162" y="13"/>
                      <a:pt x="168" y="13"/>
                      <a:pt x="177" y="14"/>
                    </a:cubicBezTo>
                    <a:lnTo>
                      <a:pt x="37" y="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6"/>
              <p:cNvSpPr/>
              <p:nvPr/>
            </p:nvSpPr>
            <p:spPr>
              <a:xfrm>
                <a:off x="2940615" y="3318081"/>
                <a:ext cx="669" cy="96"/>
              </a:xfrm>
              <a:custGeom>
                <a:avLst/>
                <a:gdLst/>
                <a:ahLst/>
                <a:cxnLst/>
                <a:rect l="l" t="t" r="r" b="b"/>
                <a:pathLst>
                  <a:path w="7" h="1" extrusionOk="0">
                    <a:moveTo>
                      <a:pt x="0" y="0"/>
                    </a:moveTo>
                    <a:cubicBezTo>
                      <a:pt x="7" y="0"/>
                      <a:pt x="7" y="0"/>
                      <a:pt x="7" y="0"/>
                    </a:cubicBezTo>
                    <a:cubicBezTo>
                      <a:pt x="7" y="0"/>
                      <a:pt x="7" y="0"/>
                      <a:pt x="0"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6"/>
              <p:cNvSpPr/>
              <p:nvPr/>
            </p:nvSpPr>
            <p:spPr>
              <a:xfrm>
                <a:off x="3488198" y="3171129"/>
                <a:ext cx="47296" cy="51500"/>
              </a:xfrm>
              <a:custGeom>
                <a:avLst/>
                <a:gdLst/>
                <a:ahLst/>
                <a:cxnLst/>
                <a:rect l="l" t="t" r="r" b="b"/>
                <a:pathLst>
                  <a:path w="495" h="539" extrusionOk="0">
                    <a:moveTo>
                      <a:pt x="249" y="99"/>
                    </a:moveTo>
                    <a:cubicBezTo>
                      <a:pt x="250" y="99"/>
                      <a:pt x="250" y="99"/>
                      <a:pt x="250" y="100"/>
                    </a:cubicBezTo>
                    <a:lnTo>
                      <a:pt x="250" y="100"/>
                    </a:lnTo>
                    <a:cubicBezTo>
                      <a:pt x="249" y="99"/>
                      <a:pt x="249" y="99"/>
                      <a:pt x="249" y="99"/>
                    </a:cubicBezTo>
                    <a:close/>
                    <a:moveTo>
                      <a:pt x="82" y="142"/>
                    </a:moveTo>
                    <a:cubicBezTo>
                      <a:pt x="80" y="143"/>
                      <a:pt x="77" y="145"/>
                      <a:pt x="66" y="151"/>
                    </a:cubicBezTo>
                    <a:cubicBezTo>
                      <a:pt x="74" y="147"/>
                      <a:pt x="79" y="144"/>
                      <a:pt x="82" y="142"/>
                    </a:cubicBezTo>
                    <a:close/>
                    <a:moveTo>
                      <a:pt x="331" y="206"/>
                    </a:moveTo>
                    <a:cubicBezTo>
                      <a:pt x="322" y="212"/>
                      <a:pt x="320" y="214"/>
                      <a:pt x="320" y="214"/>
                    </a:cubicBezTo>
                    <a:cubicBezTo>
                      <a:pt x="320" y="214"/>
                      <a:pt x="328" y="208"/>
                      <a:pt x="331" y="206"/>
                    </a:cubicBezTo>
                    <a:close/>
                    <a:moveTo>
                      <a:pt x="334" y="204"/>
                    </a:moveTo>
                    <a:cubicBezTo>
                      <a:pt x="333" y="204"/>
                      <a:pt x="332" y="205"/>
                      <a:pt x="331" y="205"/>
                    </a:cubicBezTo>
                    <a:lnTo>
                      <a:pt x="331" y="205"/>
                    </a:lnTo>
                    <a:cubicBezTo>
                      <a:pt x="332" y="205"/>
                      <a:pt x="332" y="205"/>
                      <a:pt x="332" y="205"/>
                    </a:cubicBezTo>
                    <a:lnTo>
                      <a:pt x="332" y="205"/>
                    </a:lnTo>
                    <a:cubicBezTo>
                      <a:pt x="331" y="205"/>
                      <a:pt x="325" y="208"/>
                      <a:pt x="310" y="218"/>
                    </a:cubicBezTo>
                    <a:lnTo>
                      <a:pt x="310" y="218"/>
                    </a:lnTo>
                    <a:cubicBezTo>
                      <a:pt x="314" y="216"/>
                      <a:pt x="321" y="212"/>
                      <a:pt x="331" y="205"/>
                    </a:cubicBezTo>
                    <a:lnTo>
                      <a:pt x="331" y="205"/>
                    </a:lnTo>
                    <a:cubicBezTo>
                      <a:pt x="331" y="206"/>
                      <a:pt x="331" y="206"/>
                      <a:pt x="331" y="206"/>
                    </a:cubicBezTo>
                    <a:lnTo>
                      <a:pt x="331" y="206"/>
                    </a:lnTo>
                    <a:cubicBezTo>
                      <a:pt x="332" y="205"/>
                      <a:pt x="333" y="204"/>
                      <a:pt x="334" y="204"/>
                    </a:cubicBezTo>
                    <a:close/>
                    <a:moveTo>
                      <a:pt x="373" y="210"/>
                    </a:moveTo>
                    <a:cubicBezTo>
                      <a:pt x="372" y="210"/>
                      <a:pt x="358" y="219"/>
                      <a:pt x="354" y="223"/>
                    </a:cubicBezTo>
                    <a:cubicBezTo>
                      <a:pt x="368" y="213"/>
                      <a:pt x="373" y="210"/>
                      <a:pt x="373" y="210"/>
                    </a:cubicBezTo>
                    <a:close/>
                    <a:moveTo>
                      <a:pt x="393" y="223"/>
                    </a:moveTo>
                    <a:lnTo>
                      <a:pt x="393" y="223"/>
                    </a:lnTo>
                    <a:cubicBezTo>
                      <a:pt x="380" y="236"/>
                      <a:pt x="367" y="243"/>
                      <a:pt x="360" y="249"/>
                    </a:cubicBezTo>
                    <a:cubicBezTo>
                      <a:pt x="360" y="249"/>
                      <a:pt x="357" y="249"/>
                      <a:pt x="353" y="251"/>
                    </a:cubicBezTo>
                    <a:lnTo>
                      <a:pt x="353" y="251"/>
                    </a:lnTo>
                    <a:cubicBezTo>
                      <a:pt x="375" y="235"/>
                      <a:pt x="387" y="229"/>
                      <a:pt x="393" y="223"/>
                    </a:cubicBezTo>
                    <a:close/>
                    <a:moveTo>
                      <a:pt x="337" y="245"/>
                    </a:moveTo>
                    <a:lnTo>
                      <a:pt x="337" y="245"/>
                    </a:lnTo>
                    <a:cubicBezTo>
                      <a:pt x="338" y="245"/>
                      <a:pt x="337" y="247"/>
                      <a:pt x="334" y="249"/>
                    </a:cubicBezTo>
                    <a:cubicBezTo>
                      <a:pt x="335" y="249"/>
                      <a:pt x="336" y="249"/>
                      <a:pt x="336" y="249"/>
                    </a:cubicBezTo>
                    <a:lnTo>
                      <a:pt x="336" y="249"/>
                    </a:lnTo>
                    <a:cubicBezTo>
                      <a:pt x="337" y="249"/>
                      <a:pt x="312" y="262"/>
                      <a:pt x="308" y="262"/>
                    </a:cubicBezTo>
                    <a:cubicBezTo>
                      <a:pt x="307" y="262"/>
                      <a:pt x="308" y="261"/>
                      <a:pt x="314" y="256"/>
                    </a:cubicBezTo>
                    <a:cubicBezTo>
                      <a:pt x="330" y="248"/>
                      <a:pt x="336" y="245"/>
                      <a:pt x="337" y="245"/>
                    </a:cubicBezTo>
                    <a:close/>
                    <a:moveTo>
                      <a:pt x="426" y="380"/>
                    </a:moveTo>
                    <a:cubicBezTo>
                      <a:pt x="423" y="382"/>
                      <a:pt x="420" y="384"/>
                      <a:pt x="418" y="385"/>
                    </a:cubicBezTo>
                    <a:lnTo>
                      <a:pt x="418" y="385"/>
                    </a:lnTo>
                    <a:cubicBezTo>
                      <a:pt x="419" y="385"/>
                      <a:pt x="421" y="383"/>
                      <a:pt x="426" y="380"/>
                    </a:cubicBezTo>
                    <a:close/>
                    <a:moveTo>
                      <a:pt x="439" y="387"/>
                    </a:moveTo>
                    <a:cubicBezTo>
                      <a:pt x="435" y="387"/>
                      <a:pt x="432" y="388"/>
                      <a:pt x="428" y="391"/>
                    </a:cubicBezTo>
                    <a:lnTo>
                      <a:pt x="428" y="391"/>
                    </a:lnTo>
                    <a:cubicBezTo>
                      <a:pt x="431" y="390"/>
                      <a:pt x="435" y="388"/>
                      <a:pt x="439" y="387"/>
                    </a:cubicBezTo>
                    <a:close/>
                    <a:moveTo>
                      <a:pt x="445" y="400"/>
                    </a:moveTo>
                    <a:cubicBezTo>
                      <a:pt x="442" y="402"/>
                      <a:pt x="440" y="405"/>
                      <a:pt x="438" y="406"/>
                    </a:cubicBezTo>
                    <a:lnTo>
                      <a:pt x="438" y="406"/>
                    </a:lnTo>
                    <a:cubicBezTo>
                      <a:pt x="441" y="404"/>
                      <a:pt x="443" y="402"/>
                      <a:pt x="445" y="400"/>
                    </a:cubicBezTo>
                    <a:close/>
                    <a:moveTo>
                      <a:pt x="297" y="398"/>
                    </a:moveTo>
                    <a:lnTo>
                      <a:pt x="297" y="398"/>
                    </a:lnTo>
                    <a:cubicBezTo>
                      <a:pt x="294" y="400"/>
                      <a:pt x="289" y="402"/>
                      <a:pt x="282" y="406"/>
                    </a:cubicBezTo>
                    <a:cubicBezTo>
                      <a:pt x="288" y="404"/>
                      <a:pt x="293" y="401"/>
                      <a:pt x="297" y="398"/>
                    </a:cubicBezTo>
                    <a:close/>
                    <a:moveTo>
                      <a:pt x="408" y="416"/>
                    </a:moveTo>
                    <a:cubicBezTo>
                      <a:pt x="408" y="416"/>
                      <a:pt x="406" y="417"/>
                      <a:pt x="405" y="417"/>
                    </a:cubicBezTo>
                    <a:lnTo>
                      <a:pt x="405" y="417"/>
                    </a:lnTo>
                    <a:cubicBezTo>
                      <a:pt x="407" y="416"/>
                      <a:pt x="408" y="416"/>
                      <a:pt x="408" y="416"/>
                    </a:cubicBezTo>
                    <a:close/>
                    <a:moveTo>
                      <a:pt x="341" y="446"/>
                    </a:moveTo>
                    <a:lnTo>
                      <a:pt x="341" y="446"/>
                    </a:lnTo>
                    <a:cubicBezTo>
                      <a:pt x="329" y="452"/>
                      <a:pt x="322" y="457"/>
                      <a:pt x="316" y="459"/>
                    </a:cubicBezTo>
                    <a:lnTo>
                      <a:pt x="316" y="459"/>
                    </a:lnTo>
                    <a:cubicBezTo>
                      <a:pt x="322" y="455"/>
                      <a:pt x="336" y="446"/>
                      <a:pt x="341" y="446"/>
                    </a:cubicBezTo>
                    <a:close/>
                    <a:moveTo>
                      <a:pt x="367" y="506"/>
                    </a:moveTo>
                    <a:cubicBezTo>
                      <a:pt x="367" y="506"/>
                      <a:pt x="365" y="507"/>
                      <a:pt x="366" y="507"/>
                    </a:cubicBezTo>
                    <a:cubicBezTo>
                      <a:pt x="366" y="507"/>
                      <a:pt x="366" y="507"/>
                      <a:pt x="366" y="507"/>
                    </a:cubicBezTo>
                    <a:lnTo>
                      <a:pt x="366" y="507"/>
                    </a:lnTo>
                    <a:cubicBezTo>
                      <a:pt x="365" y="508"/>
                      <a:pt x="362" y="511"/>
                      <a:pt x="354" y="518"/>
                    </a:cubicBezTo>
                    <a:cubicBezTo>
                      <a:pt x="359" y="513"/>
                      <a:pt x="364" y="510"/>
                      <a:pt x="367" y="507"/>
                    </a:cubicBezTo>
                    <a:lnTo>
                      <a:pt x="367" y="507"/>
                    </a:lnTo>
                    <a:cubicBezTo>
                      <a:pt x="367" y="507"/>
                      <a:pt x="366" y="507"/>
                      <a:pt x="366" y="507"/>
                    </a:cubicBezTo>
                    <a:lnTo>
                      <a:pt x="366" y="507"/>
                    </a:lnTo>
                    <a:cubicBezTo>
                      <a:pt x="367" y="507"/>
                      <a:pt x="367" y="506"/>
                      <a:pt x="367" y="506"/>
                    </a:cubicBezTo>
                    <a:close/>
                    <a:moveTo>
                      <a:pt x="138" y="1"/>
                    </a:moveTo>
                    <a:lnTo>
                      <a:pt x="0" y="86"/>
                    </a:lnTo>
                    <a:cubicBezTo>
                      <a:pt x="0" y="86"/>
                      <a:pt x="27" y="73"/>
                      <a:pt x="27" y="73"/>
                    </a:cubicBezTo>
                    <a:lnTo>
                      <a:pt x="27" y="73"/>
                    </a:lnTo>
                    <a:cubicBezTo>
                      <a:pt x="31" y="73"/>
                      <a:pt x="19" y="89"/>
                      <a:pt x="26" y="89"/>
                    </a:cubicBezTo>
                    <a:cubicBezTo>
                      <a:pt x="29" y="89"/>
                      <a:pt x="35" y="87"/>
                      <a:pt x="46" y="79"/>
                    </a:cubicBezTo>
                    <a:lnTo>
                      <a:pt x="46" y="79"/>
                    </a:lnTo>
                    <a:cubicBezTo>
                      <a:pt x="33" y="92"/>
                      <a:pt x="33" y="92"/>
                      <a:pt x="13" y="105"/>
                    </a:cubicBezTo>
                    <a:cubicBezTo>
                      <a:pt x="14" y="106"/>
                      <a:pt x="15" y="106"/>
                      <a:pt x="17" y="106"/>
                    </a:cubicBezTo>
                    <a:cubicBezTo>
                      <a:pt x="25" y="106"/>
                      <a:pt x="41" y="101"/>
                      <a:pt x="52" y="101"/>
                    </a:cubicBezTo>
                    <a:cubicBezTo>
                      <a:pt x="63" y="101"/>
                      <a:pt x="68" y="107"/>
                      <a:pt x="46" y="132"/>
                    </a:cubicBezTo>
                    <a:cubicBezTo>
                      <a:pt x="65" y="119"/>
                      <a:pt x="73" y="114"/>
                      <a:pt x="76" y="114"/>
                    </a:cubicBezTo>
                    <a:lnTo>
                      <a:pt x="76" y="114"/>
                    </a:lnTo>
                    <a:cubicBezTo>
                      <a:pt x="80" y="114"/>
                      <a:pt x="59" y="134"/>
                      <a:pt x="59" y="138"/>
                    </a:cubicBezTo>
                    <a:cubicBezTo>
                      <a:pt x="59" y="138"/>
                      <a:pt x="84" y="133"/>
                      <a:pt x="95" y="128"/>
                    </a:cubicBezTo>
                    <a:lnTo>
                      <a:pt x="95" y="128"/>
                    </a:lnTo>
                    <a:cubicBezTo>
                      <a:pt x="79" y="138"/>
                      <a:pt x="82" y="138"/>
                      <a:pt x="85" y="138"/>
                    </a:cubicBezTo>
                    <a:cubicBezTo>
                      <a:pt x="86" y="138"/>
                      <a:pt x="87" y="138"/>
                      <a:pt x="82" y="142"/>
                    </a:cubicBezTo>
                    <a:lnTo>
                      <a:pt x="82" y="142"/>
                    </a:lnTo>
                    <a:cubicBezTo>
                      <a:pt x="83" y="141"/>
                      <a:pt x="83" y="141"/>
                      <a:pt x="83" y="141"/>
                    </a:cubicBezTo>
                    <a:cubicBezTo>
                      <a:pt x="84" y="141"/>
                      <a:pt x="85" y="141"/>
                      <a:pt x="105" y="132"/>
                    </a:cubicBezTo>
                    <a:lnTo>
                      <a:pt x="105" y="132"/>
                    </a:lnTo>
                    <a:cubicBezTo>
                      <a:pt x="92" y="138"/>
                      <a:pt x="89" y="141"/>
                      <a:pt x="92" y="141"/>
                    </a:cubicBezTo>
                    <a:cubicBezTo>
                      <a:pt x="95" y="141"/>
                      <a:pt x="105" y="138"/>
                      <a:pt x="118" y="132"/>
                    </a:cubicBezTo>
                    <a:lnTo>
                      <a:pt x="118" y="132"/>
                    </a:lnTo>
                    <a:cubicBezTo>
                      <a:pt x="99" y="145"/>
                      <a:pt x="79" y="158"/>
                      <a:pt x="79" y="158"/>
                    </a:cubicBezTo>
                    <a:cubicBezTo>
                      <a:pt x="98" y="148"/>
                      <a:pt x="106" y="145"/>
                      <a:pt x="109" y="145"/>
                    </a:cubicBezTo>
                    <a:cubicBezTo>
                      <a:pt x="113" y="145"/>
                      <a:pt x="107" y="151"/>
                      <a:pt x="109" y="151"/>
                    </a:cubicBezTo>
                    <a:cubicBezTo>
                      <a:pt x="111" y="151"/>
                      <a:pt x="116" y="148"/>
                      <a:pt x="131" y="138"/>
                    </a:cubicBezTo>
                    <a:lnTo>
                      <a:pt x="131" y="138"/>
                    </a:lnTo>
                    <a:cubicBezTo>
                      <a:pt x="112" y="158"/>
                      <a:pt x="138" y="158"/>
                      <a:pt x="151" y="164"/>
                    </a:cubicBezTo>
                    <a:cubicBezTo>
                      <a:pt x="138" y="171"/>
                      <a:pt x="131" y="177"/>
                      <a:pt x="131" y="177"/>
                    </a:cubicBezTo>
                    <a:cubicBezTo>
                      <a:pt x="136" y="176"/>
                      <a:pt x="139" y="175"/>
                      <a:pt x="141" y="175"/>
                    </a:cubicBezTo>
                    <a:cubicBezTo>
                      <a:pt x="152" y="175"/>
                      <a:pt x="141" y="190"/>
                      <a:pt x="151" y="190"/>
                    </a:cubicBezTo>
                    <a:cubicBezTo>
                      <a:pt x="157" y="190"/>
                      <a:pt x="170" y="185"/>
                      <a:pt x="197" y="171"/>
                    </a:cubicBezTo>
                    <a:lnTo>
                      <a:pt x="197" y="171"/>
                    </a:lnTo>
                    <a:cubicBezTo>
                      <a:pt x="138" y="204"/>
                      <a:pt x="184" y="184"/>
                      <a:pt x="144" y="210"/>
                    </a:cubicBezTo>
                    <a:cubicBezTo>
                      <a:pt x="165" y="198"/>
                      <a:pt x="174" y="193"/>
                      <a:pt x="178" y="193"/>
                    </a:cubicBezTo>
                    <a:cubicBezTo>
                      <a:pt x="185" y="193"/>
                      <a:pt x="162" y="216"/>
                      <a:pt x="157" y="230"/>
                    </a:cubicBezTo>
                    <a:cubicBezTo>
                      <a:pt x="154" y="236"/>
                      <a:pt x="161" y="238"/>
                      <a:pt x="170" y="238"/>
                    </a:cubicBezTo>
                    <a:cubicBezTo>
                      <a:pt x="180" y="238"/>
                      <a:pt x="193" y="236"/>
                      <a:pt x="203" y="236"/>
                    </a:cubicBezTo>
                    <a:cubicBezTo>
                      <a:pt x="205" y="236"/>
                      <a:pt x="208" y="235"/>
                      <a:pt x="212" y="233"/>
                    </a:cubicBezTo>
                    <a:lnTo>
                      <a:pt x="212" y="233"/>
                    </a:lnTo>
                    <a:cubicBezTo>
                      <a:pt x="208" y="235"/>
                      <a:pt x="203" y="238"/>
                      <a:pt x="197" y="243"/>
                    </a:cubicBezTo>
                    <a:cubicBezTo>
                      <a:pt x="195" y="244"/>
                      <a:pt x="195" y="245"/>
                      <a:pt x="196" y="245"/>
                    </a:cubicBezTo>
                    <a:cubicBezTo>
                      <a:pt x="197" y="245"/>
                      <a:pt x="212" y="235"/>
                      <a:pt x="223" y="230"/>
                    </a:cubicBezTo>
                    <a:lnTo>
                      <a:pt x="223" y="230"/>
                    </a:lnTo>
                    <a:cubicBezTo>
                      <a:pt x="192" y="257"/>
                      <a:pt x="182" y="270"/>
                      <a:pt x="190" y="270"/>
                    </a:cubicBezTo>
                    <a:cubicBezTo>
                      <a:pt x="196" y="270"/>
                      <a:pt x="211" y="263"/>
                      <a:pt x="236" y="249"/>
                    </a:cubicBezTo>
                    <a:lnTo>
                      <a:pt x="236" y="249"/>
                    </a:lnTo>
                    <a:cubicBezTo>
                      <a:pt x="216" y="262"/>
                      <a:pt x="197" y="276"/>
                      <a:pt x="190" y="282"/>
                    </a:cubicBezTo>
                    <a:cubicBezTo>
                      <a:pt x="216" y="276"/>
                      <a:pt x="233" y="271"/>
                      <a:pt x="241" y="271"/>
                    </a:cubicBezTo>
                    <a:cubicBezTo>
                      <a:pt x="249" y="271"/>
                      <a:pt x="249" y="276"/>
                      <a:pt x="242" y="289"/>
                    </a:cubicBezTo>
                    <a:cubicBezTo>
                      <a:pt x="257" y="284"/>
                      <a:pt x="272" y="275"/>
                      <a:pt x="278" y="271"/>
                    </a:cubicBezTo>
                    <a:lnTo>
                      <a:pt x="278" y="271"/>
                    </a:lnTo>
                    <a:cubicBezTo>
                      <a:pt x="270" y="277"/>
                      <a:pt x="261" y="291"/>
                      <a:pt x="268" y="291"/>
                    </a:cubicBezTo>
                    <a:cubicBezTo>
                      <a:pt x="273" y="291"/>
                      <a:pt x="284" y="285"/>
                      <a:pt x="308" y="269"/>
                    </a:cubicBezTo>
                    <a:lnTo>
                      <a:pt x="308" y="269"/>
                    </a:lnTo>
                    <a:cubicBezTo>
                      <a:pt x="308" y="269"/>
                      <a:pt x="284" y="286"/>
                      <a:pt x="285" y="286"/>
                    </a:cubicBezTo>
                    <a:cubicBezTo>
                      <a:pt x="286" y="286"/>
                      <a:pt x="286" y="286"/>
                      <a:pt x="286" y="286"/>
                    </a:cubicBezTo>
                    <a:lnTo>
                      <a:pt x="286" y="286"/>
                    </a:lnTo>
                    <a:cubicBezTo>
                      <a:pt x="269" y="297"/>
                      <a:pt x="264" y="301"/>
                      <a:pt x="265" y="301"/>
                    </a:cubicBezTo>
                    <a:cubicBezTo>
                      <a:pt x="268" y="301"/>
                      <a:pt x="292" y="287"/>
                      <a:pt x="308" y="276"/>
                    </a:cubicBezTo>
                    <a:lnTo>
                      <a:pt x="308" y="276"/>
                    </a:lnTo>
                    <a:cubicBezTo>
                      <a:pt x="282" y="295"/>
                      <a:pt x="295" y="289"/>
                      <a:pt x="256" y="308"/>
                    </a:cubicBezTo>
                    <a:cubicBezTo>
                      <a:pt x="260" y="307"/>
                      <a:pt x="264" y="307"/>
                      <a:pt x="267" y="307"/>
                    </a:cubicBezTo>
                    <a:cubicBezTo>
                      <a:pt x="283" y="307"/>
                      <a:pt x="284" y="320"/>
                      <a:pt x="262" y="348"/>
                    </a:cubicBezTo>
                    <a:cubicBezTo>
                      <a:pt x="278" y="342"/>
                      <a:pt x="289" y="339"/>
                      <a:pt x="295" y="339"/>
                    </a:cubicBezTo>
                    <a:cubicBezTo>
                      <a:pt x="317" y="339"/>
                      <a:pt x="287" y="369"/>
                      <a:pt x="262" y="400"/>
                    </a:cubicBezTo>
                    <a:cubicBezTo>
                      <a:pt x="267" y="397"/>
                      <a:pt x="269" y="397"/>
                      <a:pt x="270" y="397"/>
                    </a:cubicBezTo>
                    <a:cubicBezTo>
                      <a:pt x="273" y="397"/>
                      <a:pt x="269" y="400"/>
                      <a:pt x="271" y="400"/>
                    </a:cubicBezTo>
                    <a:cubicBezTo>
                      <a:pt x="273" y="400"/>
                      <a:pt x="281" y="396"/>
                      <a:pt x="308" y="380"/>
                    </a:cubicBezTo>
                    <a:lnTo>
                      <a:pt x="308" y="380"/>
                    </a:lnTo>
                    <a:cubicBezTo>
                      <a:pt x="288" y="393"/>
                      <a:pt x="287" y="397"/>
                      <a:pt x="290" y="397"/>
                    </a:cubicBezTo>
                    <a:cubicBezTo>
                      <a:pt x="293" y="397"/>
                      <a:pt x="301" y="393"/>
                      <a:pt x="301" y="393"/>
                    </a:cubicBezTo>
                    <a:cubicBezTo>
                      <a:pt x="301" y="393"/>
                      <a:pt x="308" y="387"/>
                      <a:pt x="327" y="374"/>
                    </a:cubicBezTo>
                    <a:lnTo>
                      <a:pt x="327" y="374"/>
                    </a:lnTo>
                    <a:cubicBezTo>
                      <a:pt x="321" y="380"/>
                      <a:pt x="327" y="374"/>
                      <a:pt x="314" y="387"/>
                    </a:cubicBezTo>
                    <a:cubicBezTo>
                      <a:pt x="310" y="387"/>
                      <a:pt x="306" y="393"/>
                      <a:pt x="297" y="398"/>
                    </a:cubicBezTo>
                    <a:lnTo>
                      <a:pt x="297" y="398"/>
                    </a:lnTo>
                    <a:cubicBezTo>
                      <a:pt x="300" y="397"/>
                      <a:pt x="302" y="397"/>
                      <a:pt x="303" y="397"/>
                    </a:cubicBezTo>
                    <a:cubicBezTo>
                      <a:pt x="308" y="397"/>
                      <a:pt x="293" y="410"/>
                      <a:pt x="297" y="410"/>
                    </a:cubicBezTo>
                    <a:cubicBezTo>
                      <a:pt x="300" y="410"/>
                      <a:pt x="307" y="406"/>
                      <a:pt x="327" y="393"/>
                    </a:cubicBezTo>
                    <a:lnTo>
                      <a:pt x="327" y="393"/>
                    </a:lnTo>
                    <a:cubicBezTo>
                      <a:pt x="300" y="414"/>
                      <a:pt x="290" y="420"/>
                      <a:pt x="291" y="420"/>
                    </a:cubicBezTo>
                    <a:cubicBezTo>
                      <a:pt x="291" y="420"/>
                      <a:pt x="315" y="404"/>
                      <a:pt x="327" y="400"/>
                    </a:cubicBezTo>
                    <a:lnTo>
                      <a:pt x="327" y="400"/>
                    </a:lnTo>
                    <a:cubicBezTo>
                      <a:pt x="298" y="416"/>
                      <a:pt x="305" y="416"/>
                      <a:pt x="309" y="416"/>
                    </a:cubicBezTo>
                    <a:cubicBezTo>
                      <a:pt x="314" y="416"/>
                      <a:pt x="318" y="416"/>
                      <a:pt x="282" y="433"/>
                    </a:cubicBezTo>
                    <a:cubicBezTo>
                      <a:pt x="285" y="432"/>
                      <a:pt x="287" y="432"/>
                      <a:pt x="289" y="432"/>
                    </a:cubicBezTo>
                    <a:cubicBezTo>
                      <a:pt x="307" y="432"/>
                      <a:pt x="269" y="459"/>
                      <a:pt x="275" y="459"/>
                    </a:cubicBezTo>
                    <a:cubicBezTo>
                      <a:pt x="288" y="446"/>
                      <a:pt x="308" y="433"/>
                      <a:pt x="314" y="433"/>
                    </a:cubicBezTo>
                    <a:lnTo>
                      <a:pt x="314" y="433"/>
                    </a:lnTo>
                    <a:cubicBezTo>
                      <a:pt x="300" y="443"/>
                      <a:pt x="296" y="448"/>
                      <a:pt x="298" y="448"/>
                    </a:cubicBezTo>
                    <a:cubicBezTo>
                      <a:pt x="299" y="448"/>
                      <a:pt x="306" y="445"/>
                      <a:pt x="314" y="439"/>
                    </a:cubicBezTo>
                    <a:lnTo>
                      <a:pt x="314" y="439"/>
                    </a:lnTo>
                    <a:cubicBezTo>
                      <a:pt x="300" y="450"/>
                      <a:pt x="294" y="456"/>
                      <a:pt x="297" y="456"/>
                    </a:cubicBezTo>
                    <a:cubicBezTo>
                      <a:pt x="299" y="456"/>
                      <a:pt x="309" y="451"/>
                      <a:pt x="327" y="439"/>
                    </a:cubicBezTo>
                    <a:lnTo>
                      <a:pt x="327" y="439"/>
                    </a:lnTo>
                    <a:cubicBezTo>
                      <a:pt x="299" y="459"/>
                      <a:pt x="293" y="467"/>
                      <a:pt x="298" y="467"/>
                    </a:cubicBezTo>
                    <a:cubicBezTo>
                      <a:pt x="300" y="467"/>
                      <a:pt x="307" y="464"/>
                      <a:pt x="314" y="459"/>
                    </a:cubicBezTo>
                    <a:lnTo>
                      <a:pt x="314" y="459"/>
                    </a:lnTo>
                    <a:cubicBezTo>
                      <a:pt x="301" y="470"/>
                      <a:pt x="298" y="474"/>
                      <a:pt x="303" y="474"/>
                    </a:cubicBezTo>
                    <a:cubicBezTo>
                      <a:pt x="308" y="474"/>
                      <a:pt x="325" y="466"/>
                      <a:pt x="341" y="459"/>
                    </a:cubicBezTo>
                    <a:lnTo>
                      <a:pt x="341" y="459"/>
                    </a:lnTo>
                    <a:cubicBezTo>
                      <a:pt x="319" y="477"/>
                      <a:pt x="309" y="487"/>
                      <a:pt x="314" y="487"/>
                    </a:cubicBezTo>
                    <a:cubicBezTo>
                      <a:pt x="317" y="487"/>
                      <a:pt x="330" y="480"/>
                      <a:pt x="354" y="465"/>
                    </a:cubicBezTo>
                    <a:lnTo>
                      <a:pt x="354" y="465"/>
                    </a:lnTo>
                    <a:cubicBezTo>
                      <a:pt x="333" y="480"/>
                      <a:pt x="327" y="485"/>
                      <a:pt x="329" y="485"/>
                    </a:cubicBezTo>
                    <a:cubicBezTo>
                      <a:pt x="331" y="485"/>
                      <a:pt x="346" y="476"/>
                      <a:pt x="360" y="465"/>
                    </a:cubicBezTo>
                    <a:lnTo>
                      <a:pt x="360" y="465"/>
                    </a:lnTo>
                    <a:cubicBezTo>
                      <a:pt x="331" y="490"/>
                      <a:pt x="318" y="502"/>
                      <a:pt x="324" y="502"/>
                    </a:cubicBezTo>
                    <a:cubicBezTo>
                      <a:pt x="328" y="502"/>
                      <a:pt x="337" y="499"/>
                      <a:pt x="354" y="491"/>
                    </a:cubicBezTo>
                    <a:lnTo>
                      <a:pt x="354" y="491"/>
                    </a:lnTo>
                    <a:cubicBezTo>
                      <a:pt x="334" y="504"/>
                      <a:pt x="330" y="508"/>
                      <a:pt x="332" y="508"/>
                    </a:cubicBezTo>
                    <a:cubicBezTo>
                      <a:pt x="337" y="508"/>
                      <a:pt x="369" y="493"/>
                      <a:pt x="377" y="493"/>
                    </a:cubicBezTo>
                    <a:cubicBezTo>
                      <a:pt x="381" y="493"/>
                      <a:pt x="379" y="496"/>
                      <a:pt x="367" y="507"/>
                    </a:cubicBezTo>
                    <a:lnTo>
                      <a:pt x="367" y="507"/>
                    </a:lnTo>
                    <a:cubicBezTo>
                      <a:pt x="370" y="505"/>
                      <a:pt x="377" y="502"/>
                      <a:pt x="393" y="491"/>
                    </a:cubicBezTo>
                    <a:lnTo>
                      <a:pt x="393" y="491"/>
                    </a:lnTo>
                    <a:cubicBezTo>
                      <a:pt x="382" y="502"/>
                      <a:pt x="379" y="507"/>
                      <a:pt x="382" y="507"/>
                    </a:cubicBezTo>
                    <a:cubicBezTo>
                      <a:pt x="384" y="507"/>
                      <a:pt x="391" y="504"/>
                      <a:pt x="399" y="498"/>
                    </a:cubicBezTo>
                    <a:lnTo>
                      <a:pt x="399" y="498"/>
                    </a:lnTo>
                    <a:cubicBezTo>
                      <a:pt x="375" y="518"/>
                      <a:pt x="369" y="526"/>
                      <a:pt x="373" y="526"/>
                    </a:cubicBezTo>
                    <a:cubicBezTo>
                      <a:pt x="376" y="526"/>
                      <a:pt x="383" y="523"/>
                      <a:pt x="393" y="518"/>
                    </a:cubicBezTo>
                    <a:lnTo>
                      <a:pt x="393" y="518"/>
                    </a:lnTo>
                    <a:cubicBezTo>
                      <a:pt x="373" y="534"/>
                      <a:pt x="370" y="539"/>
                      <a:pt x="373" y="539"/>
                    </a:cubicBezTo>
                    <a:cubicBezTo>
                      <a:pt x="377" y="539"/>
                      <a:pt x="386" y="534"/>
                      <a:pt x="393" y="531"/>
                    </a:cubicBezTo>
                    <a:cubicBezTo>
                      <a:pt x="399" y="531"/>
                      <a:pt x="399" y="524"/>
                      <a:pt x="426" y="511"/>
                    </a:cubicBezTo>
                    <a:cubicBezTo>
                      <a:pt x="432" y="505"/>
                      <a:pt x="432" y="505"/>
                      <a:pt x="452" y="491"/>
                    </a:cubicBezTo>
                    <a:cubicBezTo>
                      <a:pt x="452" y="491"/>
                      <a:pt x="465" y="485"/>
                      <a:pt x="478" y="478"/>
                    </a:cubicBezTo>
                    <a:cubicBezTo>
                      <a:pt x="478" y="475"/>
                      <a:pt x="480" y="472"/>
                      <a:pt x="478" y="472"/>
                    </a:cubicBezTo>
                    <a:cubicBezTo>
                      <a:pt x="477" y="472"/>
                      <a:pt x="475" y="473"/>
                      <a:pt x="471" y="476"/>
                    </a:cubicBezTo>
                    <a:lnTo>
                      <a:pt x="471" y="476"/>
                    </a:lnTo>
                    <a:cubicBezTo>
                      <a:pt x="481" y="468"/>
                      <a:pt x="488" y="461"/>
                      <a:pt x="486" y="461"/>
                    </a:cubicBezTo>
                    <a:lnTo>
                      <a:pt x="486" y="461"/>
                    </a:lnTo>
                    <a:cubicBezTo>
                      <a:pt x="485" y="461"/>
                      <a:pt x="483" y="462"/>
                      <a:pt x="478" y="465"/>
                    </a:cubicBezTo>
                    <a:cubicBezTo>
                      <a:pt x="478" y="465"/>
                      <a:pt x="439" y="491"/>
                      <a:pt x="439" y="491"/>
                    </a:cubicBezTo>
                    <a:cubicBezTo>
                      <a:pt x="465" y="472"/>
                      <a:pt x="439" y="485"/>
                      <a:pt x="485" y="459"/>
                    </a:cubicBezTo>
                    <a:cubicBezTo>
                      <a:pt x="494" y="449"/>
                      <a:pt x="491" y="447"/>
                      <a:pt x="485" y="447"/>
                    </a:cubicBezTo>
                    <a:cubicBezTo>
                      <a:pt x="481" y="447"/>
                      <a:pt x="477" y="448"/>
                      <a:pt x="473" y="448"/>
                    </a:cubicBezTo>
                    <a:cubicBezTo>
                      <a:pt x="470" y="448"/>
                      <a:pt x="467" y="447"/>
                      <a:pt x="465" y="446"/>
                    </a:cubicBezTo>
                    <a:cubicBezTo>
                      <a:pt x="460" y="446"/>
                      <a:pt x="478" y="426"/>
                      <a:pt x="471" y="426"/>
                    </a:cubicBezTo>
                    <a:cubicBezTo>
                      <a:pt x="468" y="426"/>
                      <a:pt x="461" y="430"/>
                      <a:pt x="445" y="439"/>
                    </a:cubicBezTo>
                    <a:cubicBezTo>
                      <a:pt x="445" y="439"/>
                      <a:pt x="426" y="454"/>
                      <a:pt x="421" y="454"/>
                    </a:cubicBezTo>
                    <a:cubicBezTo>
                      <a:pt x="420" y="454"/>
                      <a:pt x="419" y="453"/>
                      <a:pt x="419" y="452"/>
                    </a:cubicBezTo>
                    <a:cubicBezTo>
                      <a:pt x="419" y="452"/>
                      <a:pt x="452" y="433"/>
                      <a:pt x="452" y="433"/>
                    </a:cubicBezTo>
                    <a:cubicBezTo>
                      <a:pt x="472" y="415"/>
                      <a:pt x="470" y="411"/>
                      <a:pt x="461" y="411"/>
                    </a:cubicBezTo>
                    <a:cubicBezTo>
                      <a:pt x="455" y="411"/>
                      <a:pt x="446" y="413"/>
                      <a:pt x="440" y="413"/>
                    </a:cubicBezTo>
                    <a:cubicBezTo>
                      <a:pt x="436" y="413"/>
                      <a:pt x="434" y="411"/>
                      <a:pt x="438" y="406"/>
                    </a:cubicBezTo>
                    <a:lnTo>
                      <a:pt x="438" y="406"/>
                    </a:lnTo>
                    <a:cubicBezTo>
                      <a:pt x="426" y="417"/>
                      <a:pt x="411" y="426"/>
                      <a:pt x="406" y="426"/>
                    </a:cubicBezTo>
                    <a:cubicBezTo>
                      <a:pt x="428" y="411"/>
                      <a:pt x="436" y="403"/>
                      <a:pt x="431" y="403"/>
                    </a:cubicBezTo>
                    <a:cubicBezTo>
                      <a:pt x="428" y="403"/>
                      <a:pt x="418" y="407"/>
                      <a:pt x="403" y="417"/>
                    </a:cubicBezTo>
                    <a:lnTo>
                      <a:pt x="403" y="417"/>
                    </a:lnTo>
                    <a:cubicBezTo>
                      <a:pt x="401" y="417"/>
                      <a:pt x="403" y="414"/>
                      <a:pt x="419" y="400"/>
                    </a:cubicBezTo>
                    <a:lnTo>
                      <a:pt x="419" y="400"/>
                    </a:lnTo>
                    <a:cubicBezTo>
                      <a:pt x="424" y="400"/>
                      <a:pt x="413" y="408"/>
                      <a:pt x="415" y="408"/>
                    </a:cubicBezTo>
                    <a:cubicBezTo>
                      <a:pt x="415" y="408"/>
                      <a:pt x="416" y="408"/>
                      <a:pt x="419" y="406"/>
                    </a:cubicBezTo>
                    <a:cubicBezTo>
                      <a:pt x="432" y="397"/>
                      <a:pt x="434" y="393"/>
                      <a:pt x="431" y="393"/>
                    </a:cubicBezTo>
                    <a:cubicBezTo>
                      <a:pt x="427" y="393"/>
                      <a:pt x="419" y="397"/>
                      <a:pt x="413" y="400"/>
                    </a:cubicBezTo>
                    <a:cubicBezTo>
                      <a:pt x="419" y="397"/>
                      <a:pt x="424" y="393"/>
                      <a:pt x="428" y="391"/>
                    </a:cubicBezTo>
                    <a:lnTo>
                      <a:pt x="428" y="391"/>
                    </a:lnTo>
                    <a:cubicBezTo>
                      <a:pt x="419" y="394"/>
                      <a:pt x="412" y="396"/>
                      <a:pt x="409" y="396"/>
                    </a:cubicBezTo>
                    <a:cubicBezTo>
                      <a:pt x="404" y="396"/>
                      <a:pt x="407" y="392"/>
                      <a:pt x="418" y="385"/>
                    </a:cubicBezTo>
                    <a:lnTo>
                      <a:pt x="418" y="385"/>
                    </a:lnTo>
                    <a:cubicBezTo>
                      <a:pt x="418" y="385"/>
                      <a:pt x="418" y="385"/>
                      <a:pt x="418" y="385"/>
                    </a:cubicBezTo>
                    <a:cubicBezTo>
                      <a:pt x="417" y="385"/>
                      <a:pt x="418" y="384"/>
                      <a:pt x="417" y="384"/>
                    </a:cubicBezTo>
                    <a:lnTo>
                      <a:pt x="417" y="384"/>
                    </a:lnTo>
                    <a:cubicBezTo>
                      <a:pt x="416" y="384"/>
                      <a:pt x="412" y="386"/>
                      <a:pt x="399" y="393"/>
                    </a:cubicBezTo>
                    <a:cubicBezTo>
                      <a:pt x="433" y="369"/>
                      <a:pt x="441" y="362"/>
                      <a:pt x="438" y="362"/>
                    </a:cubicBezTo>
                    <a:cubicBezTo>
                      <a:pt x="433" y="362"/>
                      <a:pt x="399" y="381"/>
                      <a:pt x="394" y="381"/>
                    </a:cubicBezTo>
                    <a:cubicBezTo>
                      <a:pt x="393" y="381"/>
                      <a:pt x="393" y="381"/>
                      <a:pt x="393" y="380"/>
                    </a:cubicBezTo>
                    <a:cubicBezTo>
                      <a:pt x="388" y="370"/>
                      <a:pt x="438" y="329"/>
                      <a:pt x="427" y="329"/>
                    </a:cubicBezTo>
                    <a:cubicBezTo>
                      <a:pt x="424" y="329"/>
                      <a:pt x="416" y="332"/>
                      <a:pt x="399" y="341"/>
                    </a:cubicBezTo>
                    <a:cubicBezTo>
                      <a:pt x="409" y="335"/>
                      <a:pt x="412" y="333"/>
                      <a:pt x="411" y="333"/>
                    </a:cubicBezTo>
                    <a:lnTo>
                      <a:pt x="411" y="333"/>
                    </a:lnTo>
                    <a:cubicBezTo>
                      <a:pt x="409" y="333"/>
                      <a:pt x="389" y="343"/>
                      <a:pt x="389" y="343"/>
                    </a:cubicBezTo>
                    <a:cubicBezTo>
                      <a:pt x="389" y="343"/>
                      <a:pt x="396" y="340"/>
                      <a:pt x="419" y="328"/>
                    </a:cubicBezTo>
                    <a:lnTo>
                      <a:pt x="419" y="328"/>
                    </a:lnTo>
                    <a:cubicBezTo>
                      <a:pt x="416" y="328"/>
                      <a:pt x="412" y="329"/>
                      <a:pt x="410" y="329"/>
                    </a:cubicBezTo>
                    <a:cubicBezTo>
                      <a:pt x="384" y="329"/>
                      <a:pt x="402" y="306"/>
                      <a:pt x="390" y="306"/>
                    </a:cubicBezTo>
                    <a:cubicBezTo>
                      <a:pt x="388" y="306"/>
                      <a:pt x="385" y="306"/>
                      <a:pt x="380" y="308"/>
                    </a:cubicBezTo>
                    <a:cubicBezTo>
                      <a:pt x="421" y="276"/>
                      <a:pt x="420" y="269"/>
                      <a:pt x="407" y="269"/>
                    </a:cubicBezTo>
                    <a:cubicBezTo>
                      <a:pt x="397" y="269"/>
                      <a:pt x="379" y="274"/>
                      <a:pt x="370" y="274"/>
                    </a:cubicBezTo>
                    <a:cubicBezTo>
                      <a:pt x="366" y="274"/>
                      <a:pt x="364" y="273"/>
                      <a:pt x="367" y="269"/>
                    </a:cubicBezTo>
                    <a:cubicBezTo>
                      <a:pt x="380" y="249"/>
                      <a:pt x="413" y="223"/>
                      <a:pt x="393" y="223"/>
                    </a:cubicBezTo>
                    <a:cubicBezTo>
                      <a:pt x="393" y="223"/>
                      <a:pt x="393" y="223"/>
                      <a:pt x="393" y="223"/>
                    </a:cubicBezTo>
                    <a:lnTo>
                      <a:pt x="393" y="223"/>
                    </a:lnTo>
                    <a:cubicBezTo>
                      <a:pt x="392" y="224"/>
                      <a:pt x="391" y="224"/>
                      <a:pt x="390" y="224"/>
                    </a:cubicBezTo>
                    <a:cubicBezTo>
                      <a:pt x="383" y="224"/>
                      <a:pt x="402" y="204"/>
                      <a:pt x="394" y="204"/>
                    </a:cubicBezTo>
                    <a:cubicBezTo>
                      <a:pt x="389" y="204"/>
                      <a:pt x="378" y="209"/>
                      <a:pt x="354" y="223"/>
                    </a:cubicBezTo>
                    <a:cubicBezTo>
                      <a:pt x="347" y="223"/>
                      <a:pt x="354" y="223"/>
                      <a:pt x="341" y="230"/>
                    </a:cubicBezTo>
                    <a:cubicBezTo>
                      <a:pt x="341" y="223"/>
                      <a:pt x="354" y="217"/>
                      <a:pt x="373" y="204"/>
                    </a:cubicBezTo>
                    <a:lnTo>
                      <a:pt x="373" y="204"/>
                    </a:lnTo>
                    <a:cubicBezTo>
                      <a:pt x="347" y="217"/>
                      <a:pt x="367" y="204"/>
                      <a:pt x="334" y="223"/>
                    </a:cubicBezTo>
                    <a:cubicBezTo>
                      <a:pt x="349" y="212"/>
                      <a:pt x="357" y="203"/>
                      <a:pt x="350" y="203"/>
                    </a:cubicBezTo>
                    <a:cubicBezTo>
                      <a:pt x="345" y="203"/>
                      <a:pt x="330" y="209"/>
                      <a:pt x="301" y="223"/>
                    </a:cubicBezTo>
                    <a:cubicBezTo>
                      <a:pt x="305" y="221"/>
                      <a:pt x="307" y="219"/>
                      <a:pt x="310" y="218"/>
                    </a:cubicBezTo>
                    <a:lnTo>
                      <a:pt x="310" y="218"/>
                    </a:lnTo>
                    <a:cubicBezTo>
                      <a:pt x="308" y="219"/>
                      <a:pt x="306" y="219"/>
                      <a:pt x="305" y="219"/>
                    </a:cubicBezTo>
                    <a:cubicBezTo>
                      <a:pt x="302" y="219"/>
                      <a:pt x="303" y="216"/>
                      <a:pt x="305" y="214"/>
                    </a:cubicBezTo>
                    <a:lnTo>
                      <a:pt x="305" y="214"/>
                    </a:lnTo>
                    <a:cubicBezTo>
                      <a:pt x="323" y="201"/>
                      <a:pt x="336" y="190"/>
                      <a:pt x="333" y="190"/>
                    </a:cubicBezTo>
                    <a:lnTo>
                      <a:pt x="333" y="190"/>
                    </a:lnTo>
                    <a:cubicBezTo>
                      <a:pt x="331" y="190"/>
                      <a:pt x="324" y="194"/>
                      <a:pt x="308" y="204"/>
                    </a:cubicBezTo>
                    <a:cubicBezTo>
                      <a:pt x="288" y="217"/>
                      <a:pt x="288" y="217"/>
                      <a:pt x="287" y="217"/>
                    </a:cubicBezTo>
                    <a:cubicBezTo>
                      <a:pt x="287" y="217"/>
                      <a:pt x="285" y="217"/>
                      <a:pt x="262" y="230"/>
                    </a:cubicBezTo>
                    <a:cubicBezTo>
                      <a:pt x="282" y="217"/>
                      <a:pt x="308" y="204"/>
                      <a:pt x="334" y="184"/>
                    </a:cubicBezTo>
                    <a:lnTo>
                      <a:pt x="334" y="184"/>
                    </a:lnTo>
                    <a:cubicBezTo>
                      <a:pt x="322" y="188"/>
                      <a:pt x="298" y="201"/>
                      <a:pt x="293" y="201"/>
                    </a:cubicBezTo>
                    <a:cubicBezTo>
                      <a:pt x="289" y="201"/>
                      <a:pt x="294" y="196"/>
                      <a:pt x="314" y="177"/>
                    </a:cubicBezTo>
                    <a:lnTo>
                      <a:pt x="314" y="177"/>
                    </a:lnTo>
                    <a:cubicBezTo>
                      <a:pt x="299" y="187"/>
                      <a:pt x="292" y="190"/>
                      <a:pt x="290" y="190"/>
                    </a:cubicBezTo>
                    <a:cubicBezTo>
                      <a:pt x="286" y="190"/>
                      <a:pt x="315" y="167"/>
                      <a:pt x="307" y="167"/>
                    </a:cubicBezTo>
                    <a:cubicBezTo>
                      <a:pt x="305" y="167"/>
                      <a:pt x="301" y="168"/>
                      <a:pt x="295" y="171"/>
                    </a:cubicBezTo>
                    <a:cubicBezTo>
                      <a:pt x="296" y="170"/>
                      <a:pt x="296" y="169"/>
                      <a:pt x="295" y="169"/>
                    </a:cubicBezTo>
                    <a:cubicBezTo>
                      <a:pt x="292" y="169"/>
                      <a:pt x="275" y="177"/>
                      <a:pt x="275" y="177"/>
                    </a:cubicBezTo>
                    <a:cubicBezTo>
                      <a:pt x="275" y="177"/>
                      <a:pt x="281" y="172"/>
                      <a:pt x="275" y="172"/>
                    </a:cubicBezTo>
                    <a:cubicBezTo>
                      <a:pt x="272" y="172"/>
                      <a:pt x="266" y="173"/>
                      <a:pt x="256" y="177"/>
                    </a:cubicBezTo>
                    <a:cubicBezTo>
                      <a:pt x="279" y="162"/>
                      <a:pt x="284" y="156"/>
                      <a:pt x="279" y="156"/>
                    </a:cubicBezTo>
                    <a:cubicBezTo>
                      <a:pt x="275" y="156"/>
                      <a:pt x="266" y="159"/>
                      <a:pt x="256" y="164"/>
                    </a:cubicBezTo>
                    <a:cubicBezTo>
                      <a:pt x="269" y="155"/>
                      <a:pt x="286" y="140"/>
                      <a:pt x="280" y="140"/>
                    </a:cubicBezTo>
                    <a:cubicBezTo>
                      <a:pt x="277" y="140"/>
                      <a:pt x="270" y="143"/>
                      <a:pt x="256" y="151"/>
                    </a:cubicBezTo>
                    <a:cubicBezTo>
                      <a:pt x="301" y="119"/>
                      <a:pt x="288" y="119"/>
                      <a:pt x="282" y="112"/>
                    </a:cubicBezTo>
                    <a:cubicBezTo>
                      <a:pt x="276" y="106"/>
                      <a:pt x="259" y="106"/>
                      <a:pt x="251" y="101"/>
                    </a:cubicBezTo>
                    <a:lnTo>
                      <a:pt x="251" y="101"/>
                    </a:lnTo>
                    <a:cubicBezTo>
                      <a:pt x="256" y="97"/>
                      <a:pt x="260" y="94"/>
                      <a:pt x="262" y="92"/>
                    </a:cubicBezTo>
                    <a:lnTo>
                      <a:pt x="262" y="92"/>
                    </a:lnTo>
                    <a:cubicBezTo>
                      <a:pt x="254" y="95"/>
                      <a:pt x="248" y="96"/>
                      <a:pt x="243" y="96"/>
                    </a:cubicBezTo>
                    <a:cubicBezTo>
                      <a:pt x="214" y="96"/>
                      <a:pt x="237" y="62"/>
                      <a:pt x="205" y="62"/>
                    </a:cubicBezTo>
                    <a:cubicBezTo>
                      <a:pt x="195" y="62"/>
                      <a:pt x="180" y="65"/>
                      <a:pt x="157" y="73"/>
                    </a:cubicBezTo>
                    <a:cubicBezTo>
                      <a:pt x="197" y="40"/>
                      <a:pt x="170" y="40"/>
                      <a:pt x="177" y="34"/>
                    </a:cubicBezTo>
                    <a:cubicBezTo>
                      <a:pt x="180" y="30"/>
                      <a:pt x="179" y="28"/>
                      <a:pt x="175" y="28"/>
                    </a:cubicBezTo>
                    <a:cubicBezTo>
                      <a:pt x="163" y="28"/>
                      <a:pt x="122" y="47"/>
                      <a:pt x="118" y="47"/>
                    </a:cubicBezTo>
                    <a:cubicBezTo>
                      <a:pt x="118" y="47"/>
                      <a:pt x="118" y="47"/>
                      <a:pt x="118" y="47"/>
                    </a:cubicBezTo>
                    <a:cubicBezTo>
                      <a:pt x="118" y="47"/>
                      <a:pt x="138" y="27"/>
                      <a:pt x="138" y="27"/>
                    </a:cubicBezTo>
                    <a:lnTo>
                      <a:pt x="138" y="27"/>
                    </a:lnTo>
                    <a:cubicBezTo>
                      <a:pt x="125" y="34"/>
                      <a:pt x="144" y="27"/>
                      <a:pt x="112" y="40"/>
                    </a:cubicBezTo>
                    <a:cubicBezTo>
                      <a:pt x="136" y="23"/>
                      <a:pt x="137" y="20"/>
                      <a:pt x="132" y="20"/>
                    </a:cubicBezTo>
                    <a:cubicBezTo>
                      <a:pt x="128" y="20"/>
                      <a:pt x="121" y="21"/>
                      <a:pt x="118" y="21"/>
                    </a:cubicBezTo>
                    <a:cubicBezTo>
                      <a:pt x="113" y="21"/>
                      <a:pt x="113" y="18"/>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6"/>
              <p:cNvSpPr/>
              <p:nvPr/>
            </p:nvSpPr>
            <p:spPr>
              <a:xfrm>
                <a:off x="3517531" y="3190525"/>
                <a:ext cx="764" cy="764"/>
              </a:xfrm>
              <a:custGeom>
                <a:avLst/>
                <a:gdLst/>
                <a:ahLst/>
                <a:cxnLst/>
                <a:rect l="l" t="t" r="r" b="b"/>
                <a:pathLst>
                  <a:path w="8" h="8" extrusionOk="0">
                    <a:moveTo>
                      <a:pt x="1" y="7"/>
                    </a:moveTo>
                    <a:cubicBezTo>
                      <a:pt x="7" y="7"/>
                      <a:pt x="7" y="1"/>
                      <a:pt x="7" y="1"/>
                    </a:cubicBezTo>
                    <a:cubicBezTo>
                      <a:pt x="7" y="1"/>
                      <a:pt x="7" y="7"/>
                      <a:pt x="1"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6"/>
              <p:cNvSpPr/>
              <p:nvPr/>
            </p:nvSpPr>
            <p:spPr>
              <a:xfrm>
                <a:off x="3510079" y="3159281"/>
                <a:ext cx="44238" cy="41945"/>
              </a:xfrm>
              <a:custGeom>
                <a:avLst/>
                <a:gdLst/>
                <a:ahLst/>
                <a:cxnLst/>
                <a:rect l="l" t="t" r="r" b="b"/>
                <a:pathLst>
                  <a:path w="463" h="439" extrusionOk="0">
                    <a:moveTo>
                      <a:pt x="20" y="72"/>
                    </a:moveTo>
                    <a:cubicBezTo>
                      <a:pt x="20" y="72"/>
                      <a:pt x="0" y="86"/>
                      <a:pt x="0" y="86"/>
                    </a:cubicBezTo>
                    <a:lnTo>
                      <a:pt x="20" y="72"/>
                    </a:lnTo>
                    <a:lnTo>
                      <a:pt x="20" y="72"/>
                    </a:lnTo>
                    <a:cubicBezTo>
                      <a:pt x="20" y="72"/>
                      <a:pt x="20" y="72"/>
                      <a:pt x="20" y="72"/>
                    </a:cubicBezTo>
                    <a:close/>
                    <a:moveTo>
                      <a:pt x="275" y="131"/>
                    </a:moveTo>
                    <a:cubicBezTo>
                      <a:pt x="272" y="133"/>
                      <a:pt x="269" y="134"/>
                      <a:pt x="266" y="136"/>
                    </a:cubicBezTo>
                    <a:lnTo>
                      <a:pt x="266" y="136"/>
                    </a:lnTo>
                    <a:cubicBezTo>
                      <a:pt x="270" y="133"/>
                      <a:pt x="273" y="131"/>
                      <a:pt x="275" y="131"/>
                    </a:cubicBezTo>
                    <a:close/>
                    <a:moveTo>
                      <a:pt x="68" y="133"/>
                    </a:moveTo>
                    <a:cubicBezTo>
                      <a:pt x="65" y="135"/>
                      <a:pt x="61" y="138"/>
                      <a:pt x="53" y="144"/>
                    </a:cubicBezTo>
                    <a:cubicBezTo>
                      <a:pt x="60" y="139"/>
                      <a:pt x="65" y="136"/>
                      <a:pt x="68" y="133"/>
                    </a:cubicBezTo>
                    <a:close/>
                    <a:moveTo>
                      <a:pt x="346" y="148"/>
                    </a:moveTo>
                    <a:cubicBezTo>
                      <a:pt x="346" y="148"/>
                      <a:pt x="332" y="160"/>
                      <a:pt x="327" y="164"/>
                    </a:cubicBezTo>
                    <a:cubicBezTo>
                      <a:pt x="342" y="152"/>
                      <a:pt x="347" y="148"/>
                      <a:pt x="346" y="148"/>
                    </a:cubicBezTo>
                    <a:close/>
                    <a:moveTo>
                      <a:pt x="288" y="158"/>
                    </a:moveTo>
                    <a:cubicBezTo>
                      <a:pt x="283" y="163"/>
                      <a:pt x="279" y="167"/>
                      <a:pt x="279" y="168"/>
                    </a:cubicBezTo>
                    <a:lnTo>
                      <a:pt x="279" y="168"/>
                    </a:lnTo>
                    <a:cubicBezTo>
                      <a:pt x="283" y="165"/>
                      <a:pt x="286" y="162"/>
                      <a:pt x="288" y="158"/>
                    </a:cubicBezTo>
                    <a:close/>
                    <a:moveTo>
                      <a:pt x="367" y="158"/>
                    </a:moveTo>
                    <a:cubicBezTo>
                      <a:pt x="354" y="170"/>
                      <a:pt x="342" y="176"/>
                      <a:pt x="335" y="183"/>
                    </a:cubicBezTo>
                    <a:lnTo>
                      <a:pt x="335" y="183"/>
                    </a:lnTo>
                    <a:cubicBezTo>
                      <a:pt x="350" y="168"/>
                      <a:pt x="356" y="163"/>
                      <a:pt x="367" y="158"/>
                    </a:cubicBezTo>
                    <a:close/>
                    <a:moveTo>
                      <a:pt x="311" y="189"/>
                    </a:moveTo>
                    <a:cubicBezTo>
                      <a:pt x="317" y="189"/>
                      <a:pt x="289" y="209"/>
                      <a:pt x="288" y="209"/>
                    </a:cubicBezTo>
                    <a:cubicBezTo>
                      <a:pt x="288" y="209"/>
                      <a:pt x="289" y="207"/>
                      <a:pt x="295" y="203"/>
                    </a:cubicBezTo>
                    <a:cubicBezTo>
                      <a:pt x="301" y="197"/>
                      <a:pt x="305" y="193"/>
                      <a:pt x="308" y="190"/>
                    </a:cubicBezTo>
                    <a:cubicBezTo>
                      <a:pt x="309" y="190"/>
                      <a:pt x="310" y="189"/>
                      <a:pt x="311" y="189"/>
                    </a:cubicBezTo>
                    <a:close/>
                    <a:moveTo>
                      <a:pt x="308" y="301"/>
                    </a:moveTo>
                    <a:cubicBezTo>
                      <a:pt x="301" y="308"/>
                      <a:pt x="308" y="301"/>
                      <a:pt x="295" y="315"/>
                    </a:cubicBezTo>
                    <a:cubicBezTo>
                      <a:pt x="293" y="317"/>
                      <a:pt x="291" y="319"/>
                      <a:pt x="288" y="321"/>
                    </a:cubicBezTo>
                    <a:lnTo>
                      <a:pt x="288" y="321"/>
                    </a:lnTo>
                    <a:cubicBezTo>
                      <a:pt x="288" y="320"/>
                      <a:pt x="290" y="313"/>
                      <a:pt x="308" y="301"/>
                    </a:cubicBezTo>
                    <a:close/>
                    <a:moveTo>
                      <a:pt x="440" y="361"/>
                    </a:moveTo>
                    <a:cubicBezTo>
                      <a:pt x="438" y="363"/>
                      <a:pt x="435" y="365"/>
                      <a:pt x="432" y="367"/>
                    </a:cubicBezTo>
                    <a:cubicBezTo>
                      <a:pt x="435" y="365"/>
                      <a:pt x="438" y="363"/>
                      <a:pt x="440" y="361"/>
                    </a:cubicBezTo>
                    <a:close/>
                    <a:moveTo>
                      <a:pt x="321" y="360"/>
                    </a:moveTo>
                    <a:lnTo>
                      <a:pt x="321" y="360"/>
                    </a:lnTo>
                    <a:cubicBezTo>
                      <a:pt x="314" y="373"/>
                      <a:pt x="308" y="380"/>
                      <a:pt x="301" y="380"/>
                    </a:cubicBezTo>
                    <a:cubicBezTo>
                      <a:pt x="301" y="380"/>
                      <a:pt x="301" y="380"/>
                      <a:pt x="301" y="380"/>
                    </a:cubicBezTo>
                    <a:lnTo>
                      <a:pt x="301" y="380"/>
                    </a:lnTo>
                    <a:cubicBezTo>
                      <a:pt x="300" y="381"/>
                      <a:pt x="299" y="381"/>
                      <a:pt x="299" y="381"/>
                    </a:cubicBezTo>
                    <a:cubicBezTo>
                      <a:pt x="295" y="381"/>
                      <a:pt x="321" y="360"/>
                      <a:pt x="321" y="360"/>
                    </a:cubicBezTo>
                    <a:close/>
                    <a:moveTo>
                      <a:pt x="131" y="1"/>
                    </a:moveTo>
                    <a:lnTo>
                      <a:pt x="20" y="72"/>
                    </a:lnTo>
                    <a:lnTo>
                      <a:pt x="20" y="72"/>
                    </a:lnTo>
                    <a:cubicBezTo>
                      <a:pt x="29" y="73"/>
                      <a:pt x="15" y="89"/>
                      <a:pt x="21" y="89"/>
                    </a:cubicBezTo>
                    <a:cubicBezTo>
                      <a:pt x="22" y="89"/>
                      <a:pt x="26" y="88"/>
                      <a:pt x="31" y="84"/>
                    </a:cubicBezTo>
                    <a:lnTo>
                      <a:pt x="31" y="84"/>
                    </a:lnTo>
                    <a:cubicBezTo>
                      <a:pt x="25" y="89"/>
                      <a:pt x="21" y="95"/>
                      <a:pt x="7" y="105"/>
                    </a:cubicBezTo>
                    <a:cubicBezTo>
                      <a:pt x="11" y="105"/>
                      <a:pt x="34" y="95"/>
                      <a:pt x="46" y="95"/>
                    </a:cubicBezTo>
                    <a:cubicBezTo>
                      <a:pt x="55" y="95"/>
                      <a:pt x="56" y="102"/>
                      <a:pt x="33" y="125"/>
                    </a:cubicBezTo>
                    <a:cubicBezTo>
                      <a:pt x="54" y="112"/>
                      <a:pt x="63" y="108"/>
                      <a:pt x="66" y="108"/>
                    </a:cubicBezTo>
                    <a:cubicBezTo>
                      <a:pt x="71" y="108"/>
                      <a:pt x="48" y="127"/>
                      <a:pt x="53" y="131"/>
                    </a:cubicBezTo>
                    <a:cubicBezTo>
                      <a:pt x="53" y="131"/>
                      <a:pt x="79" y="118"/>
                      <a:pt x="85" y="118"/>
                    </a:cubicBezTo>
                    <a:lnTo>
                      <a:pt x="85" y="118"/>
                    </a:lnTo>
                    <a:cubicBezTo>
                      <a:pt x="73" y="126"/>
                      <a:pt x="72" y="127"/>
                      <a:pt x="73" y="127"/>
                    </a:cubicBezTo>
                    <a:cubicBezTo>
                      <a:pt x="73" y="127"/>
                      <a:pt x="74" y="126"/>
                      <a:pt x="74" y="126"/>
                    </a:cubicBezTo>
                    <a:cubicBezTo>
                      <a:pt x="75" y="126"/>
                      <a:pt x="75" y="127"/>
                      <a:pt x="68" y="133"/>
                    </a:cubicBezTo>
                    <a:lnTo>
                      <a:pt x="68" y="133"/>
                    </a:lnTo>
                    <a:cubicBezTo>
                      <a:pt x="71" y="131"/>
                      <a:pt x="72" y="131"/>
                      <a:pt x="73" y="131"/>
                    </a:cubicBezTo>
                    <a:cubicBezTo>
                      <a:pt x="75" y="131"/>
                      <a:pt x="76" y="131"/>
                      <a:pt x="82" y="128"/>
                    </a:cubicBezTo>
                    <a:lnTo>
                      <a:pt x="82" y="128"/>
                    </a:lnTo>
                    <a:cubicBezTo>
                      <a:pt x="80" y="130"/>
                      <a:pt x="79" y="131"/>
                      <a:pt x="79" y="131"/>
                    </a:cubicBezTo>
                    <a:cubicBezTo>
                      <a:pt x="80" y="131"/>
                      <a:pt x="91" y="125"/>
                      <a:pt x="105" y="118"/>
                    </a:cubicBezTo>
                    <a:lnTo>
                      <a:pt x="105" y="118"/>
                    </a:lnTo>
                    <a:cubicBezTo>
                      <a:pt x="92" y="131"/>
                      <a:pt x="72" y="144"/>
                      <a:pt x="72" y="144"/>
                    </a:cubicBezTo>
                    <a:cubicBezTo>
                      <a:pt x="90" y="133"/>
                      <a:pt x="97" y="129"/>
                      <a:pt x="98" y="129"/>
                    </a:cubicBezTo>
                    <a:lnTo>
                      <a:pt x="98" y="129"/>
                    </a:lnTo>
                    <a:cubicBezTo>
                      <a:pt x="101" y="129"/>
                      <a:pt x="94" y="136"/>
                      <a:pt x="97" y="136"/>
                    </a:cubicBezTo>
                    <a:cubicBezTo>
                      <a:pt x="99" y="136"/>
                      <a:pt x="104" y="133"/>
                      <a:pt x="118" y="125"/>
                    </a:cubicBezTo>
                    <a:lnTo>
                      <a:pt x="118" y="125"/>
                    </a:lnTo>
                    <a:cubicBezTo>
                      <a:pt x="98" y="144"/>
                      <a:pt x="125" y="144"/>
                      <a:pt x="138" y="144"/>
                    </a:cubicBezTo>
                    <a:cubicBezTo>
                      <a:pt x="125" y="151"/>
                      <a:pt x="118" y="158"/>
                      <a:pt x="118" y="158"/>
                    </a:cubicBezTo>
                    <a:cubicBezTo>
                      <a:pt x="124" y="154"/>
                      <a:pt x="128" y="153"/>
                      <a:pt x="130" y="153"/>
                    </a:cubicBezTo>
                    <a:cubicBezTo>
                      <a:pt x="137" y="153"/>
                      <a:pt x="130" y="165"/>
                      <a:pt x="137" y="165"/>
                    </a:cubicBezTo>
                    <a:cubicBezTo>
                      <a:pt x="140" y="165"/>
                      <a:pt x="149" y="161"/>
                      <a:pt x="168" y="149"/>
                    </a:cubicBezTo>
                    <a:lnTo>
                      <a:pt x="168" y="149"/>
                    </a:lnTo>
                    <a:cubicBezTo>
                      <a:pt x="134" y="172"/>
                      <a:pt x="166" y="155"/>
                      <a:pt x="131" y="184"/>
                    </a:cubicBezTo>
                    <a:cubicBezTo>
                      <a:pt x="150" y="171"/>
                      <a:pt x="158" y="167"/>
                      <a:pt x="160" y="167"/>
                    </a:cubicBezTo>
                    <a:lnTo>
                      <a:pt x="160" y="167"/>
                    </a:lnTo>
                    <a:cubicBezTo>
                      <a:pt x="166" y="167"/>
                      <a:pt x="144" y="188"/>
                      <a:pt x="144" y="197"/>
                    </a:cubicBezTo>
                    <a:cubicBezTo>
                      <a:pt x="142" y="204"/>
                      <a:pt x="144" y="207"/>
                      <a:pt x="149" y="207"/>
                    </a:cubicBezTo>
                    <a:cubicBezTo>
                      <a:pt x="157" y="207"/>
                      <a:pt x="172" y="201"/>
                      <a:pt x="184" y="197"/>
                    </a:cubicBezTo>
                    <a:cubicBezTo>
                      <a:pt x="187" y="197"/>
                      <a:pt x="198" y="191"/>
                      <a:pt x="201" y="191"/>
                    </a:cubicBezTo>
                    <a:lnTo>
                      <a:pt x="201" y="191"/>
                    </a:lnTo>
                    <a:cubicBezTo>
                      <a:pt x="202" y="191"/>
                      <a:pt x="198" y="195"/>
                      <a:pt x="177" y="210"/>
                    </a:cubicBezTo>
                    <a:cubicBezTo>
                      <a:pt x="177" y="210"/>
                      <a:pt x="191" y="201"/>
                      <a:pt x="199" y="194"/>
                    </a:cubicBezTo>
                    <a:lnTo>
                      <a:pt x="199" y="194"/>
                    </a:lnTo>
                    <a:cubicBezTo>
                      <a:pt x="172" y="218"/>
                      <a:pt x="165" y="230"/>
                      <a:pt x="173" y="230"/>
                    </a:cubicBezTo>
                    <a:cubicBezTo>
                      <a:pt x="179" y="230"/>
                      <a:pt x="194" y="223"/>
                      <a:pt x="216" y="210"/>
                    </a:cubicBezTo>
                    <a:lnTo>
                      <a:pt x="216" y="210"/>
                    </a:lnTo>
                    <a:cubicBezTo>
                      <a:pt x="197" y="223"/>
                      <a:pt x="184" y="236"/>
                      <a:pt x="170" y="243"/>
                    </a:cubicBezTo>
                    <a:cubicBezTo>
                      <a:pt x="175" y="243"/>
                      <a:pt x="197" y="228"/>
                      <a:pt x="197" y="228"/>
                    </a:cubicBezTo>
                    <a:lnTo>
                      <a:pt x="197" y="228"/>
                    </a:lnTo>
                    <a:cubicBezTo>
                      <a:pt x="197" y="228"/>
                      <a:pt x="192" y="232"/>
                      <a:pt x="177" y="243"/>
                    </a:cubicBezTo>
                    <a:cubicBezTo>
                      <a:pt x="202" y="232"/>
                      <a:pt x="217" y="225"/>
                      <a:pt x="224" y="225"/>
                    </a:cubicBezTo>
                    <a:cubicBezTo>
                      <a:pt x="231" y="225"/>
                      <a:pt x="232" y="230"/>
                      <a:pt x="229" y="243"/>
                    </a:cubicBezTo>
                    <a:cubicBezTo>
                      <a:pt x="242" y="229"/>
                      <a:pt x="256" y="216"/>
                      <a:pt x="262" y="216"/>
                    </a:cubicBezTo>
                    <a:lnTo>
                      <a:pt x="262" y="216"/>
                    </a:lnTo>
                    <a:cubicBezTo>
                      <a:pt x="254" y="224"/>
                      <a:pt x="242" y="239"/>
                      <a:pt x="247" y="239"/>
                    </a:cubicBezTo>
                    <a:cubicBezTo>
                      <a:pt x="250" y="239"/>
                      <a:pt x="261" y="231"/>
                      <a:pt x="288" y="210"/>
                    </a:cubicBezTo>
                    <a:lnTo>
                      <a:pt x="288" y="210"/>
                    </a:lnTo>
                    <a:cubicBezTo>
                      <a:pt x="283" y="215"/>
                      <a:pt x="262" y="233"/>
                      <a:pt x="265" y="233"/>
                    </a:cubicBezTo>
                    <a:cubicBezTo>
                      <a:pt x="266" y="233"/>
                      <a:pt x="271" y="230"/>
                      <a:pt x="282" y="223"/>
                    </a:cubicBezTo>
                    <a:lnTo>
                      <a:pt x="282" y="223"/>
                    </a:lnTo>
                    <a:cubicBezTo>
                      <a:pt x="272" y="229"/>
                      <a:pt x="269" y="233"/>
                      <a:pt x="265" y="237"/>
                    </a:cubicBezTo>
                    <a:lnTo>
                      <a:pt x="265" y="237"/>
                    </a:lnTo>
                    <a:cubicBezTo>
                      <a:pt x="252" y="247"/>
                      <a:pt x="247" y="251"/>
                      <a:pt x="248" y="251"/>
                    </a:cubicBezTo>
                    <a:cubicBezTo>
                      <a:pt x="248" y="251"/>
                      <a:pt x="249" y="251"/>
                      <a:pt x="250" y="249"/>
                    </a:cubicBezTo>
                    <a:lnTo>
                      <a:pt x="250" y="249"/>
                    </a:lnTo>
                    <a:cubicBezTo>
                      <a:pt x="248" y="251"/>
                      <a:pt x="246" y="253"/>
                      <a:pt x="242" y="256"/>
                    </a:cubicBezTo>
                    <a:cubicBezTo>
                      <a:pt x="247" y="254"/>
                      <a:pt x="250" y="253"/>
                      <a:pt x="253" y="253"/>
                    </a:cubicBezTo>
                    <a:cubicBezTo>
                      <a:pt x="263" y="253"/>
                      <a:pt x="263" y="264"/>
                      <a:pt x="242" y="295"/>
                    </a:cubicBezTo>
                    <a:cubicBezTo>
                      <a:pt x="263" y="284"/>
                      <a:pt x="275" y="279"/>
                      <a:pt x="280" y="279"/>
                    </a:cubicBezTo>
                    <a:cubicBezTo>
                      <a:pt x="293" y="279"/>
                      <a:pt x="268" y="308"/>
                      <a:pt x="249" y="341"/>
                    </a:cubicBezTo>
                    <a:cubicBezTo>
                      <a:pt x="254" y="336"/>
                      <a:pt x="255" y="335"/>
                      <a:pt x="255" y="335"/>
                    </a:cubicBezTo>
                    <a:lnTo>
                      <a:pt x="255" y="335"/>
                    </a:lnTo>
                    <a:cubicBezTo>
                      <a:pt x="255" y="335"/>
                      <a:pt x="253" y="338"/>
                      <a:pt x="254" y="338"/>
                    </a:cubicBezTo>
                    <a:cubicBezTo>
                      <a:pt x="256" y="338"/>
                      <a:pt x="264" y="334"/>
                      <a:pt x="288" y="315"/>
                    </a:cubicBezTo>
                    <a:lnTo>
                      <a:pt x="288" y="315"/>
                    </a:lnTo>
                    <a:cubicBezTo>
                      <a:pt x="275" y="325"/>
                      <a:pt x="271" y="328"/>
                      <a:pt x="272" y="328"/>
                    </a:cubicBezTo>
                    <a:cubicBezTo>
                      <a:pt x="273" y="328"/>
                      <a:pt x="284" y="321"/>
                      <a:pt x="288" y="321"/>
                    </a:cubicBezTo>
                    <a:lnTo>
                      <a:pt x="288" y="321"/>
                    </a:lnTo>
                    <a:cubicBezTo>
                      <a:pt x="283" y="326"/>
                      <a:pt x="275" y="332"/>
                      <a:pt x="262" y="341"/>
                    </a:cubicBezTo>
                    <a:cubicBezTo>
                      <a:pt x="276" y="331"/>
                      <a:pt x="282" y="328"/>
                      <a:pt x="285" y="328"/>
                    </a:cubicBezTo>
                    <a:cubicBezTo>
                      <a:pt x="289" y="328"/>
                      <a:pt x="279" y="339"/>
                      <a:pt x="280" y="339"/>
                    </a:cubicBezTo>
                    <a:cubicBezTo>
                      <a:pt x="281" y="339"/>
                      <a:pt x="287" y="333"/>
                      <a:pt x="308" y="315"/>
                    </a:cubicBezTo>
                    <a:lnTo>
                      <a:pt x="308" y="315"/>
                    </a:lnTo>
                    <a:cubicBezTo>
                      <a:pt x="281" y="341"/>
                      <a:pt x="273" y="349"/>
                      <a:pt x="274" y="349"/>
                    </a:cubicBezTo>
                    <a:cubicBezTo>
                      <a:pt x="275" y="349"/>
                      <a:pt x="296" y="332"/>
                      <a:pt x="308" y="328"/>
                    </a:cubicBezTo>
                    <a:lnTo>
                      <a:pt x="308" y="328"/>
                    </a:lnTo>
                    <a:cubicBezTo>
                      <a:pt x="288" y="343"/>
                      <a:pt x="286" y="345"/>
                      <a:pt x="288" y="345"/>
                    </a:cubicBezTo>
                    <a:cubicBezTo>
                      <a:pt x="289" y="345"/>
                      <a:pt x="291" y="345"/>
                      <a:pt x="292" y="345"/>
                    </a:cubicBezTo>
                    <a:cubicBezTo>
                      <a:pt x="295" y="345"/>
                      <a:pt x="293" y="348"/>
                      <a:pt x="269" y="367"/>
                    </a:cubicBezTo>
                    <a:cubicBezTo>
                      <a:pt x="274" y="363"/>
                      <a:pt x="276" y="361"/>
                      <a:pt x="277" y="361"/>
                    </a:cubicBezTo>
                    <a:lnTo>
                      <a:pt x="277" y="361"/>
                    </a:lnTo>
                    <a:cubicBezTo>
                      <a:pt x="281" y="361"/>
                      <a:pt x="257" y="386"/>
                      <a:pt x="262" y="386"/>
                    </a:cubicBezTo>
                    <a:cubicBezTo>
                      <a:pt x="275" y="373"/>
                      <a:pt x="295" y="360"/>
                      <a:pt x="295" y="360"/>
                    </a:cubicBezTo>
                    <a:lnTo>
                      <a:pt x="295" y="360"/>
                    </a:lnTo>
                    <a:cubicBezTo>
                      <a:pt x="285" y="370"/>
                      <a:pt x="280" y="375"/>
                      <a:pt x="281" y="375"/>
                    </a:cubicBezTo>
                    <a:cubicBezTo>
                      <a:pt x="282" y="375"/>
                      <a:pt x="288" y="370"/>
                      <a:pt x="301" y="360"/>
                    </a:cubicBezTo>
                    <a:lnTo>
                      <a:pt x="301" y="360"/>
                    </a:lnTo>
                    <a:cubicBezTo>
                      <a:pt x="288" y="373"/>
                      <a:pt x="282" y="380"/>
                      <a:pt x="282" y="380"/>
                    </a:cubicBezTo>
                    <a:cubicBezTo>
                      <a:pt x="283" y="380"/>
                      <a:pt x="291" y="373"/>
                      <a:pt x="308" y="360"/>
                    </a:cubicBezTo>
                    <a:lnTo>
                      <a:pt x="308" y="360"/>
                    </a:lnTo>
                    <a:cubicBezTo>
                      <a:pt x="286" y="383"/>
                      <a:pt x="280" y="390"/>
                      <a:pt x="283" y="390"/>
                    </a:cubicBezTo>
                    <a:cubicBezTo>
                      <a:pt x="285" y="390"/>
                      <a:pt x="293" y="386"/>
                      <a:pt x="301" y="380"/>
                    </a:cubicBezTo>
                    <a:lnTo>
                      <a:pt x="301" y="380"/>
                    </a:lnTo>
                    <a:cubicBezTo>
                      <a:pt x="289" y="393"/>
                      <a:pt x="286" y="397"/>
                      <a:pt x="288" y="397"/>
                    </a:cubicBezTo>
                    <a:cubicBezTo>
                      <a:pt x="292" y="397"/>
                      <a:pt x="309" y="385"/>
                      <a:pt x="321" y="373"/>
                    </a:cubicBezTo>
                    <a:lnTo>
                      <a:pt x="321" y="373"/>
                    </a:lnTo>
                    <a:cubicBezTo>
                      <a:pt x="303" y="395"/>
                      <a:pt x="295" y="406"/>
                      <a:pt x="299" y="406"/>
                    </a:cubicBezTo>
                    <a:cubicBezTo>
                      <a:pt x="301" y="406"/>
                      <a:pt x="310" y="400"/>
                      <a:pt x="327" y="386"/>
                    </a:cubicBezTo>
                    <a:lnTo>
                      <a:pt x="327" y="386"/>
                    </a:lnTo>
                    <a:cubicBezTo>
                      <a:pt x="315" y="396"/>
                      <a:pt x="312" y="400"/>
                      <a:pt x="314" y="400"/>
                    </a:cubicBezTo>
                    <a:cubicBezTo>
                      <a:pt x="317" y="400"/>
                      <a:pt x="330" y="391"/>
                      <a:pt x="341" y="380"/>
                    </a:cubicBezTo>
                    <a:lnTo>
                      <a:pt x="341" y="380"/>
                    </a:lnTo>
                    <a:cubicBezTo>
                      <a:pt x="317" y="404"/>
                      <a:pt x="305" y="418"/>
                      <a:pt x="310" y="418"/>
                    </a:cubicBezTo>
                    <a:cubicBezTo>
                      <a:pt x="313" y="418"/>
                      <a:pt x="323" y="412"/>
                      <a:pt x="341" y="400"/>
                    </a:cubicBezTo>
                    <a:lnTo>
                      <a:pt x="341" y="400"/>
                    </a:lnTo>
                    <a:cubicBezTo>
                      <a:pt x="324" y="415"/>
                      <a:pt x="319" y="420"/>
                      <a:pt x="320" y="420"/>
                    </a:cubicBezTo>
                    <a:cubicBezTo>
                      <a:pt x="323" y="420"/>
                      <a:pt x="353" y="398"/>
                      <a:pt x="358" y="398"/>
                    </a:cubicBezTo>
                    <a:lnTo>
                      <a:pt x="358" y="398"/>
                    </a:lnTo>
                    <a:cubicBezTo>
                      <a:pt x="360" y="398"/>
                      <a:pt x="355" y="404"/>
                      <a:pt x="334" y="426"/>
                    </a:cubicBezTo>
                    <a:cubicBezTo>
                      <a:pt x="344" y="415"/>
                      <a:pt x="348" y="413"/>
                      <a:pt x="348" y="413"/>
                    </a:cubicBezTo>
                    <a:lnTo>
                      <a:pt x="348" y="413"/>
                    </a:lnTo>
                    <a:cubicBezTo>
                      <a:pt x="349" y="413"/>
                      <a:pt x="348" y="415"/>
                      <a:pt x="349" y="415"/>
                    </a:cubicBezTo>
                    <a:cubicBezTo>
                      <a:pt x="350" y="415"/>
                      <a:pt x="355" y="411"/>
                      <a:pt x="373" y="393"/>
                    </a:cubicBezTo>
                    <a:lnTo>
                      <a:pt x="373" y="393"/>
                    </a:lnTo>
                    <a:cubicBezTo>
                      <a:pt x="367" y="403"/>
                      <a:pt x="363" y="408"/>
                      <a:pt x="364" y="408"/>
                    </a:cubicBezTo>
                    <a:cubicBezTo>
                      <a:pt x="365" y="408"/>
                      <a:pt x="370" y="403"/>
                      <a:pt x="380" y="393"/>
                    </a:cubicBezTo>
                    <a:lnTo>
                      <a:pt x="380" y="393"/>
                    </a:lnTo>
                    <a:cubicBezTo>
                      <a:pt x="359" y="418"/>
                      <a:pt x="354" y="427"/>
                      <a:pt x="360" y="427"/>
                    </a:cubicBezTo>
                    <a:cubicBezTo>
                      <a:pt x="363" y="427"/>
                      <a:pt x="370" y="424"/>
                      <a:pt x="380" y="419"/>
                    </a:cubicBezTo>
                    <a:lnTo>
                      <a:pt x="380" y="419"/>
                    </a:lnTo>
                    <a:cubicBezTo>
                      <a:pt x="365" y="434"/>
                      <a:pt x="360" y="438"/>
                      <a:pt x="360" y="438"/>
                    </a:cubicBezTo>
                    <a:cubicBezTo>
                      <a:pt x="360" y="438"/>
                      <a:pt x="369" y="432"/>
                      <a:pt x="380" y="432"/>
                    </a:cubicBezTo>
                    <a:cubicBezTo>
                      <a:pt x="380" y="426"/>
                      <a:pt x="380" y="419"/>
                      <a:pt x="406" y="400"/>
                    </a:cubicBezTo>
                    <a:cubicBezTo>
                      <a:pt x="413" y="393"/>
                      <a:pt x="413" y="393"/>
                      <a:pt x="432" y="380"/>
                    </a:cubicBezTo>
                    <a:cubicBezTo>
                      <a:pt x="432" y="380"/>
                      <a:pt x="439" y="367"/>
                      <a:pt x="452" y="360"/>
                    </a:cubicBezTo>
                    <a:cubicBezTo>
                      <a:pt x="452" y="357"/>
                      <a:pt x="453" y="354"/>
                      <a:pt x="452" y="354"/>
                    </a:cubicBezTo>
                    <a:cubicBezTo>
                      <a:pt x="451" y="354"/>
                      <a:pt x="448" y="355"/>
                      <a:pt x="443" y="359"/>
                    </a:cubicBezTo>
                    <a:lnTo>
                      <a:pt x="443" y="359"/>
                    </a:lnTo>
                    <a:cubicBezTo>
                      <a:pt x="444" y="358"/>
                      <a:pt x="445" y="357"/>
                      <a:pt x="446" y="356"/>
                    </a:cubicBezTo>
                    <a:lnTo>
                      <a:pt x="446" y="356"/>
                    </a:lnTo>
                    <a:cubicBezTo>
                      <a:pt x="444" y="357"/>
                      <a:pt x="442" y="359"/>
                      <a:pt x="440" y="361"/>
                    </a:cubicBezTo>
                    <a:lnTo>
                      <a:pt x="440" y="361"/>
                    </a:lnTo>
                    <a:cubicBezTo>
                      <a:pt x="441" y="360"/>
                      <a:pt x="442" y="359"/>
                      <a:pt x="443" y="359"/>
                    </a:cubicBezTo>
                    <a:lnTo>
                      <a:pt x="443" y="359"/>
                    </a:lnTo>
                    <a:cubicBezTo>
                      <a:pt x="433" y="368"/>
                      <a:pt x="419" y="380"/>
                      <a:pt x="419" y="380"/>
                    </a:cubicBezTo>
                    <a:cubicBezTo>
                      <a:pt x="437" y="362"/>
                      <a:pt x="421" y="378"/>
                      <a:pt x="452" y="347"/>
                    </a:cubicBezTo>
                    <a:lnTo>
                      <a:pt x="452" y="347"/>
                    </a:lnTo>
                    <a:cubicBezTo>
                      <a:pt x="452" y="349"/>
                      <a:pt x="449" y="352"/>
                      <a:pt x="446" y="356"/>
                    </a:cubicBezTo>
                    <a:lnTo>
                      <a:pt x="446" y="356"/>
                    </a:lnTo>
                    <a:cubicBezTo>
                      <a:pt x="453" y="349"/>
                      <a:pt x="458" y="343"/>
                      <a:pt x="457" y="343"/>
                    </a:cubicBezTo>
                    <a:lnTo>
                      <a:pt x="457" y="343"/>
                    </a:lnTo>
                    <a:cubicBezTo>
                      <a:pt x="456" y="343"/>
                      <a:pt x="455" y="344"/>
                      <a:pt x="452" y="347"/>
                    </a:cubicBezTo>
                    <a:cubicBezTo>
                      <a:pt x="454" y="345"/>
                      <a:pt x="456" y="343"/>
                      <a:pt x="458" y="341"/>
                    </a:cubicBezTo>
                    <a:cubicBezTo>
                      <a:pt x="463" y="334"/>
                      <a:pt x="463" y="332"/>
                      <a:pt x="460" y="332"/>
                    </a:cubicBezTo>
                    <a:cubicBezTo>
                      <a:pt x="456" y="332"/>
                      <a:pt x="448" y="336"/>
                      <a:pt x="443" y="336"/>
                    </a:cubicBezTo>
                    <a:cubicBezTo>
                      <a:pt x="441" y="336"/>
                      <a:pt x="440" y="335"/>
                      <a:pt x="439" y="334"/>
                    </a:cubicBezTo>
                    <a:cubicBezTo>
                      <a:pt x="434" y="334"/>
                      <a:pt x="447" y="317"/>
                      <a:pt x="443" y="317"/>
                    </a:cubicBezTo>
                    <a:lnTo>
                      <a:pt x="443" y="317"/>
                    </a:lnTo>
                    <a:cubicBezTo>
                      <a:pt x="441" y="317"/>
                      <a:pt x="434" y="321"/>
                      <a:pt x="419" y="334"/>
                    </a:cubicBezTo>
                    <a:lnTo>
                      <a:pt x="419" y="334"/>
                    </a:lnTo>
                    <a:cubicBezTo>
                      <a:pt x="423" y="330"/>
                      <a:pt x="426" y="328"/>
                      <a:pt x="426" y="328"/>
                    </a:cubicBezTo>
                    <a:cubicBezTo>
                      <a:pt x="440" y="311"/>
                      <a:pt x="441" y="306"/>
                      <a:pt x="438" y="306"/>
                    </a:cubicBezTo>
                    <a:cubicBezTo>
                      <a:pt x="432" y="306"/>
                      <a:pt x="418" y="315"/>
                      <a:pt x="413" y="315"/>
                    </a:cubicBezTo>
                    <a:cubicBezTo>
                      <a:pt x="410" y="315"/>
                      <a:pt x="411" y="312"/>
                      <a:pt x="419" y="301"/>
                    </a:cubicBezTo>
                    <a:lnTo>
                      <a:pt x="419" y="301"/>
                    </a:lnTo>
                    <a:cubicBezTo>
                      <a:pt x="406" y="315"/>
                      <a:pt x="386" y="328"/>
                      <a:pt x="386" y="328"/>
                    </a:cubicBezTo>
                    <a:cubicBezTo>
                      <a:pt x="402" y="312"/>
                      <a:pt x="408" y="305"/>
                      <a:pt x="408" y="305"/>
                    </a:cubicBezTo>
                    <a:lnTo>
                      <a:pt x="408" y="305"/>
                    </a:lnTo>
                    <a:cubicBezTo>
                      <a:pt x="407" y="305"/>
                      <a:pt x="397" y="314"/>
                      <a:pt x="380" y="328"/>
                    </a:cubicBezTo>
                    <a:cubicBezTo>
                      <a:pt x="385" y="322"/>
                      <a:pt x="386" y="321"/>
                      <a:pt x="384" y="321"/>
                    </a:cubicBezTo>
                    <a:lnTo>
                      <a:pt x="384" y="321"/>
                    </a:lnTo>
                    <a:cubicBezTo>
                      <a:pt x="383" y="321"/>
                      <a:pt x="378" y="323"/>
                      <a:pt x="377" y="323"/>
                    </a:cubicBezTo>
                    <a:cubicBezTo>
                      <a:pt x="375" y="323"/>
                      <a:pt x="378" y="320"/>
                      <a:pt x="393" y="308"/>
                    </a:cubicBezTo>
                    <a:lnTo>
                      <a:pt x="393" y="308"/>
                    </a:lnTo>
                    <a:cubicBezTo>
                      <a:pt x="389" y="312"/>
                      <a:pt x="388" y="314"/>
                      <a:pt x="389" y="314"/>
                    </a:cubicBezTo>
                    <a:cubicBezTo>
                      <a:pt x="390" y="314"/>
                      <a:pt x="397" y="308"/>
                      <a:pt x="393" y="308"/>
                    </a:cubicBezTo>
                    <a:lnTo>
                      <a:pt x="393" y="308"/>
                    </a:lnTo>
                    <a:cubicBezTo>
                      <a:pt x="393" y="308"/>
                      <a:pt x="393" y="308"/>
                      <a:pt x="393" y="308"/>
                    </a:cubicBezTo>
                    <a:cubicBezTo>
                      <a:pt x="401" y="300"/>
                      <a:pt x="403" y="298"/>
                      <a:pt x="403" y="298"/>
                    </a:cubicBezTo>
                    <a:lnTo>
                      <a:pt x="403" y="298"/>
                    </a:lnTo>
                    <a:cubicBezTo>
                      <a:pt x="402" y="298"/>
                      <a:pt x="394" y="304"/>
                      <a:pt x="386" y="308"/>
                    </a:cubicBezTo>
                    <a:cubicBezTo>
                      <a:pt x="399" y="295"/>
                      <a:pt x="406" y="295"/>
                      <a:pt x="406" y="288"/>
                    </a:cubicBezTo>
                    <a:lnTo>
                      <a:pt x="406" y="288"/>
                    </a:lnTo>
                    <a:cubicBezTo>
                      <a:pt x="395" y="299"/>
                      <a:pt x="385" y="306"/>
                      <a:pt x="382" y="306"/>
                    </a:cubicBezTo>
                    <a:cubicBezTo>
                      <a:pt x="380" y="306"/>
                      <a:pt x="384" y="301"/>
                      <a:pt x="399" y="288"/>
                    </a:cubicBezTo>
                    <a:lnTo>
                      <a:pt x="399" y="288"/>
                    </a:lnTo>
                    <a:cubicBezTo>
                      <a:pt x="393" y="293"/>
                      <a:pt x="391" y="293"/>
                      <a:pt x="391" y="293"/>
                    </a:cubicBezTo>
                    <a:cubicBezTo>
                      <a:pt x="391" y="293"/>
                      <a:pt x="391" y="293"/>
                      <a:pt x="391" y="293"/>
                    </a:cubicBezTo>
                    <a:lnTo>
                      <a:pt x="391" y="293"/>
                    </a:lnTo>
                    <a:cubicBezTo>
                      <a:pt x="391" y="293"/>
                      <a:pt x="389" y="295"/>
                      <a:pt x="373" y="308"/>
                    </a:cubicBezTo>
                    <a:cubicBezTo>
                      <a:pt x="404" y="280"/>
                      <a:pt x="412" y="271"/>
                      <a:pt x="409" y="271"/>
                    </a:cubicBezTo>
                    <a:lnTo>
                      <a:pt x="409" y="271"/>
                    </a:lnTo>
                    <a:cubicBezTo>
                      <a:pt x="405" y="271"/>
                      <a:pt x="372" y="295"/>
                      <a:pt x="367" y="295"/>
                    </a:cubicBezTo>
                    <a:cubicBezTo>
                      <a:pt x="367" y="295"/>
                      <a:pt x="367" y="295"/>
                      <a:pt x="367" y="295"/>
                    </a:cubicBezTo>
                    <a:cubicBezTo>
                      <a:pt x="362" y="290"/>
                      <a:pt x="405" y="244"/>
                      <a:pt x="399" y="244"/>
                    </a:cubicBezTo>
                    <a:lnTo>
                      <a:pt x="399" y="244"/>
                    </a:lnTo>
                    <a:cubicBezTo>
                      <a:pt x="397" y="244"/>
                      <a:pt x="389" y="249"/>
                      <a:pt x="373" y="262"/>
                    </a:cubicBezTo>
                    <a:cubicBezTo>
                      <a:pt x="382" y="253"/>
                      <a:pt x="384" y="250"/>
                      <a:pt x="383" y="250"/>
                    </a:cubicBezTo>
                    <a:lnTo>
                      <a:pt x="383" y="250"/>
                    </a:lnTo>
                    <a:cubicBezTo>
                      <a:pt x="380" y="250"/>
                      <a:pt x="363" y="262"/>
                      <a:pt x="362" y="262"/>
                    </a:cubicBezTo>
                    <a:cubicBezTo>
                      <a:pt x="362" y="262"/>
                      <a:pt x="367" y="258"/>
                      <a:pt x="386" y="243"/>
                    </a:cubicBezTo>
                    <a:lnTo>
                      <a:pt x="386" y="243"/>
                    </a:lnTo>
                    <a:cubicBezTo>
                      <a:pt x="381" y="245"/>
                      <a:pt x="376" y="245"/>
                      <a:pt x="374" y="245"/>
                    </a:cubicBezTo>
                    <a:cubicBezTo>
                      <a:pt x="361" y="245"/>
                      <a:pt x="372" y="230"/>
                      <a:pt x="366" y="230"/>
                    </a:cubicBezTo>
                    <a:cubicBezTo>
                      <a:pt x="364" y="230"/>
                      <a:pt x="360" y="232"/>
                      <a:pt x="354" y="236"/>
                    </a:cubicBezTo>
                    <a:cubicBezTo>
                      <a:pt x="390" y="200"/>
                      <a:pt x="392" y="191"/>
                      <a:pt x="383" y="191"/>
                    </a:cubicBezTo>
                    <a:cubicBezTo>
                      <a:pt x="373" y="191"/>
                      <a:pt x="352" y="201"/>
                      <a:pt x="344" y="201"/>
                    </a:cubicBezTo>
                    <a:cubicBezTo>
                      <a:pt x="341" y="201"/>
                      <a:pt x="340" y="200"/>
                      <a:pt x="341" y="197"/>
                    </a:cubicBezTo>
                    <a:cubicBezTo>
                      <a:pt x="352" y="185"/>
                      <a:pt x="375" y="157"/>
                      <a:pt x="369" y="157"/>
                    </a:cubicBezTo>
                    <a:lnTo>
                      <a:pt x="369" y="157"/>
                    </a:lnTo>
                    <a:cubicBezTo>
                      <a:pt x="369" y="157"/>
                      <a:pt x="368" y="157"/>
                      <a:pt x="367" y="158"/>
                    </a:cubicBezTo>
                    <a:cubicBezTo>
                      <a:pt x="367" y="158"/>
                      <a:pt x="367" y="158"/>
                      <a:pt x="367" y="158"/>
                    </a:cubicBezTo>
                    <a:lnTo>
                      <a:pt x="367" y="158"/>
                    </a:lnTo>
                    <a:cubicBezTo>
                      <a:pt x="366" y="158"/>
                      <a:pt x="365" y="158"/>
                      <a:pt x="364" y="158"/>
                    </a:cubicBezTo>
                    <a:cubicBezTo>
                      <a:pt x="357" y="158"/>
                      <a:pt x="372" y="141"/>
                      <a:pt x="365" y="141"/>
                    </a:cubicBezTo>
                    <a:cubicBezTo>
                      <a:pt x="362" y="141"/>
                      <a:pt x="352" y="146"/>
                      <a:pt x="327" y="164"/>
                    </a:cubicBezTo>
                    <a:cubicBezTo>
                      <a:pt x="321" y="164"/>
                      <a:pt x="327" y="164"/>
                      <a:pt x="314" y="171"/>
                    </a:cubicBezTo>
                    <a:cubicBezTo>
                      <a:pt x="321" y="164"/>
                      <a:pt x="327" y="158"/>
                      <a:pt x="347" y="144"/>
                    </a:cubicBezTo>
                    <a:lnTo>
                      <a:pt x="347" y="144"/>
                    </a:lnTo>
                    <a:cubicBezTo>
                      <a:pt x="321" y="158"/>
                      <a:pt x="341" y="144"/>
                      <a:pt x="308" y="171"/>
                    </a:cubicBezTo>
                    <a:cubicBezTo>
                      <a:pt x="322" y="157"/>
                      <a:pt x="330" y="147"/>
                      <a:pt x="326" y="147"/>
                    </a:cubicBezTo>
                    <a:lnTo>
                      <a:pt x="326" y="147"/>
                    </a:lnTo>
                    <a:cubicBezTo>
                      <a:pt x="323" y="147"/>
                      <a:pt x="310" y="155"/>
                      <a:pt x="282" y="177"/>
                    </a:cubicBezTo>
                    <a:cubicBezTo>
                      <a:pt x="298" y="164"/>
                      <a:pt x="305" y="158"/>
                      <a:pt x="307" y="155"/>
                    </a:cubicBezTo>
                    <a:lnTo>
                      <a:pt x="307" y="155"/>
                    </a:lnTo>
                    <a:cubicBezTo>
                      <a:pt x="309" y="154"/>
                      <a:pt x="312" y="153"/>
                      <a:pt x="314" y="151"/>
                    </a:cubicBezTo>
                    <a:lnTo>
                      <a:pt x="314" y="151"/>
                    </a:lnTo>
                    <a:cubicBezTo>
                      <a:pt x="312" y="152"/>
                      <a:pt x="310" y="154"/>
                      <a:pt x="308" y="155"/>
                    </a:cubicBezTo>
                    <a:lnTo>
                      <a:pt x="308" y="155"/>
                    </a:lnTo>
                    <a:cubicBezTo>
                      <a:pt x="308" y="155"/>
                      <a:pt x="308" y="154"/>
                      <a:pt x="308" y="154"/>
                    </a:cubicBezTo>
                    <a:lnTo>
                      <a:pt x="308" y="154"/>
                    </a:lnTo>
                    <a:cubicBezTo>
                      <a:pt x="306" y="154"/>
                      <a:pt x="300" y="159"/>
                      <a:pt x="297" y="161"/>
                    </a:cubicBezTo>
                    <a:lnTo>
                      <a:pt x="297" y="161"/>
                    </a:lnTo>
                    <a:cubicBezTo>
                      <a:pt x="286" y="167"/>
                      <a:pt x="281" y="169"/>
                      <a:pt x="279" y="169"/>
                    </a:cubicBezTo>
                    <a:cubicBezTo>
                      <a:pt x="279" y="169"/>
                      <a:pt x="279" y="169"/>
                      <a:pt x="279" y="168"/>
                    </a:cubicBezTo>
                    <a:lnTo>
                      <a:pt x="279" y="168"/>
                    </a:lnTo>
                    <a:cubicBezTo>
                      <a:pt x="272" y="174"/>
                      <a:pt x="263" y="178"/>
                      <a:pt x="258" y="182"/>
                    </a:cubicBezTo>
                    <a:lnTo>
                      <a:pt x="258" y="182"/>
                    </a:lnTo>
                    <a:cubicBezTo>
                      <a:pt x="266" y="175"/>
                      <a:pt x="274" y="168"/>
                      <a:pt x="282" y="162"/>
                    </a:cubicBezTo>
                    <a:lnTo>
                      <a:pt x="282" y="162"/>
                    </a:lnTo>
                    <a:cubicBezTo>
                      <a:pt x="274" y="167"/>
                      <a:pt x="270" y="169"/>
                      <a:pt x="269" y="169"/>
                    </a:cubicBezTo>
                    <a:lnTo>
                      <a:pt x="269" y="169"/>
                    </a:lnTo>
                    <a:lnTo>
                      <a:pt x="289" y="153"/>
                    </a:lnTo>
                    <a:lnTo>
                      <a:pt x="289" y="153"/>
                    </a:lnTo>
                    <a:cubicBezTo>
                      <a:pt x="291" y="152"/>
                      <a:pt x="292" y="152"/>
                      <a:pt x="294" y="152"/>
                    </a:cubicBezTo>
                    <a:lnTo>
                      <a:pt x="294" y="152"/>
                    </a:lnTo>
                    <a:cubicBezTo>
                      <a:pt x="290" y="155"/>
                      <a:pt x="286" y="158"/>
                      <a:pt x="282" y="162"/>
                    </a:cubicBezTo>
                    <a:lnTo>
                      <a:pt x="282" y="162"/>
                    </a:lnTo>
                    <a:cubicBezTo>
                      <a:pt x="284" y="161"/>
                      <a:pt x="286" y="159"/>
                      <a:pt x="288" y="158"/>
                    </a:cubicBezTo>
                    <a:lnTo>
                      <a:pt x="288" y="158"/>
                    </a:lnTo>
                    <a:cubicBezTo>
                      <a:pt x="288" y="158"/>
                      <a:pt x="288" y="158"/>
                      <a:pt x="288" y="158"/>
                    </a:cubicBezTo>
                    <a:cubicBezTo>
                      <a:pt x="295" y="153"/>
                      <a:pt x="296" y="151"/>
                      <a:pt x="295" y="151"/>
                    </a:cubicBezTo>
                    <a:cubicBezTo>
                      <a:pt x="295" y="151"/>
                      <a:pt x="294" y="152"/>
                      <a:pt x="294" y="152"/>
                    </a:cubicBezTo>
                    <a:lnTo>
                      <a:pt x="294" y="152"/>
                    </a:lnTo>
                    <a:cubicBezTo>
                      <a:pt x="304" y="143"/>
                      <a:pt x="310" y="137"/>
                      <a:pt x="309" y="137"/>
                    </a:cubicBezTo>
                    <a:lnTo>
                      <a:pt x="309" y="137"/>
                    </a:lnTo>
                    <a:cubicBezTo>
                      <a:pt x="308" y="137"/>
                      <a:pt x="307" y="138"/>
                      <a:pt x="305" y="139"/>
                    </a:cubicBezTo>
                    <a:lnTo>
                      <a:pt x="305" y="139"/>
                    </a:lnTo>
                    <a:cubicBezTo>
                      <a:pt x="296" y="144"/>
                      <a:pt x="277" y="155"/>
                      <a:pt x="273" y="155"/>
                    </a:cubicBezTo>
                    <a:cubicBezTo>
                      <a:pt x="270" y="155"/>
                      <a:pt x="274" y="150"/>
                      <a:pt x="295" y="131"/>
                    </a:cubicBezTo>
                    <a:lnTo>
                      <a:pt x="295" y="131"/>
                    </a:lnTo>
                    <a:cubicBezTo>
                      <a:pt x="278" y="143"/>
                      <a:pt x="271" y="147"/>
                      <a:pt x="270" y="147"/>
                    </a:cubicBezTo>
                    <a:cubicBezTo>
                      <a:pt x="266" y="147"/>
                      <a:pt x="289" y="125"/>
                      <a:pt x="286" y="125"/>
                    </a:cubicBezTo>
                    <a:lnTo>
                      <a:pt x="286" y="125"/>
                    </a:lnTo>
                    <a:cubicBezTo>
                      <a:pt x="285" y="125"/>
                      <a:pt x="282" y="127"/>
                      <a:pt x="275" y="131"/>
                    </a:cubicBezTo>
                    <a:cubicBezTo>
                      <a:pt x="275" y="130"/>
                      <a:pt x="274" y="130"/>
                      <a:pt x="273" y="130"/>
                    </a:cubicBezTo>
                    <a:cubicBezTo>
                      <a:pt x="268" y="130"/>
                      <a:pt x="256" y="138"/>
                      <a:pt x="256" y="138"/>
                    </a:cubicBezTo>
                    <a:cubicBezTo>
                      <a:pt x="256" y="138"/>
                      <a:pt x="260" y="134"/>
                      <a:pt x="257" y="134"/>
                    </a:cubicBezTo>
                    <a:cubicBezTo>
                      <a:pt x="256" y="134"/>
                      <a:pt x="250" y="136"/>
                      <a:pt x="236" y="144"/>
                    </a:cubicBezTo>
                    <a:cubicBezTo>
                      <a:pt x="258" y="126"/>
                      <a:pt x="263" y="118"/>
                      <a:pt x="259" y="118"/>
                    </a:cubicBezTo>
                    <a:cubicBezTo>
                      <a:pt x="257" y="118"/>
                      <a:pt x="250" y="121"/>
                      <a:pt x="241" y="128"/>
                    </a:cubicBezTo>
                    <a:lnTo>
                      <a:pt x="241" y="128"/>
                    </a:lnTo>
                    <a:cubicBezTo>
                      <a:pt x="253" y="118"/>
                      <a:pt x="265" y="104"/>
                      <a:pt x="260" y="104"/>
                    </a:cubicBezTo>
                    <a:cubicBezTo>
                      <a:pt x="258" y="104"/>
                      <a:pt x="250" y="108"/>
                      <a:pt x="236" y="118"/>
                    </a:cubicBezTo>
                    <a:cubicBezTo>
                      <a:pt x="275" y="86"/>
                      <a:pt x="269" y="86"/>
                      <a:pt x="262" y="79"/>
                    </a:cubicBezTo>
                    <a:cubicBezTo>
                      <a:pt x="256" y="79"/>
                      <a:pt x="236" y="79"/>
                      <a:pt x="236" y="72"/>
                    </a:cubicBezTo>
                    <a:cubicBezTo>
                      <a:pt x="236" y="72"/>
                      <a:pt x="203" y="99"/>
                      <a:pt x="197" y="99"/>
                    </a:cubicBezTo>
                    <a:cubicBezTo>
                      <a:pt x="197" y="99"/>
                      <a:pt x="236" y="72"/>
                      <a:pt x="242" y="66"/>
                    </a:cubicBezTo>
                    <a:lnTo>
                      <a:pt x="242" y="66"/>
                    </a:lnTo>
                    <a:cubicBezTo>
                      <a:pt x="233" y="70"/>
                      <a:pt x="226" y="71"/>
                      <a:pt x="221" y="71"/>
                    </a:cubicBezTo>
                    <a:cubicBezTo>
                      <a:pt x="202" y="71"/>
                      <a:pt x="217" y="45"/>
                      <a:pt x="193" y="45"/>
                    </a:cubicBezTo>
                    <a:cubicBezTo>
                      <a:pt x="184" y="45"/>
                      <a:pt x="169" y="49"/>
                      <a:pt x="144" y="59"/>
                    </a:cubicBezTo>
                    <a:cubicBezTo>
                      <a:pt x="190" y="27"/>
                      <a:pt x="164" y="27"/>
                      <a:pt x="170" y="20"/>
                    </a:cubicBezTo>
                    <a:cubicBezTo>
                      <a:pt x="172" y="18"/>
                      <a:pt x="172" y="18"/>
                      <a:pt x="171" y="18"/>
                    </a:cubicBezTo>
                    <a:lnTo>
                      <a:pt x="171" y="18"/>
                    </a:lnTo>
                    <a:cubicBezTo>
                      <a:pt x="166" y="18"/>
                      <a:pt x="122" y="42"/>
                      <a:pt x="113" y="42"/>
                    </a:cubicBezTo>
                    <a:cubicBezTo>
                      <a:pt x="111" y="42"/>
                      <a:pt x="111" y="41"/>
                      <a:pt x="112" y="40"/>
                    </a:cubicBezTo>
                    <a:lnTo>
                      <a:pt x="131" y="27"/>
                    </a:lnTo>
                    <a:lnTo>
                      <a:pt x="131" y="27"/>
                    </a:lnTo>
                    <a:cubicBezTo>
                      <a:pt x="128" y="28"/>
                      <a:pt x="127" y="29"/>
                      <a:pt x="126" y="29"/>
                    </a:cubicBezTo>
                    <a:cubicBezTo>
                      <a:pt x="126" y="29"/>
                      <a:pt x="126" y="28"/>
                      <a:pt x="125" y="28"/>
                    </a:cubicBezTo>
                    <a:cubicBezTo>
                      <a:pt x="125" y="28"/>
                      <a:pt x="121" y="30"/>
                      <a:pt x="105" y="40"/>
                    </a:cubicBezTo>
                    <a:cubicBezTo>
                      <a:pt x="129" y="21"/>
                      <a:pt x="130" y="16"/>
                      <a:pt x="125" y="16"/>
                    </a:cubicBezTo>
                    <a:cubicBezTo>
                      <a:pt x="121" y="16"/>
                      <a:pt x="113" y="19"/>
                      <a:pt x="110" y="19"/>
                    </a:cubicBezTo>
                    <a:cubicBezTo>
                      <a:pt x="106" y="19"/>
                      <a:pt x="109" y="16"/>
                      <a:pt x="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6"/>
              <p:cNvSpPr/>
              <p:nvPr/>
            </p:nvSpPr>
            <p:spPr>
              <a:xfrm>
                <a:off x="3537596" y="3174282"/>
                <a:ext cx="669" cy="96"/>
              </a:xfrm>
              <a:custGeom>
                <a:avLst/>
                <a:gdLst/>
                <a:ahLst/>
                <a:cxnLst/>
                <a:rect l="l" t="t" r="r" b="b"/>
                <a:pathLst>
                  <a:path w="7" h="1" extrusionOk="0">
                    <a:moveTo>
                      <a:pt x="0" y="1"/>
                    </a:moveTo>
                    <a:cubicBezTo>
                      <a:pt x="0" y="1"/>
                      <a:pt x="7" y="1"/>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6"/>
              <p:cNvSpPr/>
              <p:nvPr/>
            </p:nvSpPr>
            <p:spPr>
              <a:xfrm>
                <a:off x="3075910" y="2505544"/>
                <a:ext cx="41659" cy="64972"/>
              </a:xfrm>
              <a:custGeom>
                <a:avLst/>
                <a:gdLst/>
                <a:ahLst/>
                <a:cxnLst/>
                <a:rect l="l" t="t" r="r" b="b"/>
                <a:pathLst>
                  <a:path w="436" h="680" extrusionOk="0">
                    <a:moveTo>
                      <a:pt x="51" y="0"/>
                    </a:moveTo>
                    <a:cubicBezTo>
                      <a:pt x="27" y="0"/>
                      <a:pt x="1" y="28"/>
                      <a:pt x="11" y="52"/>
                    </a:cubicBezTo>
                    <a:cubicBezTo>
                      <a:pt x="69" y="261"/>
                      <a:pt x="154" y="438"/>
                      <a:pt x="246" y="627"/>
                    </a:cubicBezTo>
                    <a:cubicBezTo>
                      <a:pt x="259" y="660"/>
                      <a:pt x="298" y="680"/>
                      <a:pt x="331" y="680"/>
                    </a:cubicBezTo>
                    <a:cubicBezTo>
                      <a:pt x="364" y="673"/>
                      <a:pt x="377" y="673"/>
                      <a:pt x="403" y="647"/>
                    </a:cubicBezTo>
                    <a:cubicBezTo>
                      <a:pt x="429" y="614"/>
                      <a:pt x="436" y="575"/>
                      <a:pt x="416" y="536"/>
                    </a:cubicBezTo>
                    <a:cubicBezTo>
                      <a:pt x="311" y="353"/>
                      <a:pt x="213" y="176"/>
                      <a:pt x="76" y="12"/>
                    </a:cubicBezTo>
                    <a:cubicBezTo>
                      <a:pt x="69" y="4"/>
                      <a:pt x="60" y="0"/>
                      <a:pt x="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6"/>
              <p:cNvSpPr/>
              <p:nvPr/>
            </p:nvSpPr>
            <p:spPr>
              <a:xfrm>
                <a:off x="3101995" y="2499334"/>
                <a:ext cx="32008" cy="64112"/>
              </a:xfrm>
              <a:custGeom>
                <a:avLst/>
                <a:gdLst/>
                <a:ahLst/>
                <a:cxnLst/>
                <a:rect l="l" t="t" r="r" b="b"/>
                <a:pathLst>
                  <a:path w="335" h="671" extrusionOk="0">
                    <a:moveTo>
                      <a:pt x="185" y="0"/>
                    </a:moveTo>
                    <a:cubicBezTo>
                      <a:pt x="104" y="0"/>
                      <a:pt x="19" y="57"/>
                      <a:pt x="49" y="154"/>
                    </a:cubicBezTo>
                    <a:lnTo>
                      <a:pt x="49" y="154"/>
                    </a:lnTo>
                    <a:cubicBezTo>
                      <a:pt x="34" y="313"/>
                      <a:pt x="0" y="467"/>
                      <a:pt x="19" y="620"/>
                    </a:cubicBezTo>
                    <a:cubicBezTo>
                      <a:pt x="19" y="647"/>
                      <a:pt x="43" y="671"/>
                      <a:pt x="69" y="671"/>
                    </a:cubicBezTo>
                    <a:cubicBezTo>
                      <a:pt x="81" y="671"/>
                      <a:pt x="93" y="666"/>
                      <a:pt x="104" y="653"/>
                    </a:cubicBezTo>
                    <a:cubicBezTo>
                      <a:pt x="169" y="588"/>
                      <a:pt x="202" y="529"/>
                      <a:pt x="228" y="437"/>
                    </a:cubicBezTo>
                    <a:cubicBezTo>
                      <a:pt x="261" y="346"/>
                      <a:pt x="287" y="254"/>
                      <a:pt x="307" y="162"/>
                    </a:cubicBezTo>
                    <a:cubicBezTo>
                      <a:pt x="335" y="50"/>
                      <a:pt x="26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6"/>
              <p:cNvSpPr/>
              <p:nvPr/>
            </p:nvSpPr>
            <p:spPr>
              <a:xfrm>
                <a:off x="3112696" y="2513284"/>
                <a:ext cx="53124" cy="39270"/>
              </a:xfrm>
              <a:custGeom>
                <a:avLst/>
                <a:gdLst/>
                <a:ahLst/>
                <a:cxnLst/>
                <a:rect l="l" t="t" r="r" b="b"/>
                <a:pathLst>
                  <a:path w="556" h="411" extrusionOk="0">
                    <a:moveTo>
                      <a:pt x="402" y="1"/>
                    </a:moveTo>
                    <a:cubicBezTo>
                      <a:pt x="386" y="1"/>
                      <a:pt x="369" y="5"/>
                      <a:pt x="352" y="16"/>
                    </a:cubicBezTo>
                    <a:cubicBezTo>
                      <a:pt x="280" y="62"/>
                      <a:pt x="208" y="115"/>
                      <a:pt x="142" y="173"/>
                    </a:cubicBezTo>
                    <a:cubicBezTo>
                      <a:pt x="77" y="232"/>
                      <a:pt x="44" y="304"/>
                      <a:pt x="12" y="383"/>
                    </a:cubicBezTo>
                    <a:cubicBezTo>
                      <a:pt x="1" y="399"/>
                      <a:pt x="17" y="411"/>
                      <a:pt x="30" y="411"/>
                    </a:cubicBezTo>
                    <a:cubicBezTo>
                      <a:pt x="33" y="411"/>
                      <a:pt x="35" y="410"/>
                      <a:pt x="38" y="409"/>
                    </a:cubicBezTo>
                    <a:cubicBezTo>
                      <a:pt x="110" y="376"/>
                      <a:pt x="175" y="350"/>
                      <a:pt x="247" y="304"/>
                    </a:cubicBezTo>
                    <a:cubicBezTo>
                      <a:pt x="312" y="265"/>
                      <a:pt x="384" y="226"/>
                      <a:pt x="450" y="193"/>
                    </a:cubicBezTo>
                    <a:cubicBezTo>
                      <a:pt x="555" y="149"/>
                      <a:pt x="491" y="1"/>
                      <a:pt x="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6"/>
              <p:cNvSpPr/>
              <p:nvPr/>
            </p:nvSpPr>
            <p:spPr>
              <a:xfrm>
                <a:off x="2959342" y="3088194"/>
                <a:ext cx="51978" cy="64972"/>
              </a:xfrm>
              <a:custGeom>
                <a:avLst/>
                <a:gdLst/>
                <a:ahLst/>
                <a:cxnLst/>
                <a:rect l="l" t="t" r="r" b="b"/>
                <a:pathLst>
                  <a:path w="544" h="680" extrusionOk="0">
                    <a:moveTo>
                      <a:pt x="209" y="1"/>
                    </a:moveTo>
                    <a:cubicBezTo>
                      <a:pt x="149" y="1"/>
                      <a:pt x="91" y="27"/>
                      <a:pt x="66" y="84"/>
                    </a:cubicBezTo>
                    <a:cubicBezTo>
                      <a:pt x="1" y="221"/>
                      <a:pt x="53" y="326"/>
                      <a:pt x="118" y="450"/>
                    </a:cubicBezTo>
                    <a:cubicBezTo>
                      <a:pt x="169" y="538"/>
                      <a:pt x="249" y="680"/>
                      <a:pt x="365" y="680"/>
                    </a:cubicBezTo>
                    <a:cubicBezTo>
                      <a:pt x="370" y="680"/>
                      <a:pt x="375" y="680"/>
                      <a:pt x="380" y="679"/>
                    </a:cubicBezTo>
                    <a:cubicBezTo>
                      <a:pt x="445" y="673"/>
                      <a:pt x="485" y="640"/>
                      <a:pt x="511" y="581"/>
                    </a:cubicBezTo>
                    <a:cubicBezTo>
                      <a:pt x="544" y="489"/>
                      <a:pt x="478" y="417"/>
                      <a:pt x="452" y="339"/>
                    </a:cubicBezTo>
                    <a:cubicBezTo>
                      <a:pt x="413" y="241"/>
                      <a:pt x="419" y="130"/>
                      <a:pt x="341" y="51"/>
                    </a:cubicBezTo>
                    <a:cubicBezTo>
                      <a:pt x="308" y="18"/>
                      <a:pt x="258"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6"/>
              <p:cNvSpPr/>
              <p:nvPr/>
            </p:nvSpPr>
            <p:spPr>
              <a:xfrm>
                <a:off x="2979121" y="3077397"/>
                <a:ext cx="37168" cy="63826"/>
              </a:xfrm>
              <a:custGeom>
                <a:avLst/>
                <a:gdLst/>
                <a:ahLst/>
                <a:cxnLst/>
                <a:rect l="l" t="t" r="r" b="b"/>
                <a:pathLst>
                  <a:path w="389" h="668" extrusionOk="0">
                    <a:moveTo>
                      <a:pt x="180" y="0"/>
                    </a:moveTo>
                    <a:cubicBezTo>
                      <a:pt x="91" y="0"/>
                      <a:pt x="0" y="68"/>
                      <a:pt x="29" y="184"/>
                    </a:cubicBezTo>
                    <a:cubicBezTo>
                      <a:pt x="55" y="269"/>
                      <a:pt x="81" y="354"/>
                      <a:pt x="108" y="432"/>
                    </a:cubicBezTo>
                    <a:cubicBezTo>
                      <a:pt x="147" y="530"/>
                      <a:pt x="186" y="589"/>
                      <a:pt x="265" y="655"/>
                    </a:cubicBezTo>
                    <a:cubicBezTo>
                      <a:pt x="278" y="662"/>
                      <a:pt x="295" y="667"/>
                      <a:pt x="311" y="667"/>
                    </a:cubicBezTo>
                    <a:cubicBezTo>
                      <a:pt x="336" y="667"/>
                      <a:pt x="359" y="656"/>
                      <a:pt x="363" y="629"/>
                    </a:cubicBezTo>
                    <a:cubicBezTo>
                      <a:pt x="369" y="550"/>
                      <a:pt x="389" y="485"/>
                      <a:pt x="369" y="406"/>
                    </a:cubicBezTo>
                    <a:cubicBezTo>
                      <a:pt x="350" y="321"/>
                      <a:pt x="337" y="229"/>
                      <a:pt x="330" y="144"/>
                    </a:cubicBezTo>
                    <a:cubicBezTo>
                      <a:pt x="324" y="45"/>
                      <a:pt x="253"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6"/>
              <p:cNvSpPr/>
              <p:nvPr/>
            </p:nvSpPr>
            <p:spPr>
              <a:xfrm>
                <a:off x="3514474" y="2733903"/>
                <a:ext cx="53793" cy="71087"/>
              </a:xfrm>
              <a:custGeom>
                <a:avLst/>
                <a:gdLst/>
                <a:ahLst/>
                <a:cxnLst/>
                <a:rect l="l" t="t" r="r" b="b"/>
                <a:pathLst>
                  <a:path w="563" h="744" extrusionOk="0">
                    <a:moveTo>
                      <a:pt x="382" y="0"/>
                    </a:moveTo>
                    <a:cubicBezTo>
                      <a:pt x="336" y="0"/>
                      <a:pt x="291" y="22"/>
                      <a:pt x="262" y="76"/>
                    </a:cubicBezTo>
                    <a:cubicBezTo>
                      <a:pt x="190" y="200"/>
                      <a:pt x="151" y="337"/>
                      <a:pt x="85" y="462"/>
                    </a:cubicBezTo>
                    <a:cubicBezTo>
                      <a:pt x="52" y="521"/>
                      <a:pt x="0" y="586"/>
                      <a:pt x="20" y="658"/>
                    </a:cubicBezTo>
                    <a:cubicBezTo>
                      <a:pt x="33" y="704"/>
                      <a:pt x="72" y="736"/>
                      <a:pt x="118" y="743"/>
                    </a:cubicBezTo>
                    <a:cubicBezTo>
                      <a:pt x="123" y="744"/>
                      <a:pt x="128" y="744"/>
                      <a:pt x="133" y="744"/>
                    </a:cubicBezTo>
                    <a:cubicBezTo>
                      <a:pt x="242" y="744"/>
                      <a:pt x="303" y="615"/>
                      <a:pt x="353" y="540"/>
                    </a:cubicBezTo>
                    <a:cubicBezTo>
                      <a:pt x="425" y="438"/>
                      <a:pt x="492" y="336"/>
                      <a:pt x="528" y="224"/>
                    </a:cubicBezTo>
                    <a:lnTo>
                      <a:pt x="528" y="224"/>
                    </a:lnTo>
                    <a:cubicBezTo>
                      <a:pt x="532" y="215"/>
                      <a:pt x="534" y="204"/>
                      <a:pt x="537" y="193"/>
                    </a:cubicBezTo>
                    <a:lnTo>
                      <a:pt x="537" y="193"/>
                    </a:lnTo>
                    <a:cubicBezTo>
                      <a:pt x="537" y="193"/>
                      <a:pt x="537" y="193"/>
                      <a:pt x="537" y="193"/>
                    </a:cubicBezTo>
                    <a:cubicBezTo>
                      <a:pt x="563" y="85"/>
                      <a:pt x="471" y="0"/>
                      <a:pt x="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6"/>
              <p:cNvSpPr/>
              <p:nvPr/>
            </p:nvSpPr>
            <p:spPr>
              <a:xfrm>
                <a:off x="3531959" y="2764574"/>
                <a:ext cx="61246" cy="38697"/>
              </a:xfrm>
              <a:custGeom>
                <a:avLst/>
                <a:gdLst/>
                <a:ahLst/>
                <a:cxnLst/>
                <a:rect l="l" t="t" r="r" b="b"/>
                <a:pathLst>
                  <a:path w="641" h="405" extrusionOk="0">
                    <a:moveTo>
                      <a:pt x="476" y="0"/>
                    </a:moveTo>
                    <a:cubicBezTo>
                      <a:pt x="462" y="0"/>
                      <a:pt x="448" y="3"/>
                      <a:pt x="432" y="10"/>
                    </a:cubicBezTo>
                    <a:cubicBezTo>
                      <a:pt x="341" y="49"/>
                      <a:pt x="262" y="88"/>
                      <a:pt x="184" y="154"/>
                    </a:cubicBezTo>
                    <a:cubicBezTo>
                      <a:pt x="105" y="213"/>
                      <a:pt x="27" y="258"/>
                      <a:pt x="7" y="357"/>
                    </a:cubicBezTo>
                    <a:cubicBezTo>
                      <a:pt x="0" y="370"/>
                      <a:pt x="7" y="389"/>
                      <a:pt x="27" y="396"/>
                    </a:cubicBezTo>
                    <a:cubicBezTo>
                      <a:pt x="48" y="402"/>
                      <a:pt x="68" y="404"/>
                      <a:pt x="87" y="404"/>
                    </a:cubicBezTo>
                    <a:cubicBezTo>
                      <a:pt x="149" y="404"/>
                      <a:pt x="202" y="377"/>
                      <a:pt x="262" y="357"/>
                    </a:cubicBezTo>
                    <a:cubicBezTo>
                      <a:pt x="360" y="324"/>
                      <a:pt x="445" y="291"/>
                      <a:pt x="530" y="245"/>
                    </a:cubicBezTo>
                    <a:cubicBezTo>
                      <a:pt x="641" y="187"/>
                      <a:pt x="586" y="0"/>
                      <a:pt x="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6"/>
              <p:cNvSpPr/>
              <p:nvPr/>
            </p:nvSpPr>
            <p:spPr>
              <a:xfrm>
                <a:off x="2834366" y="4179687"/>
                <a:ext cx="883337" cy="246799"/>
              </a:xfrm>
              <a:custGeom>
                <a:avLst/>
                <a:gdLst/>
                <a:ahLst/>
                <a:cxnLst/>
                <a:rect l="l" t="t" r="r" b="b"/>
                <a:pathLst>
                  <a:path w="9245" h="2583" extrusionOk="0">
                    <a:moveTo>
                      <a:pt x="5201" y="554"/>
                    </a:moveTo>
                    <a:cubicBezTo>
                      <a:pt x="5201" y="580"/>
                      <a:pt x="5208" y="593"/>
                      <a:pt x="5214" y="606"/>
                    </a:cubicBezTo>
                    <a:lnTo>
                      <a:pt x="5201" y="606"/>
                    </a:lnTo>
                    <a:cubicBezTo>
                      <a:pt x="5201" y="587"/>
                      <a:pt x="5201" y="574"/>
                      <a:pt x="5201" y="554"/>
                    </a:cubicBezTo>
                    <a:close/>
                    <a:moveTo>
                      <a:pt x="5044" y="508"/>
                    </a:moveTo>
                    <a:cubicBezTo>
                      <a:pt x="5077" y="515"/>
                      <a:pt x="5103" y="587"/>
                      <a:pt x="5116" y="613"/>
                    </a:cubicBezTo>
                    <a:lnTo>
                      <a:pt x="5051" y="613"/>
                    </a:lnTo>
                    <a:cubicBezTo>
                      <a:pt x="5051" y="587"/>
                      <a:pt x="5051" y="554"/>
                      <a:pt x="5044" y="508"/>
                    </a:cubicBezTo>
                    <a:close/>
                    <a:moveTo>
                      <a:pt x="5149" y="541"/>
                    </a:moveTo>
                    <a:cubicBezTo>
                      <a:pt x="5149" y="567"/>
                      <a:pt x="5149" y="593"/>
                      <a:pt x="5155" y="606"/>
                    </a:cubicBezTo>
                    <a:cubicBezTo>
                      <a:pt x="5149" y="613"/>
                      <a:pt x="5142" y="613"/>
                      <a:pt x="5136" y="613"/>
                    </a:cubicBezTo>
                    <a:cubicBezTo>
                      <a:pt x="5136" y="600"/>
                      <a:pt x="5142" y="580"/>
                      <a:pt x="5149" y="541"/>
                    </a:cubicBezTo>
                    <a:close/>
                    <a:moveTo>
                      <a:pt x="4822" y="606"/>
                    </a:moveTo>
                    <a:cubicBezTo>
                      <a:pt x="4828" y="606"/>
                      <a:pt x="4835" y="613"/>
                      <a:pt x="4841" y="619"/>
                    </a:cubicBezTo>
                    <a:lnTo>
                      <a:pt x="4815" y="619"/>
                    </a:lnTo>
                    <a:cubicBezTo>
                      <a:pt x="4822" y="613"/>
                      <a:pt x="4822" y="606"/>
                      <a:pt x="4822" y="606"/>
                    </a:cubicBezTo>
                    <a:close/>
                    <a:moveTo>
                      <a:pt x="6096" y="0"/>
                    </a:moveTo>
                    <a:cubicBezTo>
                      <a:pt x="6043" y="0"/>
                      <a:pt x="5991" y="28"/>
                      <a:pt x="5941" y="63"/>
                    </a:cubicBezTo>
                    <a:cubicBezTo>
                      <a:pt x="5834" y="140"/>
                      <a:pt x="5727" y="250"/>
                      <a:pt x="5635" y="250"/>
                    </a:cubicBezTo>
                    <a:cubicBezTo>
                      <a:pt x="5625" y="250"/>
                      <a:pt x="5616" y="249"/>
                      <a:pt x="5607" y="246"/>
                    </a:cubicBezTo>
                    <a:cubicBezTo>
                      <a:pt x="5485" y="209"/>
                      <a:pt x="5380" y="95"/>
                      <a:pt x="5296" y="95"/>
                    </a:cubicBezTo>
                    <a:cubicBezTo>
                      <a:pt x="5276" y="95"/>
                      <a:pt x="5258" y="101"/>
                      <a:pt x="5241" y="116"/>
                    </a:cubicBezTo>
                    <a:cubicBezTo>
                      <a:pt x="5247" y="194"/>
                      <a:pt x="5254" y="240"/>
                      <a:pt x="5267" y="279"/>
                    </a:cubicBezTo>
                    <a:cubicBezTo>
                      <a:pt x="5247" y="286"/>
                      <a:pt x="5241" y="318"/>
                      <a:pt x="5234" y="351"/>
                    </a:cubicBezTo>
                    <a:cubicBezTo>
                      <a:pt x="5221" y="207"/>
                      <a:pt x="5241" y="161"/>
                      <a:pt x="5201" y="122"/>
                    </a:cubicBezTo>
                    <a:cubicBezTo>
                      <a:pt x="5187" y="133"/>
                      <a:pt x="5171" y="138"/>
                      <a:pt x="5154" y="138"/>
                    </a:cubicBezTo>
                    <a:cubicBezTo>
                      <a:pt x="5089" y="138"/>
                      <a:pt x="5004" y="80"/>
                      <a:pt x="4934" y="80"/>
                    </a:cubicBezTo>
                    <a:cubicBezTo>
                      <a:pt x="4877" y="80"/>
                      <a:pt x="4831" y="119"/>
                      <a:pt x="4815" y="260"/>
                    </a:cubicBezTo>
                    <a:cubicBezTo>
                      <a:pt x="4803" y="231"/>
                      <a:pt x="4791" y="169"/>
                      <a:pt x="4782" y="169"/>
                    </a:cubicBezTo>
                    <a:cubicBezTo>
                      <a:pt x="4776" y="169"/>
                      <a:pt x="4772" y="193"/>
                      <a:pt x="4769" y="266"/>
                    </a:cubicBezTo>
                    <a:cubicBezTo>
                      <a:pt x="4776" y="279"/>
                      <a:pt x="4789" y="266"/>
                      <a:pt x="4796" y="318"/>
                    </a:cubicBezTo>
                    <a:cubicBezTo>
                      <a:pt x="4750" y="305"/>
                      <a:pt x="4730" y="253"/>
                      <a:pt x="4763" y="155"/>
                    </a:cubicBezTo>
                    <a:lnTo>
                      <a:pt x="4763" y="155"/>
                    </a:lnTo>
                    <a:cubicBezTo>
                      <a:pt x="4711" y="273"/>
                      <a:pt x="4678" y="168"/>
                      <a:pt x="4645" y="345"/>
                    </a:cubicBezTo>
                    <a:cubicBezTo>
                      <a:pt x="4627" y="280"/>
                      <a:pt x="4583" y="235"/>
                      <a:pt x="4538" y="235"/>
                    </a:cubicBezTo>
                    <a:cubicBezTo>
                      <a:pt x="4487" y="235"/>
                      <a:pt x="4434" y="291"/>
                      <a:pt x="4410" y="436"/>
                    </a:cubicBezTo>
                    <a:cubicBezTo>
                      <a:pt x="4408" y="324"/>
                      <a:pt x="4401" y="292"/>
                      <a:pt x="4392" y="292"/>
                    </a:cubicBezTo>
                    <a:cubicBezTo>
                      <a:pt x="4380" y="292"/>
                      <a:pt x="4365" y="349"/>
                      <a:pt x="4353" y="349"/>
                    </a:cubicBezTo>
                    <a:cubicBezTo>
                      <a:pt x="4346" y="349"/>
                      <a:pt x="4341" y="330"/>
                      <a:pt x="4338" y="273"/>
                    </a:cubicBezTo>
                    <a:cubicBezTo>
                      <a:pt x="4326" y="385"/>
                      <a:pt x="4298" y="420"/>
                      <a:pt x="4269" y="420"/>
                    </a:cubicBezTo>
                    <a:cubicBezTo>
                      <a:pt x="4247" y="420"/>
                      <a:pt x="4224" y="400"/>
                      <a:pt x="4207" y="377"/>
                    </a:cubicBezTo>
                    <a:lnTo>
                      <a:pt x="4207" y="377"/>
                    </a:lnTo>
                    <a:cubicBezTo>
                      <a:pt x="4220" y="417"/>
                      <a:pt x="4213" y="502"/>
                      <a:pt x="4187" y="521"/>
                    </a:cubicBezTo>
                    <a:cubicBezTo>
                      <a:pt x="4192" y="392"/>
                      <a:pt x="4160" y="250"/>
                      <a:pt x="4128" y="250"/>
                    </a:cubicBezTo>
                    <a:cubicBezTo>
                      <a:pt x="4114" y="250"/>
                      <a:pt x="4099" y="281"/>
                      <a:pt x="4089" y="358"/>
                    </a:cubicBezTo>
                    <a:cubicBezTo>
                      <a:pt x="4091" y="359"/>
                      <a:pt x="4093" y="360"/>
                      <a:pt x="4095" y="360"/>
                    </a:cubicBezTo>
                    <a:cubicBezTo>
                      <a:pt x="4111" y="360"/>
                      <a:pt x="4120" y="319"/>
                      <a:pt x="4125" y="319"/>
                    </a:cubicBezTo>
                    <a:cubicBezTo>
                      <a:pt x="4127" y="319"/>
                      <a:pt x="4128" y="327"/>
                      <a:pt x="4128" y="351"/>
                    </a:cubicBezTo>
                    <a:cubicBezTo>
                      <a:pt x="4115" y="567"/>
                      <a:pt x="4089" y="351"/>
                      <a:pt x="4069" y="587"/>
                    </a:cubicBezTo>
                    <a:lnTo>
                      <a:pt x="4083" y="246"/>
                    </a:lnTo>
                    <a:lnTo>
                      <a:pt x="4083" y="246"/>
                    </a:lnTo>
                    <a:cubicBezTo>
                      <a:pt x="4010" y="285"/>
                      <a:pt x="3957" y="404"/>
                      <a:pt x="3912" y="404"/>
                    </a:cubicBezTo>
                    <a:cubicBezTo>
                      <a:pt x="3889" y="404"/>
                      <a:pt x="3867" y="370"/>
                      <a:pt x="3847" y="273"/>
                    </a:cubicBezTo>
                    <a:cubicBezTo>
                      <a:pt x="3814" y="355"/>
                      <a:pt x="3782" y="383"/>
                      <a:pt x="3749" y="383"/>
                    </a:cubicBezTo>
                    <a:cubicBezTo>
                      <a:pt x="3681" y="383"/>
                      <a:pt x="3614" y="260"/>
                      <a:pt x="3551" y="260"/>
                    </a:cubicBezTo>
                    <a:cubicBezTo>
                      <a:pt x="3529" y="260"/>
                      <a:pt x="3508" y="274"/>
                      <a:pt x="3487" y="312"/>
                    </a:cubicBezTo>
                    <a:cubicBezTo>
                      <a:pt x="3454" y="377"/>
                      <a:pt x="3507" y="469"/>
                      <a:pt x="3474" y="482"/>
                    </a:cubicBezTo>
                    <a:cubicBezTo>
                      <a:pt x="3474" y="482"/>
                      <a:pt x="3468" y="475"/>
                      <a:pt x="3468" y="456"/>
                    </a:cubicBezTo>
                    <a:cubicBezTo>
                      <a:pt x="3468" y="443"/>
                      <a:pt x="3461" y="423"/>
                      <a:pt x="3461" y="403"/>
                    </a:cubicBezTo>
                    <a:cubicBezTo>
                      <a:pt x="3454" y="358"/>
                      <a:pt x="3454" y="318"/>
                      <a:pt x="3448" y="312"/>
                    </a:cubicBezTo>
                    <a:cubicBezTo>
                      <a:pt x="3445" y="309"/>
                      <a:pt x="3443" y="307"/>
                      <a:pt x="3440" y="307"/>
                    </a:cubicBezTo>
                    <a:cubicBezTo>
                      <a:pt x="3422" y="307"/>
                      <a:pt x="3401" y="377"/>
                      <a:pt x="3396" y="377"/>
                    </a:cubicBezTo>
                    <a:cubicBezTo>
                      <a:pt x="3393" y="377"/>
                      <a:pt x="3367" y="365"/>
                      <a:pt x="3336" y="365"/>
                    </a:cubicBezTo>
                    <a:cubicBezTo>
                      <a:pt x="3299" y="365"/>
                      <a:pt x="3254" y="382"/>
                      <a:pt x="3225" y="456"/>
                    </a:cubicBezTo>
                    <a:cubicBezTo>
                      <a:pt x="3194" y="362"/>
                      <a:pt x="3143" y="324"/>
                      <a:pt x="3093" y="324"/>
                    </a:cubicBezTo>
                    <a:cubicBezTo>
                      <a:pt x="3039" y="324"/>
                      <a:pt x="2987" y="371"/>
                      <a:pt x="2970" y="443"/>
                    </a:cubicBezTo>
                    <a:cubicBezTo>
                      <a:pt x="2983" y="384"/>
                      <a:pt x="2951" y="325"/>
                      <a:pt x="2911" y="299"/>
                    </a:cubicBezTo>
                    <a:cubicBezTo>
                      <a:pt x="2903" y="293"/>
                      <a:pt x="2894" y="290"/>
                      <a:pt x="2885" y="290"/>
                    </a:cubicBezTo>
                    <a:cubicBezTo>
                      <a:pt x="2874" y="290"/>
                      <a:pt x="2863" y="295"/>
                      <a:pt x="2853" y="305"/>
                    </a:cubicBezTo>
                    <a:cubicBezTo>
                      <a:pt x="2833" y="318"/>
                      <a:pt x="2820" y="358"/>
                      <a:pt x="2807" y="410"/>
                    </a:cubicBezTo>
                    <a:cubicBezTo>
                      <a:pt x="2751" y="278"/>
                      <a:pt x="2657" y="246"/>
                      <a:pt x="2565" y="246"/>
                    </a:cubicBezTo>
                    <a:cubicBezTo>
                      <a:pt x="2507" y="246"/>
                      <a:pt x="2449" y="259"/>
                      <a:pt x="2401" y="266"/>
                    </a:cubicBezTo>
                    <a:cubicBezTo>
                      <a:pt x="2220" y="298"/>
                      <a:pt x="2039" y="389"/>
                      <a:pt x="1895" y="428"/>
                    </a:cubicBezTo>
                    <a:lnTo>
                      <a:pt x="1895" y="428"/>
                    </a:lnTo>
                    <a:cubicBezTo>
                      <a:pt x="1895" y="428"/>
                      <a:pt x="1894" y="428"/>
                      <a:pt x="1894" y="428"/>
                    </a:cubicBezTo>
                    <a:cubicBezTo>
                      <a:pt x="1893" y="428"/>
                      <a:pt x="1892" y="429"/>
                      <a:pt x="1891" y="430"/>
                    </a:cubicBezTo>
                    <a:cubicBezTo>
                      <a:pt x="1892" y="429"/>
                      <a:pt x="1894" y="429"/>
                      <a:pt x="1895" y="428"/>
                    </a:cubicBezTo>
                    <a:lnTo>
                      <a:pt x="1895" y="428"/>
                    </a:lnTo>
                    <a:cubicBezTo>
                      <a:pt x="1914" y="437"/>
                      <a:pt x="1967" y="575"/>
                      <a:pt x="1943" y="593"/>
                    </a:cubicBezTo>
                    <a:cubicBezTo>
                      <a:pt x="1917" y="593"/>
                      <a:pt x="1891" y="410"/>
                      <a:pt x="1865" y="384"/>
                    </a:cubicBezTo>
                    <a:cubicBezTo>
                      <a:pt x="1682" y="567"/>
                      <a:pt x="1453" y="600"/>
                      <a:pt x="1224" y="691"/>
                    </a:cubicBezTo>
                    <a:cubicBezTo>
                      <a:pt x="1106" y="737"/>
                      <a:pt x="995" y="796"/>
                      <a:pt x="903" y="894"/>
                    </a:cubicBezTo>
                    <a:cubicBezTo>
                      <a:pt x="864" y="933"/>
                      <a:pt x="818" y="992"/>
                      <a:pt x="792" y="1058"/>
                    </a:cubicBezTo>
                    <a:cubicBezTo>
                      <a:pt x="759" y="1123"/>
                      <a:pt x="753" y="1195"/>
                      <a:pt x="739" y="1274"/>
                    </a:cubicBezTo>
                    <a:cubicBezTo>
                      <a:pt x="706" y="1261"/>
                      <a:pt x="674" y="1255"/>
                      <a:pt x="645" y="1255"/>
                    </a:cubicBezTo>
                    <a:cubicBezTo>
                      <a:pt x="572" y="1255"/>
                      <a:pt x="511" y="1290"/>
                      <a:pt x="465" y="1332"/>
                    </a:cubicBezTo>
                    <a:cubicBezTo>
                      <a:pt x="399" y="1385"/>
                      <a:pt x="360" y="1457"/>
                      <a:pt x="327" y="1470"/>
                    </a:cubicBezTo>
                    <a:cubicBezTo>
                      <a:pt x="249" y="1503"/>
                      <a:pt x="262" y="1607"/>
                      <a:pt x="281" y="1705"/>
                    </a:cubicBezTo>
                    <a:cubicBezTo>
                      <a:pt x="295" y="1745"/>
                      <a:pt x="308" y="1777"/>
                      <a:pt x="314" y="1817"/>
                    </a:cubicBezTo>
                    <a:cubicBezTo>
                      <a:pt x="295" y="1849"/>
                      <a:pt x="275" y="1889"/>
                      <a:pt x="255" y="1921"/>
                    </a:cubicBezTo>
                    <a:cubicBezTo>
                      <a:pt x="229" y="1908"/>
                      <a:pt x="210" y="1895"/>
                      <a:pt x="209" y="1895"/>
                    </a:cubicBezTo>
                    <a:lnTo>
                      <a:pt x="209" y="1895"/>
                    </a:lnTo>
                    <a:cubicBezTo>
                      <a:pt x="236" y="1947"/>
                      <a:pt x="203" y="1934"/>
                      <a:pt x="236" y="1967"/>
                    </a:cubicBezTo>
                    <a:cubicBezTo>
                      <a:pt x="229" y="1980"/>
                      <a:pt x="223" y="2000"/>
                      <a:pt x="216" y="2019"/>
                    </a:cubicBezTo>
                    <a:cubicBezTo>
                      <a:pt x="111" y="2046"/>
                      <a:pt x="105" y="2137"/>
                      <a:pt x="118" y="2209"/>
                    </a:cubicBezTo>
                    <a:cubicBezTo>
                      <a:pt x="118" y="2235"/>
                      <a:pt x="124" y="2255"/>
                      <a:pt x="124" y="2268"/>
                    </a:cubicBezTo>
                    <a:cubicBezTo>
                      <a:pt x="118" y="2294"/>
                      <a:pt x="111" y="2314"/>
                      <a:pt x="105" y="2340"/>
                    </a:cubicBezTo>
                    <a:cubicBezTo>
                      <a:pt x="90" y="2350"/>
                      <a:pt x="73" y="2356"/>
                      <a:pt x="41" y="2356"/>
                    </a:cubicBezTo>
                    <a:cubicBezTo>
                      <a:pt x="29" y="2356"/>
                      <a:pt x="16" y="2355"/>
                      <a:pt x="0" y="2353"/>
                    </a:cubicBezTo>
                    <a:lnTo>
                      <a:pt x="0" y="2353"/>
                    </a:lnTo>
                    <a:lnTo>
                      <a:pt x="98" y="2373"/>
                    </a:lnTo>
                    <a:cubicBezTo>
                      <a:pt x="98" y="2373"/>
                      <a:pt x="98" y="2379"/>
                      <a:pt x="98" y="2379"/>
                    </a:cubicBezTo>
                    <a:lnTo>
                      <a:pt x="124" y="2379"/>
                    </a:lnTo>
                    <a:lnTo>
                      <a:pt x="615" y="2504"/>
                    </a:lnTo>
                    <a:cubicBezTo>
                      <a:pt x="615" y="2497"/>
                      <a:pt x="504" y="2477"/>
                      <a:pt x="504" y="2464"/>
                    </a:cubicBezTo>
                    <a:cubicBezTo>
                      <a:pt x="504" y="2445"/>
                      <a:pt x="517" y="2412"/>
                      <a:pt x="530" y="2392"/>
                    </a:cubicBezTo>
                    <a:cubicBezTo>
                      <a:pt x="530" y="2386"/>
                      <a:pt x="537" y="2386"/>
                      <a:pt x="537" y="2386"/>
                    </a:cubicBezTo>
                    <a:lnTo>
                      <a:pt x="8845" y="2438"/>
                    </a:lnTo>
                    <a:cubicBezTo>
                      <a:pt x="8767" y="2582"/>
                      <a:pt x="8845" y="2523"/>
                      <a:pt x="8950" y="2562"/>
                    </a:cubicBezTo>
                    <a:cubicBezTo>
                      <a:pt x="8957" y="2536"/>
                      <a:pt x="8937" y="2497"/>
                      <a:pt x="8996" y="2438"/>
                    </a:cubicBezTo>
                    <a:lnTo>
                      <a:pt x="9015" y="2438"/>
                    </a:lnTo>
                    <a:cubicBezTo>
                      <a:pt x="9005" y="2452"/>
                      <a:pt x="9007" y="2460"/>
                      <a:pt x="9018" y="2460"/>
                    </a:cubicBezTo>
                    <a:cubicBezTo>
                      <a:pt x="9027" y="2460"/>
                      <a:pt x="9043" y="2454"/>
                      <a:pt x="9061" y="2438"/>
                    </a:cubicBezTo>
                    <a:lnTo>
                      <a:pt x="9081" y="2438"/>
                    </a:lnTo>
                    <a:cubicBezTo>
                      <a:pt x="9074" y="2432"/>
                      <a:pt x="9068" y="2425"/>
                      <a:pt x="9061" y="2419"/>
                    </a:cubicBezTo>
                    <a:cubicBezTo>
                      <a:pt x="9055" y="2386"/>
                      <a:pt x="9107" y="2419"/>
                      <a:pt x="9159" y="2366"/>
                    </a:cubicBezTo>
                    <a:cubicBezTo>
                      <a:pt x="9159" y="2347"/>
                      <a:pt x="9205" y="2314"/>
                      <a:pt x="9244" y="2288"/>
                    </a:cubicBezTo>
                    <a:cubicBezTo>
                      <a:pt x="9223" y="2235"/>
                      <a:pt x="9215" y="2203"/>
                      <a:pt x="9174" y="2203"/>
                    </a:cubicBezTo>
                    <a:cubicBezTo>
                      <a:pt x="9154" y="2203"/>
                      <a:pt x="9124" y="2211"/>
                      <a:pt x="9081" y="2229"/>
                    </a:cubicBezTo>
                    <a:cubicBezTo>
                      <a:pt x="9165" y="2192"/>
                      <a:pt x="9186" y="2108"/>
                      <a:pt x="9160" y="2108"/>
                    </a:cubicBezTo>
                    <a:cubicBezTo>
                      <a:pt x="9153" y="2108"/>
                      <a:pt x="9145" y="2113"/>
                      <a:pt x="9133" y="2124"/>
                    </a:cubicBezTo>
                    <a:cubicBezTo>
                      <a:pt x="9139" y="2130"/>
                      <a:pt x="9046" y="2252"/>
                      <a:pt x="9021" y="2252"/>
                    </a:cubicBezTo>
                    <a:cubicBezTo>
                      <a:pt x="9018" y="2252"/>
                      <a:pt x="9017" y="2251"/>
                      <a:pt x="9015" y="2248"/>
                    </a:cubicBezTo>
                    <a:cubicBezTo>
                      <a:pt x="9094" y="2170"/>
                      <a:pt x="8976" y="2209"/>
                      <a:pt x="9153" y="2065"/>
                    </a:cubicBezTo>
                    <a:cubicBezTo>
                      <a:pt x="9140" y="1921"/>
                      <a:pt x="8937" y="1889"/>
                      <a:pt x="8832" y="1810"/>
                    </a:cubicBezTo>
                    <a:cubicBezTo>
                      <a:pt x="8769" y="1768"/>
                      <a:pt x="8769" y="1580"/>
                      <a:pt x="8671" y="1580"/>
                    </a:cubicBezTo>
                    <a:cubicBezTo>
                      <a:pt x="8647" y="1580"/>
                      <a:pt x="8616" y="1592"/>
                      <a:pt x="8577" y="1620"/>
                    </a:cubicBezTo>
                    <a:cubicBezTo>
                      <a:pt x="8578" y="1620"/>
                      <a:pt x="8579" y="1619"/>
                      <a:pt x="8579" y="1619"/>
                    </a:cubicBezTo>
                    <a:lnTo>
                      <a:pt x="8579" y="1619"/>
                    </a:lnTo>
                    <a:cubicBezTo>
                      <a:pt x="8588" y="1619"/>
                      <a:pt x="8534" y="1708"/>
                      <a:pt x="8511" y="1708"/>
                    </a:cubicBezTo>
                    <a:cubicBezTo>
                      <a:pt x="8508" y="1708"/>
                      <a:pt x="8507" y="1707"/>
                      <a:pt x="8505" y="1705"/>
                    </a:cubicBezTo>
                    <a:cubicBezTo>
                      <a:pt x="8505" y="1705"/>
                      <a:pt x="8610" y="1581"/>
                      <a:pt x="8610" y="1568"/>
                    </a:cubicBezTo>
                    <a:cubicBezTo>
                      <a:pt x="8688" y="1274"/>
                      <a:pt x="8198" y="1398"/>
                      <a:pt x="8257" y="1162"/>
                    </a:cubicBezTo>
                    <a:lnTo>
                      <a:pt x="8257" y="1162"/>
                    </a:lnTo>
                    <a:cubicBezTo>
                      <a:pt x="8213" y="1206"/>
                      <a:pt x="8151" y="1274"/>
                      <a:pt x="8128" y="1274"/>
                    </a:cubicBezTo>
                    <a:cubicBezTo>
                      <a:pt x="8127" y="1274"/>
                      <a:pt x="8127" y="1274"/>
                      <a:pt x="8126" y="1274"/>
                    </a:cubicBezTo>
                    <a:cubicBezTo>
                      <a:pt x="8196" y="1179"/>
                      <a:pt x="8175" y="1115"/>
                      <a:pt x="8122" y="1115"/>
                    </a:cubicBezTo>
                    <a:cubicBezTo>
                      <a:pt x="8091" y="1115"/>
                      <a:pt x="8049" y="1138"/>
                      <a:pt x="8008" y="1189"/>
                    </a:cubicBezTo>
                    <a:cubicBezTo>
                      <a:pt x="8037" y="1142"/>
                      <a:pt x="8017" y="1142"/>
                      <a:pt x="7997" y="1142"/>
                    </a:cubicBezTo>
                    <a:lnTo>
                      <a:pt x="7997" y="1142"/>
                    </a:lnTo>
                    <a:cubicBezTo>
                      <a:pt x="7971" y="1142"/>
                      <a:pt x="7945" y="1142"/>
                      <a:pt x="8014" y="1051"/>
                    </a:cubicBezTo>
                    <a:cubicBezTo>
                      <a:pt x="8039" y="1051"/>
                      <a:pt x="8008" y="1095"/>
                      <a:pt x="8019" y="1095"/>
                    </a:cubicBezTo>
                    <a:cubicBezTo>
                      <a:pt x="8023" y="1095"/>
                      <a:pt x="8031" y="1090"/>
                      <a:pt x="8047" y="1077"/>
                    </a:cubicBezTo>
                    <a:cubicBezTo>
                      <a:pt x="8058" y="997"/>
                      <a:pt x="8053" y="984"/>
                      <a:pt x="8029" y="984"/>
                    </a:cubicBezTo>
                    <a:cubicBezTo>
                      <a:pt x="8017" y="984"/>
                      <a:pt x="8000" y="988"/>
                      <a:pt x="7976" y="988"/>
                    </a:cubicBezTo>
                    <a:cubicBezTo>
                      <a:pt x="7959" y="988"/>
                      <a:pt x="7940" y="986"/>
                      <a:pt x="7916" y="979"/>
                    </a:cubicBezTo>
                    <a:cubicBezTo>
                      <a:pt x="7962" y="933"/>
                      <a:pt x="7995" y="927"/>
                      <a:pt x="8001" y="901"/>
                    </a:cubicBezTo>
                    <a:lnTo>
                      <a:pt x="8001" y="901"/>
                    </a:lnTo>
                    <a:cubicBezTo>
                      <a:pt x="7965" y="922"/>
                      <a:pt x="7928" y="931"/>
                      <a:pt x="7898" y="931"/>
                    </a:cubicBezTo>
                    <a:cubicBezTo>
                      <a:pt x="7837" y="931"/>
                      <a:pt x="7811" y="891"/>
                      <a:pt x="7903" y="829"/>
                    </a:cubicBezTo>
                    <a:lnTo>
                      <a:pt x="7903" y="829"/>
                    </a:lnTo>
                    <a:cubicBezTo>
                      <a:pt x="7890" y="832"/>
                      <a:pt x="7880" y="833"/>
                      <a:pt x="7871" y="833"/>
                    </a:cubicBezTo>
                    <a:cubicBezTo>
                      <a:pt x="7832" y="833"/>
                      <a:pt x="7831" y="806"/>
                      <a:pt x="7805" y="806"/>
                    </a:cubicBezTo>
                    <a:cubicBezTo>
                      <a:pt x="7790" y="806"/>
                      <a:pt x="7768" y="815"/>
                      <a:pt x="7727" y="842"/>
                    </a:cubicBezTo>
                    <a:cubicBezTo>
                      <a:pt x="7858" y="667"/>
                      <a:pt x="7841" y="630"/>
                      <a:pt x="7776" y="630"/>
                    </a:cubicBezTo>
                    <a:cubicBezTo>
                      <a:pt x="7728" y="630"/>
                      <a:pt x="7654" y="650"/>
                      <a:pt x="7595" y="650"/>
                    </a:cubicBezTo>
                    <a:cubicBezTo>
                      <a:pt x="7563" y="650"/>
                      <a:pt x="7534" y="644"/>
                      <a:pt x="7517" y="626"/>
                    </a:cubicBezTo>
                    <a:cubicBezTo>
                      <a:pt x="7458" y="560"/>
                      <a:pt x="7458" y="410"/>
                      <a:pt x="7439" y="305"/>
                    </a:cubicBezTo>
                    <a:cubicBezTo>
                      <a:pt x="7426" y="231"/>
                      <a:pt x="7389" y="165"/>
                      <a:pt x="7331" y="165"/>
                    </a:cubicBezTo>
                    <a:cubicBezTo>
                      <a:pt x="7302" y="165"/>
                      <a:pt x="7268" y="181"/>
                      <a:pt x="7229" y="220"/>
                    </a:cubicBezTo>
                    <a:cubicBezTo>
                      <a:pt x="7262" y="159"/>
                      <a:pt x="7239" y="141"/>
                      <a:pt x="7202" y="141"/>
                    </a:cubicBezTo>
                    <a:cubicBezTo>
                      <a:pt x="7180" y="141"/>
                      <a:pt x="7153" y="148"/>
                      <a:pt x="7131" y="155"/>
                    </a:cubicBezTo>
                    <a:cubicBezTo>
                      <a:pt x="7109" y="162"/>
                      <a:pt x="7089" y="168"/>
                      <a:pt x="7076" y="168"/>
                    </a:cubicBezTo>
                    <a:cubicBezTo>
                      <a:pt x="7052" y="168"/>
                      <a:pt x="7056" y="143"/>
                      <a:pt x="7125" y="44"/>
                    </a:cubicBezTo>
                    <a:cubicBezTo>
                      <a:pt x="7010" y="34"/>
                      <a:pt x="6910" y="31"/>
                      <a:pt x="6822" y="31"/>
                    </a:cubicBezTo>
                    <a:cubicBezTo>
                      <a:pt x="6734" y="31"/>
                      <a:pt x="6657" y="34"/>
                      <a:pt x="6588" y="37"/>
                    </a:cubicBezTo>
                    <a:cubicBezTo>
                      <a:pt x="6451" y="44"/>
                      <a:pt x="6353" y="63"/>
                      <a:pt x="6300" y="155"/>
                    </a:cubicBezTo>
                    <a:cubicBezTo>
                      <a:pt x="6229" y="40"/>
                      <a:pt x="6161" y="0"/>
                      <a:pt x="6096" y="0"/>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6"/>
              <p:cNvSpPr/>
              <p:nvPr/>
            </p:nvSpPr>
            <p:spPr>
              <a:xfrm>
                <a:off x="3485714" y="4114046"/>
                <a:ext cx="165106" cy="166157"/>
              </a:xfrm>
              <a:custGeom>
                <a:avLst/>
                <a:gdLst/>
                <a:ahLst/>
                <a:cxnLst/>
                <a:rect l="l" t="t" r="r" b="b"/>
                <a:pathLst>
                  <a:path w="1728" h="1739" extrusionOk="0">
                    <a:moveTo>
                      <a:pt x="20" y="283"/>
                    </a:moveTo>
                    <a:lnTo>
                      <a:pt x="20" y="283"/>
                    </a:lnTo>
                    <a:cubicBezTo>
                      <a:pt x="19" y="284"/>
                      <a:pt x="19" y="285"/>
                      <a:pt x="20" y="286"/>
                    </a:cubicBezTo>
                    <a:cubicBezTo>
                      <a:pt x="20" y="285"/>
                      <a:pt x="20" y="284"/>
                      <a:pt x="20" y="283"/>
                    </a:cubicBezTo>
                    <a:close/>
                    <a:moveTo>
                      <a:pt x="497" y="1287"/>
                    </a:moveTo>
                    <a:cubicBezTo>
                      <a:pt x="504" y="1293"/>
                      <a:pt x="504" y="1293"/>
                      <a:pt x="504" y="1293"/>
                    </a:cubicBezTo>
                    <a:cubicBezTo>
                      <a:pt x="504" y="1293"/>
                      <a:pt x="504" y="1300"/>
                      <a:pt x="497" y="1300"/>
                    </a:cubicBezTo>
                    <a:cubicBezTo>
                      <a:pt x="497" y="1300"/>
                      <a:pt x="497" y="1293"/>
                      <a:pt x="497" y="1287"/>
                    </a:cubicBezTo>
                    <a:close/>
                    <a:moveTo>
                      <a:pt x="222" y="0"/>
                    </a:moveTo>
                    <a:cubicBezTo>
                      <a:pt x="142" y="0"/>
                      <a:pt x="61" y="49"/>
                      <a:pt x="33" y="122"/>
                    </a:cubicBezTo>
                    <a:cubicBezTo>
                      <a:pt x="26" y="135"/>
                      <a:pt x="26" y="148"/>
                      <a:pt x="20" y="161"/>
                    </a:cubicBezTo>
                    <a:cubicBezTo>
                      <a:pt x="20" y="175"/>
                      <a:pt x="20" y="175"/>
                      <a:pt x="20" y="181"/>
                    </a:cubicBezTo>
                    <a:lnTo>
                      <a:pt x="20" y="188"/>
                    </a:lnTo>
                    <a:lnTo>
                      <a:pt x="20" y="194"/>
                    </a:lnTo>
                    <a:lnTo>
                      <a:pt x="20" y="201"/>
                    </a:lnTo>
                    <a:lnTo>
                      <a:pt x="20" y="207"/>
                    </a:lnTo>
                    <a:lnTo>
                      <a:pt x="20" y="227"/>
                    </a:lnTo>
                    <a:cubicBezTo>
                      <a:pt x="20" y="246"/>
                      <a:pt x="20" y="265"/>
                      <a:pt x="20" y="283"/>
                    </a:cubicBezTo>
                    <a:lnTo>
                      <a:pt x="20" y="283"/>
                    </a:lnTo>
                    <a:cubicBezTo>
                      <a:pt x="23" y="279"/>
                      <a:pt x="45" y="274"/>
                      <a:pt x="61" y="274"/>
                    </a:cubicBezTo>
                    <a:cubicBezTo>
                      <a:pt x="70" y="274"/>
                      <a:pt x="77" y="275"/>
                      <a:pt x="79" y="279"/>
                    </a:cubicBezTo>
                    <a:cubicBezTo>
                      <a:pt x="79" y="292"/>
                      <a:pt x="13" y="286"/>
                      <a:pt x="0" y="292"/>
                    </a:cubicBezTo>
                    <a:cubicBezTo>
                      <a:pt x="46" y="404"/>
                      <a:pt x="33" y="521"/>
                      <a:pt x="39" y="639"/>
                    </a:cubicBezTo>
                    <a:cubicBezTo>
                      <a:pt x="46" y="763"/>
                      <a:pt x="59" y="881"/>
                      <a:pt x="151" y="992"/>
                    </a:cubicBezTo>
                    <a:cubicBezTo>
                      <a:pt x="85" y="1064"/>
                      <a:pt x="138" y="1182"/>
                      <a:pt x="131" y="1208"/>
                    </a:cubicBezTo>
                    <a:cubicBezTo>
                      <a:pt x="118" y="1261"/>
                      <a:pt x="170" y="1306"/>
                      <a:pt x="210" y="1352"/>
                    </a:cubicBezTo>
                    <a:cubicBezTo>
                      <a:pt x="216" y="1372"/>
                      <a:pt x="216" y="1391"/>
                      <a:pt x="223" y="1411"/>
                    </a:cubicBezTo>
                    <a:lnTo>
                      <a:pt x="203" y="1411"/>
                    </a:lnTo>
                    <a:cubicBezTo>
                      <a:pt x="223" y="1424"/>
                      <a:pt x="210" y="1431"/>
                      <a:pt x="229" y="1437"/>
                    </a:cubicBezTo>
                    <a:cubicBezTo>
                      <a:pt x="229" y="1444"/>
                      <a:pt x="229" y="1457"/>
                      <a:pt x="236" y="1463"/>
                    </a:cubicBezTo>
                    <a:cubicBezTo>
                      <a:pt x="210" y="1516"/>
                      <a:pt x="242" y="1562"/>
                      <a:pt x="262" y="1601"/>
                    </a:cubicBezTo>
                    <a:cubicBezTo>
                      <a:pt x="262" y="1614"/>
                      <a:pt x="268" y="1627"/>
                      <a:pt x="268" y="1640"/>
                    </a:cubicBezTo>
                    <a:cubicBezTo>
                      <a:pt x="268" y="1647"/>
                      <a:pt x="262" y="1653"/>
                      <a:pt x="242" y="1660"/>
                    </a:cubicBezTo>
                    <a:lnTo>
                      <a:pt x="275" y="1653"/>
                    </a:lnTo>
                    <a:cubicBezTo>
                      <a:pt x="275" y="1653"/>
                      <a:pt x="275" y="1660"/>
                      <a:pt x="275" y="1660"/>
                    </a:cubicBezTo>
                    <a:lnTo>
                      <a:pt x="1008" y="1719"/>
                    </a:lnTo>
                    <a:cubicBezTo>
                      <a:pt x="1008" y="1712"/>
                      <a:pt x="1008" y="1712"/>
                      <a:pt x="1008" y="1705"/>
                    </a:cubicBezTo>
                    <a:cubicBezTo>
                      <a:pt x="1010" y="1703"/>
                      <a:pt x="1012" y="1702"/>
                      <a:pt x="1013" y="1702"/>
                    </a:cubicBezTo>
                    <a:cubicBezTo>
                      <a:pt x="1020" y="1702"/>
                      <a:pt x="1019" y="1725"/>
                      <a:pt x="1040" y="1725"/>
                    </a:cubicBezTo>
                    <a:cubicBezTo>
                      <a:pt x="1042" y="1723"/>
                      <a:pt x="1044" y="1723"/>
                      <a:pt x="1047" y="1723"/>
                    </a:cubicBezTo>
                    <a:cubicBezTo>
                      <a:pt x="1054" y="1723"/>
                      <a:pt x="1065" y="1729"/>
                      <a:pt x="1080" y="1738"/>
                    </a:cubicBezTo>
                    <a:cubicBezTo>
                      <a:pt x="1093" y="1705"/>
                      <a:pt x="1106" y="1699"/>
                      <a:pt x="1073" y="1660"/>
                    </a:cubicBezTo>
                    <a:lnTo>
                      <a:pt x="1073" y="1660"/>
                    </a:lnTo>
                    <a:cubicBezTo>
                      <a:pt x="1082" y="1668"/>
                      <a:pt x="1091" y="1671"/>
                      <a:pt x="1100" y="1671"/>
                    </a:cubicBezTo>
                    <a:cubicBezTo>
                      <a:pt x="1118" y="1671"/>
                      <a:pt x="1130" y="1658"/>
                      <a:pt x="1112" y="1653"/>
                    </a:cubicBezTo>
                    <a:lnTo>
                      <a:pt x="1112" y="1653"/>
                    </a:lnTo>
                    <a:cubicBezTo>
                      <a:pt x="1112" y="1654"/>
                      <a:pt x="1110" y="1655"/>
                      <a:pt x="1106" y="1655"/>
                    </a:cubicBezTo>
                    <a:cubicBezTo>
                      <a:pt x="1090" y="1655"/>
                      <a:pt x="1049" y="1645"/>
                      <a:pt x="1060" y="1640"/>
                    </a:cubicBezTo>
                    <a:lnTo>
                      <a:pt x="1060" y="1640"/>
                    </a:lnTo>
                    <a:cubicBezTo>
                      <a:pt x="1065" y="1642"/>
                      <a:pt x="1069" y="1643"/>
                      <a:pt x="1072" y="1643"/>
                    </a:cubicBezTo>
                    <a:cubicBezTo>
                      <a:pt x="1080" y="1643"/>
                      <a:pt x="1081" y="1635"/>
                      <a:pt x="1090" y="1635"/>
                    </a:cubicBezTo>
                    <a:cubicBezTo>
                      <a:pt x="1097" y="1635"/>
                      <a:pt x="1109" y="1639"/>
                      <a:pt x="1132" y="1653"/>
                    </a:cubicBezTo>
                    <a:cubicBezTo>
                      <a:pt x="1178" y="1620"/>
                      <a:pt x="1184" y="1535"/>
                      <a:pt x="1217" y="1476"/>
                    </a:cubicBezTo>
                    <a:cubicBezTo>
                      <a:pt x="1237" y="1437"/>
                      <a:pt x="1354" y="1411"/>
                      <a:pt x="1302" y="1352"/>
                    </a:cubicBezTo>
                    <a:cubicBezTo>
                      <a:pt x="1309" y="1352"/>
                      <a:pt x="1263" y="1339"/>
                      <a:pt x="1269" y="1333"/>
                    </a:cubicBezTo>
                    <a:cubicBezTo>
                      <a:pt x="1270" y="1332"/>
                      <a:pt x="1271" y="1332"/>
                      <a:pt x="1272" y="1332"/>
                    </a:cubicBezTo>
                    <a:cubicBezTo>
                      <a:pt x="1283" y="1332"/>
                      <a:pt x="1316" y="1359"/>
                      <a:pt x="1322" y="1359"/>
                    </a:cubicBezTo>
                    <a:cubicBezTo>
                      <a:pt x="1440" y="1352"/>
                      <a:pt x="1426" y="1162"/>
                      <a:pt x="1518" y="1149"/>
                    </a:cubicBezTo>
                    <a:cubicBezTo>
                      <a:pt x="1505" y="1136"/>
                      <a:pt x="1479" y="1123"/>
                      <a:pt x="1479" y="1110"/>
                    </a:cubicBezTo>
                    <a:lnTo>
                      <a:pt x="1479" y="1110"/>
                    </a:lnTo>
                    <a:cubicBezTo>
                      <a:pt x="1488" y="1114"/>
                      <a:pt x="1497" y="1116"/>
                      <a:pt x="1505" y="1116"/>
                    </a:cubicBezTo>
                    <a:cubicBezTo>
                      <a:pt x="1548" y="1116"/>
                      <a:pt x="1567" y="1067"/>
                      <a:pt x="1518" y="1045"/>
                    </a:cubicBezTo>
                    <a:lnTo>
                      <a:pt x="1518" y="1045"/>
                    </a:lnTo>
                    <a:cubicBezTo>
                      <a:pt x="1523" y="1046"/>
                      <a:pt x="1526" y="1047"/>
                      <a:pt x="1529" y="1047"/>
                    </a:cubicBezTo>
                    <a:cubicBezTo>
                      <a:pt x="1549" y="1047"/>
                      <a:pt x="1531" y="1018"/>
                      <a:pt x="1551" y="1018"/>
                    </a:cubicBezTo>
                    <a:cubicBezTo>
                      <a:pt x="1557" y="1018"/>
                      <a:pt x="1565" y="1020"/>
                      <a:pt x="1577" y="1025"/>
                    </a:cubicBezTo>
                    <a:cubicBezTo>
                      <a:pt x="1577" y="1038"/>
                      <a:pt x="1544" y="1025"/>
                      <a:pt x="1564" y="1045"/>
                    </a:cubicBezTo>
                    <a:cubicBezTo>
                      <a:pt x="1623" y="1025"/>
                      <a:pt x="1597" y="1025"/>
                      <a:pt x="1603" y="966"/>
                    </a:cubicBezTo>
                    <a:lnTo>
                      <a:pt x="1603" y="966"/>
                    </a:lnTo>
                    <a:cubicBezTo>
                      <a:pt x="1623" y="973"/>
                      <a:pt x="1623" y="986"/>
                      <a:pt x="1636" y="986"/>
                    </a:cubicBezTo>
                    <a:cubicBezTo>
                      <a:pt x="1615" y="955"/>
                      <a:pt x="1619" y="908"/>
                      <a:pt x="1640" y="908"/>
                    </a:cubicBezTo>
                    <a:cubicBezTo>
                      <a:pt x="1646" y="908"/>
                      <a:pt x="1653" y="912"/>
                      <a:pt x="1662" y="920"/>
                    </a:cubicBezTo>
                    <a:cubicBezTo>
                      <a:pt x="1649" y="875"/>
                      <a:pt x="1695" y="861"/>
                      <a:pt x="1642" y="835"/>
                    </a:cubicBezTo>
                    <a:cubicBezTo>
                      <a:pt x="1727" y="829"/>
                      <a:pt x="1727" y="783"/>
                      <a:pt x="1708" y="750"/>
                    </a:cubicBezTo>
                    <a:cubicBezTo>
                      <a:pt x="1682" y="711"/>
                      <a:pt x="1636" y="685"/>
                      <a:pt x="1610" y="646"/>
                    </a:cubicBezTo>
                    <a:cubicBezTo>
                      <a:pt x="1583" y="606"/>
                      <a:pt x="1557" y="528"/>
                      <a:pt x="1498" y="482"/>
                    </a:cubicBezTo>
                    <a:cubicBezTo>
                      <a:pt x="1470" y="460"/>
                      <a:pt x="1438" y="448"/>
                      <a:pt x="1413" y="448"/>
                    </a:cubicBezTo>
                    <a:cubicBezTo>
                      <a:pt x="1385" y="448"/>
                      <a:pt x="1364" y="462"/>
                      <a:pt x="1361" y="489"/>
                    </a:cubicBezTo>
                    <a:cubicBezTo>
                      <a:pt x="1356" y="479"/>
                      <a:pt x="1348" y="473"/>
                      <a:pt x="1339" y="473"/>
                    </a:cubicBezTo>
                    <a:cubicBezTo>
                      <a:pt x="1335" y="473"/>
                      <a:pt x="1332" y="474"/>
                      <a:pt x="1328" y="475"/>
                    </a:cubicBezTo>
                    <a:cubicBezTo>
                      <a:pt x="1322" y="482"/>
                      <a:pt x="1315" y="482"/>
                      <a:pt x="1309" y="489"/>
                    </a:cubicBezTo>
                    <a:cubicBezTo>
                      <a:pt x="1302" y="495"/>
                      <a:pt x="1302" y="502"/>
                      <a:pt x="1296" y="508"/>
                    </a:cubicBezTo>
                    <a:cubicBezTo>
                      <a:pt x="1293" y="517"/>
                      <a:pt x="1288" y="525"/>
                      <a:pt x="1284" y="525"/>
                    </a:cubicBezTo>
                    <a:cubicBezTo>
                      <a:pt x="1278" y="525"/>
                      <a:pt x="1273" y="514"/>
                      <a:pt x="1269" y="482"/>
                    </a:cubicBezTo>
                    <a:lnTo>
                      <a:pt x="1263" y="482"/>
                    </a:lnTo>
                    <a:cubicBezTo>
                      <a:pt x="1263" y="485"/>
                      <a:pt x="1266" y="485"/>
                      <a:pt x="1267" y="485"/>
                    </a:cubicBezTo>
                    <a:cubicBezTo>
                      <a:pt x="1268" y="485"/>
                      <a:pt x="1266" y="485"/>
                      <a:pt x="1256" y="489"/>
                    </a:cubicBezTo>
                    <a:lnTo>
                      <a:pt x="1250" y="495"/>
                    </a:lnTo>
                    <a:lnTo>
                      <a:pt x="1243" y="502"/>
                    </a:lnTo>
                    <a:cubicBezTo>
                      <a:pt x="1237" y="508"/>
                      <a:pt x="1230" y="515"/>
                      <a:pt x="1224" y="515"/>
                    </a:cubicBezTo>
                    <a:cubicBezTo>
                      <a:pt x="1211" y="528"/>
                      <a:pt x="1191" y="534"/>
                      <a:pt x="1178" y="541"/>
                    </a:cubicBezTo>
                    <a:cubicBezTo>
                      <a:pt x="1152" y="561"/>
                      <a:pt x="1125" y="567"/>
                      <a:pt x="1099" y="580"/>
                    </a:cubicBezTo>
                    <a:cubicBezTo>
                      <a:pt x="1047" y="606"/>
                      <a:pt x="995" y="626"/>
                      <a:pt x="975" y="678"/>
                    </a:cubicBezTo>
                    <a:cubicBezTo>
                      <a:pt x="953" y="665"/>
                      <a:pt x="932" y="660"/>
                      <a:pt x="912" y="660"/>
                    </a:cubicBezTo>
                    <a:cubicBezTo>
                      <a:pt x="861" y="660"/>
                      <a:pt x="818" y="697"/>
                      <a:pt x="785" y="744"/>
                    </a:cubicBezTo>
                    <a:cubicBezTo>
                      <a:pt x="733" y="809"/>
                      <a:pt x="700" y="894"/>
                      <a:pt x="654" y="920"/>
                    </a:cubicBezTo>
                    <a:cubicBezTo>
                      <a:pt x="628" y="940"/>
                      <a:pt x="596" y="953"/>
                      <a:pt x="563" y="966"/>
                    </a:cubicBezTo>
                    <a:cubicBezTo>
                      <a:pt x="556" y="966"/>
                      <a:pt x="543" y="966"/>
                      <a:pt x="543" y="960"/>
                    </a:cubicBezTo>
                    <a:cubicBezTo>
                      <a:pt x="602" y="953"/>
                      <a:pt x="674" y="901"/>
                      <a:pt x="589" y="901"/>
                    </a:cubicBezTo>
                    <a:cubicBezTo>
                      <a:pt x="582" y="914"/>
                      <a:pt x="622" y="914"/>
                      <a:pt x="596" y="920"/>
                    </a:cubicBezTo>
                    <a:cubicBezTo>
                      <a:pt x="532" y="920"/>
                      <a:pt x="576" y="900"/>
                      <a:pt x="532" y="900"/>
                    </a:cubicBezTo>
                    <a:cubicBezTo>
                      <a:pt x="526" y="900"/>
                      <a:pt x="519" y="900"/>
                      <a:pt x="511" y="901"/>
                    </a:cubicBezTo>
                    <a:lnTo>
                      <a:pt x="628" y="888"/>
                    </a:lnTo>
                    <a:cubicBezTo>
                      <a:pt x="596" y="829"/>
                      <a:pt x="511" y="809"/>
                      <a:pt x="602" y="763"/>
                    </a:cubicBezTo>
                    <a:cubicBezTo>
                      <a:pt x="484" y="718"/>
                      <a:pt x="628" y="619"/>
                      <a:pt x="550" y="574"/>
                    </a:cubicBezTo>
                    <a:cubicBezTo>
                      <a:pt x="547" y="573"/>
                      <a:pt x="545" y="573"/>
                      <a:pt x="543" y="573"/>
                    </a:cubicBezTo>
                    <a:cubicBezTo>
                      <a:pt x="523" y="573"/>
                      <a:pt x="505" y="590"/>
                      <a:pt x="496" y="590"/>
                    </a:cubicBezTo>
                    <a:cubicBezTo>
                      <a:pt x="494" y="590"/>
                      <a:pt x="492" y="589"/>
                      <a:pt x="491" y="587"/>
                    </a:cubicBezTo>
                    <a:cubicBezTo>
                      <a:pt x="491" y="580"/>
                      <a:pt x="537" y="561"/>
                      <a:pt x="537" y="554"/>
                    </a:cubicBezTo>
                    <a:cubicBezTo>
                      <a:pt x="550" y="541"/>
                      <a:pt x="511" y="534"/>
                      <a:pt x="511" y="534"/>
                    </a:cubicBezTo>
                    <a:cubicBezTo>
                      <a:pt x="511" y="528"/>
                      <a:pt x="511" y="469"/>
                      <a:pt x="458" y="456"/>
                    </a:cubicBezTo>
                    <a:cubicBezTo>
                      <a:pt x="517" y="404"/>
                      <a:pt x="472" y="332"/>
                      <a:pt x="426" y="325"/>
                    </a:cubicBezTo>
                    <a:lnTo>
                      <a:pt x="426" y="325"/>
                    </a:lnTo>
                    <a:cubicBezTo>
                      <a:pt x="427" y="325"/>
                      <a:pt x="428" y="325"/>
                      <a:pt x="429" y="325"/>
                    </a:cubicBezTo>
                    <a:cubicBezTo>
                      <a:pt x="464" y="325"/>
                      <a:pt x="480" y="245"/>
                      <a:pt x="419" y="245"/>
                    </a:cubicBezTo>
                    <a:cubicBezTo>
                      <a:pt x="415" y="245"/>
                      <a:pt x="411" y="246"/>
                      <a:pt x="406" y="247"/>
                    </a:cubicBezTo>
                    <a:cubicBezTo>
                      <a:pt x="432" y="207"/>
                      <a:pt x="432" y="175"/>
                      <a:pt x="419" y="135"/>
                    </a:cubicBezTo>
                    <a:lnTo>
                      <a:pt x="412" y="122"/>
                    </a:lnTo>
                    <a:cubicBezTo>
                      <a:pt x="406" y="109"/>
                      <a:pt x="406" y="109"/>
                      <a:pt x="399" y="96"/>
                    </a:cubicBezTo>
                    <a:cubicBezTo>
                      <a:pt x="393" y="83"/>
                      <a:pt x="380" y="63"/>
                      <a:pt x="360" y="50"/>
                    </a:cubicBezTo>
                    <a:cubicBezTo>
                      <a:pt x="334" y="24"/>
                      <a:pt x="295" y="11"/>
                      <a:pt x="262" y="4"/>
                    </a:cubicBezTo>
                    <a:cubicBezTo>
                      <a:pt x="249" y="2"/>
                      <a:pt x="236"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16"/>
            <p:cNvSpPr/>
            <p:nvPr/>
          </p:nvSpPr>
          <p:spPr>
            <a:xfrm>
              <a:off x="526711" y="4515359"/>
              <a:ext cx="193293" cy="355150"/>
            </a:xfrm>
            <a:custGeom>
              <a:avLst/>
              <a:gdLst/>
              <a:ahLst/>
              <a:cxnLst/>
              <a:rect l="l" t="t" r="r" b="b"/>
              <a:pathLst>
                <a:path w="2023" h="3717" extrusionOk="0">
                  <a:moveTo>
                    <a:pt x="20" y="970"/>
                  </a:moveTo>
                  <a:cubicBezTo>
                    <a:pt x="20" y="972"/>
                    <a:pt x="20" y="973"/>
                    <a:pt x="20" y="975"/>
                  </a:cubicBezTo>
                  <a:cubicBezTo>
                    <a:pt x="20" y="973"/>
                    <a:pt x="20" y="971"/>
                    <a:pt x="20" y="970"/>
                  </a:cubicBezTo>
                  <a:close/>
                  <a:moveTo>
                    <a:pt x="917" y="2624"/>
                  </a:moveTo>
                  <a:cubicBezTo>
                    <a:pt x="917" y="2630"/>
                    <a:pt x="917" y="2637"/>
                    <a:pt x="910" y="2644"/>
                  </a:cubicBezTo>
                  <a:lnTo>
                    <a:pt x="903" y="2644"/>
                  </a:lnTo>
                  <a:cubicBezTo>
                    <a:pt x="903" y="2657"/>
                    <a:pt x="910" y="2670"/>
                    <a:pt x="890" y="2676"/>
                  </a:cubicBezTo>
                  <a:cubicBezTo>
                    <a:pt x="890" y="2644"/>
                    <a:pt x="897" y="2624"/>
                    <a:pt x="917" y="2624"/>
                  </a:cubicBezTo>
                  <a:close/>
                  <a:moveTo>
                    <a:pt x="799" y="2715"/>
                  </a:moveTo>
                  <a:cubicBezTo>
                    <a:pt x="799" y="2715"/>
                    <a:pt x="805" y="2715"/>
                    <a:pt x="805" y="2722"/>
                  </a:cubicBezTo>
                  <a:cubicBezTo>
                    <a:pt x="805" y="2722"/>
                    <a:pt x="805" y="2729"/>
                    <a:pt x="799" y="2735"/>
                  </a:cubicBezTo>
                  <a:cubicBezTo>
                    <a:pt x="799" y="2729"/>
                    <a:pt x="799" y="2722"/>
                    <a:pt x="799" y="2715"/>
                  </a:cubicBezTo>
                  <a:close/>
                  <a:moveTo>
                    <a:pt x="877" y="3095"/>
                  </a:moveTo>
                  <a:cubicBezTo>
                    <a:pt x="871" y="3101"/>
                    <a:pt x="871" y="3101"/>
                    <a:pt x="864" y="3108"/>
                  </a:cubicBezTo>
                  <a:cubicBezTo>
                    <a:pt x="864" y="3101"/>
                    <a:pt x="864" y="3101"/>
                    <a:pt x="864" y="3095"/>
                  </a:cubicBezTo>
                  <a:close/>
                  <a:moveTo>
                    <a:pt x="40" y="0"/>
                  </a:moveTo>
                  <a:lnTo>
                    <a:pt x="20" y="432"/>
                  </a:lnTo>
                  <a:cubicBezTo>
                    <a:pt x="20" y="445"/>
                    <a:pt x="20" y="452"/>
                    <a:pt x="14" y="465"/>
                  </a:cubicBezTo>
                  <a:cubicBezTo>
                    <a:pt x="7" y="639"/>
                    <a:pt x="14" y="820"/>
                    <a:pt x="20" y="970"/>
                  </a:cubicBezTo>
                  <a:lnTo>
                    <a:pt x="20" y="970"/>
                  </a:lnTo>
                  <a:cubicBezTo>
                    <a:pt x="23" y="957"/>
                    <a:pt x="45" y="942"/>
                    <a:pt x="62" y="942"/>
                  </a:cubicBezTo>
                  <a:cubicBezTo>
                    <a:pt x="70" y="942"/>
                    <a:pt x="77" y="946"/>
                    <a:pt x="79" y="956"/>
                  </a:cubicBezTo>
                  <a:cubicBezTo>
                    <a:pt x="73" y="982"/>
                    <a:pt x="14" y="969"/>
                    <a:pt x="1" y="988"/>
                  </a:cubicBezTo>
                  <a:cubicBezTo>
                    <a:pt x="46" y="1198"/>
                    <a:pt x="46" y="1420"/>
                    <a:pt x="66" y="1656"/>
                  </a:cubicBezTo>
                  <a:cubicBezTo>
                    <a:pt x="86" y="1885"/>
                    <a:pt x="131" y="2120"/>
                    <a:pt x="256" y="2329"/>
                  </a:cubicBezTo>
                  <a:cubicBezTo>
                    <a:pt x="203" y="2460"/>
                    <a:pt x="302" y="2696"/>
                    <a:pt x="308" y="2748"/>
                  </a:cubicBezTo>
                  <a:cubicBezTo>
                    <a:pt x="308" y="2814"/>
                    <a:pt x="354" y="2879"/>
                    <a:pt x="400" y="2938"/>
                  </a:cubicBezTo>
                  <a:cubicBezTo>
                    <a:pt x="413" y="2958"/>
                    <a:pt x="432" y="2984"/>
                    <a:pt x="452" y="3003"/>
                  </a:cubicBezTo>
                  <a:cubicBezTo>
                    <a:pt x="465" y="3043"/>
                    <a:pt x="478" y="3082"/>
                    <a:pt x="491" y="3121"/>
                  </a:cubicBezTo>
                  <a:lnTo>
                    <a:pt x="472" y="3121"/>
                  </a:lnTo>
                  <a:cubicBezTo>
                    <a:pt x="498" y="3147"/>
                    <a:pt x="491" y="3160"/>
                    <a:pt x="504" y="3167"/>
                  </a:cubicBezTo>
                  <a:cubicBezTo>
                    <a:pt x="511" y="3180"/>
                    <a:pt x="517" y="3200"/>
                    <a:pt x="531" y="3219"/>
                  </a:cubicBezTo>
                  <a:cubicBezTo>
                    <a:pt x="531" y="3298"/>
                    <a:pt x="570" y="3363"/>
                    <a:pt x="602" y="3422"/>
                  </a:cubicBezTo>
                  <a:cubicBezTo>
                    <a:pt x="616" y="3442"/>
                    <a:pt x="622" y="3455"/>
                    <a:pt x="629" y="3468"/>
                  </a:cubicBezTo>
                  <a:cubicBezTo>
                    <a:pt x="642" y="3494"/>
                    <a:pt x="655" y="3514"/>
                    <a:pt x="661" y="3540"/>
                  </a:cubicBezTo>
                  <a:cubicBezTo>
                    <a:pt x="661" y="3553"/>
                    <a:pt x="661" y="3573"/>
                    <a:pt x="648" y="3579"/>
                  </a:cubicBezTo>
                  <a:lnTo>
                    <a:pt x="674" y="3566"/>
                  </a:lnTo>
                  <a:cubicBezTo>
                    <a:pt x="674" y="3573"/>
                    <a:pt x="681" y="3573"/>
                    <a:pt x="681" y="3573"/>
                  </a:cubicBezTo>
                  <a:lnTo>
                    <a:pt x="903" y="3677"/>
                  </a:lnTo>
                  <a:cubicBezTo>
                    <a:pt x="910" y="3671"/>
                    <a:pt x="917" y="3664"/>
                    <a:pt x="923" y="3651"/>
                  </a:cubicBezTo>
                  <a:cubicBezTo>
                    <a:pt x="926" y="3648"/>
                    <a:pt x="928" y="3647"/>
                    <a:pt x="929" y="3647"/>
                  </a:cubicBezTo>
                  <a:lnTo>
                    <a:pt x="929" y="3647"/>
                  </a:lnTo>
                  <a:cubicBezTo>
                    <a:pt x="934" y="3647"/>
                    <a:pt x="914" y="3686"/>
                    <a:pt x="936" y="3697"/>
                  </a:cubicBezTo>
                  <a:cubicBezTo>
                    <a:pt x="939" y="3694"/>
                    <a:pt x="942" y="3692"/>
                    <a:pt x="944" y="3692"/>
                  </a:cubicBezTo>
                  <a:cubicBezTo>
                    <a:pt x="953" y="3692"/>
                    <a:pt x="959" y="3706"/>
                    <a:pt x="969" y="3716"/>
                  </a:cubicBezTo>
                  <a:cubicBezTo>
                    <a:pt x="1015" y="3658"/>
                    <a:pt x="1034" y="3638"/>
                    <a:pt x="1028" y="3573"/>
                  </a:cubicBezTo>
                  <a:lnTo>
                    <a:pt x="1028" y="3573"/>
                  </a:lnTo>
                  <a:cubicBezTo>
                    <a:pt x="1032" y="3588"/>
                    <a:pt x="1040" y="3594"/>
                    <a:pt x="1050" y="3594"/>
                  </a:cubicBezTo>
                  <a:cubicBezTo>
                    <a:pt x="1072" y="3594"/>
                    <a:pt x="1098" y="3562"/>
                    <a:pt x="1080" y="3553"/>
                  </a:cubicBezTo>
                  <a:lnTo>
                    <a:pt x="1080" y="3553"/>
                  </a:lnTo>
                  <a:cubicBezTo>
                    <a:pt x="1078" y="3558"/>
                    <a:pt x="1068" y="3560"/>
                    <a:pt x="1057" y="3560"/>
                  </a:cubicBezTo>
                  <a:cubicBezTo>
                    <a:pt x="1038" y="3560"/>
                    <a:pt x="1015" y="3552"/>
                    <a:pt x="1028" y="3540"/>
                  </a:cubicBezTo>
                  <a:lnTo>
                    <a:pt x="1028" y="3540"/>
                  </a:lnTo>
                  <a:cubicBezTo>
                    <a:pt x="1031" y="3541"/>
                    <a:pt x="1034" y="3542"/>
                    <a:pt x="1036" y="3542"/>
                  </a:cubicBezTo>
                  <a:cubicBezTo>
                    <a:pt x="1053" y="3542"/>
                    <a:pt x="1060" y="3519"/>
                    <a:pt x="1078" y="3519"/>
                  </a:cubicBezTo>
                  <a:cubicBezTo>
                    <a:pt x="1087" y="3519"/>
                    <a:pt x="1097" y="3524"/>
                    <a:pt x="1113" y="3540"/>
                  </a:cubicBezTo>
                  <a:cubicBezTo>
                    <a:pt x="1198" y="3461"/>
                    <a:pt x="1250" y="3304"/>
                    <a:pt x="1316" y="3187"/>
                  </a:cubicBezTo>
                  <a:cubicBezTo>
                    <a:pt x="1361" y="3108"/>
                    <a:pt x="1524" y="2984"/>
                    <a:pt x="1473" y="2912"/>
                  </a:cubicBezTo>
                  <a:lnTo>
                    <a:pt x="1473" y="2912"/>
                  </a:lnTo>
                  <a:cubicBezTo>
                    <a:pt x="1475" y="2916"/>
                    <a:pt x="1460" y="2921"/>
                    <a:pt x="1447" y="2921"/>
                  </a:cubicBezTo>
                  <a:cubicBezTo>
                    <a:pt x="1436" y="2921"/>
                    <a:pt x="1427" y="2917"/>
                    <a:pt x="1433" y="2905"/>
                  </a:cubicBezTo>
                  <a:lnTo>
                    <a:pt x="1433" y="2905"/>
                  </a:lnTo>
                  <a:cubicBezTo>
                    <a:pt x="1437" y="2905"/>
                    <a:pt x="1456" y="2910"/>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9" y="2913"/>
                    <a:pt x="1485" y="2914"/>
                    <a:pt x="1490" y="2914"/>
                  </a:cubicBezTo>
                  <a:cubicBezTo>
                    <a:pt x="1494" y="2914"/>
                    <a:pt x="1497" y="2913"/>
                    <a:pt x="1499" y="2912"/>
                  </a:cubicBezTo>
                  <a:cubicBezTo>
                    <a:pt x="1577" y="2866"/>
                    <a:pt x="1623" y="2768"/>
                    <a:pt x="1656" y="2676"/>
                  </a:cubicBezTo>
                  <a:cubicBezTo>
                    <a:pt x="1695" y="2578"/>
                    <a:pt x="1721" y="2486"/>
                    <a:pt x="1780" y="2441"/>
                  </a:cubicBezTo>
                  <a:cubicBezTo>
                    <a:pt x="1760" y="2428"/>
                    <a:pt x="1728" y="2421"/>
                    <a:pt x="1734" y="2401"/>
                  </a:cubicBezTo>
                  <a:lnTo>
                    <a:pt x="1734" y="2401"/>
                  </a:lnTo>
                  <a:cubicBezTo>
                    <a:pt x="1736" y="2402"/>
                    <a:pt x="1738" y="2402"/>
                    <a:pt x="1739" y="2402"/>
                  </a:cubicBezTo>
                  <a:cubicBezTo>
                    <a:pt x="1808" y="2402"/>
                    <a:pt x="1851" y="2270"/>
                    <a:pt x="1787" y="2264"/>
                  </a:cubicBezTo>
                  <a:cubicBezTo>
                    <a:pt x="1837" y="2258"/>
                    <a:pt x="1785" y="2192"/>
                    <a:pt x="1843" y="2192"/>
                  </a:cubicBezTo>
                  <a:cubicBezTo>
                    <a:pt x="1846" y="2192"/>
                    <a:pt x="1849" y="2192"/>
                    <a:pt x="1852" y="2192"/>
                  </a:cubicBezTo>
                  <a:cubicBezTo>
                    <a:pt x="1852" y="2218"/>
                    <a:pt x="1819" y="2212"/>
                    <a:pt x="1839" y="2231"/>
                  </a:cubicBezTo>
                  <a:cubicBezTo>
                    <a:pt x="1911" y="2159"/>
                    <a:pt x="1878" y="2179"/>
                    <a:pt x="1891" y="2074"/>
                  </a:cubicBezTo>
                  <a:lnTo>
                    <a:pt x="1891" y="2074"/>
                  </a:lnTo>
                  <a:cubicBezTo>
                    <a:pt x="1906" y="2079"/>
                    <a:pt x="1910" y="2092"/>
                    <a:pt x="1916" y="2092"/>
                  </a:cubicBezTo>
                  <a:cubicBezTo>
                    <a:pt x="1918" y="2092"/>
                    <a:pt x="1921" y="2091"/>
                    <a:pt x="1924" y="2087"/>
                  </a:cubicBezTo>
                  <a:cubicBezTo>
                    <a:pt x="1902" y="2049"/>
                    <a:pt x="1908" y="1953"/>
                    <a:pt x="1934" y="1953"/>
                  </a:cubicBezTo>
                  <a:cubicBezTo>
                    <a:pt x="1939" y="1953"/>
                    <a:pt x="1944" y="1956"/>
                    <a:pt x="1950" y="1963"/>
                  </a:cubicBezTo>
                  <a:cubicBezTo>
                    <a:pt x="1937" y="1898"/>
                    <a:pt x="1976" y="1878"/>
                    <a:pt x="1937" y="1832"/>
                  </a:cubicBezTo>
                  <a:cubicBezTo>
                    <a:pt x="2016" y="1819"/>
                    <a:pt x="2022" y="1767"/>
                    <a:pt x="2009" y="1714"/>
                  </a:cubicBezTo>
                  <a:cubicBezTo>
                    <a:pt x="1989" y="1656"/>
                    <a:pt x="1957" y="1590"/>
                    <a:pt x="1950" y="1518"/>
                  </a:cubicBezTo>
                  <a:cubicBezTo>
                    <a:pt x="1950" y="1479"/>
                    <a:pt x="1950" y="1433"/>
                    <a:pt x="1950" y="1387"/>
                  </a:cubicBezTo>
                  <a:cubicBezTo>
                    <a:pt x="1950" y="1342"/>
                    <a:pt x="1950" y="1296"/>
                    <a:pt x="1950" y="1250"/>
                  </a:cubicBezTo>
                  <a:lnTo>
                    <a:pt x="1944" y="1119"/>
                  </a:lnTo>
                  <a:lnTo>
                    <a:pt x="1787" y="1198"/>
                  </a:lnTo>
                  <a:cubicBezTo>
                    <a:pt x="1741" y="1224"/>
                    <a:pt x="1695" y="1250"/>
                    <a:pt x="1662" y="1276"/>
                  </a:cubicBezTo>
                  <a:cubicBezTo>
                    <a:pt x="1636" y="1302"/>
                    <a:pt x="1623" y="1335"/>
                    <a:pt x="1636" y="1368"/>
                  </a:cubicBezTo>
                  <a:cubicBezTo>
                    <a:pt x="1629" y="1364"/>
                    <a:pt x="1624" y="1363"/>
                    <a:pt x="1618" y="1363"/>
                  </a:cubicBezTo>
                  <a:cubicBezTo>
                    <a:pt x="1574" y="1363"/>
                    <a:pt x="1575" y="1465"/>
                    <a:pt x="1552" y="1465"/>
                  </a:cubicBezTo>
                  <a:cubicBezTo>
                    <a:pt x="1546" y="1465"/>
                    <a:pt x="1537" y="1456"/>
                    <a:pt x="1525" y="1433"/>
                  </a:cubicBezTo>
                  <a:cubicBezTo>
                    <a:pt x="1460" y="1551"/>
                    <a:pt x="1388" y="1649"/>
                    <a:pt x="1322" y="1734"/>
                  </a:cubicBezTo>
                  <a:cubicBezTo>
                    <a:pt x="1263" y="1826"/>
                    <a:pt x="1211" y="1911"/>
                    <a:pt x="1191" y="2002"/>
                  </a:cubicBezTo>
                  <a:cubicBezTo>
                    <a:pt x="1087" y="2029"/>
                    <a:pt x="1028" y="2166"/>
                    <a:pt x="988" y="2303"/>
                  </a:cubicBezTo>
                  <a:cubicBezTo>
                    <a:pt x="962" y="2415"/>
                    <a:pt x="949" y="2526"/>
                    <a:pt x="923" y="2611"/>
                  </a:cubicBezTo>
                  <a:cubicBezTo>
                    <a:pt x="903" y="2572"/>
                    <a:pt x="910" y="2545"/>
                    <a:pt x="858" y="2519"/>
                  </a:cubicBezTo>
                  <a:cubicBezTo>
                    <a:pt x="897" y="2480"/>
                    <a:pt x="877" y="2310"/>
                    <a:pt x="779" y="2290"/>
                  </a:cubicBezTo>
                  <a:cubicBezTo>
                    <a:pt x="890" y="2258"/>
                    <a:pt x="746" y="2238"/>
                    <a:pt x="818" y="2205"/>
                  </a:cubicBezTo>
                  <a:cubicBezTo>
                    <a:pt x="753" y="2205"/>
                    <a:pt x="746" y="2127"/>
                    <a:pt x="760" y="2087"/>
                  </a:cubicBezTo>
                  <a:lnTo>
                    <a:pt x="760" y="2087"/>
                  </a:lnTo>
                  <a:cubicBezTo>
                    <a:pt x="754" y="2093"/>
                    <a:pt x="745" y="2097"/>
                    <a:pt x="736" y="2097"/>
                  </a:cubicBezTo>
                  <a:cubicBezTo>
                    <a:pt x="726" y="2097"/>
                    <a:pt x="714" y="2092"/>
                    <a:pt x="707" y="2081"/>
                  </a:cubicBezTo>
                  <a:cubicBezTo>
                    <a:pt x="766" y="2061"/>
                    <a:pt x="818" y="1963"/>
                    <a:pt x="733" y="1963"/>
                  </a:cubicBezTo>
                  <a:cubicBezTo>
                    <a:pt x="733" y="1989"/>
                    <a:pt x="773" y="1989"/>
                    <a:pt x="746" y="2002"/>
                  </a:cubicBezTo>
                  <a:cubicBezTo>
                    <a:pt x="742" y="2003"/>
                    <a:pt x="738" y="2003"/>
                    <a:pt x="735" y="2003"/>
                  </a:cubicBezTo>
                  <a:cubicBezTo>
                    <a:pt x="688" y="2003"/>
                    <a:pt x="724" y="1968"/>
                    <a:pt x="678" y="1968"/>
                  </a:cubicBezTo>
                  <a:cubicBezTo>
                    <a:pt x="672" y="1968"/>
                    <a:pt x="664" y="1968"/>
                    <a:pt x="655" y="1970"/>
                  </a:cubicBezTo>
                  <a:lnTo>
                    <a:pt x="766" y="1943"/>
                  </a:lnTo>
                  <a:cubicBezTo>
                    <a:pt x="720" y="1839"/>
                    <a:pt x="629" y="1800"/>
                    <a:pt x="701" y="1708"/>
                  </a:cubicBezTo>
                  <a:cubicBezTo>
                    <a:pt x="570" y="1629"/>
                    <a:pt x="688" y="1453"/>
                    <a:pt x="589" y="1368"/>
                  </a:cubicBezTo>
                  <a:cubicBezTo>
                    <a:pt x="585" y="1363"/>
                    <a:pt x="581" y="1361"/>
                    <a:pt x="577" y="1361"/>
                  </a:cubicBezTo>
                  <a:cubicBezTo>
                    <a:pt x="563" y="1361"/>
                    <a:pt x="553" y="1384"/>
                    <a:pt x="542" y="1384"/>
                  </a:cubicBezTo>
                  <a:cubicBezTo>
                    <a:pt x="538" y="1384"/>
                    <a:pt x="535" y="1381"/>
                    <a:pt x="531" y="1374"/>
                  </a:cubicBezTo>
                  <a:cubicBezTo>
                    <a:pt x="531" y="1368"/>
                    <a:pt x="576" y="1335"/>
                    <a:pt x="576" y="1328"/>
                  </a:cubicBezTo>
                  <a:cubicBezTo>
                    <a:pt x="583" y="1309"/>
                    <a:pt x="544" y="1289"/>
                    <a:pt x="544" y="1289"/>
                  </a:cubicBezTo>
                  <a:cubicBezTo>
                    <a:pt x="537" y="1276"/>
                    <a:pt x="524" y="1171"/>
                    <a:pt x="459" y="1132"/>
                  </a:cubicBezTo>
                  <a:cubicBezTo>
                    <a:pt x="504" y="1047"/>
                    <a:pt x="439" y="910"/>
                    <a:pt x="380" y="890"/>
                  </a:cubicBezTo>
                  <a:lnTo>
                    <a:pt x="380" y="890"/>
                  </a:lnTo>
                  <a:cubicBezTo>
                    <a:pt x="382" y="891"/>
                    <a:pt x="384" y="891"/>
                    <a:pt x="385" y="891"/>
                  </a:cubicBezTo>
                  <a:cubicBezTo>
                    <a:pt x="425" y="891"/>
                    <a:pt x="416" y="746"/>
                    <a:pt x="334" y="740"/>
                  </a:cubicBezTo>
                  <a:cubicBezTo>
                    <a:pt x="347" y="687"/>
                    <a:pt x="341" y="628"/>
                    <a:pt x="321" y="570"/>
                  </a:cubicBezTo>
                  <a:cubicBezTo>
                    <a:pt x="295" y="504"/>
                    <a:pt x="262" y="445"/>
                    <a:pt x="236" y="386"/>
                  </a:cubicBezTo>
                  <a:lnTo>
                    <a:pt x="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971"/>
        <p:cNvGrpSpPr/>
        <p:nvPr/>
      </p:nvGrpSpPr>
      <p:grpSpPr>
        <a:xfrm>
          <a:off x="0" y="0"/>
          <a:ext cx="0" cy="0"/>
          <a:chOff x="0" y="0"/>
          <a:chExt cx="0" cy="0"/>
        </a:xfrm>
      </p:grpSpPr>
      <p:sp>
        <p:nvSpPr>
          <p:cNvPr id="972" name="Google Shape;972;p18"/>
          <p:cNvSpPr txBox="1">
            <a:spLocks noGrp="1"/>
          </p:cNvSpPr>
          <p:nvPr>
            <p:ph type="title"/>
          </p:nvPr>
        </p:nvSpPr>
        <p:spPr>
          <a:xfrm>
            <a:off x="1747050" y="2478925"/>
            <a:ext cx="56499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Font typeface="Paytone One"/>
              <a:buNone/>
              <a:defRPr sz="3000">
                <a:latin typeface="Paytone One"/>
                <a:ea typeface="Paytone One"/>
                <a:cs typeface="Paytone One"/>
                <a:sym typeface="Paytone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73" name="Google Shape;973;p18"/>
          <p:cNvSpPr txBox="1">
            <a:spLocks noGrp="1"/>
          </p:cNvSpPr>
          <p:nvPr>
            <p:ph type="subTitle" idx="1"/>
          </p:nvPr>
        </p:nvSpPr>
        <p:spPr>
          <a:xfrm>
            <a:off x="1747050" y="1137025"/>
            <a:ext cx="5649900" cy="13419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1400"/>
              <a:buFont typeface="Lato"/>
              <a:buNone/>
              <a:defRPr sz="2500">
                <a:solidFill>
                  <a:schemeClr val="dk1"/>
                </a:solidFill>
                <a:latin typeface="Lato"/>
                <a:ea typeface="Lato"/>
                <a:cs typeface="Lato"/>
                <a:sym typeface="Lato"/>
              </a:defRPr>
            </a:lvl1pPr>
            <a:lvl2pPr lvl="1">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grpSp>
        <p:nvGrpSpPr>
          <p:cNvPr id="974" name="Google Shape;974;p18"/>
          <p:cNvGrpSpPr/>
          <p:nvPr/>
        </p:nvGrpSpPr>
        <p:grpSpPr>
          <a:xfrm>
            <a:off x="4800275" y="1714669"/>
            <a:ext cx="4998440" cy="4315235"/>
            <a:chOff x="4146947" y="142461"/>
            <a:chExt cx="4998440" cy="4315235"/>
          </a:xfrm>
        </p:grpSpPr>
        <p:sp>
          <p:nvSpPr>
            <p:cNvPr id="975" name="Google Shape;975;p18"/>
            <p:cNvSpPr/>
            <p:nvPr/>
          </p:nvSpPr>
          <p:spPr>
            <a:xfrm>
              <a:off x="4146947" y="142461"/>
              <a:ext cx="4998440" cy="4315235"/>
            </a:xfrm>
            <a:custGeom>
              <a:avLst/>
              <a:gdLst/>
              <a:ahLst/>
              <a:cxnLst/>
              <a:rect l="l" t="t" r="r" b="b"/>
              <a:pathLst>
                <a:path w="52274" h="45129" extrusionOk="0">
                  <a:moveTo>
                    <a:pt x="37632" y="0"/>
                  </a:moveTo>
                  <a:lnTo>
                    <a:pt x="34904" y="14269"/>
                  </a:lnTo>
                  <a:lnTo>
                    <a:pt x="32967" y="13615"/>
                  </a:lnTo>
                  <a:lnTo>
                    <a:pt x="32627" y="6699"/>
                  </a:lnTo>
                  <a:lnTo>
                    <a:pt x="30468" y="5666"/>
                  </a:lnTo>
                  <a:lnTo>
                    <a:pt x="27570" y="16788"/>
                  </a:lnTo>
                  <a:cubicBezTo>
                    <a:pt x="27570" y="16788"/>
                    <a:pt x="24436" y="18849"/>
                    <a:pt x="22303" y="19320"/>
                  </a:cubicBezTo>
                  <a:cubicBezTo>
                    <a:pt x="20164" y="19797"/>
                    <a:pt x="7223" y="21721"/>
                    <a:pt x="7223" y="21721"/>
                  </a:cubicBezTo>
                  <a:lnTo>
                    <a:pt x="1" y="23605"/>
                  </a:lnTo>
                  <a:lnTo>
                    <a:pt x="5025" y="27039"/>
                  </a:lnTo>
                  <a:lnTo>
                    <a:pt x="2768" y="30598"/>
                  </a:lnTo>
                  <a:lnTo>
                    <a:pt x="5522" y="45129"/>
                  </a:lnTo>
                  <a:lnTo>
                    <a:pt x="52273" y="45129"/>
                  </a:lnTo>
                  <a:lnTo>
                    <a:pt x="52162" y="18849"/>
                  </a:lnTo>
                  <a:lnTo>
                    <a:pt x="47799" y="10121"/>
                  </a:lnTo>
                  <a:lnTo>
                    <a:pt x="45790" y="10121"/>
                  </a:lnTo>
                  <a:lnTo>
                    <a:pt x="44377" y="15551"/>
                  </a:lnTo>
                  <a:lnTo>
                    <a:pt x="40746" y="870"/>
                  </a:lnTo>
                  <a:lnTo>
                    <a:pt x="37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8"/>
            <p:cNvSpPr/>
            <p:nvPr/>
          </p:nvSpPr>
          <p:spPr>
            <a:xfrm>
              <a:off x="8390184" y="1110232"/>
              <a:ext cx="135302" cy="519312"/>
            </a:xfrm>
            <a:custGeom>
              <a:avLst/>
              <a:gdLst/>
              <a:ahLst/>
              <a:cxnLst/>
              <a:rect l="l" t="t" r="r" b="b"/>
              <a:pathLst>
                <a:path w="1415" h="5431" fill="none" extrusionOk="0">
                  <a:moveTo>
                    <a:pt x="1414" y="0"/>
                  </a:moveTo>
                  <a:lnTo>
                    <a:pt x="1" y="5430"/>
                  </a:lnTo>
                </a:path>
              </a:pathLst>
            </a:custGeom>
            <a:noFill/>
            <a:ln w="2775"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8"/>
            <p:cNvSpPr/>
            <p:nvPr/>
          </p:nvSpPr>
          <p:spPr>
            <a:xfrm>
              <a:off x="6678680" y="718994"/>
              <a:ext cx="381715" cy="1249945"/>
            </a:xfrm>
            <a:custGeom>
              <a:avLst/>
              <a:gdLst/>
              <a:ahLst/>
              <a:cxnLst/>
              <a:rect l="l" t="t" r="r" b="b"/>
              <a:pathLst>
                <a:path w="3992" h="13072" fill="none" extrusionOk="0">
                  <a:moveTo>
                    <a:pt x="3991" y="0"/>
                  </a:moveTo>
                  <a:lnTo>
                    <a:pt x="2519" y="10762"/>
                  </a:lnTo>
                  <a:lnTo>
                    <a:pt x="0" y="13072"/>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8"/>
            <p:cNvSpPr/>
            <p:nvPr/>
          </p:nvSpPr>
          <p:spPr>
            <a:xfrm>
              <a:off x="7060300" y="789657"/>
              <a:ext cx="206444" cy="1112347"/>
            </a:xfrm>
            <a:custGeom>
              <a:avLst/>
              <a:gdLst/>
              <a:ahLst/>
              <a:cxnLst/>
              <a:rect l="l" t="t" r="r" b="b"/>
              <a:pathLst>
                <a:path w="2159" h="11633" fill="none" extrusionOk="0">
                  <a:moveTo>
                    <a:pt x="2159" y="0"/>
                  </a:moveTo>
                  <a:lnTo>
                    <a:pt x="772" y="6589"/>
                  </a:lnTo>
                  <a:lnTo>
                    <a:pt x="0" y="7328"/>
                  </a:lnTo>
                  <a:lnTo>
                    <a:pt x="582" y="11633"/>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8"/>
            <p:cNvSpPr/>
            <p:nvPr/>
          </p:nvSpPr>
          <p:spPr>
            <a:xfrm>
              <a:off x="7583246" y="149098"/>
              <a:ext cx="162076" cy="1700984"/>
            </a:xfrm>
            <a:custGeom>
              <a:avLst/>
              <a:gdLst/>
              <a:ahLst/>
              <a:cxnLst/>
              <a:rect l="l" t="t" r="r" b="b"/>
              <a:pathLst>
                <a:path w="1695" h="17789" fill="none" extrusionOk="0">
                  <a:moveTo>
                    <a:pt x="1695" y="0"/>
                  </a:moveTo>
                  <a:lnTo>
                    <a:pt x="0" y="14027"/>
                  </a:lnTo>
                  <a:lnTo>
                    <a:pt x="1518" y="15793"/>
                  </a:lnTo>
                  <a:lnTo>
                    <a:pt x="0" y="17789"/>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8"/>
            <p:cNvSpPr/>
            <p:nvPr/>
          </p:nvSpPr>
          <p:spPr>
            <a:xfrm>
              <a:off x="7792846" y="198438"/>
              <a:ext cx="63874" cy="1658529"/>
            </a:xfrm>
            <a:custGeom>
              <a:avLst/>
              <a:gdLst/>
              <a:ahLst/>
              <a:cxnLst/>
              <a:rect l="l" t="t" r="r" b="b"/>
              <a:pathLst>
                <a:path w="668" h="17345" fill="none" extrusionOk="0">
                  <a:moveTo>
                    <a:pt x="667" y="1"/>
                  </a:moveTo>
                  <a:lnTo>
                    <a:pt x="0" y="17345"/>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8"/>
            <p:cNvSpPr/>
            <p:nvPr/>
          </p:nvSpPr>
          <p:spPr>
            <a:xfrm>
              <a:off x="7943543" y="232287"/>
              <a:ext cx="159685" cy="1329405"/>
            </a:xfrm>
            <a:custGeom>
              <a:avLst/>
              <a:gdLst/>
              <a:ahLst/>
              <a:cxnLst/>
              <a:rect l="l" t="t" r="r" b="b"/>
              <a:pathLst>
                <a:path w="1670" h="13903" fill="none" extrusionOk="0">
                  <a:moveTo>
                    <a:pt x="1041" y="0"/>
                  </a:moveTo>
                  <a:lnTo>
                    <a:pt x="1" y="6582"/>
                  </a:lnTo>
                  <a:lnTo>
                    <a:pt x="1041" y="8283"/>
                  </a:lnTo>
                  <a:lnTo>
                    <a:pt x="1669" y="13903"/>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8"/>
            <p:cNvSpPr/>
            <p:nvPr/>
          </p:nvSpPr>
          <p:spPr>
            <a:xfrm>
              <a:off x="8571002" y="1116869"/>
              <a:ext cx="204053" cy="932199"/>
            </a:xfrm>
            <a:custGeom>
              <a:avLst/>
              <a:gdLst/>
              <a:ahLst/>
              <a:cxnLst/>
              <a:rect l="l" t="t" r="r" b="b"/>
              <a:pathLst>
                <a:path w="2134" h="9749" fill="none" extrusionOk="0">
                  <a:moveTo>
                    <a:pt x="1" y="0"/>
                  </a:moveTo>
                  <a:lnTo>
                    <a:pt x="1" y="2715"/>
                  </a:lnTo>
                  <a:lnTo>
                    <a:pt x="668" y="3121"/>
                  </a:lnTo>
                  <a:lnTo>
                    <a:pt x="2133" y="9748"/>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8"/>
            <p:cNvSpPr/>
            <p:nvPr/>
          </p:nvSpPr>
          <p:spPr>
            <a:xfrm>
              <a:off x="8634781" y="1116869"/>
              <a:ext cx="172212" cy="915848"/>
            </a:xfrm>
            <a:custGeom>
              <a:avLst/>
              <a:gdLst/>
              <a:ahLst/>
              <a:cxnLst/>
              <a:rect l="l" t="t" r="r" b="b"/>
              <a:pathLst>
                <a:path w="1801" h="9578" fill="none" extrusionOk="0">
                  <a:moveTo>
                    <a:pt x="1" y="0"/>
                  </a:moveTo>
                  <a:lnTo>
                    <a:pt x="1800" y="9578"/>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8"/>
            <p:cNvSpPr/>
            <p:nvPr/>
          </p:nvSpPr>
          <p:spPr>
            <a:xfrm>
              <a:off x="8673029" y="1116869"/>
              <a:ext cx="461749" cy="834571"/>
            </a:xfrm>
            <a:custGeom>
              <a:avLst/>
              <a:gdLst/>
              <a:ahLst/>
              <a:cxnLst/>
              <a:rect l="l" t="t" r="r" b="b"/>
              <a:pathLst>
                <a:path w="4829" h="8728" fill="none" extrusionOk="0">
                  <a:moveTo>
                    <a:pt x="0" y="0"/>
                  </a:moveTo>
                  <a:lnTo>
                    <a:pt x="1400" y="5430"/>
                  </a:lnTo>
                  <a:lnTo>
                    <a:pt x="2879" y="4874"/>
                  </a:lnTo>
                  <a:lnTo>
                    <a:pt x="4828" y="8728"/>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18"/>
          <p:cNvGrpSpPr/>
          <p:nvPr/>
        </p:nvGrpSpPr>
        <p:grpSpPr>
          <a:xfrm>
            <a:off x="0" y="2702964"/>
            <a:ext cx="2742266" cy="4059126"/>
            <a:chOff x="6925" y="1478949"/>
            <a:chExt cx="2646208" cy="3916941"/>
          </a:xfrm>
        </p:grpSpPr>
        <p:sp>
          <p:nvSpPr>
            <p:cNvPr id="986" name="Google Shape;986;p18"/>
            <p:cNvSpPr/>
            <p:nvPr/>
          </p:nvSpPr>
          <p:spPr>
            <a:xfrm>
              <a:off x="6925" y="1818172"/>
              <a:ext cx="2646208" cy="3577718"/>
            </a:xfrm>
            <a:custGeom>
              <a:avLst/>
              <a:gdLst/>
              <a:ahLst/>
              <a:cxnLst/>
              <a:rect l="l" t="t" r="r" b="b"/>
              <a:pathLst>
                <a:path w="60773" h="37416" extrusionOk="0">
                  <a:moveTo>
                    <a:pt x="12320" y="1"/>
                  </a:moveTo>
                  <a:lnTo>
                    <a:pt x="9055" y="10782"/>
                  </a:lnTo>
                  <a:lnTo>
                    <a:pt x="7459" y="10213"/>
                  </a:lnTo>
                  <a:lnTo>
                    <a:pt x="6288" y="4855"/>
                  </a:lnTo>
                  <a:lnTo>
                    <a:pt x="5032" y="4979"/>
                  </a:lnTo>
                  <a:lnTo>
                    <a:pt x="2140" y="9892"/>
                  </a:lnTo>
                  <a:lnTo>
                    <a:pt x="1" y="10658"/>
                  </a:lnTo>
                  <a:lnTo>
                    <a:pt x="1" y="37416"/>
                  </a:lnTo>
                  <a:lnTo>
                    <a:pt x="60772" y="37416"/>
                  </a:lnTo>
                  <a:lnTo>
                    <a:pt x="48394" y="19326"/>
                  </a:lnTo>
                  <a:lnTo>
                    <a:pt x="51567" y="13994"/>
                  </a:lnTo>
                  <a:lnTo>
                    <a:pt x="27465" y="13994"/>
                  </a:lnTo>
                  <a:lnTo>
                    <a:pt x="26942" y="11908"/>
                  </a:lnTo>
                  <a:lnTo>
                    <a:pt x="24135" y="11698"/>
                  </a:lnTo>
                  <a:lnTo>
                    <a:pt x="18744" y="1158"/>
                  </a:lnTo>
                  <a:lnTo>
                    <a:pt x="123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8"/>
            <p:cNvSpPr/>
            <p:nvPr/>
          </p:nvSpPr>
          <p:spPr>
            <a:xfrm>
              <a:off x="492860" y="1844746"/>
              <a:ext cx="365982" cy="150429"/>
            </a:xfrm>
            <a:custGeom>
              <a:avLst/>
              <a:gdLst/>
              <a:ahLst/>
              <a:cxnLst/>
              <a:rect l="l" t="t" r="r" b="b"/>
              <a:pathLst>
                <a:path w="4221" h="1735" extrusionOk="0">
                  <a:moveTo>
                    <a:pt x="3985" y="223"/>
                  </a:moveTo>
                  <a:cubicBezTo>
                    <a:pt x="3991" y="230"/>
                    <a:pt x="3998" y="230"/>
                    <a:pt x="4004" y="237"/>
                  </a:cubicBezTo>
                  <a:cubicBezTo>
                    <a:pt x="4031" y="256"/>
                    <a:pt x="4044" y="295"/>
                    <a:pt x="4044" y="328"/>
                  </a:cubicBezTo>
                  <a:cubicBezTo>
                    <a:pt x="4044" y="328"/>
                    <a:pt x="4031" y="322"/>
                    <a:pt x="4024" y="322"/>
                  </a:cubicBezTo>
                  <a:cubicBezTo>
                    <a:pt x="4024" y="322"/>
                    <a:pt x="4024" y="315"/>
                    <a:pt x="4024" y="315"/>
                  </a:cubicBezTo>
                  <a:cubicBezTo>
                    <a:pt x="4024" y="282"/>
                    <a:pt x="4011" y="250"/>
                    <a:pt x="3985" y="223"/>
                  </a:cubicBezTo>
                  <a:close/>
                  <a:moveTo>
                    <a:pt x="4024" y="361"/>
                  </a:moveTo>
                  <a:cubicBezTo>
                    <a:pt x="4031" y="361"/>
                    <a:pt x="4037" y="367"/>
                    <a:pt x="4050" y="374"/>
                  </a:cubicBezTo>
                  <a:cubicBezTo>
                    <a:pt x="4037" y="387"/>
                    <a:pt x="4031" y="400"/>
                    <a:pt x="4024" y="413"/>
                  </a:cubicBezTo>
                  <a:cubicBezTo>
                    <a:pt x="4024" y="394"/>
                    <a:pt x="4024" y="380"/>
                    <a:pt x="4024" y="361"/>
                  </a:cubicBezTo>
                  <a:close/>
                  <a:moveTo>
                    <a:pt x="4037" y="642"/>
                  </a:moveTo>
                  <a:lnTo>
                    <a:pt x="4037" y="642"/>
                  </a:lnTo>
                  <a:cubicBezTo>
                    <a:pt x="4044" y="675"/>
                    <a:pt x="4050" y="701"/>
                    <a:pt x="4044" y="721"/>
                  </a:cubicBezTo>
                  <a:cubicBezTo>
                    <a:pt x="4044" y="694"/>
                    <a:pt x="4037" y="668"/>
                    <a:pt x="4037" y="642"/>
                  </a:cubicBezTo>
                  <a:close/>
                  <a:moveTo>
                    <a:pt x="4018" y="766"/>
                  </a:moveTo>
                  <a:lnTo>
                    <a:pt x="4018" y="766"/>
                  </a:lnTo>
                  <a:cubicBezTo>
                    <a:pt x="4018" y="766"/>
                    <a:pt x="4017" y="766"/>
                    <a:pt x="4017" y="766"/>
                  </a:cubicBezTo>
                  <a:lnTo>
                    <a:pt x="4017" y="766"/>
                  </a:lnTo>
                  <a:cubicBezTo>
                    <a:pt x="4018" y="766"/>
                    <a:pt x="4018" y="766"/>
                    <a:pt x="4018" y="766"/>
                  </a:cubicBezTo>
                  <a:close/>
                  <a:moveTo>
                    <a:pt x="1454" y="1543"/>
                  </a:moveTo>
                  <a:lnTo>
                    <a:pt x="1454" y="1543"/>
                  </a:lnTo>
                  <a:cubicBezTo>
                    <a:pt x="1453" y="1544"/>
                    <a:pt x="1453" y="1544"/>
                    <a:pt x="1453" y="1545"/>
                  </a:cubicBezTo>
                  <a:cubicBezTo>
                    <a:pt x="1453" y="1544"/>
                    <a:pt x="1453" y="1544"/>
                    <a:pt x="1454" y="1543"/>
                  </a:cubicBezTo>
                  <a:close/>
                  <a:moveTo>
                    <a:pt x="3586" y="1"/>
                  </a:moveTo>
                  <a:cubicBezTo>
                    <a:pt x="3569" y="37"/>
                    <a:pt x="3545" y="48"/>
                    <a:pt x="3518" y="48"/>
                  </a:cubicBezTo>
                  <a:cubicBezTo>
                    <a:pt x="3470" y="48"/>
                    <a:pt x="3411" y="14"/>
                    <a:pt x="3357" y="14"/>
                  </a:cubicBezTo>
                  <a:cubicBezTo>
                    <a:pt x="3299" y="14"/>
                    <a:pt x="3168" y="51"/>
                    <a:pt x="3167" y="59"/>
                  </a:cubicBezTo>
                  <a:lnTo>
                    <a:pt x="3167" y="59"/>
                  </a:lnTo>
                  <a:cubicBezTo>
                    <a:pt x="3160" y="43"/>
                    <a:pt x="3149" y="39"/>
                    <a:pt x="3138" y="39"/>
                  </a:cubicBezTo>
                  <a:cubicBezTo>
                    <a:pt x="3128" y="39"/>
                    <a:pt x="3119" y="42"/>
                    <a:pt x="3112" y="42"/>
                  </a:cubicBezTo>
                  <a:cubicBezTo>
                    <a:pt x="3102" y="42"/>
                    <a:pt x="3098" y="36"/>
                    <a:pt x="3108" y="8"/>
                  </a:cubicBezTo>
                  <a:lnTo>
                    <a:pt x="3108" y="8"/>
                  </a:lnTo>
                  <a:cubicBezTo>
                    <a:pt x="3075" y="53"/>
                    <a:pt x="3056" y="8"/>
                    <a:pt x="3030" y="66"/>
                  </a:cubicBezTo>
                  <a:cubicBezTo>
                    <a:pt x="3030" y="50"/>
                    <a:pt x="3015" y="43"/>
                    <a:pt x="2993" y="43"/>
                  </a:cubicBezTo>
                  <a:cubicBezTo>
                    <a:pt x="2963" y="43"/>
                    <a:pt x="2920" y="57"/>
                    <a:pt x="2886" y="79"/>
                  </a:cubicBezTo>
                  <a:cubicBezTo>
                    <a:pt x="2886" y="53"/>
                    <a:pt x="2886" y="21"/>
                    <a:pt x="2873" y="21"/>
                  </a:cubicBezTo>
                  <a:cubicBezTo>
                    <a:pt x="2852" y="53"/>
                    <a:pt x="2829" y="61"/>
                    <a:pt x="2806" y="61"/>
                  </a:cubicBezTo>
                  <a:cubicBezTo>
                    <a:pt x="2786" y="61"/>
                    <a:pt x="2765" y="55"/>
                    <a:pt x="2745" y="55"/>
                  </a:cubicBezTo>
                  <a:cubicBezTo>
                    <a:pt x="2725" y="55"/>
                    <a:pt x="2706" y="61"/>
                    <a:pt x="2689" y="86"/>
                  </a:cubicBezTo>
                  <a:cubicBezTo>
                    <a:pt x="2662" y="75"/>
                    <a:pt x="2613" y="71"/>
                    <a:pt x="2552" y="71"/>
                  </a:cubicBezTo>
                  <a:cubicBezTo>
                    <a:pt x="2435" y="71"/>
                    <a:pt x="2275" y="86"/>
                    <a:pt x="2146" y="99"/>
                  </a:cubicBezTo>
                  <a:cubicBezTo>
                    <a:pt x="2146" y="79"/>
                    <a:pt x="2166" y="66"/>
                    <a:pt x="2146" y="60"/>
                  </a:cubicBezTo>
                  <a:cubicBezTo>
                    <a:pt x="2097" y="76"/>
                    <a:pt x="2051" y="80"/>
                    <a:pt x="2007" y="80"/>
                  </a:cubicBezTo>
                  <a:cubicBezTo>
                    <a:pt x="1960" y="80"/>
                    <a:pt x="1915" y="75"/>
                    <a:pt x="1874" y="75"/>
                  </a:cubicBezTo>
                  <a:cubicBezTo>
                    <a:pt x="1809" y="75"/>
                    <a:pt x="1751" y="86"/>
                    <a:pt x="1701" y="145"/>
                  </a:cubicBezTo>
                  <a:cubicBezTo>
                    <a:pt x="1721" y="53"/>
                    <a:pt x="1610" y="125"/>
                    <a:pt x="1623" y="53"/>
                  </a:cubicBezTo>
                  <a:lnTo>
                    <a:pt x="1623" y="53"/>
                  </a:lnTo>
                  <a:cubicBezTo>
                    <a:pt x="1592" y="89"/>
                    <a:pt x="1553" y="102"/>
                    <a:pt x="1509" y="102"/>
                  </a:cubicBezTo>
                  <a:cubicBezTo>
                    <a:pt x="1434" y="102"/>
                    <a:pt x="1343" y="66"/>
                    <a:pt x="1244" y="53"/>
                  </a:cubicBezTo>
                  <a:cubicBezTo>
                    <a:pt x="1216" y="50"/>
                    <a:pt x="1188" y="49"/>
                    <a:pt x="1160" y="49"/>
                  </a:cubicBezTo>
                  <a:cubicBezTo>
                    <a:pt x="1023" y="49"/>
                    <a:pt x="885" y="83"/>
                    <a:pt x="766" y="99"/>
                  </a:cubicBezTo>
                  <a:lnTo>
                    <a:pt x="753" y="106"/>
                  </a:lnTo>
                  <a:lnTo>
                    <a:pt x="740" y="106"/>
                  </a:lnTo>
                  <a:cubicBezTo>
                    <a:pt x="727" y="112"/>
                    <a:pt x="714" y="112"/>
                    <a:pt x="707" y="119"/>
                  </a:cubicBezTo>
                  <a:cubicBezTo>
                    <a:pt x="694" y="125"/>
                    <a:pt x="681" y="132"/>
                    <a:pt x="674" y="138"/>
                  </a:cubicBezTo>
                  <a:cubicBezTo>
                    <a:pt x="665" y="144"/>
                    <a:pt x="658" y="149"/>
                    <a:pt x="650" y="149"/>
                  </a:cubicBezTo>
                  <a:cubicBezTo>
                    <a:pt x="641" y="149"/>
                    <a:pt x="633" y="143"/>
                    <a:pt x="622" y="125"/>
                  </a:cubicBezTo>
                  <a:cubicBezTo>
                    <a:pt x="596" y="145"/>
                    <a:pt x="615" y="165"/>
                    <a:pt x="615" y="184"/>
                  </a:cubicBezTo>
                  <a:cubicBezTo>
                    <a:pt x="589" y="191"/>
                    <a:pt x="570" y="204"/>
                    <a:pt x="557" y="223"/>
                  </a:cubicBezTo>
                  <a:cubicBezTo>
                    <a:pt x="544" y="230"/>
                    <a:pt x="537" y="243"/>
                    <a:pt x="530" y="250"/>
                  </a:cubicBezTo>
                  <a:cubicBezTo>
                    <a:pt x="524" y="256"/>
                    <a:pt x="517" y="263"/>
                    <a:pt x="511" y="269"/>
                  </a:cubicBezTo>
                  <a:cubicBezTo>
                    <a:pt x="491" y="302"/>
                    <a:pt x="478" y="335"/>
                    <a:pt x="465" y="367"/>
                  </a:cubicBezTo>
                  <a:cubicBezTo>
                    <a:pt x="445" y="426"/>
                    <a:pt x="445" y="498"/>
                    <a:pt x="472" y="557"/>
                  </a:cubicBezTo>
                  <a:cubicBezTo>
                    <a:pt x="439" y="551"/>
                    <a:pt x="413" y="537"/>
                    <a:pt x="400" y="524"/>
                  </a:cubicBezTo>
                  <a:lnTo>
                    <a:pt x="400" y="524"/>
                  </a:lnTo>
                  <a:cubicBezTo>
                    <a:pt x="390" y="560"/>
                    <a:pt x="414" y="622"/>
                    <a:pt x="402" y="622"/>
                  </a:cubicBezTo>
                  <a:cubicBezTo>
                    <a:pt x="399" y="622"/>
                    <a:pt x="392" y="616"/>
                    <a:pt x="380" y="603"/>
                  </a:cubicBezTo>
                  <a:cubicBezTo>
                    <a:pt x="341" y="865"/>
                    <a:pt x="347" y="910"/>
                    <a:pt x="210" y="1159"/>
                  </a:cubicBezTo>
                  <a:cubicBezTo>
                    <a:pt x="229" y="1166"/>
                    <a:pt x="249" y="1172"/>
                    <a:pt x="262" y="1185"/>
                  </a:cubicBezTo>
                  <a:cubicBezTo>
                    <a:pt x="256" y="1192"/>
                    <a:pt x="256" y="1198"/>
                    <a:pt x="249" y="1205"/>
                  </a:cubicBezTo>
                  <a:cubicBezTo>
                    <a:pt x="216" y="1244"/>
                    <a:pt x="138" y="1342"/>
                    <a:pt x="177" y="1375"/>
                  </a:cubicBezTo>
                  <a:cubicBezTo>
                    <a:pt x="171" y="1394"/>
                    <a:pt x="164" y="1414"/>
                    <a:pt x="151" y="1434"/>
                  </a:cubicBezTo>
                  <a:cubicBezTo>
                    <a:pt x="151" y="1434"/>
                    <a:pt x="151" y="1440"/>
                    <a:pt x="151" y="1447"/>
                  </a:cubicBezTo>
                  <a:cubicBezTo>
                    <a:pt x="144" y="1453"/>
                    <a:pt x="144" y="1453"/>
                    <a:pt x="138" y="1460"/>
                  </a:cubicBezTo>
                  <a:cubicBezTo>
                    <a:pt x="130" y="1458"/>
                    <a:pt x="123" y="1457"/>
                    <a:pt x="118" y="1457"/>
                  </a:cubicBezTo>
                  <a:cubicBezTo>
                    <a:pt x="90" y="1457"/>
                    <a:pt x="103" y="1483"/>
                    <a:pt x="125" y="1499"/>
                  </a:cubicBezTo>
                  <a:cubicBezTo>
                    <a:pt x="125" y="1506"/>
                    <a:pt x="118" y="1506"/>
                    <a:pt x="118" y="1512"/>
                  </a:cubicBezTo>
                  <a:cubicBezTo>
                    <a:pt x="111" y="1512"/>
                    <a:pt x="105" y="1517"/>
                    <a:pt x="96" y="1517"/>
                  </a:cubicBezTo>
                  <a:cubicBezTo>
                    <a:pt x="89" y="1517"/>
                    <a:pt x="80" y="1514"/>
                    <a:pt x="66" y="1506"/>
                  </a:cubicBezTo>
                  <a:cubicBezTo>
                    <a:pt x="66" y="1506"/>
                    <a:pt x="66" y="1512"/>
                    <a:pt x="66" y="1512"/>
                  </a:cubicBezTo>
                  <a:lnTo>
                    <a:pt x="40" y="1512"/>
                  </a:lnTo>
                  <a:lnTo>
                    <a:pt x="59" y="1538"/>
                  </a:lnTo>
                  <a:cubicBezTo>
                    <a:pt x="46" y="1578"/>
                    <a:pt x="33" y="1617"/>
                    <a:pt x="20" y="1656"/>
                  </a:cubicBezTo>
                  <a:lnTo>
                    <a:pt x="0" y="1709"/>
                  </a:lnTo>
                  <a:lnTo>
                    <a:pt x="53" y="1702"/>
                  </a:lnTo>
                  <a:cubicBezTo>
                    <a:pt x="86" y="1695"/>
                    <a:pt x="125" y="1695"/>
                    <a:pt x="164" y="1689"/>
                  </a:cubicBezTo>
                  <a:lnTo>
                    <a:pt x="197" y="1735"/>
                  </a:lnTo>
                  <a:cubicBezTo>
                    <a:pt x="203" y="1722"/>
                    <a:pt x="216" y="1709"/>
                    <a:pt x="223" y="1689"/>
                  </a:cubicBezTo>
                  <a:cubicBezTo>
                    <a:pt x="308" y="1689"/>
                    <a:pt x="393" y="1695"/>
                    <a:pt x="485" y="1702"/>
                  </a:cubicBezTo>
                  <a:cubicBezTo>
                    <a:pt x="630" y="1629"/>
                    <a:pt x="739" y="1613"/>
                    <a:pt x="859" y="1613"/>
                  </a:cubicBezTo>
                  <a:cubicBezTo>
                    <a:pt x="955" y="1613"/>
                    <a:pt x="1057" y="1623"/>
                    <a:pt x="1191" y="1623"/>
                  </a:cubicBezTo>
                  <a:cubicBezTo>
                    <a:pt x="1230" y="1578"/>
                    <a:pt x="1322" y="1630"/>
                    <a:pt x="1315" y="1525"/>
                  </a:cubicBezTo>
                  <a:lnTo>
                    <a:pt x="1315" y="1525"/>
                  </a:lnTo>
                  <a:cubicBezTo>
                    <a:pt x="1321" y="1542"/>
                    <a:pt x="1332" y="1548"/>
                    <a:pt x="1345" y="1548"/>
                  </a:cubicBezTo>
                  <a:cubicBezTo>
                    <a:pt x="1378" y="1548"/>
                    <a:pt x="1426" y="1510"/>
                    <a:pt x="1440" y="1506"/>
                  </a:cubicBezTo>
                  <a:lnTo>
                    <a:pt x="1440" y="1506"/>
                  </a:lnTo>
                  <a:cubicBezTo>
                    <a:pt x="1435" y="1507"/>
                    <a:pt x="1430" y="1508"/>
                    <a:pt x="1425" y="1508"/>
                  </a:cubicBezTo>
                  <a:cubicBezTo>
                    <a:pt x="1411" y="1508"/>
                    <a:pt x="1397" y="1501"/>
                    <a:pt x="1387" y="1486"/>
                  </a:cubicBezTo>
                  <a:cubicBezTo>
                    <a:pt x="1414" y="1486"/>
                    <a:pt x="1425" y="1477"/>
                    <a:pt x="1434" y="1477"/>
                  </a:cubicBezTo>
                  <a:cubicBezTo>
                    <a:pt x="1438" y="1477"/>
                    <a:pt x="1442" y="1480"/>
                    <a:pt x="1446" y="1486"/>
                  </a:cubicBezTo>
                  <a:cubicBezTo>
                    <a:pt x="1427" y="1499"/>
                    <a:pt x="1471" y="1506"/>
                    <a:pt x="1454" y="1543"/>
                  </a:cubicBezTo>
                  <a:lnTo>
                    <a:pt x="1454" y="1543"/>
                  </a:lnTo>
                  <a:cubicBezTo>
                    <a:pt x="1507" y="1435"/>
                    <a:pt x="1655" y="1531"/>
                    <a:pt x="1616" y="1427"/>
                  </a:cubicBezTo>
                  <a:lnTo>
                    <a:pt x="1616" y="1427"/>
                  </a:lnTo>
                  <a:cubicBezTo>
                    <a:pt x="1649" y="1462"/>
                    <a:pt x="1666" y="1474"/>
                    <a:pt x="1678" y="1474"/>
                  </a:cubicBezTo>
                  <a:cubicBezTo>
                    <a:pt x="1700" y="1474"/>
                    <a:pt x="1703" y="1431"/>
                    <a:pt x="1741" y="1401"/>
                  </a:cubicBezTo>
                  <a:lnTo>
                    <a:pt x="1741" y="1401"/>
                  </a:lnTo>
                  <a:cubicBezTo>
                    <a:pt x="1738" y="1422"/>
                    <a:pt x="1744" y="1429"/>
                    <a:pt x="1756" y="1429"/>
                  </a:cubicBezTo>
                  <a:cubicBezTo>
                    <a:pt x="1770" y="1429"/>
                    <a:pt x="1791" y="1418"/>
                    <a:pt x="1813" y="1408"/>
                  </a:cubicBezTo>
                  <a:cubicBezTo>
                    <a:pt x="1824" y="1402"/>
                    <a:pt x="1837" y="1396"/>
                    <a:pt x="1847" y="1396"/>
                  </a:cubicBezTo>
                  <a:cubicBezTo>
                    <a:pt x="1860" y="1396"/>
                    <a:pt x="1867" y="1407"/>
                    <a:pt x="1852" y="1440"/>
                  </a:cubicBezTo>
                  <a:cubicBezTo>
                    <a:pt x="1884" y="1418"/>
                    <a:pt x="1908" y="1411"/>
                    <a:pt x="1930" y="1411"/>
                  </a:cubicBezTo>
                  <a:cubicBezTo>
                    <a:pt x="1956" y="1411"/>
                    <a:pt x="1979" y="1420"/>
                    <a:pt x="2010" y="1420"/>
                  </a:cubicBezTo>
                  <a:cubicBezTo>
                    <a:pt x="2028" y="1420"/>
                    <a:pt x="2049" y="1417"/>
                    <a:pt x="2074" y="1408"/>
                  </a:cubicBezTo>
                  <a:cubicBezTo>
                    <a:pt x="2068" y="1388"/>
                    <a:pt x="2055" y="1355"/>
                    <a:pt x="2068" y="1349"/>
                  </a:cubicBezTo>
                  <a:lnTo>
                    <a:pt x="2068" y="1349"/>
                  </a:lnTo>
                  <a:cubicBezTo>
                    <a:pt x="2085" y="1363"/>
                    <a:pt x="2097" y="1370"/>
                    <a:pt x="2105" y="1370"/>
                  </a:cubicBezTo>
                  <a:cubicBezTo>
                    <a:pt x="2115" y="1370"/>
                    <a:pt x="2117" y="1358"/>
                    <a:pt x="2114" y="1336"/>
                  </a:cubicBezTo>
                  <a:lnTo>
                    <a:pt x="2114" y="1336"/>
                  </a:lnTo>
                  <a:cubicBezTo>
                    <a:pt x="2129" y="1348"/>
                    <a:pt x="2150" y="1354"/>
                    <a:pt x="2172" y="1354"/>
                  </a:cubicBezTo>
                  <a:cubicBezTo>
                    <a:pt x="2217" y="1354"/>
                    <a:pt x="2266" y="1329"/>
                    <a:pt x="2271" y="1290"/>
                  </a:cubicBezTo>
                  <a:cubicBezTo>
                    <a:pt x="2290" y="1312"/>
                    <a:pt x="2314" y="1321"/>
                    <a:pt x="2339" y="1321"/>
                  </a:cubicBezTo>
                  <a:cubicBezTo>
                    <a:pt x="2379" y="1321"/>
                    <a:pt x="2424" y="1296"/>
                    <a:pt x="2460" y="1264"/>
                  </a:cubicBezTo>
                  <a:cubicBezTo>
                    <a:pt x="2475" y="1272"/>
                    <a:pt x="2490" y="1276"/>
                    <a:pt x="2505" y="1276"/>
                  </a:cubicBezTo>
                  <a:cubicBezTo>
                    <a:pt x="2558" y="1276"/>
                    <a:pt x="2608" y="1229"/>
                    <a:pt x="2598" y="1198"/>
                  </a:cubicBezTo>
                  <a:lnTo>
                    <a:pt x="2598" y="1198"/>
                  </a:lnTo>
                  <a:cubicBezTo>
                    <a:pt x="2634" y="1211"/>
                    <a:pt x="2671" y="1218"/>
                    <a:pt x="2703" y="1218"/>
                  </a:cubicBezTo>
                  <a:cubicBezTo>
                    <a:pt x="2770" y="1218"/>
                    <a:pt x="2820" y="1190"/>
                    <a:pt x="2820" y="1133"/>
                  </a:cubicBezTo>
                  <a:cubicBezTo>
                    <a:pt x="2840" y="1150"/>
                    <a:pt x="2855" y="1157"/>
                    <a:pt x="2868" y="1157"/>
                  </a:cubicBezTo>
                  <a:cubicBezTo>
                    <a:pt x="2893" y="1157"/>
                    <a:pt x="2903" y="1129"/>
                    <a:pt x="2899" y="1107"/>
                  </a:cubicBezTo>
                  <a:lnTo>
                    <a:pt x="2899" y="1107"/>
                  </a:lnTo>
                  <a:cubicBezTo>
                    <a:pt x="2937" y="1127"/>
                    <a:pt x="2975" y="1137"/>
                    <a:pt x="3013" y="1137"/>
                  </a:cubicBezTo>
                  <a:cubicBezTo>
                    <a:pt x="3074" y="1137"/>
                    <a:pt x="3132" y="1111"/>
                    <a:pt x="3180" y="1054"/>
                  </a:cubicBezTo>
                  <a:cubicBezTo>
                    <a:pt x="3192" y="1075"/>
                    <a:pt x="3205" y="1083"/>
                    <a:pt x="3219" y="1083"/>
                  </a:cubicBezTo>
                  <a:cubicBezTo>
                    <a:pt x="3271" y="1083"/>
                    <a:pt x="3340" y="973"/>
                    <a:pt x="3417" y="973"/>
                  </a:cubicBezTo>
                  <a:cubicBezTo>
                    <a:pt x="3438" y="973"/>
                    <a:pt x="3459" y="981"/>
                    <a:pt x="3481" y="1002"/>
                  </a:cubicBezTo>
                  <a:cubicBezTo>
                    <a:pt x="3468" y="943"/>
                    <a:pt x="3533" y="1008"/>
                    <a:pt x="3540" y="917"/>
                  </a:cubicBezTo>
                  <a:cubicBezTo>
                    <a:pt x="3551" y="926"/>
                    <a:pt x="3564" y="930"/>
                    <a:pt x="3577" y="930"/>
                  </a:cubicBezTo>
                  <a:cubicBezTo>
                    <a:pt x="3602" y="930"/>
                    <a:pt x="3630" y="914"/>
                    <a:pt x="3651" y="884"/>
                  </a:cubicBezTo>
                  <a:cubicBezTo>
                    <a:pt x="3677" y="899"/>
                    <a:pt x="3705" y="906"/>
                    <a:pt x="3733" y="906"/>
                  </a:cubicBezTo>
                  <a:cubicBezTo>
                    <a:pt x="3792" y="906"/>
                    <a:pt x="3853" y="878"/>
                    <a:pt x="3906" y="838"/>
                  </a:cubicBezTo>
                  <a:cubicBezTo>
                    <a:pt x="3932" y="857"/>
                    <a:pt x="3948" y="865"/>
                    <a:pt x="3962" y="865"/>
                  </a:cubicBezTo>
                  <a:cubicBezTo>
                    <a:pt x="3986" y="865"/>
                    <a:pt x="4003" y="841"/>
                    <a:pt x="4057" y="812"/>
                  </a:cubicBezTo>
                  <a:cubicBezTo>
                    <a:pt x="4054" y="812"/>
                    <a:pt x="4049" y="813"/>
                    <a:pt x="4043" y="813"/>
                  </a:cubicBezTo>
                  <a:cubicBezTo>
                    <a:pt x="4023" y="813"/>
                    <a:pt x="3993" y="809"/>
                    <a:pt x="3998" y="773"/>
                  </a:cubicBezTo>
                  <a:lnTo>
                    <a:pt x="3998" y="773"/>
                  </a:lnTo>
                  <a:cubicBezTo>
                    <a:pt x="4000" y="783"/>
                    <a:pt x="4007" y="787"/>
                    <a:pt x="4013" y="787"/>
                  </a:cubicBezTo>
                  <a:cubicBezTo>
                    <a:pt x="4024" y="787"/>
                    <a:pt x="4035" y="776"/>
                    <a:pt x="4031" y="760"/>
                  </a:cubicBezTo>
                  <a:lnTo>
                    <a:pt x="4031" y="760"/>
                  </a:lnTo>
                  <a:cubicBezTo>
                    <a:pt x="4035" y="758"/>
                    <a:pt x="4040" y="757"/>
                    <a:pt x="4044" y="753"/>
                  </a:cubicBezTo>
                  <a:cubicBezTo>
                    <a:pt x="4044" y="753"/>
                    <a:pt x="4044" y="753"/>
                    <a:pt x="4044" y="747"/>
                  </a:cubicBezTo>
                  <a:lnTo>
                    <a:pt x="4220" y="747"/>
                  </a:lnTo>
                  <a:cubicBezTo>
                    <a:pt x="4220" y="747"/>
                    <a:pt x="4188" y="747"/>
                    <a:pt x="4181" y="740"/>
                  </a:cubicBezTo>
                  <a:cubicBezTo>
                    <a:pt x="4168" y="662"/>
                    <a:pt x="4214" y="485"/>
                    <a:pt x="4148" y="446"/>
                  </a:cubicBezTo>
                  <a:cubicBezTo>
                    <a:pt x="4174" y="446"/>
                    <a:pt x="4174" y="433"/>
                    <a:pt x="4207" y="433"/>
                  </a:cubicBezTo>
                  <a:cubicBezTo>
                    <a:pt x="4207" y="407"/>
                    <a:pt x="4201" y="380"/>
                    <a:pt x="4194" y="354"/>
                  </a:cubicBezTo>
                  <a:lnTo>
                    <a:pt x="4188" y="315"/>
                  </a:lnTo>
                  <a:lnTo>
                    <a:pt x="4188" y="310"/>
                  </a:lnTo>
                  <a:cubicBezTo>
                    <a:pt x="4188" y="310"/>
                    <a:pt x="4188" y="308"/>
                    <a:pt x="4188" y="302"/>
                  </a:cubicBezTo>
                  <a:lnTo>
                    <a:pt x="4188" y="289"/>
                  </a:lnTo>
                  <a:cubicBezTo>
                    <a:pt x="4181" y="282"/>
                    <a:pt x="4181" y="256"/>
                    <a:pt x="4174" y="243"/>
                  </a:cubicBezTo>
                  <a:cubicBezTo>
                    <a:pt x="4142" y="138"/>
                    <a:pt x="4050" y="66"/>
                    <a:pt x="3952" y="40"/>
                  </a:cubicBezTo>
                  <a:cubicBezTo>
                    <a:pt x="3926" y="34"/>
                    <a:pt x="3900" y="34"/>
                    <a:pt x="3874" y="34"/>
                  </a:cubicBezTo>
                  <a:lnTo>
                    <a:pt x="3828" y="34"/>
                  </a:lnTo>
                  <a:cubicBezTo>
                    <a:pt x="3815" y="37"/>
                    <a:pt x="3802" y="39"/>
                    <a:pt x="3788" y="39"/>
                  </a:cubicBezTo>
                  <a:cubicBezTo>
                    <a:pt x="3775" y="39"/>
                    <a:pt x="3762" y="37"/>
                    <a:pt x="3749" y="34"/>
                  </a:cubicBezTo>
                  <a:cubicBezTo>
                    <a:pt x="3690" y="34"/>
                    <a:pt x="3638" y="21"/>
                    <a:pt x="35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8"/>
            <p:cNvSpPr/>
            <p:nvPr/>
          </p:nvSpPr>
          <p:spPr>
            <a:xfrm>
              <a:off x="395838" y="1669607"/>
              <a:ext cx="461271" cy="64680"/>
            </a:xfrm>
            <a:custGeom>
              <a:avLst/>
              <a:gdLst/>
              <a:ahLst/>
              <a:cxnLst/>
              <a:rect l="l" t="t" r="r" b="b"/>
              <a:pathLst>
                <a:path w="5320" h="746" extrusionOk="0">
                  <a:moveTo>
                    <a:pt x="1290" y="143"/>
                  </a:moveTo>
                  <a:lnTo>
                    <a:pt x="1309" y="150"/>
                  </a:lnTo>
                  <a:cubicBezTo>
                    <a:pt x="1307" y="152"/>
                    <a:pt x="1305" y="153"/>
                    <a:pt x="1302" y="153"/>
                  </a:cubicBezTo>
                  <a:cubicBezTo>
                    <a:pt x="1296" y="153"/>
                    <a:pt x="1290" y="148"/>
                    <a:pt x="1290" y="143"/>
                  </a:cubicBezTo>
                  <a:close/>
                  <a:moveTo>
                    <a:pt x="4794" y="304"/>
                  </a:moveTo>
                  <a:cubicBezTo>
                    <a:pt x="4806" y="304"/>
                    <a:pt x="4817" y="305"/>
                    <a:pt x="4829" y="307"/>
                  </a:cubicBezTo>
                  <a:cubicBezTo>
                    <a:pt x="4836" y="307"/>
                    <a:pt x="4829" y="320"/>
                    <a:pt x="4822" y="327"/>
                  </a:cubicBezTo>
                  <a:cubicBezTo>
                    <a:pt x="4783" y="320"/>
                    <a:pt x="4744" y="320"/>
                    <a:pt x="4705" y="313"/>
                  </a:cubicBezTo>
                  <a:cubicBezTo>
                    <a:pt x="4737" y="309"/>
                    <a:pt x="4766" y="304"/>
                    <a:pt x="4794" y="304"/>
                  </a:cubicBezTo>
                  <a:close/>
                  <a:moveTo>
                    <a:pt x="4881" y="313"/>
                  </a:moveTo>
                  <a:cubicBezTo>
                    <a:pt x="4894" y="327"/>
                    <a:pt x="4907" y="333"/>
                    <a:pt x="4921" y="346"/>
                  </a:cubicBezTo>
                  <a:cubicBezTo>
                    <a:pt x="4901" y="340"/>
                    <a:pt x="4888" y="340"/>
                    <a:pt x="4868" y="333"/>
                  </a:cubicBezTo>
                  <a:cubicBezTo>
                    <a:pt x="4868" y="333"/>
                    <a:pt x="4875" y="327"/>
                    <a:pt x="4881" y="313"/>
                  </a:cubicBezTo>
                  <a:close/>
                  <a:moveTo>
                    <a:pt x="2375" y="687"/>
                  </a:moveTo>
                  <a:cubicBezTo>
                    <a:pt x="2373" y="689"/>
                    <a:pt x="2371" y="691"/>
                    <a:pt x="2369" y="693"/>
                  </a:cubicBezTo>
                  <a:cubicBezTo>
                    <a:pt x="2371" y="691"/>
                    <a:pt x="2373" y="689"/>
                    <a:pt x="2375" y="687"/>
                  </a:cubicBezTo>
                  <a:close/>
                  <a:moveTo>
                    <a:pt x="1644" y="1"/>
                  </a:moveTo>
                  <a:cubicBezTo>
                    <a:pt x="1572" y="1"/>
                    <a:pt x="1503" y="10"/>
                    <a:pt x="1434" y="19"/>
                  </a:cubicBezTo>
                  <a:lnTo>
                    <a:pt x="1152" y="65"/>
                  </a:lnTo>
                  <a:lnTo>
                    <a:pt x="1263" y="124"/>
                  </a:lnTo>
                  <a:cubicBezTo>
                    <a:pt x="1263" y="137"/>
                    <a:pt x="1257" y="150"/>
                    <a:pt x="1250" y="156"/>
                  </a:cubicBezTo>
                  <a:cubicBezTo>
                    <a:pt x="1189" y="120"/>
                    <a:pt x="1121" y="103"/>
                    <a:pt x="1056" y="103"/>
                  </a:cubicBezTo>
                  <a:cubicBezTo>
                    <a:pt x="969" y="103"/>
                    <a:pt x="888" y="133"/>
                    <a:pt x="832" y="189"/>
                  </a:cubicBezTo>
                  <a:cubicBezTo>
                    <a:pt x="832" y="156"/>
                    <a:pt x="832" y="130"/>
                    <a:pt x="838" y="111"/>
                  </a:cubicBezTo>
                  <a:lnTo>
                    <a:pt x="838" y="111"/>
                  </a:lnTo>
                  <a:cubicBezTo>
                    <a:pt x="802" y="115"/>
                    <a:pt x="757" y="157"/>
                    <a:pt x="743" y="157"/>
                  </a:cubicBezTo>
                  <a:cubicBezTo>
                    <a:pt x="736" y="157"/>
                    <a:pt x="736" y="148"/>
                    <a:pt x="747" y="124"/>
                  </a:cubicBezTo>
                  <a:lnTo>
                    <a:pt x="747" y="124"/>
                  </a:lnTo>
                  <a:cubicBezTo>
                    <a:pt x="668" y="150"/>
                    <a:pt x="603" y="170"/>
                    <a:pt x="550" y="183"/>
                  </a:cubicBezTo>
                  <a:cubicBezTo>
                    <a:pt x="544" y="183"/>
                    <a:pt x="537" y="176"/>
                    <a:pt x="531" y="176"/>
                  </a:cubicBezTo>
                  <a:cubicBezTo>
                    <a:pt x="491" y="163"/>
                    <a:pt x="454" y="153"/>
                    <a:pt x="422" y="153"/>
                  </a:cubicBezTo>
                  <a:cubicBezTo>
                    <a:pt x="390" y="153"/>
                    <a:pt x="364" y="163"/>
                    <a:pt x="348" y="189"/>
                  </a:cubicBezTo>
                  <a:cubicBezTo>
                    <a:pt x="335" y="176"/>
                    <a:pt x="327" y="149"/>
                    <a:pt x="316" y="149"/>
                  </a:cubicBezTo>
                  <a:cubicBezTo>
                    <a:pt x="311" y="149"/>
                    <a:pt x="304" y="156"/>
                    <a:pt x="295" y="176"/>
                  </a:cubicBezTo>
                  <a:cubicBezTo>
                    <a:pt x="308" y="183"/>
                    <a:pt x="321" y="183"/>
                    <a:pt x="315" y="202"/>
                  </a:cubicBezTo>
                  <a:cubicBezTo>
                    <a:pt x="282" y="183"/>
                    <a:pt x="262" y="163"/>
                    <a:pt x="308" y="143"/>
                  </a:cubicBezTo>
                  <a:lnTo>
                    <a:pt x="308" y="143"/>
                  </a:lnTo>
                  <a:cubicBezTo>
                    <a:pt x="289" y="150"/>
                    <a:pt x="269" y="150"/>
                    <a:pt x="256" y="150"/>
                  </a:cubicBezTo>
                  <a:lnTo>
                    <a:pt x="249" y="235"/>
                  </a:lnTo>
                  <a:lnTo>
                    <a:pt x="217" y="235"/>
                  </a:lnTo>
                  <a:lnTo>
                    <a:pt x="1" y="248"/>
                  </a:lnTo>
                  <a:lnTo>
                    <a:pt x="210" y="320"/>
                  </a:lnTo>
                  <a:cubicBezTo>
                    <a:pt x="217" y="327"/>
                    <a:pt x="230" y="327"/>
                    <a:pt x="243" y="333"/>
                  </a:cubicBezTo>
                  <a:lnTo>
                    <a:pt x="236" y="418"/>
                  </a:lnTo>
                  <a:cubicBezTo>
                    <a:pt x="262" y="405"/>
                    <a:pt x="289" y="405"/>
                    <a:pt x="308" y="366"/>
                  </a:cubicBezTo>
                  <a:cubicBezTo>
                    <a:pt x="323" y="380"/>
                    <a:pt x="354" y="389"/>
                    <a:pt x="389" y="389"/>
                  </a:cubicBezTo>
                  <a:cubicBezTo>
                    <a:pt x="416" y="389"/>
                    <a:pt x="446" y="384"/>
                    <a:pt x="472" y="372"/>
                  </a:cubicBezTo>
                  <a:cubicBezTo>
                    <a:pt x="481" y="375"/>
                    <a:pt x="491" y="376"/>
                    <a:pt x="500" y="376"/>
                  </a:cubicBezTo>
                  <a:cubicBezTo>
                    <a:pt x="515" y="376"/>
                    <a:pt x="527" y="372"/>
                    <a:pt x="531" y="359"/>
                  </a:cubicBezTo>
                  <a:cubicBezTo>
                    <a:pt x="557" y="366"/>
                    <a:pt x="576" y="366"/>
                    <a:pt x="596" y="372"/>
                  </a:cubicBezTo>
                  <a:cubicBezTo>
                    <a:pt x="600" y="372"/>
                    <a:pt x="602" y="375"/>
                    <a:pt x="604" y="375"/>
                  </a:cubicBezTo>
                  <a:cubicBezTo>
                    <a:pt x="606" y="375"/>
                    <a:pt x="607" y="374"/>
                    <a:pt x="609" y="372"/>
                  </a:cubicBezTo>
                  <a:cubicBezTo>
                    <a:pt x="616" y="379"/>
                    <a:pt x="622" y="379"/>
                    <a:pt x="629" y="379"/>
                  </a:cubicBezTo>
                  <a:cubicBezTo>
                    <a:pt x="626" y="407"/>
                    <a:pt x="633" y="417"/>
                    <a:pt x="643" y="417"/>
                  </a:cubicBezTo>
                  <a:cubicBezTo>
                    <a:pt x="654" y="417"/>
                    <a:pt x="668" y="406"/>
                    <a:pt x="675" y="392"/>
                  </a:cubicBezTo>
                  <a:lnTo>
                    <a:pt x="688" y="392"/>
                  </a:lnTo>
                  <a:cubicBezTo>
                    <a:pt x="694" y="405"/>
                    <a:pt x="707" y="412"/>
                    <a:pt x="694" y="444"/>
                  </a:cubicBezTo>
                  <a:cubicBezTo>
                    <a:pt x="773" y="444"/>
                    <a:pt x="877" y="457"/>
                    <a:pt x="982" y="477"/>
                  </a:cubicBezTo>
                  <a:cubicBezTo>
                    <a:pt x="1093" y="503"/>
                    <a:pt x="1205" y="536"/>
                    <a:pt x="1316" y="575"/>
                  </a:cubicBezTo>
                  <a:cubicBezTo>
                    <a:pt x="1383" y="564"/>
                    <a:pt x="1442" y="559"/>
                    <a:pt x="1496" y="559"/>
                  </a:cubicBezTo>
                  <a:cubicBezTo>
                    <a:pt x="1696" y="559"/>
                    <a:pt x="1833" y="626"/>
                    <a:pt x="2075" y="693"/>
                  </a:cubicBezTo>
                  <a:cubicBezTo>
                    <a:pt x="2085" y="686"/>
                    <a:pt x="2097" y="684"/>
                    <a:pt x="2109" y="684"/>
                  </a:cubicBezTo>
                  <a:cubicBezTo>
                    <a:pt x="2131" y="684"/>
                    <a:pt x="2155" y="691"/>
                    <a:pt x="2175" y="691"/>
                  </a:cubicBezTo>
                  <a:cubicBezTo>
                    <a:pt x="2201" y="691"/>
                    <a:pt x="2223" y="681"/>
                    <a:pt x="2232" y="634"/>
                  </a:cubicBezTo>
                  <a:cubicBezTo>
                    <a:pt x="2234" y="661"/>
                    <a:pt x="2254" y="669"/>
                    <a:pt x="2278" y="669"/>
                  </a:cubicBezTo>
                  <a:cubicBezTo>
                    <a:pt x="2312" y="669"/>
                    <a:pt x="2354" y="654"/>
                    <a:pt x="2369" y="654"/>
                  </a:cubicBezTo>
                  <a:cubicBezTo>
                    <a:pt x="2349" y="654"/>
                    <a:pt x="2330" y="641"/>
                    <a:pt x="2323" y="621"/>
                  </a:cubicBezTo>
                  <a:lnTo>
                    <a:pt x="2323" y="621"/>
                  </a:lnTo>
                  <a:cubicBezTo>
                    <a:pt x="2335" y="625"/>
                    <a:pt x="2344" y="626"/>
                    <a:pt x="2352" y="626"/>
                  </a:cubicBezTo>
                  <a:cubicBezTo>
                    <a:pt x="2360" y="626"/>
                    <a:pt x="2366" y="625"/>
                    <a:pt x="2370" y="625"/>
                  </a:cubicBezTo>
                  <a:cubicBezTo>
                    <a:pt x="2376" y="625"/>
                    <a:pt x="2380" y="626"/>
                    <a:pt x="2382" y="634"/>
                  </a:cubicBezTo>
                  <a:cubicBezTo>
                    <a:pt x="2358" y="646"/>
                    <a:pt x="2396" y="664"/>
                    <a:pt x="2375" y="687"/>
                  </a:cubicBezTo>
                  <a:lnTo>
                    <a:pt x="2375" y="687"/>
                  </a:lnTo>
                  <a:cubicBezTo>
                    <a:pt x="2398" y="667"/>
                    <a:pt x="2423" y="661"/>
                    <a:pt x="2446" y="661"/>
                  </a:cubicBezTo>
                  <a:cubicBezTo>
                    <a:pt x="2486" y="661"/>
                    <a:pt x="2523" y="679"/>
                    <a:pt x="2546" y="679"/>
                  </a:cubicBezTo>
                  <a:cubicBezTo>
                    <a:pt x="2564" y="679"/>
                    <a:pt x="2574" y="669"/>
                    <a:pt x="2572" y="634"/>
                  </a:cubicBezTo>
                  <a:lnTo>
                    <a:pt x="2572" y="634"/>
                  </a:lnTo>
                  <a:cubicBezTo>
                    <a:pt x="2597" y="682"/>
                    <a:pt x="2612" y="698"/>
                    <a:pt x="2625" y="698"/>
                  </a:cubicBezTo>
                  <a:cubicBezTo>
                    <a:pt x="2646" y="698"/>
                    <a:pt x="2664" y="659"/>
                    <a:pt x="2716" y="647"/>
                  </a:cubicBezTo>
                  <a:lnTo>
                    <a:pt x="2716" y="647"/>
                  </a:lnTo>
                  <a:cubicBezTo>
                    <a:pt x="2700" y="674"/>
                    <a:pt x="2712" y="680"/>
                    <a:pt x="2734" y="680"/>
                  </a:cubicBezTo>
                  <a:cubicBezTo>
                    <a:pt x="2757" y="680"/>
                    <a:pt x="2792" y="673"/>
                    <a:pt x="2815" y="673"/>
                  </a:cubicBezTo>
                  <a:cubicBezTo>
                    <a:pt x="2840" y="673"/>
                    <a:pt x="2851" y="682"/>
                    <a:pt x="2820" y="719"/>
                  </a:cubicBezTo>
                  <a:cubicBezTo>
                    <a:pt x="2845" y="711"/>
                    <a:pt x="2864" y="707"/>
                    <a:pt x="2881" y="707"/>
                  </a:cubicBezTo>
                  <a:cubicBezTo>
                    <a:pt x="2939" y="707"/>
                    <a:pt x="2967" y="746"/>
                    <a:pt x="3048" y="746"/>
                  </a:cubicBezTo>
                  <a:cubicBezTo>
                    <a:pt x="3052" y="746"/>
                    <a:pt x="3057" y="746"/>
                    <a:pt x="3063" y="745"/>
                  </a:cubicBezTo>
                  <a:cubicBezTo>
                    <a:pt x="3063" y="719"/>
                    <a:pt x="3056" y="693"/>
                    <a:pt x="3069" y="686"/>
                  </a:cubicBezTo>
                  <a:cubicBezTo>
                    <a:pt x="3087" y="704"/>
                    <a:pt x="3100" y="713"/>
                    <a:pt x="3108" y="713"/>
                  </a:cubicBezTo>
                  <a:cubicBezTo>
                    <a:pt x="3118" y="713"/>
                    <a:pt x="3121" y="701"/>
                    <a:pt x="3121" y="680"/>
                  </a:cubicBezTo>
                  <a:cubicBezTo>
                    <a:pt x="3140" y="701"/>
                    <a:pt x="3175" y="713"/>
                    <a:pt x="3210" y="713"/>
                  </a:cubicBezTo>
                  <a:cubicBezTo>
                    <a:pt x="3250" y="713"/>
                    <a:pt x="3288" y="698"/>
                    <a:pt x="3298" y="667"/>
                  </a:cubicBezTo>
                  <a:cubicBezTo>
                    <a:pt x="3321" y="703"/>
                    <a:pt x="3355" y="716"/>
                    <a:pt x="3393" y="716"/>
                  </a:cubicBezTo>
                  <a:cubicBezTo>
                    <a:pt x="3431" y="716"/>
                    <a:pt x="3471" y="703"/>
                    <a:pt x="3507" y="686"/>
                  </a:cubicBezTo>
                  <a:cubicBezTo>
                    <a:pt x="3525" y="702"/>
                    <a:pt x="3548" y="709"/>
                    <a:pt x="3570" y="709"/>
                  </a:cubicBezTo>
                  <a:cubicBezTo>
                    <a:pt x="3620" y="709"/>
                    <a:pt x="3671" y="676"/>
                    <a:pt x="3671" y="654"/>
                  </a:cubicBezTo>
                  <a:cubicBezTo>
                    <a:pt x="3720" y="677"/>
                    <a:pt x="3771" y="690"/>
                    <a:pt x="3815" y="690"/>
                  </a:cubicBezTo>
                  <a:cubicBezTo>
                    <a:pt x="3870" y="690"/>
                    <a:pt x="3912" y="669"/>
                    <a:pt x="3920" y="621"/>
                  </a:cubicBezTo>
                  <a:cubicBezTo>
                    <a:pt x="3940" y="646"/>
                    <a:pt x="3958" y="656"/>
                    <a:pt x="3973" y="656"/>
                  </a:cubicBezTo>
                  <a:cubicBezTo>
                    <a:pt x="3996" y="656"/>
                    <a:pt x="4011" y="632"/>
                    <a:pt x="4011" y="608"/>
                  </a:cubicBezTo>
                  <a:cubicBezTo>
                    <a:pt x="4056" y="643"/>
                    <a:pt x="4107" y="661"/>
                    <a:pt x="4159" y="661"/>
                  </a:cubicBezTo>
                  <a:cubicBezTo>
                    <a:pt x="4213" y="661"/>
                    <a:pt x="4269" y="641"/>
                    <a:pt x="4319" y="601"/>
                  </a:cubicBezTo>
                  <a:cubicBezTo>
                    <a:pt x="4329" y="625"/>
                    <a:pt x="4343" y="635"/>
                    <a:pt x="4361" y="635"/>
                  </a:cubicBezTo>
                  <a:cubicBezTo>
                    <a:pt x="4415" y="635"/>
                    <a:pt x="4499" y="549"/>
                    <a:pt x="4573" y="549"/>
                  </a:cubicBezTo>
                  <a:cubicBezTo>
                    <a:pt x="4599" y="549"/>
                    <a:pt x="4624" y="559"/>
                    <a:pt x="4646" y="588"/>
                  </a:cubicBezTo>
                  <a:cubicBezTo>
                    <a:pt x="4646" y="529"/>
                    <a:pt x="4711" y="601"/>
                    <a:pt x="4731" y="510"/>
                  </a:cubicBezTo>
                  <a:cubicBezTo>
                    <a:pt x="4741" y="522"/>
                    <a:pt x="4755" y="528"/>
                    <a:pt x="4771" y="528"/>
                  </a:cubicBezTo>
                  <a:cubicBezTo>
                    <a:pt x="4797" y="528"/>
                    <a:pt x="4827" y="514"/>
                    <a:pt x="4855" y="490"/>
                  </a:cubicBezTo>
                  <a:cubicBezTo>
                    <a:pt x="4884" y="514"/>
                    <a:pt x="4919" y="524"/>
                    <a:pt x="4957" y="524"/>
                  </a:cubicBezTo>
                  <a:cubicBezTo>
                    <a:pt x="5013" y="524"/>
                    <a:pt x="5075" y="502"/>
                    <a:pt x="5130" y="470"/>
                  </a:cubicBezTo>
                  <a:cubicBezTo>
                    <a:pt x="5157" y="493"/>
                    <a:pt x="5174" y="501"/>
                    <a:pt x="5189" y="501"/>
                  </a:cubicBezTo>
                  <a:cubicBezTo>
                    <a:pt x="5216" y="501"/>
                    <a:pt x="5239" y="478"/>
                    <a:pt x="5300" y="457"/>
                  </a:cubicBezTo>
                  <a:cubicBezTo>
                    <a:pt x="5280" y="451"/>
                    <a:pt x="5222" y="457"/>
                    <a:pt x="5241" y="412"/>
                  </a:cubicBezTo>
                  <a:lnTo>
                    <a:pt x="5241" y="412"/>
                  </a:lnTo>
                  <a:cubicBezTo>
                    <a:pt x="5241" y="422"/>
                    <a:pt x="5249" y="427"/>
                    <a:pt x="5257" y="427"/>
                  </a:cubicBezTo>
                  <a:cubicBezTo>
                    <a:pt x="5264" y="427"/>
                    <a:pt x="5271" y="424"/>
                    <a:pt x="5274" y="418"/>
                  </a:cubicBezTo>
                  <a:cubicBezTo>
                    <a:pt x="5274" y="418"/>
                    <a:pt x="5274" y="425"/>
                    <a:pt x="5274" y="431"/>
                  </a:cubicBezTo>
                  <a:lnTo>
                    <a:pt x="5280" y="398"/>
                  </a:lnTo>
                  <a:lnTo>
                    <a:pt x="5320" y="222"/>
                  </a:lnTo>
                  <a:lnTo>
                    <a:pt x="5320" y="222"/>
                  </a:lnTo>
                  <a:cubicBezTo>
                    <a:pt x="5313" y="222"/>
                    <a:pt x="5313" y="261"/>
                    <a:pt x="5300" y="261"/>
                  </a:cubicBezTo>
                  <a:cubicBezTo>
                    <a:pt x="5237" y="256"/>
                    <a:pt x="5122" y="208"/>
                    <a:pt x="5047" y="208"/>
                  </a:cubicBezTo>
                  <a:cubicBezTo>
                    <a:pt x="5021" y="208"/>
                    <a:pt x="4999" y="213"/>
                    <a:pt x="4986" y="228"/>
                  </a:cubicBezTo>
                  <a:cubicBezTo>
                    <a:pt x="4986" y="202"/>
                    <a:pt x="4973" y="202"/>
                    <a:pt x="4979" y="170"/>
                  </a:cubicBezTo>
                  <a:cubicBezTo>
                    <a:pt x="4934" y="164"/>
                    <a:pt x="4887" y="163"/>
                    <a:pt x="4839" y="163"/>
                  </a:cubicBezTo>
                  <a:cubicBezTo>
                    <a:pt x="4774" y="163"/>
                    <a:pt x="4706" y="165"/>
                    <a:pt x="4639" y="165"/>
                  </a:cubicBezTo>
                  <a:cubicBezTo>
                    <a:pt x="4513" y="165"/>
                    <a:pt x="4388" y="155"/>
                    <a:pt x="4279" y="98"/>
                  </a:cubicBezTo>
                  <a:cubicBezTo>
                    <a:pt x="4259" y="126"/>
                    <a:pt x="4235" y="136"/>
                    <a:pt x="4210" y="136"/>
                  </a:cubicBezTo>
                  <a:cubicBezTo>
                    <a:pt x="4153" y="136"/>
                    <a:pt x="4087" y="87"/>
                    <a:pt x="4024" y="78"/>
                  </a:cubicBezTo>
                  <a:cubicBezTo>
                    <a:pt x="4018" y="77"/>
                    <a:pt x="4010" y="77"/>
                    <a:pt x="4002" y="77"/>
                  </a:cubicBezTo>
                  <a:cubicBezTo>
                    <a:pt x="3934" y="77"/>
                    <a:pt x="3813" y="98"/>
                    <a:pt x="3815" y="110"/>
                  </a:cubicBezTo>
                  <a:lnTo>
                    <a:pt x="3815" y="110"/>
                  </a:lnTo>
                  <a:cubicBezTo>
                    <a:pt x="3806" y="84"/>
                    <a:pt x="3787" y="83"/>
                    <a:pt x="3771" y="83"/>
                  </a:cubicBezTo>
                  <a:cubicBezTo>
                    <a:pt x="3769" y="83"/>
                    <a:pt x="3767" y="83"/>
                    <a:pt x="3766" y="83"/>
                  </a:cubicBezTo>
                  <a:cubicBezTo>
                    <a:pt x="3749" y="83"/>
                    <a:pt x="3740" y="81"/>
                    <a:pt x="3756" y="45"/>
                  </a:cubicBezTo>
                  <a:lnTo>
                    <a:pt x="3756" y="45"/>
                  </a:lnTo>
                  <a:cubicBezTo>
                    <a:pt x="3741" y="68"/>
                    <a:pt x="3728" y="70"/>
                    <a:pt x="3715" y="70"/>
                  </a:cubicBezTo>
                  <a:cubicBezTo>
                    <a:pt x="3714" y="70"/>
                    <a:pt x="3712" y="70"/>
                    <a:pt x="3710" y="70"/>
                  </a:cubicBezTo>
                  <a:cubicBezTo>
                    <a:pt x="3696" y="70"/>
                    <a:pt x="3681" y="71"/>
                    <a:pt x="3664" y="104"/>
                  </a:cubicBezTo>
                  <a:cubicBezTo>
                    <a:pt x="3668" y="81"/>
                    <a:pt x="3646" y="71"/>
                    <a:pt x="3616" y="71"/>
                  </a:cubicBezTo>
                  <a:cubicBezTo>
                    <a:pt x="3586" y="71"/>
                    <a:pt x="3547" y="81"/>
                    <a:pt x="3514" y="98"/>
                  </a:cubicBezTo>
                  <a:cubicBezTo>
                    <a:pt x="3514" y="78"/>
                    <a:pt x="3521" y="45"/>
                    <a:pt x="3501" y="39"/>
                  </a:cubicBezTo>
                  <a:cubicBezTo>
                    <a:pt x="3478" y="67"/>
                    <a:pt x="3456" y="76"/>
                    <a:pt x="3433" y="76"/>
                  </a:cubicBezTo>
                  <a:cubicBezTo>
                    <a:pt x="3405" y="76"/>
                    <a:pt x="3377" y="62"/>
                    <a:pt x="3351" y="62"/>
                  </a:cubicBezTo>
                  <a:cubicBezTo>
                    <a:pt x="3332" y="62"/>
                    <a:pt x="3315" y="69"/>
                    <a:pt x="3298" y="91"/>
                  </a:cubicBezTo>
                  <a:cubicBezTo>
                    <a:pt x="3250" y="69"/>
                    <a:pt x="3137" y="61"/>
                    <a:pt x="3009" y="61"/>
                  </a:cubicBezTo>
                  <a:cubicBezTo>
                    <a:pt x="2910" y="61"/>
                    <a:pt x="2803" y="66"/>
                    <a:pt x="2709" y="71"/>
                  </a:cubicBezTo>
                  <a:cubicBezTo>
                    <a:pt x="2709" y="52"/>
                    <a:pt x="2729" y="39"/>
                    <a:pt x="2716" y="32"/>
                  </a:cubicBezTo>
                  <a:lnTo>
                    <a:pt x="2716" y="32"/>
                  </a:lnTo>
                  <a:cubicBezTo>
                    <a:pt x="2672" y="44"/>
                    <a:pt x="2629" y="47"/>
                    <a:pt x="2589" y="47"/>
                  </a:cubicBezTo>
                  <a:cubicBezTo>
                    <a:pt x="2518" y="47"/>
                    <a:pt x="2453" y="36"/>
                    <a:pt x="2394" y="36"/>
                  </a:cubicBezTo>
                  <a:cubicBezTo>
                    <a:pt x="2333" y="36"/>
                    <a:pt x="2279" y="48"/>
                    <a:pt x="2232" y="98"/>
                  </a:cubicBezTo>
                  <a:cubicBezTo>
                    <a:pt x="2245" y="12"/>
                    <a:pt x="2134" y="78"/>
                    <a:pt x="2140" y="6"/>
                  </a:cubicBezTo>
                  <a:lnTo>
                    <a:pt x="2140" y="6"/>
                  </a:lnTo>
                  <a:cubicBezTo>
                    <a:pt x="2106" y="42"/>
                    <a:pt x="2066" y="54"/>
                    <a:pt x="2019" y="54"/>
                  </a:cubicBezTo>
                  <a:cubicBezTo>
                    <a:pt x="1939" y="54"/>
                    <a:pt x="1842" y="18"/>
                    <a:pt x="1734" y="6"/>
                  </a:cubicBezTo>
                  <a:cubicBezTo>
                    <a:pt x="1704" y="2"/>
                    <a:pt x="1674"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8"/>
            <p:cNvSpPr/>
            <p:nvPr/>
          </p:nvSpPr>
          <p:spPr>
            <a:xfrm>
              <a:off x="107460" y="1776164"/>
              <a:ext cx="347" cy="607"/>
            </a:xfrm>
            <a:custGeom>
              <a:avLst/>
              <a:gdLst/>
              <a:ahLst/>
              <a:cxnLst/>
              <a:rect l="l" t="t" r="r" b="b"/>
              <a:pathLst>
                <a:path w="4" h="7" extrusionOk="0">
                  <a:moveTo>
                    <a:pt x="3" y="0"/>
                  </a:moveTo>
                  <a:cubicBezTo>
                    <a:pt x="1" y="5"/>
                    <a:pt x="0" y="6"/>
                    <a:pt x="0" y="6"/>
                  </a:cubicBezTo>
                  <a:cubicBezTo>
                    <a:pt x="1" y="6"/>
                    <a:pt x="2" y="5"/>
                    <a:pt x="3" y="5"/>
                  </a:cubicBezTo>
                  <a:cubicBezTo>
                    <a:pt x="3" y="5"/>
                    <a:pt x="3" y="5"/>
                    <a:pt x="3" y="7"/>
                  </a:cubicBezTo>
                  <a:cubicBezTo>
                    <a:pt x="3" y="7"/>
                    <a:pt x="3" y="0"/>
                    <a:pt x="3" y="0"/>
                  </a:cubicBezTo>
                  <a:close/>
                </a:path>
              </a:pathLst>
            </a:custGeom>
            <a:solidFill>
              <a:srgbClr val="CFB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8"/>
            <p:cNvSpPr/>
            <p:nvPr/>
          </p:nvSpPr>
          <p:spPr>
            <a:xfrm>
              <a:off x="107720" y="1776164"/>
              <a:ext cx="87" cy="87"/>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CFB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8"/>
            <p:cNvSpPr/>
            <p:nvPr/>
          </p:nvSpPr>
          <p:spPr>
            <a:xfrm>
              <a:off x="105986" y="1685387"/>
              <a:ext cx="977512" cy="189965"/>
            </a:xfrm>
            <a:custGeom>
              <a:avLst/>
              <a:gdLst/>
              <a:ahLst/>
              <a:cxnLst/>
              <a:rect l="l" t="t" r="r" b="b"/>
              <a:pathLst>
                <a:path w="11274" h="2191" extrusionOk="0">
                  <a:moveTo>
                    <a:pt x="9245" y="328"/>
                  </a:moveTo>
                  <a:lnTo>
                    <a:pt x="9245" y="328"/>
                  </a:lnTo>
                  <a:cubicBezTo>
                    <a:pt x="9343" y="334"/>
                    <a:pt x="9435" y="341"/>
                    <a:pt x="9526" y="367"/>
                  </a:cubicBezTo>
                  <a:cubicBezTo>
                    <a:pt x="9533" y="367"/>
                    <a:pt x="9520" y="374"/>
                    <a:pt x="9513" y="380"/>
                  </a:cubicBezTo>
                  <a:cubicBezTo>
                    <a:pt x="9422" y="367"/>
                    <a:pt x="9330" y="347"/>
                    <a:pt x="9245" y="328"/>
                  </a:cubicBezTo>
                  <a:close/>
                  <a:moveTo>
                    <a:pt x="9644" y="387"/>
                  </a:moveTo>
                  <a:cubicBezTo>
                    <a:pt x="9670" y="400"/>
                    <a:pt x="9703" y="419"/>
                    <a:pt x="9736" y="432"/>
                  </a:cubicBezTo>
                  <a:cubicBezTo>
                    <a:pt x="9696" y="419"/>
                    <a:pt x="9651" y="413"/>
                    <a:pt x="9605" y="400"/>
                  </a:cubicBezTo>
                  <a:cubicBezTo>
                    <a:pt x="9618" y="400"/>
                    <a:pt x="9624" y="393"/>
                    <a:pt x="9644" y="387"/>
                  </a:cubicBezTo>
                  <a:close/>
                  <a:moveTo>
                    <a:pt x="10279" y="557"/>
                  </a:moveTo>
                  <a:cubicBezTo>
                    <a:pt x="10357" y="570"/>
                    <a:pt x="10423" y="583"/>
                    <a:pt x="10468" y="602"/>
                  </a:cubicBezTo>
                  <a:cubicBezTo>
                    <a:pt x="10409" y="589"/>
                    <a:pt x="10344" y="570"/>
                    <a:pt x="10279" y="557"/>
                  </a:cubicBezTo>
                  <a:close/>
                  <a:moveTo>
                    <a:pt x="5821" y="2060"/>
                  </a:moveTo>
                  <a:lnTo>
                    <a:pt x="5821" y="2060"/>
                  </a:lnTo>
                  <a:cubicBezTo>
                    <a:pt x="5820" y="2060"/>
                    <a:pt x="5818" y="2061"/>
                    <a:pt x="5817" y="2061"/>
                  </a:cubicBezTo>
                  <a:cubicBezTo>
                    <a:pt x="5818" y="2061"/>
                    <a:pt x="5820" y="2060"/>
                    <a:pt x="5821" y="2060"/>
                  </a:cubicBezTo>
                  <a:close/>
                  <a:moveTo>
                    <a:pt x="3468" y="1"/>
                  </a:moveTo>
                  <a:lnTo>
                    <a:pt x="3468" y="1"/>
                  </a:lnTo>
                  <a:cubicBezTo>
                    <a:pt x="3278" y="125"/>
                    <a:pt x="2932" y="92"/>
                    <a:pt x="2559" y="151"/>
                  </a:cubicBezTo>
                  <a:cubicBezTo>
                    <a:pt x="2153" y="210"/>
                    <a:pt x="1754" y="347"/>
                    <a:pt x="1420" y="465"/>
                  </a:cubicBezTo>
                  <a:cubicBezTo>
                    <a:pt x="1306" y="506"/>
                    <a:pt x="1233" y="554"/>
                    <a:pt x="1195" y="554"/>
                  </a:cubicBezTo>
                  <a:cubicBezTo>
                    <a:pt x="1179" y="554"/>
                    <a:pt x="1169" y="545"/>
                    <a:pt x="1165" y="524"/>
                  </a:cubicBezTo>
                  <a:cubicBezTo>
                    <a:pt x="1113" y="537"/>
                    <a:pt x="1119" y="570"/>
                    <a:pt x="1100" y="589"/>
                  </a:cubicBezTo>
                  <a:cubicBezTo>
                    <a:pt x="936" y="589"/>
                    <a:pt x="760" y="629"/>
                    <a:pt x="603" y="681"/>
                  </a:cubicBezTo>
                  <a:cubicBezTo>
                    <a:pt x="524" y="714"/>
                    <a:pt x="446" y="746"/>
                    <a:pt x="380" y="779"/>
                  </a:cubicBezTo>
                  <a:cubicBezTo>
                    <a:pt x="308" y="818"/>
                    <a:pt x="249" y="871"/>
                    <a:pt x="210" y="923"/>
                  </a:cubicBezTo>
                  <a:cubicBezTo>
                    <a:pt x="184" y="903"/>
                    <a:pt x="177" y="877"/>
                    <a:pt x="190" y="845"/>
                  </a:cubicBezTo>
                  <a:lnTo>
                    <a:pt x="190" y="845"/>
                  </a:lnTo>
                  <a:cubicBezTo>
                    <a:pt x="132" y="884"/>
                    <a:pt x="73" y="969"/>
                    <a:pt x="60" y="1034"/>
                  </a:cubicBezTo>
                  <a:cubicBezTo>
                    <a:pt x="53" y="1041"/>
                    <a:pt x="53" y="1047"/>
                    <a:pt x="53" y="1054"/>
                  </a:cubicBezTo>
                  <a:lnTo>
                    <a:pt x="46" y="1060"/>
                  </a:lnTo>
                  <a:lnTo>
                    <a:pt x="46" y="1067"/>
                  </a:lnTo>
                  <a:cubicBezTo>
                    <a:pt x="46" y="1067"/>
                    <a:pt x="46" y="1067"/>
                    <a:pt x="46" y="1074"/>
                  </a:cubicBezTo>
                  <a:cubicBezTo>
                    <a:pt x="46" y="1080"/>
                    <a:pt x="46" y="1087"/>
                    <a:pt x="40" y="1087"/>
                  </a:cubicBezTo>
                  <a:cubicBezTo>
                    <a:pt x="40" y="1087"/>
                    <a:pt x="33" y="1087"/>
                    <a:pt x="33" y="1080"/>
                  </a:cubicBezTo>
                  <a:cubicBezTo>
                    <a:pt x="27" y="1080"/>
                    <a:pt x="27" y="1074"/>
                    <a:pt x="27" y="1074"/>
                  </a:cubicBezTo>
                  <a:cubicBezTo>
                    <a:pt x="27" y="1067"/>
                    <a:pt x="20" y="1067"/>
                    <a:pt x="20" y="1060"/>
                  </a:cubicBezTo>
                  <a:lnTo>
                    <a:pt x="20" y="1054"/>
                  </a:lnTo>
                  <a:cubicBezTo>
                    <a:pt x="7" y="1100"/>
                    <a:pt x="1" y="1159"/>
                    <a:pt x="7" y="1198"/>
                  </a:cubicBezTo>
                  <a:cubicBezTo>
                    <a:pt x="14" y="1250"/>
                    <a:pt x="27" y="1289"/>
                    <a:pt x="40" y="1329"/>
                  </a:cubicBezTo>
                  <a:cubicBezTo>
                    <a:pt x="79" y="1394"/>
                    <a:pt x="125" y="1446"/>
                    <a:pt x="164" y="1492"/>
                  </a:cubicBezTo>
                  <a:cubicBezTo>
                    <a:pt x="210" y="1531"/>
                    <a:pt x="249" y="1564"/>
                    <a:pt x="295" y="1597"/>
                  </a:cubicBezTo>
                  <a:cubicBezTo>
                    <a:pt x="315" y="1610"/>
                    <a:pt x="334" y="1623"/>
                    <a:pt x="360" y="1636"/>
                  </a:cubicBezTo>
                  <a:lnTo>
                    <a:pt x="426" y="1669"/>
                  </a:lnTo>
                  <a:cubicBezTo>
                    <a:pt x="465" y="1695"/>
                    <a:pt x="511" y="1715"/>
                    <a:pt x="550" y="1741"/>
                  </a:cubicBezTo>
                  <a:cubicBezTo>
                    <a:pt x="603" y="1767"/>
                    <a:pt x="648" y="1793"/>
                    <a:pt x="701" y="1819"/>
                  </a:cubicBezTo>
                  <a:cubicBezTo>
                    <a:pt x="727" y="1832"/>
                    <a:pt x="753" y="1846"/>
                    <a:pt x="786" y="1859"/>
                  </a:cubicBezTo>
                  <a:cubicBezTo>
                    <a:pt x="818" y="1872"/>
                    <a:pt x="845" y="1885"/>
                    <a:pt x="877" y="1898"/>
                  </a:cubicBezTo>
                  <a:cubicBezTo>
                    <a:pt x="910" y="1911"/>
                    <a:pt x="949" y="1924"/>
                    <a:pt x="982" y="1937"/>
                  </a:cubicBezTo>
                  <a:cubicBezTo>
                    <a:pt x="1021" y="1957"/>
                    <a:pt x="1061" y="1963"/>
                    <a:pt x="1100" y="1976"/>
                  </a:cubicBezTo>
                  <a:cubicBezTo>
                    <a:pt x="1106" y="1963"/>
                    <a:pt x="1106" y="1944"/>
                    <a:pt x="1126" y="1931"/>
                  </a:cubicBezTo>
                  <a:cubicBezTo>
                    <a:pt x="1139" y="1937"/>
                    <a:pt x="1159" y="1944"/>
                    <a:pt x="1178" y="1950"/>
                  </a:cubicBezTo>
                  <a:cubicBezTo>
                    <a:pt x="1204" y="1957"/>
                    <a:pt x="1231" y="1970"/>
                    <a:pt x="1263" y="1983"/>
                  </a:cubicBezTo>
                  <a:cubicBezTo>
                    <a:pt x="1322" y="2003"/>
                    <a:pt x="1388" y="2022"/>
                    <a:pt x="1447" y="2035"/>
                  </a:cubicBezTo>
                  <a:cubicBezTo>
                    <a:pt x="1493" y="2042"/>
                    <a:pt x="1536" y="2048"/>
                    <a:pt x="1568" y="2048"/>
                  </a:cubicBezTo>
                  <a:cubicBezTo>
                    <a:pt x="1595" y="2048"/>
                    <a:pt x="1614" y="2044"/>
                    <a:pt x="1623" y="2035"/>
                  </a:cubicBezTo>
                  <a:cubicBezTo>
                    <a:pt x="1675" y="2042"/>
                    <a:pt x="1728" y="2042"/>
                    <a:pt x="1780" y="2048"/>
                  </a:cubicBezTo>
                  <a:cubicBezTo>
                    <a:pt x="1785" y="2048"/>
                    <a:pt x="1789" y="2051"/>
                    <a:pt x="1793" y="2051"/>
                  </a:cubicBezTo>
                  <a:cubicBezTo>
                    <a:pt x="1795" y="2051"/>
                    <a:pt x="1798" y="2051"/>
                    <a:pt x="1800" y="2048"/>
                  </a:cubicBezTo>
                  <a:cubicBezTo>
                    <a:pt x="1819" y="2055"/>
                    <a:pt x="1832" y="2055"/>
                    <a:pt x="1852" y="2055"/>
                  </a:cubicBezTo>
                  <a:cubicBezTo>
                    <a:pt x="1858" y="2082"/>
                    <a:pt x="1877" y="2093"/>
                    <a:pt x="1897" y="2093"/>
                  </a:cubicBezTo>
                  <a:cubicBezTo>
                    <a:pt x="1921" y="2093"/>
                    <a:pt x="1946" y="2079"/>
                    <a:pt x="1957" y="2061"/>
                  </a:cubicBezTo>
                  <a:lnTo>
                    <a:pt x="1983" y="2061"/>
                  </a:lnTo>
                  <a:cubicBezTo>
                    <a:pt x="2003" y="2075"/>
                    <a:pt x="2029" y="2081"/>
                    <a:pt x="2016" y="2114"/>
                  </a:cubicBezTo>
                  <a:cubicBezTo>
                    <a:pt x="2199" y="2107"/>
                    <a:pt x="2428" y="2094"/>
                    <a:pt x="2676" y="2088"/>
                  </a:cubicBezTo>
                  <a:cubicBezTo>
                    <a:pt x="2858" y="2078"/>
                    <a:pt x="3051" y="2072"/>
                    <a:pt x="3244" y="2072"/>
                  </a:cubicBezTo>
                  <a:cubicBezTo>
                    <a:pt x="3314" y="2072"/>
                    <a:pt x="3385" y="2073"/>
                    <a:pt x="3455" y="2075"/>
                  </a:cubicBezTo>
                  <a:cubicBezTo>
                    <a:pt x="3756" y="2004"/>
                    <a:pt x="3993" y="1975"/>
                    <a:pt x="4224" y="1975"/>
                  </a:cubicBezTo>
                  <a:cubicBezTo>
                    <a:pt x="4249" y="1975"/>
                    <a:pt x="4274" y="1976"/>
                    <a:pt x="4299" y="1976"/>
                  </a:cubicBezTo>
                  <a:cubicBezTo>
                    <a:pt x="4430" y="1976"/>
                    <a:pt x="4561" y="1983"/>
                    <a:pt x="4698" y="1996"/>
                  </a:cubicBezTo>
                  <a:cubicBezTo>
                    <a:pt x="4842" y="2016"/>
                    <a:pt x="4992" y="2029"/>
                    <a:pt x="5163" y="2048"/>
                  </a:cubicBezTo>
                  <a:cubicBezTo>
                    <a:pt x="5184" y="2042"/>
                    <a:pt x="5210" y="2040"/>
                    <a:pt x="5236" y="2040"/>
                  </a:cubicBezTo>
                  <a:cubicBezTo>
                    <a:pt x="5286" y="2040"/>
                    <a:pt x="5341" y="2047"/>
                    <a:pt x="5389" y="2047"/>
                  </a:cubicBezTo>
                  <a:cubicBezTo>
                    <a:pt x="5442" y="2047"/>
                    <a:pt x="5486" y="2038"/>
                    <a:pt x="5503" y="1996"/>
                  </a:cubicBezTo>
                  <a:cubicBezTo>
                    <a:pt x="5512" y="2024"/>
                    <a:pt x="5570" y="2031"/>
                    <a:pt x="5634" y="2031"/>
                  </a:cubicBezTo>
                  <a:cubicBezTo>
                    <a:pt x="5706" y="2031"/>
                    <a:pt x="5786" y="2022"/>
                    <a:pt x="5817" y="2022"/>
                  </a:cubicBezTo>
                  <a:cubicBezTo>
                    <a:pt x="5764" y="2016"/>
                    <a:pt x="5725" y="2009"/>
                    <a:pt x="5706" y="1983"/>
                  </a:cubicBezTo>
                  <a:lnTo>
                    <a:pt x="5706" y="1983"/>
                  </a:lnTo>
                  <a:cubicBezTo>
                    <a:pt x="5791" y="1996"/>
                    <a:pt x="5823" y="1983"/>
                    <a:pt x="5849" y="2003"/>
                  </a:cubicBezTo>
                  <a:cubicBezTo>
                    <a:pt x="5786" y="2015"/>
                    <a:pt x="5877" y="2034"/>
                    <a:pt x="5821" y="2060"/>
                  </a:cubicBezTo>
                  <a:lnTo>
                    <a:pt x="5821" y="2060"/>
                  </a:lnTo>
                  <a:cubicBezTo>
                    <a:pt x="5866" y="2041"/>
                    <a:pt x="5914" y="2035"/>
                    <a:pt x="5962" y="2035"/>
                  </a:cubicBezTo>
                  <a:cubicBezTo>
                    <a:pt x="6061" y="2035"/>
                    <a:pt x="6158" y="2061"/>
                    <a:pt x="6217" y="2061"/>
                  </a:cubicBezTo>
                  <a:cubicBezTo>
                    <a:pt x="6254" y="2061"/>
                    <a:pt x="6277" y="2051"/>
                    <a:pt x="6275" y="2016"/>
                  </a:cubicBezTo>
                  <a:lnTo>
                    <a:pt x="6275" y="2016"/>
                  </a:lnTo>
                  <a:cubicBezTo>
                    <a:pt x="6332" y="2073"/>
                    <a:pt x="6364" y="2090"/>
                    <a:pt x="6396" y="2090"/>
                  </a:cubicBezTo>
                  <a:cubicBezTo>
                    <a:pt x="6440" y="2090"/>
                    <a:pt x="6482" y="2056"/>
                    <a:pt x="6589" y="2048"/>
                  </a:cubicBezTo>
                  <a:lnTo>
                    <a:pt x="6589" y="2048"/>
                  </a:lnTo>
                  <a:cubicBezTo>
                    <a:pt x="6531" y="2085"/>
                    <a:pt x="6619" y="2086"/>
                    <a:pt x="6710" y="2086"/>
                  </a:cubicBezTo>
                  <a:cubicBezTo>
                    <a:pt x="6718" y="2086"/>
                    <a:pt x="6725" y="2086"/>
                    <a:pt x="6733" y="2086"/>
                  </a:cubicBezTo>
                  <a:cubicBezTo>
                    <a:pt x="6831" y="2086"/>
                    <a:pt x="6919" y="2088"/>
                    <a:pt x="6818" y="2133"/>
                  </a:cubicBezTo>
                  <a:cubicBezTo>
                    <a:pt x="6854" y="2130"/>
                    <a:pt x="6886" y="2128"/>
                    <a:pt x="6915" y="2128"/>
                  </a:cubicBezTo>
                  <a:cubicBezTo>
                    <a:pt x="7087" y="2128"/>
                    <a:pt x="7142" y="2186"/>
                    <a:pt x="7361" y="2186"/>
                  </a:cubicBezTo>
                  <a:cubicBezTo>
                    <a:pt x="7367" y="2166"/>
                    <a:pt x="7354" y="2133"/>
                    <a:pt x="7393" y="2133"/>
                  </a:cubicBezTo>
                  <a:cubicBezTo>
                    <a:pt x="7426" y="2154"/>
                    <a:pt x="7453" y="2163"/>
                    <a:pt x="7471" y="2163"/>
                  </a:cubicBezTo>
                  <a:cubicBezTo>
                    <a:pt x="7493" y="2163"/>
                    <a:pt x="7505" y="2151"/>
                    <a:pt x="7505" y="2133"/>
                  </a:cubicBezTo>
                  <a:cubicBezTo>
                    <a:pt x="7548" y="2160"/>
                    <a:pt x="7639" y="2175"/>
                    <a:pt x="7724" y="2175"/>
                  </a:cubicBezTo>
                  <a:cubicBezTo>
                    <a:pt x="7804" y="2175"/>
                    <a:pt x="7878" y="2162"/>
                    <a:pt x="7904" y="2133"/>
                  </a:cubicBezTo>
                  <a:cubicBezTo>
                    <a:pt x="7952" y="2175"/>
                    <a:pt x="8033" y="2191"/>
                    <a:pt x="8123" y="2191"/>
                  </a:cubicBezTo>
                  <a:cubicBezTo>
                    <a:pt x="8204" y="2191"/>
                    <a:pt x="8291" y="2178"/>
                    <a:pt x="8368" y="2160"/>
                  </a:cubicBezTo>
                  <a:cubicBezTo>
                    <a:pt x="8410" y="2175"/>
                    <a:pt x="8460" y="2182"/>
                    <a:pt x="8511" y="2182"/>
                  </a:cubicBezTo>
                  <a:cubicBezTo>
                    <a:pt x="8629" y="2182"/>
                    <a:pt x="8746" y="2148"/>
                    <a:pt x="8741" y="2120"/>
                  </a:cubicBezTo>
                  <a:lnTo>
                    <a:pt x="8741" y="2120"/>
                  </a:lnTo>
                  <a:cubicBezTo>
                    <a:pt x="8836" y="2140"/>
                    <a:pt x="8935" y="2149"/>
                    <a:pt x="9026" y="2149"/>
                  </a:cubicBezTo>
                  <a:cubicBezTo>
                    <a:pt x="9054" y="2149"/>
                    <a:pt x="9081" y="2148"/>
                    <a:pt x="9108" y="2146"/>
                  </a:cubicBezTo>
                  <a:cubicBezTo>
                    <a:pt x="9212" y="2133"/>
                    <a:pt x="9291" y="2101"/>
                    <a:pt x="9310" y="2055"/>
                  </a:cubicBezTo>
                  <a:cubicBezTo>
                    <a:pt x="9346" y="2075"/>
                    <a:pt x="9382" y="2083"/>
                    <a:pt x="9412" y="2083"/>
                  </a:cubicBezTo>
                  <a:cubicBezTo>
                    <a:pt x="9471" y="2083"/>
                    <a:pt x="9513" y="2054"/>
                    <a:pt x="9513" y="2029"/>
                  </a:cubicBezTo>
                  <a:cubicBezTo>
                    <a:pt x="9566" y="2041"/>
                    <a:pt x="9625" y="2047"/>
                    <a:pt x="9686" y="2047"/>
                  </a:cubicBezTo>
                  <a:cubicBezTo>
                    <a:pt x="9853" y="2047"/>
                    <a:pt x="10042" y="2002"/>
                    <a:pt x="10200" y="1911"/>
                  </a:cubicBezTo>
                  <a:cubicBezTo>
                    <a:pt x="10213" y="1921"/>
                    <a:pt x="10233" y="1926"/>
                    <a:pt x="10256" y="1926"/>
                  </a:cubicBezTo>
                  <a:cubicBezTo>
                    <a:pt x="10279" y="1926"/>
                    <a:pt x="10305" y="1921"/>
                    <a:pt x="10331" y="1911"/>
                  </a:cubicBezTo>
                  <a:cubicBezTo>
                    <a:pt x="10390" y="1891"/>
                    <a:pt x="10449" y="1852"/>
                    <a:pt x="10521" y="1819"/>
                  </a:cubicBezTo>
                  <a:cubicBezTo>
                    <a:pt x="10586" y="1780"/>
                    <a:pt x="10652" y="1741"/>
                    <a:pt x="10723" y="1721"/>
                  </a:cubicBezTo>
                  <a:cubicBezTo>
                    <a:pt x="10780" y="1698"/>
                    <a:pt x="10842" y="1681"/>
                    <a:pt x="10900" y="1681"/>
                  </a:cubicBezTo>
                  <a:cubicBezTo>
                    <a:pt x="10909" y="1681"/>
                    <a:pt x="10918" y="1681"/>
                    <a:pt x="10926" y="1682"/>
                  </a:cubicBezTo>
                  <a:cubicBezTo>
                    <a:pt x="10920" y="1649"/>
                    <a:pt x="10952" y="1643"/>
                    <a:pt x="10985" y="1623"/>
                  </a:cubicBezTo>
                  <a:cubicBezTo>
                    <a:pt x="11024" y="1603"/>
                    <a:pt x="11070" y="1571"/>
                    <a:pt x="11070" y="1512"/>
                  </a:cubicBezTo>
                  <a:cubicBezTo>
                    <a:pt x="11096" y="1505"/>
                    <a:pt x="11142" y="1479"/>
                    <a:pt x="11175" y="1433"/>
                  </a:cubicBezTo>
                  <a:cubicBezTo>
                    <a:pt x="11208" y="1388"/>
                    <a:pt x="11227" y="1322"/>
                    <a:pt x="11227" y="1257"/>
                  </a:cubicBezTo>
                  <a:cubicBezTo>
                    <a:pt x="11234" y="1244"/>
                    <a:pt x="11247" y="1224"/>
                    <a:pt x="11253" y="1198"/>
                  </a:cubicBezTo>
                  <a:cubicBezTo>
                    <a:pt x="11260" y="1172"/>
                    <a:pt x="11266" y="1152"/>
                    <a:pt x="11266" y="1119"/>
                  </a:cubicBezTo>
                  <a:cubicBezTo>
                    <a:pt x="11273" y="1060"/>
                    <a:pt x="11253" y="995"/>
                    <a:pt x="11214" y="943"/>
                  </a:cubicBezTo>
                  <a:cubicBezTo>
                    <a:pt x="11149" y="825"/>
                    <a:pt x="11031" y="753"/>
                    <a:pt x="10920" y="714"/>
                  </a:cubicBezTo>
                  <a:cubicBezTo>
                    <a:pt x="10874" y="655"/>
                    <a:pt x="10841" y="629"/>
                    <a:pt x="10789" y="616"/>
                  </a:cubicBezTo>
                  <a:cubicBezTo>
                    <a:pt x="10743" y="596"/>
                    <a:pt x="10678" y="589"/>
                    <a:pt x="10566" y="563"/>
                  </a:cubicBezTo>
                  <a:lnTo>
                    <a:pt x="10566" y="563"/>
                  </a:lnTo>
                  <a:cubicBezTo>
                    <a:pt x="10599" y="583"/>
                    <a:pt x="10730" y="629"/>
                    <a:pt x="10665" y="655"/>
                  </a:cubicBezTo>
                  <a:cubicBezTo>
                    <a:pt x="10669" y="636"/>
                    <a:pt x="10630" y="621"/>
                    <a:pt x="10603" y="621"/>
                  </a:cubicBezTo>
                  <a:cubicBezTo>
                    <a:pt x="10592" y="621"/>
                    <a:pt x="10583" y="623"/>
                    <a:pt x="10580" y="629"/>
                  </a:cubicBezTo>
                  <a:cubicBezTo>
                    <a:pt x="10584" y="631"/>
                    <a:pt x="10589" y="634"/>
                    <a:pt x="10594" y="636"/>
                  </a:cubicBezTo>
                  <a:lnTo>
                    <a:pt x="10594" y="636"/>
                  </a:lnTo>
                  <a:cubicBezTo>
                    <a:pt x="10580" y="631"/>
                    <a:pt x="10565" y="627"/>
                    <a:pt x="10547" y="622"/>
                  </a:cubicBezTo>
                  <a:lnTo>
                    <a:pt x="10534" y="622"/>
                  </a:lnTo>
                  <a:lnTo>
                    <a:pt x="10593" y="452"/>
                  </a:lnTo>
                  <a:lnTo>
                    <a:pt x="10593" y="452"/>
                  </a:lnTo>
                  <a:cubicBezTo>
                    <a:pt x="10586" y="452"/>
                    <a:pt x="10586" y="485"/>
                    <a:pt x="10560" y="485"/>
                  </a:cubicBezTo>
                  <a:cubicBezTo>
                    <a:pt x="10397" y="450"/>
                    <a:pt x="10052" y="321"/>
                    <a:pt x="9900" y="321"/>
                  </a:cubicBezTo>
                  <a:cubicBezTo>
                    <a:pt x="9881" y="321"/>
                    <a:pt x="9866" y="323"/>
                    <a:pt x="9853" y="328"/>
                  </a:cubicBezTo>
                  <a:cubicBezTo>
                    <a:pt x="9860" y="308"/>
                    <a:pt x="9821" y="295"/>
                    <a:pt x="9834" y="269"/>
                  </a:cubicBezTo>
                  <a:cubicBezTo>
                    <a:pt x="9467" y="190"/>
                    <a:pt x="9042" y="171"/>
                    <a:pt x="8650" y="92"/>
                  </a:cubicBezTo>
                  <a:lnTo>
                    <a:pt x="8610" y="92"/>
                  </a:lnTo>
                  <a:cubicBezTo>
                    <a:pt x="8512" y="107"/>
                    <a:pt x="8418" y="114"/>
                    <a:pt x="8321" y="114"/>
                  </a:cubicBezTo>
                  <a:cubicBezTo>
                    <a:pt x="8289" y="114"/>
                    <a:pt x="8257" y="113"/>
                    <a:pt x="8224" y="112"/>
                  </a:cubicBezTo>
                  <a:cubicBezTo>
                    <a:pt x="8179" y="171"/>
                    <a:pt x="8087" y="184"/>
                    <a:pt x="7989" y="190"/>
                  </a:cubicBezTo>
                  <a:cubicBezTo>
                    <a:pt x="7936" y="190"/>
                    <a:pt x="7882" y="189"/>
                    <a:pt x="7829" y="189"/>
                  </a:cubicBezTo>
                  <a:cubicBezTo>
                    <a:pt x="7775" y="189"/>
                    <a:pt x="7721" y="190"/>
                    <a:pt x="7668" y="197"/>
                  </a:cubicBezTo>
                  <a:cubicBezTo>
                    <a:pt x="7535" y="210"/>
                    <a:pt x="7218" y="271"/>
                    <a:pt x="7222" y="287"/>
                  </a:cubicBezTo>
                  <a:lnTo>
                    <a:pt x="7222" y="287"/>
                  </a:lnTo>
                  <a:cubicBezTo>
                    <a:pt x="7205" y="271"/>
                    <a:pt x="7180" y="266"/>
                    <a:pt x="7156" y="266"/>
                  </a:cubicBezTo>
                  <a:cubicBezTo>
                    <a:pt x="7125" y="266"/>
                    <a:pt x="7094" y="273"/>
                    <a:pt x="7076" y="273"/>
                  </a:cubicBezTo>
                  <a:cubicBezTo>
                    <a:pt x="7060" y="273"/>
                    <a:pt x="7055" y="267"/>
                    <a:pt x="7073" y="243"/>
                  </a:cubicBezTo>
                  <a:lnTo>
                    <a:pt x="7073" y="243"/>
                  </a:lnTo>
                  <a:cubicBezTo>
                    <a:pt x="7001" y="295"/>
                    <a:pt x="6942" y="249"/>
                    <a:pt x="6883" y="315"/>
                  </a:cubicBezTo>
                  <a:cubicBezTo>
                    <a:pt x="6883" y="297"/>
                    <a:pt x="6855" y="290"/>
                    <a:pt x="6813" y="290"/>
                  </a:cubicBezTo>
                  <a:cubicBezTo>
                    <a:pt x="6743" y="290"/>
                    <a:pt x="6633" y="310"/>
                    <a:pt x="6543" y="334"/>
                  </a:cubicBezTo>
                  <a:cubicBezTo>
                    <a:pt x="6536" y="315"/>
                    <a:pt x="6543" y="282"/>
                    <a:pt x="6510" y="282"/>
                  </a:cubicBezTo>
                  <a:cubicBezTo>
                    <a:pt x="6458" y="317"/>
                    <a:pt x="6402" y="325"/>
                    <a:pt x="6346" y="325"/>
                  </a:cubicBezTo>
                  <a:cubicBezTo>
                    <a:pt x="6297" y="325"/>
                    <a:pt x="6247" y="319"/>
                    <a:pt x="6199" y="319"/>
                  </a:cubicBezTo>
                  <a:cubicBezTo>
                    <a:pt x="6149" y="319"/>
                    <a:pt x="6102" y="326"/>
                    <a:pt x="6059" y="354"/>
                  </a:cubicBezTo>
                  <a:cubicBezTo>
                    <a:pt x="5869" y="315"/>
                    <a:pt x="5228" y="321"/>
                    <a:pt x="4757" y="269"/>
                  </a:cubicBezTo>
                  <a:cubicBezTo>
                    <a:pt x="4750" y="249"/>
                    <a:pt x="4796" y="249"/>
                    <a:pt x="4757" y="230"/>
                  </a:cubicBezTo>
                  <a:cubicBezTo>
                    <a:pt x="4376" y="230"/>
                    <a:pt x="4071" y="100"/>
                    <a:pt x="3811" y="100"/>
                  </a:cubicBezTo>
                  <a:cubicBezTo>
                    <a:pt x="3767" y="100"/>
                    <a:pt x="3725" y="103"/>
                    <a:pt x="3684" y="112"/>
                  </a:cubicBezTo>
                  <a:cubicBezTo>
                    <a:pt x="3717" y="66"/>
                    <a:pt x="3645" y="46"/>
                    <a:pt x="3579" y="27"/>
                  </a:cubicBezTo>
                  <a:lnTo>
                    <a:pt x="3553" y="27"/>
                  </a:lnTo>
                  <a:cubicBezTo>
                    <a:pt x="3539" y="29"/>
                    <a:pt x="3525" y="30"/>
                    <a:pt x="3512" y="30"/>
                  </a:cubicBezTo>
                  <a:cubicBezTo>
                    <a:pt x="3484" y="30"/>
                    <a:pt x="3464" y="23"/>
                    <a:pt x="3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8"/>
            <p:cNvSpPr/>
            <p:nvPr/>
          </p:nvSpPr>
          <p:spPr>
            <a:xfrm>
              <a:off x="295435" y="1478949"/>
              <a:ext cx="687050" cy="218404"/>
            </a:xfrm>
            <a:custGeom>
              <a:avLst/>
              <a:gdLst/>
              <a:ahLst/>
              <a:cxnLst/>
              <a:rect l="l" t="t" r="r" b="b"/>
              <a:pathLst>
                <a:path w="7924" h="2519" extrusionOk="0">
                  <a:moveTo>
                    <a:pt x="3364" y="177"/>
                  </a:moveTo>
                  <a:cubicBezTo>
                    <a:pt x="3369" y="182"/>
                    <a:pt x="3370" y="183"/>
                    <a:pt x="3373" y="183"/>
                  </a:cubicBezTo>
                  <a:lnTo>
                    <a:pt x="3373" y="183"/>
                  </a:lnTo>
                  <a:cubicBezTo>
                    <a:pt x="3355" y="183"/>
                    <a:pt x="3337" y="177"/>
                    <a:pt x="3324" y="177"/>
                  </a:cubicBezTo>
                  <a:close/>
                  <a:moveTo>
                    <a:pt x="2827" y="164"/>
                  </a:moveTo>
                  <a:cubicBezTo>
                    <a:pt x="2847" y="170"/>
                    <a:pt x="2873" y="177"/>
                    <a:pt x="2899" y="183"/>
                  </a:cubicBezTo>
                  <a:cubicBezTo>
                    <a:pt x="2866" y="183"/>
                    <a:pt x="2834" y="183"/>
                    <a:pt x="2801" y="190"/>
                  </a:cubicBezTo>
                  <a:cubicBezTo>
                    <a:pt x="2807" y="183"/>
                    <a:pt x="2814" y="177"/>
                    <a:pt x="2827" y="164"/>
                  </a:cubicBezTo>
                  <a:close/>
                  <a:moveTo>
                    <a:pt x="2742" y="170"/>
                  </a:moveTo>
                  <a:cubicBezTo>
                    <a:pt x="2742" y="170"/>
                    <a:pt x="2735" y="183"/>
                    <a:pt x="2735" y="190"/>
                  </a:cubicBezTo>
                  <a:cubicBezTo>
                    <a:pt x="2663" y="196"/>
                    <a:pt x="2598" y="203"/>
                    <a:pt x="2533" y="210"/>
                  </a:cubicBezTo>
                  <a:cubicBezTo>
                    <a:pt x="2605" y="190"/>
                    <a:pt x="2670" y="170"/>
                    <a:pt x="2742" y="170"/>
                  </a:cubicBezTo>
                  <a:close/>
                  <a:moveTo>
                    <a:pt x="2938" y="0"/>
                  </a:moveTo>
                  <a:lnTo>
                    <a:pt x="2938" y="0"/>
                  </a:lnTo>
                  <a:cubicBezTo>
                    <a:pt x="2589" y="19"/>
                    <a:pt x="2211" y="146"/>
                    <a:pt x="1853" y="146"/>
                  </a:cubicBezTo>
                  <a:cubicBezTo>
                    <a:pt x="1829" y="146"/>
                    <a:pt x="1804" y="145"/>
                    <a:pt x="1780" y="144"/>
                  </a:cubicBezTo>
                  <a:cubicBezTo>
                    <a:pt x="1715" y="255"/>
                    <a:pt x="1519" y="210"/>
                    <a:pt x="1368" y="242"/>
                  </a:cubicBezTo>
                  <a:cubicBezTo>
                    <a:pt x="1273" y="261"/>
                    <a:pt x="1050" y="360"/>
                    <a:pt x="1053" y="372"/>
                  </a:cubicBezTo>
                  <a:lnTo>
                    <a:pt x="1053" y="372"/>
                  </a:lnTo>
                  <a:cubicBezTo>
                    <a:pt x="1043" y="364"/>
                    <a:pt x="1032" y="361"/>
                    <a:pt x="1021" y="361"/>
                  </a:cubicBezTo>
                  <a:cubicBezTo>
                    <a:pt x="990" y="361"/>
                    <a:pt x="958" y="384"/>
                    <a:pt x="942" y="384"/>
                  </a:cubicBezTo>
                  <a:cubicBezTo>
                    <a:pt x="934" y="384"/>
                    <a:pt x="931" y="376"/>
                    <a:pt x="936" y="353"/>
                  </a:cubicBezTo>
                  <a:lnTo>
                    <a:pt x="936" y="353"/>
                  </a:lnTo>
                  <a:cubicBezTo>
                    <a:pt x="897" y="412"/>
                    <a:pt x="838" y="380"/>
                    <a:pt x="812" y="452"/>
                  </a:cubicBezTo>
                  <a:cubicBezTo>
                    <a:pt x="810" y="442"/>
                    <a:pt x="802" y="438"/>
                    <a:pt x="788" y="438"/>
                  </a:cubicBezTo>
                  <a:cubicBezTo>
                    <a:pt x="744" y="438"/>
                    <a:pt x="647" y="483"/>
                    <a:pt x="577" y="543"/>
                  </a:cubicBezTo>
                  <a:cubicBezTo>
                    <a:pt x="565" y="527"/>
                    <a:pt x="559" y="501"/>
                    <a:pt x="542" y="501"/>
                  </a:cubicBezTo>
                  <a:cubicBezTo>
                    <a:pt x="539" y="501"/>
                    <a:pt x="535" y="502"/>
                    <a:pt x="531" y="504"/>
                  </a:cubicBezTo>
                  <a:cubicBezTo>
                    <a:pt x="498" y="569"/>
                    <a:pt x="439" y="589"/>
                    <a:pt x="380" y="615"/>
                  </a:cubicBezTo>
                  <a:cubicBezTo>
                    <a:pt x="328" y="648"/>
                    <a:pt x="269" y="674"/>
                    <a:pt x="256" y="739"/>
                  </a:cubicBezTo>
                  <a:cubicBezTo>
                    <a:pt x="223" y="759"/>
                    <a:pt x="171" y="792"/>
                    <a:pt x="119" y="851"/>
                  </a:cubicBezTo>
                  <a:cubicBezTo>
                    <a:pt x="66" y="916"/>
                    <a:pt x="14" y="1001"/>
                    <a:pt x="7" y="1119"/>
                  </a:cubicBezTo>
                  <a:cubicBezTo>
                    <a:pt x="1" y="1171"/>
                    <a:pt x="7" y="1230"/>
                    <a:pt x="20" y="1282"/>
                  </a:cubicBezTo>
                  <a:cubicBezTo>
                    <a:pt x="27" y="1302"/>
                    <a:pt x="47" y="1341"/>
                    <a:pt x="53" y="1361"/>
                  </a:cubicBezTo>
                  <a:cubicBezTo>
                    <a:pt x="66" y="1387"/>
                    <a:pt x="86" y="1413"/>
                    <a:pt x="99" y="1433"/>
                  </a:cubicBezTo>
                  <a:cubicBezTo>
                    <a:pt x="171" y="1525"/>
                    <a:pt x="262" y="1577"/>
                    <a:pt x="341" y="1623"/>
                  </a:cubicBezTo>
                  <a:cubicBezTo>
                    <a:pt x="334" y="1642"/>
                    <a:pt x="302" y="1629"/>
                    <a:pt x="328" y="1655"/>
                  </a:cubicBezTo>
                  <a:cubicBezTo>
                    <a:pt x="485" y="1714"/>
                    <a:pt x="629" y="1767"/>
                    <a:pt x="760" y="1812"/>
                  </a:cubicBezTo>
                  <a:cubicBezTo>
                    <a:pt x="849" y="1845"/>
                    <a:pt x="931" y="1871"/>
                    <a:pt x="1012" y="1871"/>
                  </a:cubicBezTo>
                  <a:cubicBezTo>
                    <a:pt x="1044" y="1871"/>
                    <a:pt x="1075" y="1867"/>
                    <a:pt x="1106" y="1858"/>
                  </a:cubicBezTo>
                  <a:lnTo>
                    <a:pt x="1106" y="1858"/>
                  </a:lnTo>
                  <a:cubicBezTo>
                    <a:pt x="1054" y="1937"/>
                    <a:pt x="1257" y="1924"/>
                    <a:pt x="1224" y="1989"/>
                  </a:cubicBezTo>
                  <a:cubicBezTo>
                    <a:pt x="1250" y="1981"/>
                    <a:pt x="1277" y="1978"/>
                    <a:pt x="1305" y="1978"/>
                  </a:cubicBezTo>
                  <a:cubicBezTo>
                    <a:pt x="1459" y="1978"/>
                    <a:pt x="1645" y="2088"/>
                    <a:pt x="1872" y="2166"/>
                  </a:cubicBezTo>
                  <a:cubicBezTo>
                    <a:pt x="2016" y="2205"/>
                    <a:pt x="2160" y="2238"/>
                    <a:pt x="2304" y="2257"/>
                  </a:cubicBezTo>
                  <a:cubicBezTo>
                    <a:pt x="2448" y="2270"/>
                    <a:pt x="2592" y="2283"/>
                    <a:pt x="2716" y="2297"/>
                  </a:cubicBezTo>
                  <a:cubicBezTo>
                    <a:pt x="2744" y="2299"/>
                    <a:pt x="2770" y="2300"/>
                    <a:pt x="2792" y="2300"/>
                  </a:cubicBezTo>
                  <a:cubicBezTo>
                    <a:pt x="2813" y="2300"/>
                    <a:pt x="2832" y="2299"/>
                    <a:pt x="2847" y="2299"/>
                  </a:cubicBezTo>
                  <a:cubicBezTo>
                    <a:pt x="2891" y="2299"/>
                    <a:pt x="2910" y="2304"/>
                    <a:pt x="2899" y="2342"/>
                  </a:cubicBezTo>
                  <a:cubicBezTo>
                    <a:pt x="2905" y="2344"/>
                    <a:pt x="2911" y="2345"/>
                    <a:pt x="2916" y="2345"/>
                  </a:cubicBezTo>
                  <a:cubicBezTo>
                    <a:pt x="2941" y="2345"/>
                    <a:pt x="2949" y="2322"/>
                    <a:pt x="2971" y="2316"/>
                  </a:cubicBezTo>
                  <a:cubicBezTo>
                    <a:pt x="3069" y="2382"/>
                    <a:pt x="3200" y="2421"/>
                    <a:pt x="3318" y="2434"/>
                  </a:cubicBezTo>
                  <a:cubicBezTo>
                    <a:pt x="3358" y="2440"/>
                    <a:pt x="3397" y="2443"/>
                    <a:pt x="3435" y="2443"/>
                  </a:cubicBezTo>
                  <a:cubicBezTo>
                    <a:pt x="3515" y="2443"/>
                    <a:pt x="3589" y="2430"/>
                    <a:pt x="3651" y="2408"/>
                  </a:cubicBezTo>
                  <a:lnTo>
                    <a:pt x="3651" y="2408"/>
                  </a:lnTo>
                  <a:cubicBezTo>
                    <a:pt x="3651" y="2440"/>
                    <a:pt x="3638" y="2467"/>
                    <a:pt x="3625" y="2480"/>
                  </a:cubicBezTo>
                  <a:cubicBezTo>
                    <a:pt x="3629" y="2480"/>
                    <a:pt x="3634" y="2480"/>
                    <a:pt x="3639" y="2480"/>
                  </a:cubicBezTo>
                  <a:cubicBezTo>
                    <a:pt x="3688" y="2480"/>
                    <a:pt x="3754" y="2462"/>
                    <a:pt x="3780" y="2462"/>
                  </a:cubicBezTo>
                  <a:cubicBezTo>
                    <a:pt x="3797" y="2462"/>
                    <a:pt x="3798" y="2469"/>
                    <a:pt x="3769" y="2493"/>
                  </a:cubicBezTo>
                  <a:cubicBezTo>
                    <a:pt x="4005" y="2486"/>
                    <a:pt x="4140" y="2478"/>
                    <a:pt x="4280" y="2478"/>
                  </a:cubicBezTo>
                  <a:cubicBezTo>
                    <a:pt x="4420" y="2478"/>
                    <a:pt x="4564" y="2486"/>
                    <a:pt x="4816" y="2512"/>
                  </a:cubicBezTo>
                  <a:cubicBezTo>
                    <a:pt x="4816" y="2493"/>
                    <a:pt x="4809" y="2473"/>
                    <a:pt x="4822" y="2460"/>
                  </a:cubicBezTo>
                  <a:lnTo>
                    <a:pt x="4862" y="2460"/>
                  </a:lnTo>
                  <a:cubicBezTo>
                    <a:pt x="4914" y="2476"/>
                    <a:pt x="5017" y="2495"/>
                    <a:pt x="5095" y="2495"/>
                  </a:cubicBezTo>
                  <a:cubicBezTo>
                    <a:pt x="5145" y="2495"/>
                    <a:pt x="5185" y="2487"/>
                    <a:pt x="5195" y="2467"/>
                  </a:cubicBezTo>
                  <a:lnTo>
                    <a:pt x="5300" y="2467"/>
                  </a:lnTo>
                  <a:cubicBezTo>
                    <a:pt x="5307" y="2470"/>
                    <a:pt x="5311" y="2472"/>
                    <a:pt x="5316" y="2472"/>
                  </a:cubicBezTo>
                  <a:cubicBezTo>
                    <a:pt x="5320" y="2472"/>
                    <a:pt x="5323" y="2470"/>
                    <a:pt x="5326" y="2467"/>
                  </a:cubicBezTo>
                  <a:lnTo>
                    <a:pt x="5359" y="2467"/>
                  </a:lnTo>
                  <a:cubicBezTo>
                    <a:pt x="5365" y="2492"/>
                    <a:pt x="5378" y="2502"/>
                    <a:pt x="5391" y="2502"/>
                  </a:cubicBezTo>
                  <a:cubicBezTo>
                    <a:pt x="5409" y="2502"/>
                    <a:pt x="5427" y="2485"/>
                    <a:pt x="5431" y="2467"/>
                  </a:cubicBezTo>
                  <a:lnTo>
                    <a:pt x="5451" y="2467"/>
                  </a:lnTo>
                  <a:cubicBezTo>
                    <a:pt x="5470" y="2473"/>
                    <a:pt x="5490" y="2480"/>
                    <a:pt x="5483" y="2519"/>
                  </a:cubicBezTo>
                  <a:cubicBezTo>
                    <a:pt x="5670" y="2496"/>
                    <a:pt x="5927" y="2476"/>
                    <a:pt x="6197" y="2476"/>
                  </a:cubicBezTo>
                  <a:cubicBezTo>
                    <a:pt x="6305" y="2476"/>
                    <a:pt x="6415" y="2479"/>
                    <a:pt x="6523" y="2486"/>
                  </a:cubicBezTo>
                  <a:cubicBezTo>
                    <a:pt x="6766" y="2408"/>
                    <a:pt x="6949" y="2382"/>
                    <a:pt x="7138" y="2369"/>
                  </a:cubicBezTo>
                  <a:cubicBezTo>
                    <a:pt x="7184" y="2365"/>
                    <a:pt x="7232" y="2365"/>
                    <a:pt x="7281" y="2365"/>
                  </a:cubicBezTo>
                  <a:cubicBezTo>
                    <a:pt x="7330" y="2365"/>
                    <a:pt x="7380" y="2365"/>
                    <a:pt x="7433" y="2362"/>
                  </a:cubicBezTo>
                  <a:cubicBezTo>
                    <a:pt x="7485" y="2355"/>
                    <a:pt x="7544" y="2349"/>
                    <a:pt x="7609" y="2329"/>
                  </a:cubicBezTo>
                  <a:cubicBezTo>
                    <a:pt x="7668" y="2316"/>
                    <a:pt x="7740" y="2290"/>
                    <a:pt x="7806" y="2238"/>
                  </a:cubicBezTo>
                  <a:cubicBezTo>
                    <a:pt x="7832" y="2192"/>
                    <a:pt x="7878" y="2133"/>
                    <a:pt x="7904" y="2074"/>
                  </a:cubicBezTo>
                  <a:cubicBezTo>
                    <a:pt x="7923" y="2009"/>
                    <a:pt x="7917" y="1956"/>
                    <a:pt x="7871" y="1937"/>
                  </a:cubicBezTo>
                  <a:cubicBezTo>
                    <a:pt x="7897" y="1930"/>
                    <a:pt x="7904" y="1871"/>
                    <a:pt x="7884" y="1819"/>
                  </a:cubicBezTo>
                  <a:cubicBezTo>
                    <a:pt x="7865" y="1760"/>
                    <a:pt x="7832" y="1714"/>
                    <a:pt x="7819" y="1695"/>
                  </a:cubicBezTo>
                  <a:lnTo>
                    <a:pt x="7819" y="1695"/>
                  </a:lnTo>
                  <a:cubicBezTo>
                    <a:pt x="7838" y="1727"/>
                    <a:pt x="7838" y="1767"/>
                    <a:pt x="7819" y="1786"/>
                  </a:cubicBezTo>
                  <a:cubicBezTo>
                    <a:pt x="7806" y="1721"/>
                    <a:pt x="7786" y="1708"/>
                    <a:pt x="7793" y="1682"/>
                  </a:cubicBezTo>
                  <a:lnTo>
                    <a:pt x="7793" y="1682"/>
                  </a:lnTo>
                  <a:cubicBezTo>
                    <a:pt x="7801" y="1690"/>
                    <a:pt x="7806" y="1693"/>
                    <a:pt x="7809" y="1693"/>
                  </a:cubicBezTo>
                  <a:cubicBezTo>
                    <a:pt x="7813" y="1693"/>
                    <a:pt x="7815" y="1686"/>
                    <a:pt x="7819" y="1675"/>
                  </a:cubicBezTo>
                  <a:cubicBezTo>
                    <a:pt x="7819" y="1675"/>
                    <a:pt x="7819" y="1668"/>
                    <a:pt x="7825" y="1662"/>
                  </a:cubicBezTo>
                  <a:lnTo>
                    <a:pt x="7838" y="1662"/>
                  </a:lnTo>
                  <a:cubicBezTo>
                    <a:pt x="7806" y="1642"/>
                    <a:pt x="7786" y="1623"/>
                    <a:pt x="7766" y="1583"/>
                  </a:cubicBezTo>
                  <a:cubicBezTo>
                    <a:pt x="7740" y="1551"/>
                    <a:pt x="7714" y="1518"/>
                    <a:pt x="7701" y="1485"/>
                  </a:cubicBezTo>
                  <a:cubicBezTo>
                    <a:pt x="7669" y="1444"/>
                    <a:pt x="7644" y="1413"/>
                    <a:pt x="7620" y="1413"/>
                  </a:cubicBezTo>
                  <a:cubicBezTo>
                    <a:pt x="7610" y="1413"/>
                    <a:pt x="7600" y="1419"/>
                    <a:pt x="7590" y="1433"/>
                  </a:cubicBezTo>
                  <a:cubicBezTo>
                    <a:pt x="7590" y="1269"/>
                    <a:pt x="7531" y="1335"/>
                    <a:pt x="7407" y="1282"/>
                  </a:cubicBezTo>
                  <a:cubicBezTo>
                    <a:pt x="7472" y="1269"/>
                    <a:pt x="7400" y="1230"/>
                    <a:pt x="7328" y="1197"/>
                  </a:cubicBezTo>
                  <a:cubicBezTo>
                    <a:pt x="7263" y="1171"/>
                    <a:pt x="7204" y="1145"/>
                    <a:pt x="7289" y="1132"/>
                  </a:cubicBezTo>
                  <a:cubicBezTo>
                    <a:pt x="7099" y="1080"/>
                    <a:pt x="7106" y="1008"/>
                    <a:pt x="6923" y="949"/>
                  </a:cubicBezTo>
                  <a:cubicBezTo>
                    <a:pt x="6917" y="967"/>
                    <a:pt x="6911" y="995"/>
                    <a:pt x="6895" y="995"/>
                  </a:cubicBezTo>
                  <a:cubicBezTo>
                    <a:pt x="6893" y="995"/>
                    <a:pt x="6892" y="995"/>
                    <a:pt x="6890" y="995"/>
                  </a:cubicBezTo>
                  <a:cubicBezTo>
                    <a:pt x="6864" y="961"/>
                    <a:pt x="6844" y="946"/>
                    <a:pt x="6829" y="946"/>
                  </a:cubicBezTo>
                  <a:cubicBezTo>
                    <a:pt x="6818" y="946"/>
                    <a:pt x="6810" y="954"/>
                    <a:pt x="6805" y="968"/>
                  </a:cubicBezTo>
                  <a:cubicBezTo>
                    <a:pt x="6774" y="917"/>
                    <a:pt x="6657" y="865"/>
                    <a:pt x="6580" y="865"/>
                  </a:cubicBezTo>
                  <a:cubicBezTo>
                    <a:pt x="6560" y="865"/>
                    <a:pt x="6542" y="869"/>
                    <a:pt x="6530" y="877"/>
                  </a:cubicBezTo>
                  <a:cubicBezTo>
                    <a:pt x="6491" y="785"/>
                    <a:pt x="6340" y="753"/>
                    <a:pt x="6222" y="746"/>
                  </a:cubicBezTo>
                  <a:cubicBezTo>
                    <a:pt x="6170" y="694"/>
                    <a:pt x="6071" y="670"/>
                    <a:pt x="6009" y="670"/>
                  </a:cubicBezTo>
                  <a:cubicBezTo>
                    <a:pt x="5978" y="670"/>
                    <a:pt x="5956" y="676"/>
                    <a:pt x="5954" y="687"/>
                  </a:cubicBezTo>
                  <a:cubicBezTo>
                    <a:pt x="5847" y="608"/>
                    <a:pt x="5717" y="552"/>
                    <a:pt x="5630" y="552"/>
                  </a:cubicBezTo>
                  <a:cubicBezTo>
                    <a:pt x="5594" y="552"/>
                    <a:pt x="5566" y="562"/>
                    <a:pt x="5549" y="582"/>
                  </a:cubicBezTo>
                  <a:cubicBezTo>
                    <a:pt x="5524" y="536"/>
                    <a:pt x="5490" y="519"/>
                    <a:pt x="5461" y="519"/>
                  </a:cubicBezTo>
                  <a:cubicBezTo>
                    <a:pt x="5437" y="519"/>
                    <a:pt x="5417" y="532"/>
                    <a:pt x="5411" y="550"/>
                  </a:cubicBezTo>
                  <a:cubicBezTo>
                    <a:pt x="5314" y="447"/>
                    <a:pt x="5162" y="389"/>
                    <a:pt x="5003" y="389"/>
                  </a:cubicBezTo>
                  <a:cubicBezTo>
                    <a:pt x="4980" y="389"/>
                    <a:pt x="4957" y="390"/>
                    <a:pt x="4934" y="393"/>
                  </a:cubicBezTo>
                  <a:cubicBezTo>
                    <a:pt x="4919" y="340"/>
                    <a:pt x="4856" y="332"/>
                    <a:pt x="4777" y="332"/>
                  </a:cubicBezTo>
                  <a:cubicBezTo>
                    <a:pt x="4740" y="332"/>
                    <a:pt x="4698" y="334"/>
                    <a:pt x="4657" y="334"/>
                  </a:cubicBezTo>
                  <a:cubicBezTo>
                    <a:pt x="4559" y="334"/>
                    <a:pt x="4461" y="323"/>
                    <a:pt x="4410" y="249"/>
                  </a:cubicBezTo>
                  <a:cubicBezTo>
                    <a:pt x="4406" y="261"/>
                    <a:pt x="4398" y="265"/>
                    <a:pt x="4389" y="265"/>
                  </a:cubicBezTo>
                  <a:cubicBezTo>
                    <a:pt x="4370" y="265"/>
                    <a:pt x="4341" y="247"/>
                    <a:pt x="4311" y="247"/>
                  </a:cubicBezTo>
                  <a:cubicBezTo>
                    <a:pt x="4292" y="247"/>
                    <a:pt x="4272" y="254"/>
                    <a:pt x="4253" y="275"/>
                  </a:cubicBezTo>
                  <a:cubicBezTo>
                    <a:pt x="4231" y="248"/>
                    <a:pt x="4183" y="233"/>
                    <a:pt x="4128" y="233"/>
                  </a:cubicBezTo>
                  <a:cubicBezTo>
                    <a:pt x="4103" y="233"/>
                    <a:pt x="4077" y="236"/>
                    <a:pt x="4050" y="242"/>
                  </a:cubicBezTo>
                  <a:cubicBezTo>
                    <a:pt x="3978" y="175"/>
                    <a:pt x="3840" y="144"/>
                    <a:pt x="3704" y="144"/>
                  </a:cubicBezTo>
                  <a:cubicBezTo>
                    <a:pt x="3669" y="144"/>
                    <a:pt x="3633" y="147"/>
                    <a:pt x="3599" y="151"/>
                  </a:cubicBezTo>
                  <a:cubicBezTo>
                    <a:pt x="3560" y="118"/>
                    <a:pt x="3534" y="105"/>
                    <a:pt x="3501" y="105"/>
                  </a:cubicBezTo>
                  <a:lnTo>
                    <a:pt x="3507" y="0"/>
                  </a:lnTo>
                  <a:lnTo>
                    <a:pt x="3507" y="0"/>
                  </a:lnTo>
                  <a:cubicBezTo>
                    <a:pt x="3501" y="7"/>
                    <a:pt x="3507" y="39"/>
                    <a:pt x="3488" y="39"/>
                  </a:cubicBezTo>
                  <a:cubicBezTo>
                    <a:pt x="3480" y="40"/>
                    <a:pt x="3471" y="40"/>
                    <a:pt x="3462" y="40"/>
                  </a:cubicBezTo>
                  <a:cubicBezTo>
                    <a:pt x="3378" y="40"/>
                    <a:pt x="3245" y="26"/>
                    <a:pt x="3136" y="26"/>
                  </a:cubicBezTo>
                  <a:cubicBezTo>
                    <a:pt x="3057" y="26"/>
                    <a:pt x="2990" y="33"/>
                    <a:pt x="2964" y="59"/>
                  </a:cubicBezTo>
                  <a:cubicBezTo>
                    <a:pt x="2958" y="33"/>
                    <a:pt x="2932" y="33"/>
                    <a:pt x="2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18"/>
          <p:cNvGrpSpPr/>
          <p:nvPr/>
        </p:nvGrpSpPr>
        <p:grpSpPr>
          <a:xfrm>
            <a:off x="7373377" y="0"/>
            <a:ext cx="1414673" cy="330745"/>
            <a:chOff x="7373377" y="0"/>
            <a:chExt cx="1414673" cy="330745"/>
          </a:xfrm>
        </p:grpSpPr>
        <p:sp>
          <p:nvSpPr>
            <p:cNvPr id="994" name="Google Shape;994;p18"/>
            <p:cNvSpPr/>
            <p:nvPr/>
          </p:nvSpPr>
          <p:spPr>
            <a:xfrm>
              <a:off x="7373377" y="0"/>
              <a:ext cx="1414673" cy="330744"/>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8"/>
            <p:cNvSpPr/>
            <p:nvPr/>
          </p:nvSpPr>
          <p:spPr>
            <a:xfrm>
              <a:off x="7387887" y="39412"/>
              <a:ext cx="1400163" cy="291333"/>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18"/>
          <p:cNvGrpSpPr/>
          <p:nvPr/>
        </p:nvGrpSpPr>
        <p:grpSpPr>
          <a:xfrm>
            <a:off x="450566" y="264676"/>
            <a:ext cx="1344939" cy="641228"/>
            <a:chOff x="450566" y="264676"/>
            <a:chExt cx="1344939" cy="641228"/>
          </a:xfrm>
        </p:grpSpPr>
        <p:sp>
          <p:nvSpPr>
            <p:cNvPr id="997" name="Google Shape;997;p18"/>
            <p:cNvSpPr/>
            <p:nvPr/>
          </p:nvSpPr>
          <p:spPr>
            <a:xfrm rot="292868">
              <a:off x="470842" y="319206"/>
              <a:ext cx="1304387" cy="532169"/>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8"/>
            <p:cNvSpPr/>
            <p:nvPr/>
          </p:nvSpPr>
          <p:spPr>
            <a:xfrm rot="292868">
              <a:off x="710281" y="511934"/>
              <a:ext cx="982892" cy="338090"/>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18"/>
          <p:cNvSpPr/>
          <p:nvPr/>
        </p:nvSpPr>
        <p:spPr>
          <a:xfrm flipH="1">
            <a:off x="-26187" y="3441476"/>
            <a:ext cx="9215311" cy="2403167"/>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 name="Google Shape;1000;p18"/>
          <p:cNvGrpSpPr/>
          <p:nvPr/>
        </p:nvGrpSpPr>
        <p:grpSpPr>
          <a:xfrm flipH="1">
            <a:off x="3693074" y="4068162"/>
            <a:ext cx="4212594" cy="1074178"/>
            <a:chOff x="970942" y="4333299"/>
            <a:chExt cx="4212594" cy="1074178"/>
          </a:xfrm>
        </p:grpSpPr>
        <p:sp>
          <p:nvSpPr>
            <p:cNvPr id="1001" name="Google Shape;1001;p18"/>
            <p:cNvSpPr/>
            <p:nvPr/>
          </p:nvSpPr>
          <p:spPr>
            <a:xfrm>
              <a:off x="970942" y="4333299"/>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8"/>
            <p:cNvSpPr/>
            <p:nvPr/>
          </p:nvSpPr>
          <p:spPr>
            <a:xfrm rot="900010">
              <a:off x="3172556" y="4785066"/>
              <a:ext cx="1452239" cy="442006"/>
            </a:xfrm>
            <a:custGeom>
              <a:avLst/>
              <a:gdLst/>
              <a:ahLst/>
              <a:cxnLst/>
              <a:rect l="l" t="t" r="r" b="b"/>
              <a:pathLst>
                <a:path w="15199" h="4626" extrusionOk="0">
                  <a:moveTo>
                    <a:pt x="15192" y="7"/>
                  </a:moveTo>
                  <a:cubicBezTo>
                    <a:pt x="15192" y="7"/>
                    <a:pt x="15192" y="7"/>
                    <a:pt x="15192" y="7"/>
                  </a:cubicBezTo>
                  <a:cubicBezTo>
                    <a:pt x="15192" y="7"/>
                    <a:pt x="15192" y="7"/>
                    <a:pt x="15192" y="7"/>
                  </a:cubicBezTo>
                  <a:lnTo>
                    <a:pt x="15192" y="7"/>
                  </a:lnTo>
                  <a:cubicBezTo>
                    <a:pt x="15192" y="7"/>
                    <a:pt x="15192" y="7"/>
                    <a:pt x="15192" y="7"/>
                  </a:cubicBezTo>
                  <a:close/>
                  <a:moveTo>
                    <a:pt x="15169" y="30"/>
                  </a:moveTo>
                  <a:cubicBezTo>
                    <a:pt x="15152" y="46"/>
                    <a:pt x="15136" y="62"/>
                    <a:pt x="15134" y="62"/>
                  </a:cubicBezTo>
                  <a:cubicBezTo>
                    <a:pt x="15133" y="62"/>
                    <a:pt x="15135" y="59"/>
                    <a:pt x="15140" y="53"/>
                  </a:cubicBezTo>
                  <a:cubicBezTo>
                    <a:pt x="15140" y="53"/>
                    <a:pt x="15140" y="54"/>
                    <a:pt x="15140" y="54"/>
                  </a:cubicBezTo>
                  <a:cubicBezTo>
                    <a:pt x="15144" y="54"/>
                    <a:pt x="15158" y="40"/>
                    <a:pt x="15169" y="30"/>
                  </a:cubicBezTo>
                  <a:close/>
                  <a:moveTo>
                    <a:pt x="12928" y="1662"/>
                  </a:moveTo>
                  <a:lnTo>
                    <a:pt x="12928" y="1662"/>
                  </a:lnTo>
                  <a:cubicBezTo>
                    <a:pt x="12927" y="1665"/>
                    <a:pt x="12925" y="1667"/>
                    <a:pt x="12923" y="1669"/>
                  </a:cubicBezTo>
                  <a:lnTo>
                    <a:pt x="12923" y="1669"/>
                  </a:lnTo>
                  <a:cubicBezTo>
                    <a:pt x="12925" y="1668"/>
                    <a:pt x="12927" y="1665"/>
                    <a:pt x="12928" y="1662"/>
                  </a:cubicBezTo>
                  <a:close/>
                  <a:moveTo>
                    <a:pt x="11270" y="2284"/>
                  </a:moveTo>
                  <a:lnTo>
                    <a:pt x="11270" y="2284"/>
                  </a:lnTo>
                  <a:cubicBezTo>
                    <a:pt x="11269" y="2288"/>
                    <a:pt x="11268" y="2293"/>
                    <a:pt x="11267" y="2297"/>
                  </a:cubicBezTo>
                  <a:cubicBezTo>
                    <a:pt x="11268" y="2293"/>
                    <a:pt x="11269" y="2288"/>
                    <a:pt x="11270" y="2284"/>
                  </a:cubicBezTo>
                  <a:close/>
                  <a:moveTo>
                    <a:pt x="8301" y="2351"/>
                  </a:moveTo>
                  <a:cubicBezTo>
                    <a:pt x="8317" y="2351"/>
                    <a:pt x="8335" y="2360"/>
                    <a:pt x="8355" y="2375"/>
                  </a:cubicBezTo>
                  <a:cubicBezTo>
                    <a:pt x="8360" y="2365"/>
                    <a:pt x="8363" y="2360"/>
                    <a:pt x="8364" y="2360"/>
                  </a:cubicBezTo>
                  <a:lnTo>
                    <a:pt x="8364" y="2360"/>
                  </a:lnTo>
                  <a:cubicBezTo>
                    <a:pt x="8368" y="2360"/>
                    <a:pt x="8313" y="2498"/>
                    <a:pt x="8265" y="2498"/>
                  </a:cubicBezTo>
                  <a:cubicBezTo>
                    <a:pt x="8253" y="2498"/>
                    <a:pt x="8241" y="2489"/>
                    <a:pt x="8231" y="2467"/>
                  </a:cubicBezTo>
                  <a:cubicBezTo>
                    <a:pt x="8244" y="2385"/>
                    <a:pt x="8268" y="2351"/>
                    <a:pt x="8301" y="2351"/>
                  </a:cubicBezTo>
                  <a:close/>
                  <a:moveTo>
                    <a:pt x="15198" y="1"/>
                  </a:moveTo>
                  <a:cubicBezTo>
                    <a:pt x="15197" y="2"/>
                    <a:pt x="15195" y="5"/>
                    <a:pt x="15192" y="7"/>
                  </a:cubicBezTo>
                  <a:lnTo>
                    <a:pt x="15192" y="7"/>
                  </a:lnTo>
                  <a:cubicBezTo>
                    <a:pt x="15192" y="7"/>
                    <a:pt x="15192" y="7"/>
                    <a:pt x="15192" y="7"/>
                  </a:cubicBezTo>
                  <a:lnTo>
                    <a:pt x="15192" y="7"/>
                  </a:lnTo>
                  <a:cubicBezTo>
                    <a:pt x="15192" y="7"/>
                    <a:pt x="15191" y="7"/>
                    <a:pt x="15190" y="9"/>
                  </a:cubicBezTo>
                  <a:lnTo>
                    <a:pt x="15190" y="9"/>
                  </a:lnTo>
                  <a:cubicBezTo>
                    <a:pt x="15190" y="8"/>
                    <a:pt x="15191" y="8"/>
                    <a:pt x="15192" y="7"/>
                  </a:cubicBezTo>
                  <a:lnTo>
                    <a:pt x="15192" y="7"/>
                  </a:lnTo>
                  <a:cubicBezTo>
                    <a:pt x="15188" y="11"/>
                    <a:pt x="15183" y="16"/>
                    <a:pt x="15178" y="21"/>
                  </a:cubicBezTo>
                  <a:lnTo>
                    <a:pt x="15178" y="21"/>
                  </a:lnTo>
                  <a:cubicBezTo>
                    <a:pt x="15159" y="36"/>
                    <a:pt x="15152" y="42"/>
                    <a:pt x="15151" y="42"/>
                  </a:cubicBezTo>
                  <a:cubicBezTo>
                    <a:pt x="15150" y="42"/>
                    <a:pt x="15180" y="16"/>
                    <a:pt x="15190" y="9"/>
                  </a:cubicBezTo>
                  <a:lnTo>
                    <a:pt x="15190" y="9"/>
                  </a:lnTo>
                  <a:cubicBezTo>
                    <a:pt x="15105" y="69"/>
                    <a:pt x="15071" y="90"/>
                    <a:pt x="15019" y="141"/>
                  </a:cubicBezTo>
                  <a:lnTo>
                    <a:pt x="15019" y="141"/>
                  </a:lnTo>
                  <a:cubicBezTo>
                    <a:pt x="15020" y="139"/>
                    <a:pt x="15020" y="139"/>
                    <a:pt x="15019" y="139"/>
                  </a:cubicBezTo>
                  <a:cubicBezTo>
                    <a:pt x="15010" y="139"/>
                    <a:pt x="14946" y="179"/>
                    <a:pt x="14957" y="184"/>
                  </a:cubicBezTo>
                  <a:cubicBezTo>
                    <a:pt x="14965" y="175"/>
                    <a:pt x="14986" y="167"/>
                    <a:pt x="14992" y="167"/>
                  </a:cubicBezTo>
                  <a:cubicBezTo>
                    <a:pt x="14996" y="167"/>
                    <a:pt x="14995" y="170"/>
                    <a:pt x="14983" y="177"/>
                  </a:cubicBezTo>
                  <a:cubicBezTo>
                    <a:pt x="14972" y="177"/>
                    <a:pt x="14934" y="213"/>
                    <a:pt x="14921" y="213"/>
                  </a:cubicBezTo>
                  <a:cubicBezTo>
                    <a:pt x="14917" y="213"/>
                    <a:pt x="14916" y="210"/>
                    <a:pt x="14917" y="203"/>
                  </a:cubicBezTo>
                  <a:lnTo>
                    <a:pt x="14917" y="203"/>
                  </a:lnTo>
                  <a:cubicBezTo>
                    <a:pt x="14852" y="249"/>
                    <a:pt x="14767" y="308"/>
                    <a:pt x="14675" y="367"/>
                  </a:cubicBezTo>
                  <a:cubicBezTo>
                    <a:pt x="14590" y="426"/>
                    <a:pt x="14505" y="491"/>
                    <a:pt x="14427" y="550"/>
                  </a:cubicBezTo>
                  <a:cubicBezTo>
                    <a:pt x="14315" y="629"/>
                    <a:pt x="14021" y="707"/>
                    <a:pt x="14034" y="799"/>
                  </a:cubicBezTo>
                  <a:cubicBezTo>
                    <a:pt x="14034" y="798"/>
                    <a:pt x="14036" y="797"/>
                    <a:pt x="14040" y="797"/>
                  </a:cubicBezTo>
                  <a:cubicBezTo>
                    <a:pt x="14056" y="797"/>
                    <a:pt x="14100" y="809"/>
                    <a:pt x="14073" y="825"/>
                  </a:cubicBezTo>
                  <a:cubicBezTo>
                    <a:pt x="14073" y="825"/>
                    <a:pt x="14072" y="826"/>
                    <a:pt x="14071" y="826"/>
                  </a:cubicBezTo>
                  <a:cubicBezTo>
                    <a:pt x="14059" y="826"/>
                    <a:pt x="14013" y="792"/>
                    <a:pt x="14001" y="792"/>
                  </a:cubicBezTo>
                  <a:cubicBezTo>
                    <a:pt x="13877" y="812"/>
                    <a:pt x="13746" y="884"/>
                    <a:pt x="13628" y="969"/>
                  </a:cubicBezTo>
                  <a:cubicBezTo>
                    <a:pt x="13515" y="1057"/>
                    <a:pt x="13402" y="1133"/>
                    <a:pt x="13295" y="1133"/>
                  </a:cubicBezTo>
                  <a:cubicBezTo>
                    <a:pt x="13290" y="1133"/>
                    <a:pt x="13286" y="1133"/>
                    <a:pt x="13282" y="1132"/>
                  </a:cubicBezTo>
                  <a:lnTo>
                    <a:pt x="13282" y="1132"/>
                  </a:lnTo>
                  <a:cubicBezTo>
                    <a:pt x="13295" y="1165"/>
                    <a:pt x="13327" y="1204"/>
                    <a:pt x="13308" y="1217"/>
                  </a:cubicBezTo>
                  <a:cubicBezTo>
                    <a:pt x="13287" y="1200"/>
                    <a:pt x="13261" y="1192"/>
                    <a:pt x="13235" y="1192"/>
                  </a:cubicBezTo>
                  <a:cubicBezTo>
                    <a:pt x="13154" y="1192"/>
                    <a:pt x="13069" y="1263"/>
                    <a:pt x="13118" y="1322"/>
                  </a:cubicBezTo>
                  <a:cubicBezTo>
                    <a:pt x="13109" y="1315"/>
                    <a:pt x="13101" y="1313"/>
                    <a:pt x="13093" y="1313"/>
                  </a:cubicBezTo>
                  <a:cubicBezTo>
                    <a:pt x="13064" y="1313"/>
                    <a:pt x="13050" y="1357"/>
                    <a:pt x="13020" y="1357"/>
                  </a:cubicBezTo>
                  <a:cubicBezTo>
                    <a:pt x="13007" y="1357"/>
                    <a:pt x="12990" y="1348"/>
                    <a:pt x="12968" y="1322"/>
                  </a:cubicBezTo>
                  <a:cubicBezTo>
                    <a:pt x="12974" y="1316"/>
                    <a:pt x="12980" y="1314"/>
                    <a:pt x="12987" y="1314"/>
                  </a:cubicBezTo>
                  <a:cubicBezTo>
                    <a:pt x="12998" y="1314"/>
                    <a:pt x="13010" y="1320"/>
                    <a:pt x="13016" y="1320"/>
                  </a:cubicBezTo>
                  <a:cubicBezTo>
                    <a:pt x="13023" y="1320"/>
                    <a:pt x="13025" y="1315"/>
                    <a:pt x="13020" y="1296"/>
                  </a:cubicBezTo>
                  <a:cubicBezTo>
                    <a:pt x="12996" y="1294"/>
                    <a:pt x="12978" y="1293"/>
                    <a:pt x="12963" y="1293"/>
                  </a:cubicBezTo>
                  <a:cubicBezTo>
                    <a:pt x="12885" y="1293"/>
                    <a:pt x="12915" y="1323"/>
                    <a:pt x="12811" y="1401"/>
                  </a:cubicBezTo>
                  <a:cubicBezTo>
                    <a:pt x="12791" y="1361"/>
                    <a:pt x="12811" y="1335"/>
                    <a:pt x="12778" y="1335"/>
                  </a:cubicBezTo>
                  <a:cubicBezTo>
                    <a:pt x="12773" y="1393"/>
                    <a:pt x="12700" y="1460"/>
                    <a:pt x="12655" y="1460"/>
                  </a:cubicBezTo>
                  <a:cubicBezTo>
                    <a:pt x="12634" y="1460"/>
                    <a:pt x="12619" y="1445"/>
                    <a:pt x="12621" y="1407"/>
                  </a:cubicBezTo>
                  <a:lnTo>
                    <a:pt x="12621" y="1407"/>
                  </a:lnTo>
                  <a:cubicBezTo>
                    <a:pt x="12569" y="1492"/>
                    <a:pt x="12497" y="1433"/>
                    <a:pt x="12490" y="1544"/>
                  </a:cubicBezTo>
                  <a:cubicBezTo>
                    <a:pt x="12440" y="1473"/>
                    <a:pt x="12400" y="1447"/>
                    <a:pt x="12364" y="1447"/>
                  </a:cubicBezTo>
                  <a:cubicBezTo>
                    <a:pt x="12334" y="1447"/>
                    <a:pt x="12308" y="1465"/>
                    <a:pt x="12281" y="1492"/>
                  </a:cubicBezTo>
                  <a:cubicBezTo>
                    <a:pt x="12222" y="1551"/>
                    <a:pt x="12163" y="1656"/>
                    <a:pt x="12065" y="1682"/>
                  </a:cubicBezTo>
                  <a:cubicBezTo>
                    <a:pt x="12021" y="1696"/>
                    <a:pt x="11972" y="1701"/>
                    <a:pt x="11920" y="1701"/>
                  </a:cubicBezTo>
                  <a:cubicBezTo>
                    <a:pt x="11825" y="1701"/>
                    <a:pt x="11722" y="1684"/>
                    <a:pt x="11633" y="1675"/>
                  </a:cubicBezTo>
                  <a:cubicBezTo>
                    <a:pt x="11594" y="1670"/>
                    <a:pt x="11558" y="1666"/>
                    <a:pt x="11527" y="1666"/>
                  </a:cubicBezTo>
                  <a:cubicBezTo>
                    <a:pt x="11441" y="1666"/>
                    <a:pt x="11386" y="1695"/>
                    <a:pt x="11391" y="1800"/>
                  </a:cubicBezTo>
                  <a:cubicBezTo>
                    <a:pt x="11376" y="1770"/>
                    <a:pt x="11361" y="1759"/>
                    <a:pt x="11346" y="1759"/>
                  </a:cubicBezTo>
                  <a:cubicBezTo>
                    <a:pt x="11299" y="1759"/>
                    <a:pt x="11254" y="1873"/>
                    <a:pt x="11225" y="1873"/>
                  </a:cubicBezTo>
                  <a:cubicBezTo>
                    <a:pt x="11210" y="1873"/>
                    <a:pt x="11200" y="1846"/>
                    <a:pt x="11195" y="1767"/>
                  </a:cubicBezTo>
                  <a:cubicBezTo>
                    <a:pt x="11038" y="1872"/>
                    <a:pt x="10868" y="1898"/>
                    <a:pt x="10711" y="1917"/>
                  </a:cubicBezTo>
                  <a:cubicBezTo>
                    <a:pt x="10560" y="1937"/>
                    <a:pt x="10416" y="1944"/>
                    <a:pt x="10311" y="2042"/>
                  </a:cubicBezTo>
                  <a:cubicBezTo>
                    <a:pt x="10230" y="1939"/>
                    <a:pt x="10135" y="1900"/>
                    <a:pt x="10034" y="1900"/>
                  </a:cubicBezTo>
                  <a:cubicBezTo>
                    <a:pt x="9948" y="1900"/>
                    <a:pt x="9858" y="1928"/>
                    <a:pt x="9768" y="1970"/>
                  </a:cubicBezTo>
                  <a:cubicBezTo>
                    <a:pt x="9586" y="2049"/>
                    <a:pt x="9403" y="2168"/>
                    <a:pt x="9257" y="2168"/>
                  </a:cubicBezTo>
                  <a:cubicBezTo>
                    <a:pt x="9246" y="2168"/>
                    <a:pt x="9236" y="2167"/>
                    <a:pt x="9225" y="2166"/>
                  </a:cubicBezTo>
                  <a:cubicBezTo>
                    <a:pt x="9053" y="2141"/>
                    <a:pt x="8891" y="2048"/>
                    <a:pt x="8755" y="2048"/>
                  </a:cubicBezTo>
                  <a:cubicBezTo>
                    <a:pt x="8715" y="2048"/>
                    <a:pt x="8678" y="2056"/>
                    <a:pt x="8643" y="2074"/>
                  </a:cubicBezTo>
                  <a:cubicBezTo>
                    <a:pt x="8656" y="2153"/>
                    <a:pt x="8669" y="2199"/>
                    <a:pt x="8689" y="2238"/>
                  </a:cubicBezTo>
                  <a:cubicBezTo>
                    <a:pt x="8663" y="2245"/>
                    <a:pt x="8650" y="2277"/>
                    <a:pt x="8643" y="2310"/>
                  </a:cubicBezTo>
                  <a:cubicBezTo>
                    <a:pt x="8624" y="2166"/>
                    <a:pt x="8650" y="2127"/>
                    <a:pt x="8584" y="2088"/>
                  </a:cubicBezTo>
                  <a:cubicBezTo>
                    <a:pt x="8556" y="2104"/>
                    <a:pt x="8520" y="2109"/>
                    <a:pt x="8479" y="2109"/>
                  </a:cubicBezTo>
                  <a:cubicBezTo>
                    <a:pt x="8405" y="2109"/>
                    <a:pt x="8317" y="2092"/>
                    <a:pt x="8238" y="2088"/>
                  </a:cubicBezTo>
                  <a:cubicBezTo>
                    <a:pt x="8225" y="2087"/>
                    <a:pt x="8213" y="2086"/>
                    <a:pt x="8201" y="2086"/>
                  </a:cubicBezTo>
                  <a:cubicBezTo>
                    <a:pt x="8091" y="2086"/>
                    <a:pt x="7995" y="2119"/>
                    <a:pt x="7989" y="2284"/>
                  </a:cubicBezTo>
                  <a:cubicBezTo>
                    <a:pt x="7965" y="2260"/>
                    <a:pt x="7939" y="2200"/>
                    <a:pt x="7924" y="2200"/>
                  </a:cubicBezTo>
                  <a:cubicBezTo>
                    <a:pt x="7913" y="2200"/>
                    <a:pt x="7908" y="2226"/>
                    <a:pt x="7910" y="2303"/>
                  </a:cubicBezTo>
                  <a:cubicBezTo>
                    <a:pt x="7930" y="2310"/>
                    <a:pt x="7950" y="2297"/>
                    <a:pt x="7956" y="2349"/>
                  </a:cubicBezTo>
                  <a:cubicBezTo>
                    <a:pt x="7891" y="2336"/>
                    <a:pt x="7852" y="2290"/>
                    <a:pt x="7897" y="2186"/>
                  </a:cubicBezTo>
                  <a:lnTo>
                    <a:pt x="7897" y="2186"/>
                  </a:lnTo>
                  <a:cubicBezTo>
                    <a:pt x="7819" y="2316"/>
                    <a:pt x="7760" y="2218"/>
                    <a:pt x="7727" y="2402"/>
                  </a:cubicBezTo>
                  <a:cubicBezTo>
                    <a:pt x="7699" y="2345"/>
                    <a:pt x="7637" y="2310"/>
                    <a:pt x="7573" y="2310"/>
                  </a:cubicBezTo>
                  <a:cubicBezTo>
                    <a:pt x="7489" y="2310"/>
                    <a:pt x="7402" y="2372"/>
                    <a:pt x="7387" y="2532"/>
                  </a:cubicBezTo>
                  <a:cubicBezTo>
                    <a:pt x="7367" y="2429"/>
                    <a:pt x="7352" y="2399"/>
                    <a:pt x="7338" y="2399"/>
                  </a:cubicBezTo>
                  <a:cubicBezTo>
                    <a:pt x="7319" y="2399"/>
                    <a:pt x="7305" y="2463"/>
                    <a:pt x="7286" y="2463"/>
                  </a:cubicBezTo>
                  <a:cubicBezTo>
                    <a:pt x="7275" y="2463"/>
                    <a:pt x="7264" y="2445"/>
                    <a:pt x="7250" y="2388"/>
                  </a:cubicBezTo>
                  <a:cubicBezTo>
                    <a:pt x="7250" y="2514"/>
                    <a:pt x="7207" y="2552"/>
                    <a:pt x="7160" y="2552"/>
                  </a:cubicBezTo>
                  <a:cubicBezTo>
                    <a:pt x="7130" y="2552"/>
                    <a:pt x="7098" y="2537"/>
                    <a:pt x="7073" y="2519"/>
                  </a:cubicBezTo>
                  <a:lnTo>
                    <a:pt x="7073" y="2519"/>
                  </a:lnTo>
                  <a:cubicBezTo>
                    <a:pt x="7099" y="2559"/>
                    <a:pt x="7099" y="2644"/>
                    <a:pt x="7067" y="2663"/>
                  </a:cubicBezTo>
                  <a:cubicBezTo>
                    <a:pt x="7049" y="2541"/>
                    <a:pt x="6976" y="2413"/>
                    <a:pt x="6930" y="2413"/>
                  </a:cubicBezTo>
                  <a:cubicBezTo>
                    <a:pt x="6907" y="2413"/>
                    <a:pt x="6890" y="2445"/>
                    <a:pt x="6890" y="2526"/>
                  </a:cubicBezTo>
                  <a:cubicBezTo>
                    <a:pt x="6893" y="2527"/>
                    <a:pt x="6896" y="2528"/>
                    <a:pt x="6899" y="2528"/>
                  </a:cubicBezTo>
                  <a:cubicBezTo>
                    <a:pt x="6920" y="2528"/>
                    <a:pt x="6927" y="2487"/>
                    <a:pt x="6935" y="2487"/>
                  </a:cubicBezTo>
                  <a:cubicBezTo>
                    <a:pt x="6939" y="2487"/>
                    <a:pt x="6943" y="2495"/>
                    <a:pt x="6949" y="2519"/>
                  </a:cubicBezTo>
                  <a:cubicBezTo>
                    <a:pt x="6962" y="2729"/>
                    <a:pt x="6883" y="2519"/>
                    <a:pt x="6903" y="2761"/>
                  </a:cubicBezTo>
                  <a:lnTo>
                    <a:pt x="6857" y="2421"/>
                  </a:lnTo>
                  <a:cubicBezTo>
                    <a:pt x="6751" y="2479"/>
                    <a:pt x="6692" y="2612"/>
                    <a:pt x="6623" y="2612"/>
                  </a:cubicBezTo>
                  <a:cubicBezTo>
                    <a:pt x="6590" y="2612"/>
                    <a:pt x="6555" y="2582"/>
                    <a:pt x="6510" y="2500"/>
                  </a:cubicBezTo>
                  <a:cubicBezTo>
                    <a:pt x="6471" y="2601"/>
                    <a:pt x="6419" y="2631"/>
                    <a:pt x="6363" y="2631"/>
                  </a:cubicBezTo>
                  <a:cubicBezTo>
                    <a:pt x="6275" y="2631"/>
                    <a:pt x="6174" y="2554"/>
                    <a:pt x="6092" y="2554"/>
                  </a:cubicBezTo>
                  <a:cubicBezTo>
                    <a:pt x="6055" y="2554"/>
                    <a:pt x="6021" y="2570"/>
                    <a:pt x="5994" y="2617"/>
                  </a:cubicBezTo>
                  <a:cubicBezTo>
                    <a:pt x="5948" y="2689"/>
                    <a:pt x="6046" y="2768"/>
                    <a:pt x="5994" y="2788"/>
                  </a:cubicBezTo>
                  <a:cubicBezTo>
                    <a:pt x="5987" y="2788"/>
                    <a:pt x="5941" y="2637"/>
                    <a:pt x="5935" y="2631"/>
                  </a:cubicBezTo>
                  <a:cubicBezTo>
                    <a:pt x="5931" y="2629"/>
                    <a:pt x="5928" y="2628"/>
                    <a:pt x="5924" y="2628"/>
                  </a:cubicBezTo>
                  <a:cubicBezTo>
                    <a:pt x="5891" y="2628"/>
                    <a:pt x="5869" y="2709"/>
                    <a:pt x="5863" y="2709"/>
                  </a:cubicBezTo>
                  <a:cubicBezTo>
                    <a:pt x="5859" y="2707"/>
                    <a:pt x="5839" y="2703"/>
                    <a:pt x="5813" y="2703"/>
                  </a:cubicBezTo>
                  <a:cubicBezTo>
                    <a:pt x="5756" y="2703"/>
                    <a:pt x="5665" y="2722"/>
                    <a:pt x="5621" y="2820"/>
                  </a:cubicBezTo>
                  <a:cubicBezTo>
                    <a:pt x="5569" y="2749"/>
                    <a:pt x="5501" y="2720"/>
                    <a:pt x="5437" y="2720"/>
                  </a:cubicBezTo>
                  <a:cubicBezTo>
                    <a:pt x="5348" y="2720"/>
                    <a:pt x="5267" y="2777"/>
                    <a:pt x="5248" y="2853"/>
                  </a:cubicBezTo>
                  <a:cubicBezTo>
                    <a:pt x="5259" y="2793"/>
                    <a:pt x="5188" y="2736"/>
                    <a:pt x="5119" y="2736"/>
                  </a:cubicBezTo>
                  <a:cubicBezTo>
                    <a:pt x="5067" y="2736"/>
                    <a:pt x="5017" y="2769"/>
                    <a:pt x="5006" y="2860"/>
                  </a:cubicBezTo>
                  <a:cubicBezTo>
                    <a:pt x="4937" y="2779"/>
                    <a:pt x="4844" y="2753"/>
                    <a:pt x="4748" y="2753"/>
                  </a:cubicBezTo>
                  <a:cubicBezTo>
                    <a:pt x="4633" y="2753"/>
                    <a:pt x="4513" y="2789"/>
                    <a:pt x="4417" y="2814"/>
                  </a:cubicBezTo>
                  <a:cubicBezTo>
                    <a:pt x="4158" y="2872"/>
                    <a:pt x="3906" y="2975"/>
                    <a:pt x="3698" y="3028"/>
                  </a:cubicBezTo>
                  <a:lnTo>
                    <a:pt x="3698" y="3028"/>
                  </a:lnTo>
                  <a:cubicBezTo>
                    <a:pt x="3697" y="3028"/>
                    <a:pt x="3696" y="3028"/>
                    <a:pt x="3695" y="3028"/>
                  </a:cubicBezTo>
                  <a:cubicBezTo>
                    <a:pt x="3694" y="3028"/>
                    <a:pt x="3692" y="3028"/>
                    <a:pt x="3691" y="3030"/>
                  </a:cubicBezTo>
                  <a:cubicBezTo>
                    <a:pt x="3693" y="3029"/>
                    <a:pt x="3695" y="3028"/>
                    <a:pt x="3698" y="3028"/>
                  </a:cubicBezTo>
                  <a:lnTo>
                    <a:pt x="3698" y="3028"/>
                  </a:lnTo>
                  <a:cubicBezTo>
                    <a:pt x="3723" y="3034"/>
                    <a:pt x="3778" y="3143"/>
                    <a:pt x="3736" y="3160"/>
                  </a:cubicBezTo>
                  <a:cubicBezTo>
                    <a:pt x="3704" y="3160"/>
                    <a:pt x="3691" y="3017"/>
                    <a:pt x="3665" y="2997"/>
                  </a:cubicBezTo>
                  <a:cubicBezTo>
                    <a:pt x="3521" y="3088"/>
                    <a:pt x="3370" y="3147"/>
                    <a:pt x="3207" y="3187"/>
                  </a:cubicBezTo>
                  <a:cubicBezTo>
                    <a:pt x="3050" y="3239"/>
                    <a:pt x="2886" y="3278"/>
                    <a:pt x="2716" y="3317"/>
                  </a:cubicBezTo>
                  <a:cubicBezTo>
                    <a:pt x="2552" y="3370"/>
                    <a:pt x="2389" y="3422"/>
                    <a:pt x="2225" y="3501"/>
                  </a:cubicBezTo>
                  <a:cubicBezTo>
                    <a:pt x="2068" y="3579"/>
                    <a:pt x="1911" y="3664"/>
                    <a:pt x="1767" y="3775"/>
                  </a:cubicBezTo>
                  <a:cubicBezTo>
                    <a:pt x="1751" y="3773"/>
                    <a:pt x="1734" y="3772"/>
                    <a:pt x="1717" y="3772"/>
                  </a:cubicBezTo>
                  <a:cubicBezTo>
                    <a:pt x="1519" y="3772"/>
                    <a:pt x="1239" y="3928"/>
                    <a:pt x="1178" y="3952"/>
                  </a:cubicBezTo>
                  <a:cubicBezTo>
                    <a:pt x="982" y="4017"/>
                    <a:pt x="825" y="4207"/>
                    <a:pt x="642" y="4286"/>
                  </a:cubicBezTo>
                  <a:cubicBezTo>
                    <a:pt x="635" y="4286"/>
                    <a:pt x="642" y="4253"/>
                    <a:pt x="642" y="4253"/>
                  </a:cubicBezTo>
                  <a:lnTo>
                    <a:pt x="642" y="4253"/>
                  </a:lnTo>
                  <a:cubicBezTo>
                    <a:pt x="590" y="4299"/>
                    <a:pt x="590" y="4279"/>
                    <a:pt x="570" y="4318"/>
                  </a:cubicBezTo>
                  <a:cubicBezTo>
                    <a:pt x="446" y="4345"/>
                    <a:pt x="328" y="4430"/>
                    <a:pt x="223" y="4495"/>
                  </a:cubicBezTo>
                  <a:cubicBezTo>
                    <a:pt x="119" y="4561"/>
                    <a:pt x="27" y="4606"/>
                    <a:pt x="14" y="4619"/>
                  </a:cubicBezTo>
                  <a:cubicBezTo>
                    <a:pt x="14" y="4619"/>
                    <a:pt x="1" y="4626"/>
                    <a:pt x="1" y="4626"/>
                  </a:cubicBezTo>
                  <a:cubicBezTo>
                    <a:pt x="7" y="4626"/>
                    <a:pt x="14" y="4619"/>
                    <a:pt x="20" y="4619"/>
                  </a:cubicBezTo>
                  <a:cubicBezTo>
                    <a:pt x="79" y="4593"/>
                    <a:pt x="177" y="4554"/>
                    <a:pt x="269" y="4515"/>
                  </a:cubicBezTo>
                  <a:cubicBezTo>
                    <a:pt x="361" y="4475"/>
                    <a:pt x="446" y="4443"/>
                    <a:pt x="472" y="4417"/>
                  </a:cubicBezTo>
                  <a:cubicBezTo>
                    <a:pt x="478" y="4430"/>
                    <a:pt x="505" y="4417"/>
                    <a:pt x="505" y="4436"/>
                  </a:cubicBezTo>
                  <a:cubicBezTo>
                    <a:pt x="583" y="4403"/>
                    <a:pt x="668" y="4371"/>
                    <a:pt x="747" y="4338"/>
                  </a:cubicBezTo>
                  <a:cubicBezTo>
                    <a:pt x="832" y="4305"/>
                    <a:pt x="910" y="4260"/>
                    <a:pt x="995" y="4227"/>
                  </a:cubicBezTo>
                  <a:cubicBezTo>
                    <a:pt x="1080" y="4194"/>
                    <a:pt x="1165" y="4155"/>
                    <a:pt x="1250" y="4129"/>
                  </a:cubicBezTo>
                  <a:cubicBezTo>
                    <a:pt x="1335" y="4103"/>
                    <a:pt x="1427" y="4089"/>
                    <a:pt x="1519" y="4089"/>
                  </a:cubicBezTo>
                  <a:cubicBezTo>
                    <a:pt x="1545" y="3959"/>
                    <a:pt x="1748" y="4004"/>
                    <a:pt x="1885" y="3972"/>
                  </a:cubicBezTo>
                  <a:cubicBezTo>
                    <a:pt x="1974" y="3953"/>
                    <a:pt x="2168" y="3841"/>
                    <a:pt x="2161" y="3823"/>
                  </a:cubicBezTo>
                  <a:lnTo>
                    <a:pt x="2161" y="3823"/>
                  </a:lnTo>
                  <a:cubicBezTo>
                    <a:pt x="2176" y="3840"/>
                    <a:pt x="2191" y="3846"/>
                    <a:pt x="2205" y="3846"/>
                  </a:cubicBezTo>
                  <a:cubicBezTo>
                    <a:pt x="2230" y="3846"/>
                    <a:pt x="2251" y="3827"/>
                    <a:pt x="2264" y="3827"/>
                  </a:cubicBezTo>
                  <a:cubicBezTo>
                    <a:pt x="2275" y="3827"/>
                    <a:pt x="2280" y="3839"/>
                    <a:pt x="2278" y="3880"/>
                  </a:cubicBezTo>
                  <a:cubicBezTo>
                    <a:pt x="2304" y="3789"/>
                    <a:pt x="2369" y="3860"/>
                    <a:pt x="2376" y="3749"/>
                  </a:cubicBezTo>
                  <a:cubicBezTo>
                    <a:pt x="2382" y="3773"/>
                    <a:pt x="2400" y="3783"/>
                    <a:pt x="2423" y="3783"/>
                  </a:cubicBezTo>
                  <a:cubicBezTo>
                    <a:pt x="2471" y="3783"/>
                    <a:pt x="2545" y="3739"/>
                    <a:pt x="2598" y="3677"/>
                  </a:cubicBezTo>
                  <a:cubicBezTo>
                    <a:pt x="2618" y="3717"/>
                    <a:pt x="2624" y="3775"/>
                    <a:pt x="2650" y="3775"/>
                  </a:cubicBezTo>
                  <a:cubicBezTo>
                    <a:pt x="2677" y="3684"/>
                    <a:pt x="2729" y="3671"/>
                    <a:pt x="2781" y="3671"/>
                  </a:cubicBezTo>
                  <a:cubicBezTo>
                    <a:pt x="2840" y="3664"/>
                    <a:pt x="2893" y="3671"/>
                    <a:pt x="2912" y="3579"/>
                  </a:cubicBezTo>
                  <a:cubicBezTo>
                    <a:pt x="2934" y="3586"/>
                    <a:pt x="2959" y="3590"/>
                    <a:pt x="2989" y="3590"/>
                  </a:cubicBezTo>
                  <a:cubicBezTo>
                    <a:pt x="3067" y="3590"/>
                    <a:pt x="3171" y="3567"/>
                    <a:pt x="3285" y="3533"/>
                  </a:cubicBezTo>
                  <a:cubicBezTo>
                    <a:pt x="3449" y="3494"/>
                    <a:pt x="3632" y="3429"/>
                    <a:pt x="3789" y="3376"/>
                  </a:cubicBezTo>
                  <a:lnTo>
                    <a:pt x="3789" y="3376"/>
                  </a:lnTo>
                  <a:cubicBezTo>
                    <a:pt x="3802" y="3429"/>
                    <a:pt x="3776" y="3455"/>
                    <a:pt x="3808" y="3468"/>
                  </a:cubicBezTo>
                  <a:cubicBezTo>
                    <a:pt x="3939" y="3376"/>
                    <a:pt x="4083" y="3376"/>
                    <a:pt x="4208" y="3363"/>
                  </a:cubicBezTo>
                  <a:cubicBezTo>
                    <a:pt x="4332" y="3350"/>
                    <a:pt x="4437" y="3324"/>
                    <a:pt x="4495" y="3147"/>
                  </a:cubicBezTo>
                  <a:cubicBezTo>
                    <a:pt x="4508" y="3376"/>
                    <a:pt x="4659" y="3174"/>
                    <a:pt x="4672" y="3357"/>
                  </a:cubicBezTo>
                  <a:cubicBezTo>
                    <a:pt x="4715" y="3237"/>
                    <a:pt x="4789" y="3202"/>
                    <a:pt x="4880" y="3202"/>
                  </a:cubicBezTo>
                  <a:cubicBezTo>
                    <a:pt x="4998" y="3202"/>
                    <a:pt x="5146" y="3261"/>
                    <a:pt x="5294" y="3272"/>
                  </a:cubicBezTo>
                  <a:cubicBezTo>
                    <a:pt x="5315" y="3274"/>
                    <a:pt x="5336" y="3275"/>
                    <a:pt x="5357" y="3275"/>
                  </a:cubicBezTo>
                  <a:cubicBezTo>
                    <a:pt x="5614" y="3275"/>
                    <a:pt x="5854" y="3134"/>
                    <a:pt x="6072" y="3056"/>
                  </a:cubicBezTo>
                  <a:cubicBezTo>
                    <a:pt x="6140" y="3028"/>
                    <a:pt x="6183" y="2966"/>
                    <a:pt x="6211" y="2966"/>
                  </a:cubicBezTo>
                  <a:cubicBezTo>
                    <a:pt x="6229" y="2966"/>
                    <a:pt x="6241" y="2992"/>
                    <a:pt x="6249" y="3069"/>
                  </a:cubicBezTo>
                  <a:cubicBezTo>
                    <a:pt x="6251" y="3070"/>
                    <a:pt x="6254" y="3070"/>
                    <a:pt x="6256" y="3070"/>
                  </a:cubicBezTo>
                  <a:cubicBezTo>
                    <a:pt x="6286" y="3070"/>
                    <a:pt x="6276" y="2987"/>
                    <a:pt x="6295" y="2945"/>
                  </a:cubicBezTo>
                  <a:cubicBezTo>
                    <a:pt x="6402" y="3052"/>
                    <a:pt x="6515" y="3104"/>
                    <a:pt x="6618" y="3104"/>
                  </a:cubicBezTo>
                  <a:cubicBezTo>
                    <a:pt x="6748" y="3104"/>
                    <a:pt x="6863" y="3022"/>
                    <a:pt x="6936" y="2866"/>
                  </a:cubicBezTo>
                  <a:cubicBezTo>
                    <a:pt x="6949" y="2964"/>
                    <a:pt x="6955" y="3043"/>
                    <a:pt x="6942" y="3095"/>
                  </a:cubicBezTo>
                  <a:cubicBezTo>
                    <a:pt x="6995" y="3082"/>
                    <a:pt x="7057" y="2967"/>
                    <a:pt x="7080" y="2967"/>
                  </a:cubicBezTo>
                  <a:cubicBezTo>
                    <a:pt x="7091" y="2967"/>
                    <a:pt x="7092" y="2993"/>
                    <a:pt x="7080" y="3069"/>
                  </a:cubicBezTo>
                  <a:cubicBezTo>
                    <a:pt x="7430" y="2874"/>
                    <a:pt x="7530" y="2793"/>
                    <a:pt x="7844" y="2793"/>
                  </a:cubicBezTo>
                  <a:cubicBezTo>
                    <a:pt x="7900" y="2793"/>
                    <a:pt x="7963" y="2796"/>
                    <a:pt x="8035" y="2801"/>
                  </a:cubicBezTo>
                  <a:cubicBezTo>
                    <a:pt x="8028" y="2735"/>
                    <a:pt x="8015" y="2637"/>
                    <a:pt x="8035" y="2624"/>
                  </a:cubicBezTo>
                  <a:cubicBezTo>
                    <a:pt x="8071" y="2650"/>
                    <a:pt x="8179" y="2696"/>
                    <a:pt x="8263" y="2696"/>
                  </a:cubicBezTo>
                  <a:cubicBezTo>
                    <a:pt x="8347" y="2696"/>
                    <a:pt x="8408" y="2650"/>
                    <a:pt x="8349" y="2493"/>
                  </a:cubicBezTo>
                  <a:cubicBezTo>
                    <a:pt x="8416" y="2493"/>
                    <a:pt x="8459" y="2592"/>
                    <a:pt x="8486" y="2592"/>
                  </a:cubicBezTo>
                  <a:cubicBezTo>
                    <a:pt x="8498" y="2592"/>
                    <a:pt x="8506" y="2572"/>
                    <a:pt x="8512" y="2513"/>
                  </a:cubicBezTo>
                  <a:cubicBezTo>
                    <a:pt x="8532" y="2638"/>
                    <a:pt x="8553" y="2681"/>
                    <a:pt x="8570" y="2681"/>
                  </a:cubicBezTo>
                  <a:cubicBezTo>
                    <a:pt x="8592" y="2681"/>
                    <a:pt x="8606" y="2600"/>
                    <a:pt x="8598" y="2531"/>
                  </a:cubicBezTo>
                  <a:lnTo>
                    <a:pt x="8598" y="2531"/>
                  </a:lnTo>
                  <a:cubicBezTo>
                    <a:pt x="8616" y="2594"/>
                    <a:pt x="8652" y="2574"/>
                    <a:pt x="8663" y="2709"/>
                  </a:cubicBezTo>
                  <a:cubicBezTo>
                    <a:pt x="8812" y="2628"/>
                    <a:pt x="9022" y="2578"/>
                    <a:pt x="9257" y="2578"/>
                  </a:cubicBezTo>
                  <a:cubicBezTo>
                    <a:pt x="9383" y="2578"/>
                    <a:pt x="9516" y="2592"/>
                    <a:pt x="9651" y="2624"/>
                  </a:cubicBezTo>
                  <a:cubicBezTo>
                    <a:pt x="9844" y="2450"/>
                    <a:pt x="10007" y="2388"/>
                    <a:pt x="10180" y="2388"/>
                  </a:cubicBezTo>
                  <a:cubicBezTo>
                    <a:pt x="10189" y="2388"/>
                    <a:pt x="10198" y="2388"/>
                    <a:pt x="10207" y="2388"/>
                  </a:cubicBezTo>
                  <a:cubicBezTo>
                    <a:pt x="10383" y="2388"/>
                    <a:pt x="10580" y="2441"/>
                    <a:pt x="10835" y="2460"/>
                  </a:cubicBezTo>
                  <a:cubicBezTo>
                    <a:pt x="10887" y="2349"/>
                    <a:pt x="11064" y="2487"/>
                    <a:pt x="11025" y="2231"/>
                  </a:cubicBezTo>
                  <a:lnTo>
                    <a:pt x="11025" y="2231"/>
                  </a:lnTo>
                  <a:cubicBezTo>
                    <a:pt x="11041" y="2278"/>
                    <a:pt x="11065" y="2295"/>
                    <a:pt x="11091" y="2295"/>
                  </a:cubicBezTo>
                  <a:cubicBezTo>
                    <a:pt x="11149" y="2295"/>
                    <a:pt x="11218" y="2214"/>
                    <a:pt x="11240" y="2205"/>
                  </a:cubicBezTo>
                  <a:lnTo>
                    <a:pt x="11240" y="2205"/>
                  </a:lnTo>
                  <a:cubicBezTo>
                    <a:pt x="11236" y="2206"/>
                    <a:pt x="11231" y="2207"/>
                    <a:pt x="11226" y="2207"/>
                  </a:cubicBezTo>
                  <a:cubicBezTo>
                    <a:pt x="11198" y="2207"/>
                    <a:pt x="11170" y="2190"/>
                    <a:pt x="11142" y="2140"/>
                  </a:cubicBezTo>
                  <a:lnTo>
                    <a:pt x="11142" y="2140"/>
                  </a:lnTo>
                  <a:cubicBezTo>
                    <a:pt x="11151" y="2142"/>
                    <a:pt x="11159" y="2142"/>
                    <a:pt x="11166" y="2142"/>
                  </a:cubicBezTo>
                  <a:cubicBezTo>
                    <a:pt x="11192" y="2142"/>
                    <a:pt x="11206" y="2132"/>
                    <a:pt x="11219" y="2132"/>
                  </a:cubicBezTo>
                  <a:cubicBezTo>
                    <a:pt x="11227" y="2132"/>
                    <a:pt x="11236" y="2137"/>
                    <a:pt x="11247" y="2153"/>
                  </a:cubicBezTo>
                  <a:cubicBezTo>
                    <a:pt x="11216" y="2190"/>
                    <a:pt x="11285" y="2215"/>
                    <a:pt x="11270" y="2284"/>
                  </a:cubicBezTo>
                  <a:lnTo>
                    <a:pt x="11270" y="2284"/>
                  </a:lnTo>
                  <a:cubicBezTo>
                    <a:pt x="11300" y="2183"/>
                    <a:pt x="11365" y="2171"/>
                    <a:pt x="11424" y="2171"/>
                  </a:cubicBezTo>
                  <a:cubicBezTo>
                    <a:pt x="11444" y="2171"/>
                    <a:pt x="11462" y="2172"/>
                    <a:pt x="11479" y="2172"/>
                  </a:cubicBezTo>
                  <a:cubicBezTo>
                    <a:pt x="11533" y="2172"/>
                    <a:pt x="11565" y="2159"/>
                    <a:pt x="11528" y="2042"/>
                  </a:cubicBezTo>
                  <a:lnTo>
                    <a:pt x="11528" y="2042"/>
                  </a:lnTo>
                  <a:cubicBezTo>
                    <a:pt x="11593" y="2137"/>
                    <a:pt x="11625" y="2171"/>
                    <a:pt x="11645" y="2171"/>
                  </a:cubicBezTo>
                  <a:cubicBezTo>
                    <a:pt x="11680" y="2171"/>
                    <a:pt x="11678" y="2067"/>
                    <a:pt x="11744" y="2009"/>
                  </a:cubicBezTo>
                  <a:lnTo>
                    <a:pt x="11744" y="2009"/>
                  </a:lnTo>
                  <a:cubicBezTo>
                    <a:pt x="11740" y="2061"/>
                    <a:pt x="11752" y="2078"/>
                    <a:pt x="11773" y="2078"/>
                  </a:cubicBezTo>
                  <a:cubicBezTo>
                    <a:pt x="11815" y="2078"/>
                    <a:pt x="11890" y="2011"/>
                    <a:pt x="11929" y="2011"/>
                  </a:cubicBezTo>
                  <a:cubicBezTo>
                    <a:pt x="11953" y="2011"/>
                    <a:pt x="11964" y="2035"/>
                    <a:pt x="11947" y="2114"/>
                  </a:cubicBezTo>
                  <a:cubicBezTo>
                    <a:pt x="11999" y="2057"/>
                    <a:pt x="12041" y="2043"/>
                    <a:pt x="12083" y="2043"/>
                  </a:cubicBezTo>
                  <a:cubicBezTo>
                    <a:pt x="12123" y="2043"/>
                    <a:pt x="12163" y="2057"/>
                    <a:pt x="12210" y="2057"/>
                  </a:cubicBezTo>
                  <a:cubicBezTo>
                    <a:pt x="12243" y="2057"/>
                    <a:pt x="12278" y="2050"/>
                    <a:pt x="12320" y="2029"/>
                  </a:cubicBezTo>
                  <a:cubicBezTo>
                    <a:pt x="12307" y="1983"/>
                    <a:pt x="12274" y="1917"/>
                    <a:pt x="12294" y="1904"/>
                  </a:cubicBezTo>
                  <a:lnTo>
                    <a:pt x="12294" y="1904"/>
                  </a:lnTo>
                  <a:cubicBezTo>
                    <a:pt x="12326" y="1927"/>
                    <a:pt x="12348" y="1937"/>
                    <a:pt x="12361" y="1937"/>
                  </a:cubicBezTo>
                  <a:cubicBezTo>
                    <a:pt x="12383" y="1937"/>
                    <a:pt x="12382" y="1910"/>
                    <a:pt x="12366" y="1865"/>
                  </a:cubicBezTo>
                  <a:lnTo>
                    <a:pt x="12366" y="1865"/>
                  </a:lnTo>
                  <a:cubicBezTo>
                    <a:pt x="12391" y="1887"/>
                    <a:pt x="12422" y="1897"/>
                    <a:pt x="12453" y="1897"/>
                  </a:cubicBezTo>
                  <a:cubicBezTo>
                    <a:pt x="12535" y="1897"/>
                    <a:pt x="12619" y="1831"/>
                    <a:pt x="12614" y="1741"/>
                  </a:cubicBezTo>
                  <a:lnTo>
                    <a:pt x="12614" y="1741"/>
                  </a:lnTo>
                  <a:cubicBezTo>
                    <a:pt x="12654" y="1781"/>
                    <a:pt x="12694" y="1797"/>
                    <a:pt x="12732" y="1797"/>
                  </a:cubicBezTo>
                  <a:cubicBezTo>
                    <a:pt x="12750" y="1797"/>
                    <a:pt x="12768" y="1793"/>
                    <a:pt x="12784" y="1787"/>
                  </a:cubicBezTo>
                  <a:cubicBezTo>
                    <a:pt x="12834" y="1762"/>
                    <a:pt x="12884" y="1719"/>
                    <a:pt x="12923" y="1669"/>
                  </a:cubicBezTo>
                  <a:lnTo>
                    <a:pt x="12923" y="1669"/>
                  </a:lnTo>
                  <a:cubicBezTo>
                    <a:pt x="12919" y="1673"/>
                    <a:pt x="12914" y="1675"/>
                    <a:pt x="12908" y="1675"/>
                  </a:cubicBezTo>
                  <a:cubicBezTo>
                    <a:pt x="12877" y="1675"/>
                    <a:pt x="12832" y="1630"/>
                    <a:pt x="12863" y="1610"/>
                  </a:cubicBezTo>
                  <a:lnTo>
                    <a:pt x="12863" y="1610"/>
                  </a:lnTo>
                  <a:cubicBezTo>
                    <a:pt x="12883" y="1636"/>
                    <a:pt x="12909" y="1649"/>
                    <a:pt x="12928" y="1662"/>
                  </a:cubicBezTo>
                  <a:cubicBezTo>
                    <a:pt x="12944" y="1668"/>
                    <a:pt x="12959" y="1671"/>
                    <a:pt x="12974" y="1671"/>
                  </a:cubicBezTo>
                  <a:cubicBezTo>
                    <a:pt x="13080" y="1671"/>
                    <a:pt x="13166" y="1545"/>
                    <a:pt x="13138" y="1499"/>
                  </a:cubicBezTo>
                  <a:lnTo>
                    <a:pt x="13138" y="1499"/>
                  </a:lnTo>
                  <a:cubicBezTo>
                    <a:pt x="13159" y="1501"/>
                    <a:pt x="13180" y="1503"/>
                    <a:pt x="13200" y="1503"/>
                  </a:cubicBezTo>
                  <a:cubicBezTo>
                    <a:pt x="13374" y="1503"/>
                    <a:pt x="13508" y="1407"/>
                    <a:pt x="13484" y="1296"/>
                  </a:cubicBezTo>
                  <a:lnTo>
                    <a:pt x="13484" y="1296"/>
                  </a:lnTo>
                  <a:cubicBezTo>
                    <a:pt x="13510" y="1312"/>
                    <a:pt x="13532" y="1319"/>
                    <a:pt x="13549" y="1319"/>
                  </a:cubicBezTo>
                  <a:cubicBezTo>
                    <a:pt x="13602" y="1319"/>
                    <a:pt x="13617" y="1258"/>
                    <a:pt x="13602" y="1224"/>
                  </a:cubicBezTo>
                  <a:lnTo>
                    <a:pt x="13602" y="1224"/>
                  </a:lnTo>
                  <a:cubicBezTo>
                    <a:pt x="13622" y="1228"/>
                    <a:pt x="13643" y="1230"/>
                    <a:pt x="13663" y="1230"/>
                  </a:cubicBezTo>
                  <a:cubicBezTo>
                    <a:pt x="13805" y="1230"/>
                    <a:pt x="13941" y="1133"/>
                    <a:pt x="14021" y="995"/>
                  </a:cubicBezTo>
                  <a:cubicBezTo>
                    <a:pt x="14034" y="1006"/>
                    <a:pt x="14047" y="1010"/>
                    <a:pt x="14060" y="1010"/>
                  </a:cubicBezTo>
                  <a:cubicBezTo>
                    <a:pt x="14111" y="1010"/>
                    <a:pt x="14159" y="938"/>
                    <a:pt x="14211" y="871"/>
                  </a:cubicBezTo>
                  <a:cubicBezTo>
                    <a:pt x="14274" y="783"/>
                    <a:pt x="14348" y="707"/>
                    <a:pt x="14441" y="707"/>
                  </a:cubicBezTo>
                  <a:cubicBezTo>
                    <a:pt x="14445" y="707"/>
                    <a:pt x="14449" y="707"/>
                    <a:pt x="14453" y="707"/>
                  </a:cubicBezTo>
                  <a:cubicBezTo>
                    <a:pt x="14427" y="668"/>
                    <a:pt x="14531" y="661"/>
                    <a:pt x="14525" y="583"/>
                  </a:cubicBezTo>
                  <a:cubicBezTo>
                    <a:pt x="14571" y="576"/>
                    <a:pt x="14629" y="524"/>
                    <a:pt x="14682" y="458"/>
                  </a:cubicBezTo>
                  <a:cubicBezTo>
                    <a:pt x="14728" y="439"/>
                    <a:pt x="14786" y="400"/>
                    <a:pt x="14845" y="354"/>
                  </a:cubicBezTo>
                  <a:cubicBezTo>
                    <a:pt x="14904" y="301"/>
                    <a:pt x="14957" y="236"/>
                    <a:pt x="15015" y="177"/>
                  </a:cubicBezTo>
                  <a:cubicBezTo>
                    <a:pt x="15087" y="125"/>
                    <a:pt x="15087" y="112"/>
                    <a:pt x="15198"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3" name="Google Shape;1003;p18"/>
          <p:cNvSpPr/>
          <p:nvPr/>
        </p:nvSpPr>
        <p:spPr>
          <a:xfrm>
            <a:off x="8779486" y="3507131"/>
            <a:ext cx="3917" cy="2006"/>
          </a:xfrm>
          <a:custGeom>
            <a:avLst/>
            <a:gdLst/>
            <a:ahLst/>
            <a:cxnLst/>
            <a:rect l="l" t="t" r="r" b="b"/>
            <a:pathLst>
              <a:path w="41" h="21" extrusionOk="0">
                <a:moveTo>
                  <a:pt x="1" y="1"/>
                </a:moveTo>
                <a:cubicBezTo>
                  <a:pt x="7" y="7"/>
                  <a:pt x="20" y="14"/>
                  <a:pt x="40" y="20"/>
                </a:cubicBezTo>
                <a:cubicBezTo>
                  <a:pt x="27" y="7"/>
                  <a:pt x="14" y="1"/>
                  <a:pt x="1" y="1"/>
                </a:cubicBezTo>
                <a:close/>
              </a:path>
            </a:pathLst>
          </a:custGeom>
          <a:solidFill>
            <a:srgbClr val="EAD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8"/>
          <p:cNvSpPr/>
          <p:nvPr/>
        </p:nvSpPr>
        <p:spPr>
          <a:xfrm>
            <a:off x="7959075" y="3244567"/>
            <a:ext cx="6784" cy="3440"/>
          </a:xfrm>
          <a:custGeom>
            <a:avLst/>
            <a:gdLst/>
            <a:ahLst/>
            <a:cxnLst/>
            <a:rect l="l" t="t" r="r" b="b"/>
            <a:pathLst>
              <a:path w="71" h="36" extrusionOk="0">
                <a:moveTo>
                  <a:pt x="42" y="1"/>
                </a:moveTo>
                <a:cubicBezTo>
                  <a:pt x="27" y="1"/>
                  <a:pt x="14" y="10"/>
                  <a:pt x="1" y="27"/>
                </a:cubicBezTo>
                <a:cubicBezTo>
                  <a:pt x="5" y="33"/>
                  <a:pt x="10" y="36"/>
                  <a:pt x="16" y="36"/>
                </a:cubicBezTo>
                <a:cubicBezTo>
                  <a:pt x="38" y="36"/>
                  <a:pt x="70" y="4"/>
                  <a:pt x="70" y="4"/>
                </a:cubicBezTo>
                <a:lnTo>
                  <a:pt x="70" y="4"/>
                </a:lnTo>
                <a:cubicBezTo>
                  <a:pt x="70" y="4"/>
                  <a:pt x="69" y="5"/>
                  <a:pt x="66" y="7"/>
                </a:cubicBezTo>
                <a:cubicBezTo>
                  <a:pt x="58" y="3"/>
                  <a:pt x="50" y="1"/>
                  <a:pt x="42" y="1"/>
                </a:cubicBezTo>
                <a:close/>
              </a:path>
            </a:pathLst>
          </a:custGeom>
          <a:solidFill>
            <a:srgbClr val="DDC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8"/>
          <p:cNvSpPr/>
          <p:nvPr/>
        </p:nvSpPr>
        <p:spPr>
          <a:xfrm>
            <a:off x="7907193" y="3243994"/>
            <a:ext cx="1338" cy="669"/>
          </a:xfrm>
          <a:custGeom>
            <a:avLst/>
            <a:gdLst/>
            <a:ahLst/>
            <a:cxnLst/>
            <a:rect l="l" t="t" r="r" b="b"/>
            <a:pathLst>
              <a:path w="14" h="7" extrusionOk="0">
                <a:moveTo>
                  <a:pt x="1" y="0"/>
                </a:moveTo>
                <a:cubicBezTo>
                  <a:pt x="7" y="7"/>
                  <a:pt x="7" y="7"/>
                  <a:pt x="14" y="7"/>
                </a:cubicBezTo>
                <a:cubicBezTo>
                  <a:pt x="14" y="7"/>
                  <a:pt x="7" y="0"/>
                  <a:pt x="1" y="0"/>
                </a:cubicBezTo>
                <a:close/>
              </a:path>
            </a:pathLst>
          </a:custGeom>
          <a:solidFill>
            <a:srgbClr val="DDC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6" name="Google Shape;1006;p18"/>
          <p:cNvGrpSpPr/>
          <p:nvPr/>
        </p:nvGrpSpPr>
        <p:grpSpPr>
          <a:xfrm>
            <a:off x="6778494" y="4454786"/>
            <a:ext cx="757787" cy="376553"/>
            <a:chOff x="3894032" y="3808998"/>
            <a:chExt cx="757787" cy="376553"/>
          </a:xfrm>
        </p:grpSpPr>
        <p:sp>
          <p:nvSpPr>
            <p:cNvPr id="1007" name="Google Shape;1007;p18"/>
            <p:cNvSpPr/>
            <p:nvPr/>
          </p:nvSpPr>
          <p:spPr>
            <a:xfrm>
              <a:off x="3894032" y="3912667"/>
              <a:ext cx="757787" cy="272884"/>
            </a:xfrm>
            <a:custGeom>
              <a:avLst/>
              <a:gdLst/>
              <a:ahLst/>
              <a:cxnLst/>
              <a:rect l="l" t="t" r="r" b="b"/>
              <a:pathLst>
                <a:path w="7931" h="2856" extrusionOk="0">
                  <a:moveTo>
                    <a:pt x="3343" y="163"/>
                  </a:moveTo>
                  <a:cubicBezTo>
                    <a:pt x="3341" y="163"/>
                    <a:pt x="3339" y="164"/>
                    <a:pt x="3338" y="165"/>
                  </a:cubicBezTo>
                  <a:cubicBezTo>
                    <a:pt x="3339" y="164"/>
                    <a:pt x="3341" y="163"/>
                    <a:pt x="3343" y="163"/>
                  </a:cubicBezTo>
                  <a:close/>
                  <a:moveTo>
                    <a:pt x="7237" y="1801"/>
                  </a:moveTo>
                  <a:cubicBezTo>
                    <a:pt x="7237" y="1807"/>
                    <a:pt x="7243" y="1814"/>
                    <a:pt x="7250" y="1820"/>
                  </a:cubicBezTo>
                  <a:lnTo>
                    <a:pt x="7217" y="1807"/>
                  </a:lnTo>
                  <a:cubicBezTo>
                    <a:pt x="7224" y="1801"/>
                    <a:pt x="7230" y="1801"/>
                    <a:pt x="7237" y="1801"/>
                  </a:cubicBezTo>
                  <a:close/>
                  <a:moveTo>
                    <a:pt x="7263" y="1990"/>
                  </a:moveTo>
                  <a:cubicBezTo>
                    <a:pt x="7263" y="2010"/>
                    <a:pt x="7276" y="2030"/>
                    <a:pt x="7302" y="2049"/>
                  </a:cubicBezTo>
                  <a:cubicBezTo>
                    <a:pt x="7288" y="2057"/>
                    <a:pt x="7274" y="2061"/>
                    <a:pt x="7260" y="2061"/>
                  </a:cubicBezTo>
                  <a:cubicBezTo>
                    <a:pt x="7230" y="2061"/>
                    <a:pt x="7202" y="2045"/>
                    <a:pt x="7184" y="2036"/>
                  </a:cubicBezTo>
                  <a:cubicBezTo>
                    <a:pt x="7178" y="2036"/>
                    <a:pt x="7171" y="2030"/>
                    <a:pt x="7171" y="2030"/>
                  </a:cubicBezTo>
                  <a:cubicBezTo>
                    <a:pt x="7204" y="2017"/>
                    <a:pt x="7230" y="2004"/>
                    <a:pt x="7263" y="1990"/>
                  </a:cubicBezTo>
                  <a:close/>
                  <a:moveTo>
                    <a:pt x="7152" y="2036"/>
                  </a:moveTo>
                  <a:cubicBezTo>
                    <a:pt x="7145" y="2043"/>
                    <a:pt x="7139" y="2062"/>
                    <a:pt x="7139" y="2089"/>
                  </a:cubicBezTo>
                  <a:cubicBezTo>
                    <a:pt x="7132" y="2069"/>
                    <a:pt x="7126" y="2056"/>
                    <a:pt x="7126" y="2043"/>
                  </a:cubicBezTo>
                  <a:cubicBezTo>
                    <a:pt x="7132" y="2043"/>
                    <a:pt x="7139" y="2043"/>
                    <a:pt x="7152" y="2036"/>
                  </a:cubicBezTo>
                  <a:close/>
                  <a:moveTo>
                    <a:pt x="7054" y="2062"/>
                  </a:moveTo>
                  <a:cubicBezTo>
                    <a:pt x="7054" y="2076"/>
                    <a:pt x="7054" y="2087"/>
                    <a:pt x="7056" y="2096"/>
                  </a:cubicBezTo>
                  <a:lnTo>
                    <a:pt x="7056" y="2096"/>
                  </a:lnTo>
                  <a:cubicBezTo>
                    <a:pt x="7051" y="2083"/>
                    <a:pt x="7046" y="2073"/>
                    <a:pt x="7040" y="2062"/>
                  </a:cubicBezTo>
                  <a:close/>
                  <a:moveTo>
                    <a:pt x="1486" y="2756"/>
                  </a:moveTo>
                  <a:lnTo>
                    <a:pt x="1486" y="2756"/>
                  </a:lnTo>
                  <a:cubicBezTo>
                    <a:pt x="1486" y="2756"/>
                    <a:pt x="1486" y="2757"/>
                    <a:pt x="1486" y="2757"/>
                  </a:cubicBezTo>
                  <a:lnTo>
                    <a:pt x="1486" y="2757"/>
                  </a:lnTo>
                  <a:cubicBezTo>
                    <a:pt x="1486" y="2757"/>
                    <a:pt x="1486" y="2757"/>
                    <a:pt x="1486" y="2756"/>
                  </a:cubicBezTo>
                  <a:close/>
                  <a:moveTo>
                    <a:pt x="3926" y="1"/>
                  </a:moveTo>
                  <a:cubicBezTo>
                    <a:pt x="3851" y="1"/>
                    <a:pt x="3776" y="9"/>
                    <a:pt x="3704" y="28"/>
                  </a:cubicBezTo>
                  <a:cubicBezTo>
                    <a:pt x="3556" y="60"/>
                    <a:pt x="3440" y="117"/>
                    <a:pt x="3343" y="163"/>
                  </a:cubicBezTo>
                  <a:lnTo>
                    <a:pt x="3343" y="163"/>
                  </a:lnTo>
                  <a:cubicBezTo>
                    <a:pt x="3344" y="162"/>
                    <a:pt x="3344" y="162"/>
                    <a:pt x="3345" y="162"/>
                  </a:cubicBezTo>
                  <a:cubicBezTo>
                    <a:pt x="3372" y="162"/>
                    <a:pt x="3438" y="240"/>
                    <a:pt x="3403" y="263"/>
                  </a:cubicBezTo>
                  <a:cubicBezTo>
                    <a:pt x="3401" y="264"/>
                    <a:pt x="3400" y="264"/>
                    <a:pt x="3398" y="264"/>
                  </a:cubicBezTo>
                  <a:cubicBezTo>
                    <a:pt x="3367" y="264"/>
                    <a:pt x="3336" y="151"/>
                    <a:pt x="3305" y="139"/>
                  </a:cubicBezTo>
                  <a:cubicBezTo>
                    <a:pt x="3063" y="355"/>
                    <a:pt x="2768" y="466"/>
                    <a:pt x="2461" y="610"/>
                  </a:cubicBezTo>
                  <a:cubicBezTo>
                    <a:pt x="2160" y="754"/>
                    <a:pt x="1859" y="924"/>
                    <a:pt x="1643" y="1225"/>
                  </a:cubicBezTo>
                  <a:cubicBezTo>
                    <a:pt x="1620" y="1220"/>
                    <a:pt x="1597" y="1217"/>
                    <a:pt x="1574" y="1217"/>
                  </a:cubicBezTo>
                  <a:cubicBezTo>
                    <a:pt x="1367" y="1217"/>
                    <a:pt x="1139" y="1404"/>
                    <a:pt x="1074" y="1421"/>
                  </a:cubicBezTo>
                  <a:cubicBezTo>
                    <a:pt x="937" y="1461"/>
                    <a:pt x="865" y="1618"/>
                    <a:pt x="780" y="1742"/>
                  </a:cubicBezTo>
                  <a:cubicBezTo>
                    <a:pt x="727" y="1775"/>
                    <a:pt x="675" y="1807"/>
                    <a:pt x="623" y="1840"/>
                  </a:cubicBezTo>
                  <a:cubicBezTo>
                    <a:pt x="616" y="1820"/>
                    <a:pt x="609" y="1801"/>
                    <a:pt x="609" y="1801"/>
                  </a:cubicBezTo>
                  <a:cubicBezTo>
                    <a:pt x="583" y="1853"/>
                    <a:pt x="564" y="1840"/>
                    <a:pt x="570" y="1873"/>
                  </a:cubicBezTo>
                  <a:cubicBezTo>
                    <a:pt x="544" y="1886"/>
                    <a:pt x="524" y="1905"/>
                    <a:pt x="498" y="1919"/>
                  </a:cubicBezTo>
                  <a:cubicBezTo>
                    <a:pt x="348" y="1925"/>
                    <a:pt x="250" y="2056"/>
                    <a:pt x="171" y="2134"/>
                  </a:cubicBezTo>
                  <a:cubicBezTo>
                    <a:pt x="138" y="2154"/>
                    <a:pt x="106" y="2174"/>
                    <a:pt x="80" y="2193"/>
                  </a:cubicBezTo>
                  <a:cubicBezTo>
                    <a:pt x="75" y="2194"/>
                    <a:pt x="71" y="2195"/>
                    <a:pt x="66" y="2195"/>
                  </a:cubicBezTo>
                  <a:cubicBezTo>
                    <a:pt x="44" y="2195"/>
                    <a:pt x="23" y="2182"/>
                    <a:pt x="1" y="2161"/>
                  </a:cubicBezTo>
                  <a:lnTo>
                    <a:pt x="1" y="2161"/>
                  </a:lnTo>
                  <a:lnTo>
                    <a:pt x="40" y="2219"/>
                  </a:lnTo>
                  <a:cubicBezTo>
                    <a:pt x="34" y="2219"/>
                    <a:pt x="34" y="2219"/>
                    <a:pt x="27" y="2226"/>
                  </a:cubicBezTo>
                  <a:lnTo>
                    <a:pt x="125" y="2468"/>
                  </a:lnTo>
                  <a:cubicBezTo>
                    <a:pt x="145" y="2475"/>
                    <a:pt x="158" y="2475"/>
                    <a:pt x="178" y="2475"/>
                  </a:cubicBezTo>
                  <a:cubicBezTo>
                    <a:pt x="210" y="2494"/>
                    <a:pt x="125" y="2494"/>
                    <a:pt x="119" y="2540"/>
                  </a:cubicBezTo>
                  <a:cubicBezTo>
                    <a:pt x="138" y="2553"/>
                    <a:pt x="125" y="2586"/>
                    <a:pt x="106" y="2619"/>
                  </a:cubicBezTo>
                  <a:cubicBezTo>
                    <a:pt x="161" y="2635"/>
                    <a:pt x="197" y="2648"/>
                    <a:pt x="231" y="2648"/>
                  </a:cubicBezTo>
                  <a:cubicBezTo>
                    <a:pt x="264" y="2648"/>
                    <a:pt x="295" y="2635"/>
                    <a:pt x="341" y="2599"/>
                  </a:cubicBezTo>
                  <a:lnTo>
                    <a:pt x="341" y="2599"/>
                  </a:lnTo>
                  <a:cubicBezTo>
                    <a:pt x="292" y="2649"/>
                    <a:pt x="344" y="2702"/>
                    <a:pt x="372" y="2702"/>
                  </a:cubicBezTo>
                  <a:cubicBezTo>
                    <a:pt x="381" y="2702"/>
                    <a:pt x="387" y="2697"/>
                    <a:pt x="387" y="2684"/>
                  </a:cubicBezTo>
                  <a:cubicBezTo>
                    <a:pt x="375" y="2678"/>
                    <a:pt x="350" y="2565"/>
                    <a:pt x="382" y="2565"/>
                  </a:cubicBezTo>
                  <a:cubicBezTo>
                    <a:pt x="383" y="2565"/>
                    <a:pt x="385" y="2566"/>
                    <a:pt x="387" y="2566"/>
                  </a:cubicBezTo>
                  <a:cubicBezTo>
                    <a:pt x="387" y="2638"/>
                    <a:pt x="472" y="2579"/>
                    <a:pt x="426" y="2723"/>
                  </a:cubicBezTo>
                  <a:cubicBezTo>
                    <a:pt x="505" y="2769"/>
                    <a:pt x="603" y="2769"/>
                    <a:pt x="714" y="2769"/>
                  </a:cubicBezTo>
                  <a:cubicBezTo>
                    <a:pt x="819" y="2762"/>
                    <a:pt x="930" y="2756"/>
                    <a:pt x="1022" y="2756"/>
                  </a:cubicBezTo>
                  <a:cubicBezTo>
                    <a:pt x="1024" y="2756"/>
                    <a:pt x="1027" y="2756"/>
                    <a:pt x="1030" y="2756"/>
                  </a:cubicBezTo>
                  <a:cubicBezTo>
                    <a:pt x="1123" y="2756"/>
                    <a:pt x="1272" y="2824"/>
                    <a:pt x="1376" y="2824"/>
                  </a:cubicBezTo>
                  <a:cubicBezTo>
                    <a:pt x="1428" y="2824"/>
                    <a:pt x="1468" y="2807"/>
                    <a:pt x="1486" y="2757"/>
                  </a:cubicBezTo>
                  <a:lnTo>
                    <a:pt x="1486" y="2757"/>
                  </a:lnTo>
                  <a:cubicBezTo>
                    <a:pt x="1486" y="2757"/>
                    <a:pt x="1486" y="2757"/>
                    <a:pt x="1485" y="2757"/>
                  </a:cubicBezTo>
                  <a:cubicBezTo>
                    <a:pt x="1480" y="2757"/>
                    <a:pt x="1436" y="2677"/>
                    <a:pt x="1473" y="2677"/>
                  </a:cubicBezTo>
                  <a:cubicBezTo>
                    <a:pt x="1480" y="2677"/>
                    <a:pt x="1499" y="2782"/>
                    <a:pt x="1506" y="2789"/>
                  </a:cubicBezTo>
                  <a:cubicBezTo>
                    <a:pt x="1566" y="2838"/>
                    <a:pt x="1639" y="2855"/>
                    <a:pt x="1717" y="2855"/>
                  </a:cubicBezTo>
                  <a:cubicBezTo>
                    <a:pt x="1783" y="2855"/>
                    <a:pt x="1852" y="2843"/>
                    <a:pt x="1918" y="2828"/>
                  </a:cubicBezTo>
                  <a:cubicBezTo>
                    <a:pt x="2001" y="2809"/>
                    <a:pt x="2084" y="2790"/>
                    <a:pt x="2157" y="2790"/>
                  </a:cubicBezTo>
                  <a:cubicBezTo>
                    <a:pt x="2211" y="2790"/>
                    <a:pt x="2259" y="2800"/>
                    <a:pt x="2297" y="2828"/>
                  </a:cubicBezTo>
                  <a:cubicBezTo>
                    <a:pt x="2297" y="2782"/>
                    <a:pt x="2291" y="2723"/>
                    <a:pt x="2310" y="2710"/>
                  </a:cubicBezTo>
                  <a:cubicBezTo>
                    <a:pt x="2331" y="2767"/>
                    <a:pt x="2384" y="2793"/>
                    <a:pt x="2432" y="2793"/>
                  </a:cubicBezTo>
                  <a:cubicBezTo>
                    <a:pt x="2488" y="2793"/>
                    <a:pt x="2537" y="2757"/>
                    <a:pt x="2520" y="2697"/>
                  </a:cubicBezTo>
                  <a:lnTo>
                    <a:pt x="2520" y="2697"/>
                  </a:lnTo>
                  <a:cubicBezTo>
                    <a:pt x="2530" y="2715"/>
                    <a:pt x="2542" y="2721"/>
                    <a:pt x="2553" y="2721"/>
                  </a:cubicBezTo>
                  <a:cubicBezTo>
                    <a:pt x="2575" y="2721"/>
                    <a:pt x="2597" y="2700"/>
                    <a:pt x="2617" y="2700"/>
                  </a:cubicBezTo>
                  <a:cubicBezTo>
                    <a:pt x="2632" y="2700"/>
                    <a:pt x="2646" y="2712"/>
                    <a:pt x="2657" y="2756"/>
                  </a:cubicBezTo>
                  <a:cubicBezTo>
                    <a:pt x="2654" y="2758"/>
                    <a:pt x="2651" y="2759"/>
                    <a:pt x="2648" y="2759"/>
                  </a:cubicBezTo>
                  <a:cubicBezTo>
                    <a:pt x="2634" y="2759"/>
                    <a:pt x="2622" y="2739"/>
                    <a:pt x="2614" y="2739"/>
                  </a:cubicBezTo>
                  <a:cubicBezTo>
                    <a:pt x="2610" y="2739"/>
                    <a:pt x="2607" y="2745"/>
                    <a:pt x="2605" y="2762"/>
                  </a:cubicBezTo>
                  <a:cubicBezTo>
                    <a:pt x="2653" y="2791"/>
                    <a:pt x="2676" y="2803"/>
                    <a:pt x="2694" y="2803"/>
                  </a:cubicBezTo>
                  <a:cubicBezTo>
                    <a:pt x="2725" y="2803"/>
                    <a:pt x="2739" y="2769"/>
                    <a:pt x="2834" y="2736"/>
                  </a:cubicBezTo>
                  <a:lnTo>
                    <a:pt x="2834" y="2736"/>
                  </a:lnTo>
                  <a:cubicBezTo>
                    <a:pt x="2834" y="2782"/>
                    <a:pt x="2808" y="2802"/>
                    <a:pt x="2834" y="2815"/>
                  </a:cubicBezTo>
                  <a:cubicBezTo>
                    <a:pt x="2860" y="2766"/>
                    <a:pt x="2931" y="2729"/>
                    <a:pt x="2977" y="2729"/>
                  </a:cubicBezTo>
                  <a:cubicBezTo>
                    <a:pt x="3010" y="2729"/>
                    <a:pt x="3030" y="2748"/>
                    <a:pt x="3010" y="2795"/>
                  </a:cubicBezTo>
                  <a:cubicBezTo>
                    <a:pt x="3089" y="2730"/>
                    <a:pt x="3135" y="2802"/>
                    <a:pt x="3174" y="2697"/>
                  </a:cubicBezTo>
                  <a:cubicBezTo>
                    <a:pt x="3208" y="2794"/>
                    <a:pt x="3245" y="2827"/>
                    <a:pt x="3287" y="2827"/>
                  </a:cubicBezTo>
                  <a:cubicBezTo>
                    <a:pt x="3376" y="2827"/>
                    <a:pt x="3484" y="2680"/>
                    <a:pt x="3612" y="2671"/>
                  </a:cubicBezTo>
                  <a:cubicBezTo>
                    <a:pt x="3624" y="2670"/>
                    <a:pt x="3637" y="2669"/>
                    <a:pt x="3650" y="2669"/>
                  </a:cubicBezTo>
                  <a:cubicBezTo>
                    <a:pt x="3768" y="2669"/>
                    <a:pt x="3913" y="2720"/>
                    <a:pt x="4031" y="2749"/>
                  </a:cubicBezTo>
                  <a:cubicBezTo>
                    <a:pt x="4077" y="2759"/>
                    <a:pt x="4121" y="2765"/>
                    <a:pt x="4159" y="2765"/>
                  </a:cubicBezTo>
                  <a:cubicBezTo>
                    <a:pt x="4229" y="2765"/>
                    <a:pt x="4280" y="2743"/>
                    <a:pt x="4293" y="2671"/>
                  </a:cubicBezTo>
                  <a:cubicBezTo>
                    <a:pt x="4302" y="2697"/>
                    <a:pt x="4316" y="2707"/>
                    <a:pt x="4330" y="2707"/>
                  </a:cubicBezTo>
                  <a:cubicBezTo>
                    <a:pt x="4374" y="2707"/>
                    <a:pt x="4433" y="2622"/>
                    <a:pt x="4459" y="2622"/>
                  </a:cubicBezTo>
                  <a:cubicBezTo>
                    <a:pt x="4473" y="2622"/>
                    <a:pt x="4478" y="2644"/>
                    <a:pt x="4469" y="2710"/>
                  </a:cubicBezTo>
                  <a:cubicBezTo>
                    <a:pt x="4816" y="2560"/>
                    <a:pt x="5143" y="2658"/>
                    <a:pt x="5372" y="2520"/>
                  </a:cubicBezTo>
                  <a:cubicBezTo>
                    <a:pt x="5436" y="2590"/>
                    <a:pt x="5516" y="2617"/>
                    <a:pt x="5606" y="2617"/>
                  </a:cubicBezTo>
                  <a:cubicBezTo>
                    <a:pt x="5873" y="2617"/>
                    <a:pt x="6219" y="2383"/>
                    <a:pt x="6426" y="2383"/>
                  </a:cubicBezTo>
                  <a:cubicBezTo>
                    <a:pt x="6428" y="2383"/>
                    <a:pt x="6430" y="2383"/>
                    <a:pt x="6432" y="2383"/>
                  </a:cubicBezTo>
                  <a:cubicBezTo>
                    <a:pt x="6586" y="2392"/>
                    <a:pt x="6725" y="2433"/>
                    <a:pt x="6848" y="2433"/>
                  </a:cubicBezTo>
                  <a:cubicBezTo>
                    <a:pt x="6902" y="2433"/>
                    <a:pt x="6953" y="2425"/>
                    <a:pt x="7001" y="2403"/>
                  </a:cubicBezTo>
                  <a:cubicBezTo>
                    <a:pt x="6995" y="2350"/>
                    <a:pt x="6975" y="2324"/>
                    <a:pt x="6962" y="2298"/>
                  </a:cubicBezTo>
                  <a:cubicBezTo>
                    <a:pt x="6988" y="2291"/>
                    <a:pt x="7001" y="2265"/>
                    <a:pt x="7008" y="2246"/>
                  </a:cubicBezTo>
                  <a:lnTo>
                    <a:pt x="7008" y="2246"/>
                  </a:lnTo>
                  <a:cubicBezTo>
                    <a:pt x="7027" y="2337"/>
                    <a:pt x="6995" y="2370"/>
                    <a:pt x="7060" y="2390"/>
                  </a:cubicBezTo>
                  <a:cubicBezTo>
                    <a:pt x="7112" y="2363"/>
                    <a:pt x="7204" y="2357"/>
                    <a:pt x="7315" y="2331"/>
                  </a:cubicBezTo>
                  <a:cubicBezTo>
                    <a:pt x="7368" y="2311"/>
                    <a:pt x="7433" y="2291"/>
                    <a:pt x="7492" y="2259"/>
                  </a:cubicBezTo>
                  <a:cubicBezTo>
                    <a:pt x="7557" y="2226"/>
                    <a:pt x="7616" y="2174"/>
                    <a:pt x="7662" y="2115"/>
                  </a:cubicBezTo>
                  <a:lnTo>
                    <a:pt x="7930" y="1775"/>
                  </a:lnTo>
                  <a:lnTo>
                    <a:pt x="7551" y="1578"/>
                  </a:lnTo>
                  <a:cubicBezTo>
                    <a:pt x="7516" y="1559"/>
                    <a:pt x="7479" y="1546"/>
                    <a:pt x="7444" y="1546"/>
                  </a:cubicBezTo>
                  <a:cubicBezTo>
                    <a:pt x="7407" y="1546"/>
                    <a:pt x="7372" y="1561"/>
                    <a:pt x="7341" y="1598"/>
                  </a:cubicBezTo>
                  <a:cubicBezTo>
                    <a:pt x="7328" y="1568"/>
                    <a:pt x="7333" y="1517"/>
                    <a:pt x="7316" y="1517"/>
                  </a:cubicBezTo>
                  <a:cubicBezTo>
                    <a:pt x="7308" y="1517"/>
                    <a:pt x="7294" y="1530"/>
                    <a:pt x="7269" y="1565"/>
                  </a:cubicBezTo>
                  <a:cubicBezTo>
                    <a:pt x="7276" y="1578"/>
                    <a:pt x="7302" y="1585"/>
                    <a:pt x="7289" y="1618"/>
                  </a:cubicBezTo>
                  <a:cubicBezTo>
                    <a:pt x="7237" y="1578"/>
                    <a:pt x="7224" y="1533"/>
                    <a:pt x="7302" y="1500"/>
                  </a:cubicBezTo>
                  <a:lnTo>
                    <a:pt x="7302" y="1500"/>
                  </a:lnTo>
                  <a:cubicBezTo>
                    <a:pt x="7286" y="1504"/>
                    <a:pt x="7272" y="1505"/>
                    <a:pt x="7260" y="1505"/>
                  </a:cubicBezTo>
                  <a:cubicBezTo>
                    <a:pt x="7214" y="1505"/>
                    <a:pt x="7189" y="1485"/>
                    <a:pt x="7156" y="1485"/>
                  </a:cubicBezTo>
                  <a:cubicBezTo>
                    <a:pt x="7136" y="1485"/>
                    <a:pt x="7112" y="1493"/>
                    <a:pt x="7080" y="1519"/>
                  </a:cubicBezTo>
                  <a:cubicBezTo>
                    <a:pt x="7075" y="1446"/>
                    <a:pt x="6981" y="1357"/>
                    <a:pt x="6878" y="1357"/>
                  </a:cubicBezTo>
                  <a:cubicBezTo>
                    <a:pt x="6833" y="1357"/>
                    <a:pt x="6787" y="1373"/>
                    <a:pt x="6746" y="1415"/>
                  </a:cubicBezTo>
                  <a:cubicBezTo>
                    <a:pt x="6779" y="1334"/>
                    <a:pt x="6772" y="1317"/>
                    <a:pt x="6753" y="1317"/>
                  </a:cubicBezTo>
                  <a:cubicBezTo>
                    <a:pt x="6739" y="1317"/>
                    <a:pt x="6719" y="1327"/>
                    <a:pt x="6704" y="1327"/>
                  </a:cubicBezTo>
                  <a:cubicBezTo>
                    <a:pt x="6688" y="1327"/>
                    <a:pt x="6679" y="1315"/>
                    <a:pt x="6694" y="1264"/>
                  </a:cubicBezTo>
                  <a:lnTo>
                    <a:pt x="6694" y="1264"/>
                  </a:lnTo>
                  <a:cubicBezTo>
                    <a:pt x="6665" y="1306"/>
                    <a:pt x="6634" y="1321"/>
                    <a:pt x="6607" y="1321"/>
                  </a:cubicBezTo>
                  <a:cubicBezTo>
                    <a:pt x="6559" y="1321"/>
                    <a:pt x="6518" y="1278"/>
                    <a:pt x="6497" y="1245"/>
                  </a:cubicBezTo>
                  <a:cubicBezTo>
                    <a:pt x="6497" y="1275"/>
                    <a:pt x="6475" y="1317"/>
                    <a:pt x="6440" y="1317"/>
                  </a:cubicBezTo>
                  <a:cubicBezTo>
                    <a:pt x="6437" y="1317"/>
                    <a:pt x="6435" y="1317"/>
                    <a:pt x="6432" y="1317"/>
                  </a:cubicBezTo>
                  <a:cubicBezTo>
                    <a:pt x="6477" y="1233"/>
                    <a:pt x="6461" y="1108"/>
                    <a:pt x="6409" y="1108"/>
                  </a:cubicBezTo>
                  <a:cubicBezTo>
                    <a:pt x="6392" y="1108"/>
                    <a:pt x="6371" y="1121"/>
                    <a:pt x="6347" y="1153"/>
                  </a:cubicBezTo>
                  <a:cubicBezTo>
                    <a:pt x="6351" y="1158"/>
                    <a:pt x="6356" y="1160"/>
                    <a:pt x="6362" y="1160"/>
                  </a:cubicBezTo>
                  <a:cubicBezTo>
                    <a:pt x="6375" y="1160"/>
                    <a:pt x="6389" y="1152"/>
                    <a:pt x="6397" y="1152"/>
                  </a:cubicBezTo>
                  <a:cubicBezTo>
                    <a:pt x="6404" y="1152"/>
                    <a:pt x="6407" y="1158"/>
                    <a:pt x="6399" y="1179"/>
                  </a:cubicBezTo>
                  <a:cubicBezTo>
                    <a:pt x="6373" y="1219"/>
                    <a:pt x="6358" y="1228"/>
                    <a:pt x="6347" y="1228"/>
                  </a:cubicBezTo>
                  <a:cubicBezTo>
                    <a:pt x="6338" y="1228"/>
                    <a:pt x="6331" y="1221"/>
                    <a:pt x="6322" y="1221"/>
                  </a:cubicBezTo>
                  <a:cubicBezTo>
                    <a:pt x="6310" y="1221"/>
                    <a:pt x="6294" y="1233"/>
                    <a:pt x="6262" y="1284"/>
                  </a:cubicBezTo>
                  <a:lnTo>
                    <a:pt x="6367" y="1075"/>
                  </a:lnTo>
                  <a:cubicBezTo>
                    <a:pt x="6340" y="1069"/>
                    <a:pt x="6314" y="1068"/>
                    <a:pt x="6289" y="1068"/>
                  </a:cubicBezTo>
                  <a:cubicBezTo>
                    <a:pt x="6244" y="1068"/>
                    <a:pt x="6203" y="1073"/>
                    <a:pt x="6168" y="1073"/>
                  </a:cubicBezTo>
                  <a:cubicBezTo>
                    <a:pt x="6099" y="1073"/>
                    <a:pt x="6053" y="1053"/>
                    <a:pt x="6053" y="937"/>
                  </a:cubicBezTo>
                  <a:cubicBezTo>
                    <a:pt x="6020" y="952"/>
                    <a:pt x="5991" y="958"/>
                    <a:pt x="5965" y="958"/>
                  </a:cubicBezTo>
                  <a:cubicBezTo>
                    <a:pt x="5807" y="958"/>
                    <a:pt x="5759" y="723"/>
                    <a:pt x="5618" y="723"/>
                  </a:cubicBezTo>
                  <a:cubicBezTo>
                    <a:pt x="5607" y="723"/>
                    <a:pt x="5595" y="724"/>
                    <a:pt x="5582" y="728"/>
                  </a:cubicBezTo>
                  <a:cubicBezTo>
                    <a:pt x="5522" y="740"/>
                    <a:pt x="5555" y="822"/>
                    <a:pt x="5522" y="822"/>
                  </a:cubicBezTo>
                  <a:cubicBezTo>
                    <a:pt x="5518" y="822"/>
                    <a:pt x="5514" y="821"/>
                    <a:pt x="5510" y="819"/>
                  </a:cubicBezTo>
                  <a:cubicBezTo>
                    <a:pt x="5510" y="819"/>
                    <a:pt x="5529" y="708"/>
                    <a:pt x="5529" y="702"/>
                  </a:cubicBezTo>
                  <a:cubicBezTo>
                    <a:pt x="5523" y="692"/>
                    <a:pt x="5514" y="689"/>
                    <a:pt x="5503" y="689"/>
                  </a:cubicBezTo>
                  <a:cubicBezTo>
                    <a:pt x="5476" y="689"/>
                    <a:pt x="5442" y="708"/>
                    <a:pt x="5438" y="708"/>
                  </a:cubicBezTo>
                  <a:cubicBezTo>
                    <a:pt x="5432" y="697"/>
                    <a:pt x="5345" y="627"/>
                    <a:pt x="5251" y="627"/>
                  </a:cubicBezTo>
                  <a:cubicBezTo>
                    <a:pt x="5233" y="627"/>
                    <a:pt x="5214" y="630"/>
                    <a:pt x="5196" y="636"/>
                  </a:cubicBezTo>
                  <a:cubicBezTo>
                    <a:pt x="5176" y="516"/>
                    <a:pt x="5052" y="446"/>
                    <a:pt x="4954" y="446"/>
                  </a:cubicBezTo>
                  <a:cubicBezTo>
                    <a:pt x="4924" y="446"/>
                    <a:pt x="4896" y="452"/>
                    <a:pt x="4875" y="466"/>
                  </a:cubicBezTo>
                  <a:cubicBezTo>
                    <a:pt x="4926" y="426"/>
                    <a:pt x="4847" y="307"/>
                    <a:pt x="4757" y="307"/>
                  </a:cubicBezTo>
                  <a:cubicBezTo>
                    <a:pt x="4731" y="307"/>
                    <a:pt x="4704" y="317"/>
                    <a:pt x="4679" y="342"/>
                  </a:cubicBezTo>
                  <a:cubicBezTo>
                    <a:pt x="4666" y="296"/>
                    <a:pt x="4639" y="257"/>
                    <a:pt x="4607" y="224"/>
                  </a:cubicBezTo>
                  <a:cubicBezTo>
                    <a:pt x="4587" y="204"/>
                    <a:pt x="4568" y="191"/>
                    <a:pt x="4548" y="178"/>
                  </a:cubicBezTo>
                  <a:cubicBezTo>
                    <a:pt x="4528" y="159"/>
                    <a:pt x="4509" y="146"/>
                    <a:pt x="4482" y="132"/>
                  </a:cubicBezTo>
                  <a:cubicBezTo>
                    <a:pt x="4384" y="80"/>
                    <a:pt x="4267" y="47"/>
                    <a:pt x="4168" y="28"/>
                  </a:cubicBezTo>
                  <a:cubicBezTo>
                    <a:pt x="4090" y="11"/>
                    <a:pt x="4008" y="1"/>
                    <a:pt x="3926"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8"/>
            <p:cNvSpPr/>
            <p:nvPr/>
          </p:nvSpPr>
          <p:spPr>
            <a:xfrm>
              <a:off x="4331640" y="3808998"/>
              <a:ext cx="227021" cy="298873"/>
            </a:xfrm>
            <a:custGeom>
              <a:avLst/>
              <a:gdLst/>
              <a:ahLst/>
              <a:cxnLst/>
              <a:rect l="l" t="t" r="r" b="b"/>
              <a:pathLst>
                <a:path w="2376" h="3128" extrusionOk="0">
                  <a:moveTo>
                    <a:pt x="1414" y="158"/>
                  </a:moveTo>
                  <a:cubicBezTo>
                    <a:pt x="1414" y="158"/>
                    <a:pt x="1420" y="164"/>
                    <a:pt x="1420" y="164"/>
                  </a:cubicBezTo>
                  <a:cubicBezTo>
                    <a:pt x="1414" y="164"/>
                    <a:pt x="1414" y="164"/>
                    <a:pt x="1407" y="158"/>
                  </a:cubicBezTo>
                  <a:close/>
                  <a:moveTo>
                    <a:pt x="1505" y="262"/>
                  </a:moveTo>
                  <a:lnTo>
                    <a:pt x="1505" y="262"/>
                  </a:lnTo>
                  <a:cubicBezTo>
                    <a:pt x="1499" y="288"/>
                    <a:pt x="1473" y="302"/>
                    <a:pt x="1466" y="308"/>
                  </a:cubicBezTo>
                  <a:cubicBezTo>
                    <a:pt x="1466" y="295"/>
                    <a:pt x="1466" y="288"/>
                    <a:pt x="1466" y="275"/>
                  </a:cubicBezTo>
                  <a:cubicBezTo>
                    <a:pt x="1466" y="275"/>
                    <a:pt x="1466" y="269"/>
                    <a:pt x="1466" y="269"/>
                  </a:cubicBezTo>
                  <a:cubicBezTo>
                    <a:pt x="1479" y="269"/>
                    <a:pt x="1486" y="269"/>
                    <a:pt x="1505" y="262"/>
                  </a:cubicBezTo>
                  <a:close/>
                  <a:moveTo>
                    <a:pt x="1466" y="315"/>
                  </a:moveTo>
                  <a:cubicBezTo>
                    <a:pt x="1466" y="315"/>
                    <a:pt x="1473" y="321"/>
                    <a:pt x="1486" y="321"/>
                  </a:cubicBezTo>
                  <a:cubicBezTo>
                    <a:pt x="1479" y="321"/>
                    <a:pt x="1473" y="321"/>
                    <a:pt x="1466" y="328"/>
                  </a:cubicBezTo>
                  <a:cubicBezTo>
                    <a:pt x="1466" y="321"/>
                    <a:pt x="1466" y="315"/>
                    <a:pt x="1466" y="315"/>
                  </a:cubicBezTo>
                  <a:close/>
                  <a:moveTo>
                    <a:pt x="1486" y="354"/>
                  </a:moveTo>
                  <a:cubicBezTo>
                    <a:pt x="1473" y="354"/>
                    <a:pt x="1466" y="354"/>
                    <a:pt x="1460" y="360"/>
                  </a:cubicBezTo>
                  <a:cubicBezTo>
                    <a:pt x="1460" y="354"/>
                    <a:pt x="1460" y="354"/>
                    <a:pt x="1460" y="354"/>
                  </a:cubicBezTo>
                  <a:close/>
                  <a:moveTo>
                    <a:pt x="315" y="1355"/>
                  </a:moveTo>
                  <a:cubicBezTo>
                    <a:pt x="315" y="1368"/>
                    <a:pt x="295" y="1381"/>
                    <a:pt x="288" y="1388"/>
                  </a:cubicBezTo>
                  <a:cubicBezTo>
                    <a:pt x="282" y="1381"/>
                    <a:pt x="282" y="1374"/>
                    <a:pt x="282" y="1368"/>
                  </a:cubicBezTo>
                  <a:cubicBezTo>
                    <a:pt x="288" y="1368"/>
                    <a:pt x="302" y="1361"/>
                    <a:pt x="315" y="1355"/>
                  </a:cubicBezTo>
                  <a:close/>
                  <a:moveTo>
                    <a:pt x="315" y="1394"/>
                  </a:moveTo>
                  <a:cubicBezTo>
                    <a:pt x="302" y="1394"/>
                    <a:pt x="295" y="1401"/>
                    <a:pt x="288" y="1401"/>
                  </a:cubicBezTo>
                  <a:cubicBezTo>
                    <a:pt x="288" y="1401"/>
                    <a:pt x="288" y="1394"/>
                    <a:pt x="288" y="1394"/>
                  </a:cubicBezTo>
                  <a:close/>
                  <a:moveTo>
                    <a:pt x="306" y="1413"/>
                  </a:moveTo>
                  <a:cubicBezTo>
                    <a:pt x="302" y="1415"/>
                    <a:pt x="298" y="1417"/>
                    <a:pt x="295" y="1420"/>
                  </a:cubicBezTo>
                  <a:cubicBezTo>
                    <a:pt x="295" y="1420"/>
                    <a:pt x="295" y="1420"/>
                    <a:pt x="295" y="1414"/>
                  </a:cubicBezTo>
                  <a:cubicBezTo>
                    <a:pt x="299" y="1414"/>
                    <a:pt x="303" y="1414"/>
                    <a:pt x="306" y="1413"/>
                  </a:cubicBezTo>
                  <a:close/>
                  <a:moveTo>
                    <a:pt x="701" y="1485"/>
                  </a:moveTo>
                  <a:cubicBezTo>
                    <a:pt x="701" y="1485"/>
                    <a:pt x="701" y="1486"/>
                    <a:pt x="701" y="1486"/>
                  </a:cubicBezTo>
                  <a:cubicBezTo>
                    <a:pt x="701" y="1486"/>
                    <a:pt x="701" y="1485"/>
                    <a:pt x="701" y="1485"/>
                  </a:cubicBezTo>
                  <a:close/>
                  <a:moveTo>
                    <a:pt x="2192" y="1728"/>
                  </a:moveTo>
                  <a:cubicBezTo>
                    <a:pt x="2199" y="1728"/>
                    <a:pt x="2199" y="1734"/>
                    <a:pt x="2199" y="1734"/>
                  </a:cubicBezTo>
                  <a:cubicBezTo>
                    <a:pt x="2199" y="1734"/>
                    <a:pt x="2192" y="1741"/>
                    <a:pt x="2192" y="1741"/>
                  </a:cubicBezTo>
                  <a:cubicBezTo>
                    <a:pt x="2192" y="1734"/>
                    <a:pt x="2192" y="1734"/>
                    <a:pt x="2192" y="1728"/>
                  </a:cubicBezTo>
                  <a:close/>
                  <a:moveTo>
                    <a:pt x="2146" y="1813"/>
                  </a:moveTo>
                  <a:cubicBezTo>
                    <a:pt x="2153" y="1819"/>
                    <a:pt x="2166" y="1826"/>
                    <a:pt x="2179" y="1832"/>
                  </a:cubicBezTo>
                  <a:cubicBezTo>
                    <a:pt x="2174" y="1837"/>
                    <a:pt x="2168" y="1839"/>
                    <a:pt x="2161" y="1839"/>
                  </a:cubicBezTo>
                  <a:cubicBezTo>
                    <a:pt x="2154" y="1839"/>
                    <a:pt x="2146" y="1837"/>
                    <a:pt x="2140" y="1837"/>
                  </a:cubicBezTo>
                  <a:cubicBezTo>
                    <a:pt x="2137" y="1837"/>
                    <a:pt x="2135" y="1838"/>
                    <a:pt x="2133" y="1839"/>
                  </a:cubicBezTo>
                  <a:cubicBezTo>
                    <a:pt x="2140" y="1826"/>
                    <a:pt x="2140" y="1819"/>
                    <a:pt x="2146" y="1813"/>
                  </a:cubicBezTo>
                  <a:close/>
                  <a:moveTo>
                    <a:pt x="2127" y="1839"/>
                  </a:moveTo>
                  <a:cubicBezTo>
                    <a:pt x="2127" y="1846"/>
                    <a:pt x="2133" y="1852"/>
                    <a:pt x="2140" y="1859"/>
                  </a:cubicBezTo>
                  <a:cubicBezTo>
                    <a:pt x="2133" y="1852"/>
                    <a:pt x="2127" y="1852"/>
                    <a:pt x="2120" y="1846"/>
                  </a:cubicBezTo>
                  <a:cubicBezTo>
                    <a:pt x="2120" y="1846"/>
                    <a:pt x="2127" y="1839"/>
                    <a:pt x="2127" y="1839"/>
                  </a:cubicBezTo>
                  <a:close/>
                  <a:moveTo>
                    <a:pt x="2107" y="1859"/>
                  </a:moveTo>
                  <a:cubicBezTo>
                    <a:pt x="2114" y="1865"/>
                    <a:pt x="2120" y="1872"/>
                    <a:pt x="2127" y="1878"/>
                  </a:cubicBezTo>
                  <a:cubicBezTo>
                    <a:pt x="2114" y="1872"/>
                    <a:pt x="2107" y="1865"/>
                    <a:pt x="2101" y="1865"/>
                  </a:cubicBezTo>
                  <a:cubicBezTo>
                    <a:pt x="2107" y="1865"/>
                    <a:pt x="2107" y="1859"/>
                    <a:pt x="2107" y="1859"/>
                  </a:cubicBezTo>
                  <a:close/>
                  <a:moveTo>
                    <a:pt x="131" y="1989"/>
                  </a:moveTo>
                  <a:cubicBezTo>
                    <a:pt x="131" y="1989"/>
                    <a:pt x="131" y="1989"/>
                    <a:pt x="131" y="1989"/>
                  </a:cubicBezTo>
                  <a:cubicBezTo>
                    <a:pt x="131" y="1989"/>
                    <a:pt x="131" y="1989"/>
                    <a:pt x="131" y="1989"/>
                  </a:cubicBezTo>
                  <a:close/>
                  <a:moveTo>
                    <a:pt x="1146" y="2002"/>
                  </a:moveTo>
                  <a:cubicBezTo>
                    <a:pt x="1146" y="2002"/>
                    <a:pt x="1146" y="2002"/>
                    <a:pt x="1146" y="2003"/>
                  </a:cubicBezTo>
                  <a:cubicBezTo>
                    <a:pt x="1146" y="2002"/>
                    <a:pt x="1146" y="2002"/>
                    <a:pt x="1146" y="2002"/>
                  </a:cubicBezTo>
                  <a:close/>
                  <a:moveTo>
                    <a:pt x="594" y="2058"/>
                  </a:moveTo>
                  <a:lnTo>
                    <a:pt x="594" y="2058"/>
                  </a:lnTo>
                  <a:cubicBezTo>
                    <a:pt x="594" y="2116"/>
                    <a:pt x="604" y="2175"/>
                    <a:pt x="629" y="2238"/>
                  </a:cubicBezTo>
                  <a:cubicBezTo>
                    <a:pt x="616" y="2245"/>
                    <a:pt x="616" y="2251"/>
                    <a:pt x="609" y="2258"/>
                  </a:cubicBezTo>
                  <a:cubicBezTo>
                    <a:pt x="602" y="2238"/>
                    <a:pt x="537" y="2218"/>
                    <a:pt x="537" y="2186"/>
                  </a:cubicBezTo>
                  <a:cubicBezTo>
                    <a:pt x="533" y="2152"/>
                    <a:pt x="586" y="2093"/>
                    <a:pt x="594" y="2058"/>
                  </a:cubicBezTo>
                  <a:close/>
                  <a:moveTo>
                    <a:pt x="589" y="2277"/>
                  </a:moveTo>
                  <a:lnTo>
                    <a:pt x="589" y="2277"/>
                  </a:lnTo>
                  <a:cubicBezTo>
                    <a:pt x="583" y="2284"/>
                    <a:pt x="576" y="2290"/>
                    <a:pt x="570" y="2303"/>
                  </a:cubicBezTo>
                  <a:cubicBezTo>
                    <a:pt x="570" y="2297"/>
                    <a:pt x="563" y="2290"/>
                    <a:pt x="544" y="2290"/>
                  </a:cubicBezTo>
                  <a:cubicBezTo>
                    <a:pt x="563" y="2284"/>
                    <a:pt x="576" y="2284"/>
                    <a:pt x="589" y="2277"/>
                  </a:cubicBezTo>
                  <a:close/>
                  <a:moveTo>
                    <a:pt x="779" y="2356"/>
                  </a:moveTo>
                  <a:cubicBezTo>
                    <a:pt x="779" y="2356"/>
                    <a:pt x="792" y="2362"/>
                    <a:pt x="799" y="2362"/>
                  </a:cubicBezTo>
                  <a:cubicBezTo>
                    <a:pt x="799" y="2362"/>
                    <a:pt x="799" y="2369"/>
                    <a:pt x="799" y="2369"/>
                  </a:cubicBezTo>
                  <a:cubicBezTo>
                    <a:pt x="786" y="2369"/>
                    <a:pt x="779" y="2362"/>
                    <a:pt x="779" y="2356"/>
                  </a:cubicBezTo>
                  <a:close/>
                  <a:moveTo>
                    <a:pt x="544" y="2415"/>
                  </a:moveTo>
                  <a:cubicBezTo>
                    <a:pt x="544" y="2421"/>
                    <a:pt x="544" y="2421"/>
                    <a:pt x="537" y="2421"/>
                  </a:cubicBezTo>
                  <a:cubicBezTo>
                    <a:pt x="537" y="2421"/>
                    <a:pt x="537" y="2421"/>
                    <a:pt x="544" y="2415"/>
                  </a:cubicBezTo>
                  <a:close/>
                  <a:moveTo>
                    <a:pt x="864" y="2853"/>
                  </a:moveTo>
                  <a:cubicBezTo>
                    <a:pt x="864" y="2853"/>
                    <a:pt x="865" y="2854"/>
                    <a:pt x="865" y="2854"/>
                  </a:cubicBezTo>
                  <a:lnTo>
                    <a:pt x="865" y="2854"/>
                  </a:lnTo>
                  <a:cubicBezTo>
                    <a:pt x="865" y="2854"/>
                    <a:pt x="865" y="2853"/>
                    <a:pt x="864" y="2853"/>
                  </a:cubicBezTo>
                  <a:close/>
                  <a:moveTo>
                    <a:pt x="1440" y="1"/>
                  </a:moveTo>
                  <a:lnTo>
                    <a:pt x="1440" y="1"/>
                  </a:lnTo>
                  <a:cubicBezTo>
                    <a:pt x="1401" y="7"/>
                    <a:pt x="1381" y="7"/>
                    <a:pt x="1355" y="7"/>
                  </a:cubicBezTo>
                  <a:cubicBezTo>
                    <a:pt x="1335" y="7"/>
                    <a:pt x="1316" y="14"/>
                    <a:pt x="1303" y="46"/>
                  </a:cubicBezTo>
                  <a:cubicBezTo>
                    <a:pt x="1294" y="38"/>
                    <a:pt x="1278" y="33"/>
                    <a:pt x="1259" y="33"/>
                  </a:cubicBezTo>
                  <a:cubicBezTo>
                    <a:pt x="1234" y="33"/>
                    <a:pt x="1204" y="41"/>
                    <a:pt x="1178" y="59"/>
                  </a:cubicBezTo>
                  <a:cubicBezTo>
                    <a:pt x="1165" y="73"/>
                    <a:pt x="1159" y="79"/>
                    <a:pt x="1152" y="92"/>
                  </a:cubicBezTo>
                  <a:cubicBezTo>
                    <a:pt x="1146" y="105"/>
                    <a:pt x="1139" y="118"/>
                    <a:pt x="1132" y="131"/>
                  </a:cubicBezTo>
                  <a:cubicBezTo>
                    <a:pt x="1132" y="138"/>
                    <a:pt x="1132" y="145"/>
                    <a:pt x="1132" y="151"/>
                  </a:cubicBezTo>
                  <a:cubicBezTo>
                    <a:pt x="1132" y="158"/>
                    <a:pt x="1139" y="158"/>
                    <a:pt x="1139" y="164"/>
                  </a:cubicBezTo>
                  <a:cubicBezTo>
                    <a:pt x="1146" y="171"/>
                    <a:pt x="1152" y="177"/>
                    <a:pt x="1159" y="184"/>
                  </a:cubicBezTo>
                  <a:cubicBezTo>
                    <a:pt x="1146" y="184"/>
                    <a:pt x="1139" y="177"/>
                    <a:pt x="1132" y="177"/>
                  </a:cubicBezTo>
                  <a:cubicBezTo>
                    <a:pt x="1126" y="177"/>
                    <a:pt x="1126" y="171"/>
                    <a:pt x="1119" y="171"/>
                  </a:cubicBezTo>
                  <a:lnTo>
                    <a:pt x="1113" y="184"/>
                  </a:lnTo>
                  <a:cubicBezTo>
                    <a:pt x="1106" y="184"/>
                    <a:pt x="1113" y="190"/>
                    <a:pt x="1113" y="197"/>
                  </a:cubicBezTo>
                  <a:cubicBezTo>
                    <a:pt x="1117" y="206"/>
                    <a:pt x="1125" y="215"/>
                    <a:pt x="1116" y="215"/>
                  </a:cubicBezTo>
                  <a:cubicBezTo>
                    <a:pt x="1112" y="215"/>
                    <a:pt x="1105" y="214"/>
                    <a:pt x="1093" y="210"/>
                  </a:cubicBezTo>
                  <a:lnTo>
                    <a:pt x="1093" y="210"/>
                  </a:lnTo>
                  <a:cubicBezTo>
                    <a:pt x="1152" y="243"/>
                    <a:pt x="1126" y="275"/>
                    <a:pt x="1100" y="288"/>
                  </a:cubicBezTo>
                  <a:cubicBezTo>
                    <a:pt x="1113" y="288"/>
                    <a:pt x="1139" y="302"/>
                    <a:pt x="1139" y="315"/>
                  </a:cubicBezTo>
                  <a:cubicBezTo>
                    <a:pt x="1123" y="309"/>
                    <a:pt x="1106" y="307"/>
                    <a:pt x="1091" y="307"/>
                  </a:cubicBezTo>
                  <a:cubicBezTo>
                    <a:pt x="1049" y="307"/>
                    <a:pt x="1021" y="325"/>
                    <a:pt x="1074" y="354"/>
                  </a:cubicBezTo>
                  <a:cubicBezTo>
                    <a:pt x="1079" y="343"/>
                    <a:pt x="1058" y="333"/>
                    <a:pt x="1068" y="333"/>
                  </a:cubicBezTo>
                  <a:cubicBezTo>
                    <a:pt x="1070" y="333"/>
                    <a:pt x="1074" y="333"/>
                    <a:pt x="1080" y="334"/>
                  </a:cubicBezTo>
                  <a:cubicBezTo>
                    <a:pt x="1139" y="360"/>
                    <a:pt x="1067" y="354"/>
                    <a:pt x="1139" y="387"/>
                  </a:cubicBezTo>
                  <a:lnTo>
                    <a:pt x="1034" y="347"/>
                  </a:lnTo>
                  <a:lnTo>
                    <a:pt x="1034" y="347"/>
                  </a:lnTo>
                  <a:cubicBezTo>
                    <a:pt x="1034" y="413"/>
                    <a:pt x="1100" y="472"/>
                    <a:pt x="1002" y="472"/>
                  </a:cubicBezTo>
                  <a:cubicBezTo>
                    <a:pt x="1080" y="570"/>
                    <a:pt x="903" y="589"/>
                    <a:pt x="949" y="661"/>
                  </a:cubicBezTo>
                  <a:cubicBezTo>
                    <a:pt x="962" y="688"/>
                    <a:pt x="1002" y="668"/>
                    <a:pt x="1002" y="688"/>
                  </a:cubicBezTo>
                  <a:cubicBezTo>
                    <a:pt x="1002" y="689"/>
                    <a:pt x="999" y="689"/>
                    <a:pt x="995" y="689"/>
                  </a:cubicBezTo>
                  <a:cubicBezTo>
                    <a:pt x="985" y="689"/>
                    <a:pt x="964" y="686"/>
                    <a:pt x="952" y="686"/>
                  </a:cubicBezTo>
                  <a:cubicBezTo>
                    <a:pt x="947" y="686"/>
                    <a:pt x="944" y="686"/>
                    <a:pt x="943" y="688"/>
                  </a:cubicBezTo>
                  <a:cubicBezTo>
                    <a:pt x="930" y="694"/>
                    <a:pt x="956" y="720"/>
                    <a:pt x="956" y="720"/>
                  </a:cubicBezTo>
                  <a:cubicBezTo>
                    <a:pt x="956" y="727"/>
                    <a:pt x="917" y="773"/>
                    <a:pt x="949" y="818"/>
                  </a:cubicBezTo>
                  <a:cubicBezTo>
                    <a:pt x="877" y="831"/>
                    <a:pt x="864" y="917"/>
                    <a:pt x="903" y="949"/>
                  </a:cubicBezTo>
                  <a:cubicBezTo>
                    <a:pt x="898" y="945"/>
                    <a:pt x="891" y="943"/>
                    <a:pt x="884" y="943"/>
                  </a:cubicBezTo>
                  <a:cubicBezTo>
                    <a:pt x="850" y="943"/>
                    <a:pt x="810" y="990"/>
                    <a:pt x="864" y="1028"/>
                  </a:cubicBezTo>
                  <a:cubicBezTo>
                    <a:pt x="786" y="1047"/>
                    <a:pt x="766" y="1146"/>
                    <a:pt x="753" y="1211"/>
                  </a:cubicBezTo>
                  <a:cubicBezTo>
                    <a:pt x="727" y="1309"/>
                    <a:pt x="720" y="1407"/>
                    <a:pt x="701" y="1485"/>
                  </a:cubicBezTo>
                  <a:lnTo>
                    <a:pt x="701" y="1485"/>
                  </a:lnTo>
                  <a:cubicBezTo>
                    <a:pt x="702" y="1482"/>
                    <a:pt x="716" y="1479"/>
                    <a:pt x="730" y="1479"/>
                  </a:cubicBezTo>
                  <a:cubicBezTo>
                    <a:pt x="745" y="1479"/>
                    <a:pt x="760" y="1482"/>
                    <a:pt x="760" y="1492"/>
                  </a:cubicBezTo>
                  <a:cubicBezTo>
                    <a:pt x="758" y="1496"/>
                    <a:pt x="753" y="1497"/>
                    <a:pt x="745" y="1497"/>
                  </a:cubicBezTo>
                  <a:cubicBezTo>
                    <a:pt x="729" y="1497"/>
                    <a:pt x="704" y="1491"/>
                    <a:pt x="690" y="1491"/>
                  </a:cubicBezTo>
                  <a:cubicBezTo>
                    <a:pt x="686" y="1491"/>
                    <a:pt x="683" y="1491"/>
                    <a:pt x="681" y="1492"/>
                  </a:cubicBezTo>
                  <a:cubicBezTo>
                    <a:pt x="706" y="1676"/>
                    <a:pt x="599" y="1848"/>
                    <a:pt x="594" y="2044"/>
                  </a:cubicBezTo>
                  <a:lnTo>
                    <a:pt x="594" y="2044"/>
                  </a:lnTo>
                  <a:cubicBezTo>
                    <a:pt x="592" y="2034"/>
                    <a:pt x="581" y="2028"/>
                    <a:pt x="559" y="2028"/>
                  </a:cubicBezTo>
                  <a:cubicBezTo>
                    <a:pt x="556" y="2028"/>
                    <a:pt x="553" y="2029"/>
                    <a:pt x="550" y="2029"/>
                  </a:cubicBezTo>
                  <a:cubicBezTo>
                    <a:pt x="622" y="2009"/>
                    <a:pt x="452" y="1989"/>
                    <a:pt x="570" y="1983"/>
                  </a:cubicBezTo>
                  <a:cubicBezTo>
                    <a:pt x="504" y="1911"/>
                    <a:pt x="563" y="1819"/>
                    <a:pt x="498" y="1774"/>
                  </a:cubicBezTo>
                  <a:cubicBezTo>
                    <a:pt x="642" y="1689"/>
                    <a:pt x="439" y="1597"/>
                    <a:pt x="445" y="1525"/>
                  </a:cubicBezTo>
                  <a:cubicBezTo>
                    <a:pt x="452" y="1473"/>
                    <a:pt x="498" y="1414"/>
                    <a:pt x="459" y="1381"/>
                  </a:cubicBezTo>
                  <a:lnTo>
                    <a:pt x="459" y="1381"/>
                  </a:lnTo>
                  <a:cubicBezTo>
                    <a:pt x="432" y="1394"/>
                    <a:pt x="419" y="1401"/>
                    <a:pt x="406" y="1407"/>
                  </a:cubicBezTo>
                  <a:cubicBezTo>
                    <a:pt x="406" y="1401"/>
                    <a:pt x="393" y="1401"/>
                    <a:pt x="380" y="1401"/>
                  </a:cubicBezTo>
                  <a:cubicBezTo>
                    <a:pt x="426" y="1388"/>
                    <a:pt x="445" y="1388"/>
                    <a:pt x="452" y="1374"/>
                  </a:cubicBezTo>
                  <a:cubicBezTo>
                    <a:pt x="423" y="1346"/>
                    <a:pt x="466" y="1245"/>
                    <a:pt x="394" y="1245"/>
                  </a:cubicBezTo>
                  <a:cubicBezTo>
                    <a:pt x="385" y="1245"/>
                    <a:pt x="374" y="1246"/>
                    <a:pt x="360" y="1250"/>
                  </a:cubicBezTo>
                  <a:cubicBezTo>
                    <a:pt x="369" y="1241"/>
                    <a:pt x="391" y="1226"/>
                    <a:pt x="384" y="1226"/>
                  </a:cubicBezTo>
                  <a:cubicBezTo>
                    <a:pt x="381" y="1226"/>
                    <a:pt x="372" y="1229"/>
                    <a:pt x="354" y="1237"/>
                  </a:cubicBezTo>
                  <a:cubicBezTo>
                    <a:pt x="347" y="1237"/>
                    <a:pt x="354" y="1244"/>
                    <a:pt x="341" y="1250"/>
                  </a:cubicBezTo>
                  <a:cubicBezTo>
                    <a:pt x="341" y="1237"/>
                    <a:pt x="354" y="1217"/>
                    <a:pt x="387" y="1217"/>
                  </a:cubicBezTo>
                  <a:cubicBezTo>
                    <a:pt x="350" y="1217"/>
                    <a:pt x="359" y="1201"/>
                    <a:pt x="334" y="1201"/>
                  </a:cubicBezTo>
                  <a:cubicBezTo>
                    <a:pt x="328" y="1201"/>
                    <a:pt x="320" y="1202"/>
                    <a:pt x="308" y="1204"/>
                  </a:cubicBezTo>
                  <a:cubicBezTo>
                    <a:pt x="339" y="1178"/>
                    <a:pt x="342" y="1136"/>
                    <a:pt x="295" y="1136"/>
                  </a:cubicBezTo>
                  <a:cubicBezTo>
                    <a:pt x="283" y="1136"/>
                    <a:pt x="268" y="1139"/>
                    <a:pt x="249" y="1146"/>
                  </a:cubicBezTo>
                  <a:cubicBezTo>
                    <a:pt x="288" y="1119"/>
                    <a:pt x="295" y="1119"/>
                    <a:pt x="282" y="1113"/>
                  </a:cubicBezTo>
                  <a:lnTo>
                    <a:pt x="1" y="1067"/>
                  </a:lnTo>
                  <a:lnTo>
                    <a:pt x="86" y="1146"/>
                  </a:lnTo>
                  <a:cubicBezTo>
                    <a:pt x="92" y="1152"/>
                    <a:pt x="118" y="1165"/>
                    <a:pt x="73" y="1165"/>
                  </a:cubicBezTo>
                  <a:cubicBezTo>
                    <a:pt x="138" y="1178"/>
                    <a:pt x="125" y="1198"/>
                    <a:pt x="105" y="1211"/>
                  </a:cubicBezTo>
                  <a:cubicBezTo>
                    <a:pt x="118" y="1211"/>
                    <a:pt x="145" y="1211"/>
                    <a:pt x="151" y="1224"/>
                  </a:cubicBezTo>
                  <a:cubicBezTo>
                    <a:pt x="142" y="1223"/>
                    <a:pt x="133" y="1223"/>
                    <a:pt x="124" y="1223"/>
                  </a:cubicBezTo>
                  <a:cubicBezTo>
                    <a:pt x="69" y="1223"/>
                    <a:pt x="25" y="1239"/>
                    <a:pt x="99" y="1250"/>
                  </a:cubicBezTo>
                  <a:cubicBezTo>
                    <a:pt x="105" y="1244"/>
                    <a:pt x="66" y="1237"/>
                    <a:pt x="92" y="1237"/>
                  </a:cubicBezTo>
                  <a:cubicBezTo>
                    <a:pt x="164" y="1250"/>
                    <a:pt x="92" y="1250"/>
                    <a:pt x="171" y="1263"/>
                  </a:cubicBezTo>
                  <a:lnTo>
                    <a:pt x="59" y="1250"/>
                  </a:lnTo>
                  <a:lnTo>
                    <a:pt x="59" y="1250"/>
                  </a:lnTo>
                  <a:cubicBezTo>
                    <a:pt x="79" y="1296"/>
                    <a:pt x="158" y="1316"/>
                    <a:pt x="66" y="1335"/>
                  </a:cubicBezTo>
                  <a:cubicBezTo>
                    <a:pt x="171" y="1381"/>
                    <a:pt x="14" y="1420"/>
                    <a:pt x="79" y="1460"/>
                  </a:cubicBezTo>
                  <a:cubicBezTo>
                    <a:pt x="85" y="1463"/>
                    <a:pt x="91" y="1464"/>
                    <a:pt x="98" y="1464"/>
                  </a:cubicBezTo>
                  <a:cubicBezTo>
                    <a:pt x="108" y="1464"/>
                    <a:pt x="119" y="1461"/>
                    <a:pt x="127" y="1461"/>
                  </a:cubicBezTo>
                  <a:cubicBezTo>
                    <a:pt x="132" y="1461"/>
                    <a:pt x="136" y="1462"/>
                    <a:pt x="138" y="1466"/>
                  </a:cubicBezTo>
                  <a:lnTo>
                    <a:pt x="112" y="1466"/>
                  </a:lnTo>
                  <a:cubicBezTo>
                    <a:pt x="92" y="1473"/>
                    <a:pt x="79" y="1473"/>
                    <a:pt x="79" y="1473"/>
                  </a:cubicBezTo>
                  <a:cubicBezTo>
                    <a:pt x="66" y="1479"/>
                    <a:pt x="99" y="1492"/>
                    <a:pt x="99" y="1492"/>
                  </a:cubicBezTo>
                  <a:cubicBezTo>
                    <a:pt x="99" y="1492"/>
                    <a:pt x="86" y="1532"/>
                    <a:pt x="131" y="1551"/>
                  </a:cubicBezTo>
                  <a:cubicBezTo>
                    <a:pt x="66" y="1571"/>
                    <a:pt x="79" y="1623"/>
                    <a:pt x="125" y="1636"/>
                  </a:cubicBezTo>
                  <a:cubicBezTo>
                    <a:pt x="123" y="1636"/>
                    <a:pt x="121" y="1636"/>
                    <a:pt x="119" y="1636"/>
                  </a:cubicBezTo>
                  <a:cubicBezTo>
                    <a:pt x="87" y="1636"/>
                    <a:pt x="51" y="1682"/>
                    <a:pt x="118" y="1689"/>
                  </a:cubicBezTo>
                  <a:cubicBezTo>
                    <a:pt x="46" y="1721"/>
                    <a:pt x="73" y="1787"/>
                    <a:pt x="79" y="1826"/>
                  </a:cubicBezTo>
                  <a:cubicBezTo>
                    <a:pt x="92" y="1884"/>
                    <a:pt x="118" y="1943"/>
                    <a:pt x="131" y="1989"/>
                  </a:cubicBezTo>
                  <a:lnTo>
                    <a:pt x="131" y="1989"/>
                  </a:lnTo>
                  <a:cubicBezTo>
                    <a:pt x="134" y="1985"/>
                    <a:pt x="161" y="1973"/>
                    <a:pt x="175" y="1973"/>
                  </a:cubicBezTo>
                  <a:cubicBezTo>
                    <a:pt x="179" y="1973"/>
                    <a:pt x="182" y="1974"/>
                    <a:pt x="184" y="1976"/>
                  </a:cubicBezTo>
                  <a:cubicBezTo>
                    <a:pt x="184" y="1983"/>
                    <a:pt x="125" y="1989"/>
                    <a:pt x="112" y="2003"/>
                  </a:cubicBezTo>
                  <a:cubicBezTo>
                    <a:pt x="171" y="2061"/>
                    <a:pt x="177" y="2133"/>
                    <a:pt x="197" y="2212"/>
                  </a:cubicBezTo>
                  <a:cubicBezTo>
                    <a:pt x="216" y="2290"/>
                    <a:pt x="249" y="2369"/>
                    <a:pt x="347" y="2408"/>
                  </a:cubicBezTo>
                  <a:cubicBezTo>
                    <a:pt x="295" y="2474"/>
                    <a:pt x="354" y="2539"/>
                    <a:pt x="354" y="2559"/>
                  </a:cubicBezTo>
                  <a:cubicBezTo>
                    <a:pt x="347" y="2578"/>
                    <a:pt x="367" y="2591"/>
                    <a:pt x="393" y="2604"/>
                  </a:cubicBezTo>
                  <a:cubicBezTo>
                    <a:pt x="393" y="2618"/>
                    <a:pt x="406" y="2637"/>
                    <a:pt x="439" y="2650"/>
                  </a:cubicBezTo>
                  <a:cubicBezTo>
                    <a:pt x="308" y="2663"/>
                    <a:pt x="557" y="2735"/>
                    <a:pt x="413" y="2761"/>
                  </a:cubicBezTo>
                  <a:cubicBezTo>
                    <a:pt x="472" y="2768"/>
                    <a:pt x="387" y="2781"/>
                    <a:pt x="472" y="2794"/>
                  </a:cubicBezTo>
                  <a:cubicBezTo>
                    <a:pt x="439" y="2801"/>
                    <a:pt x="439" y="2820"/>
                    <a:pt x="472" y="2840"/>
                  </a:cubicBezTo>
                  <a:cubicBezTo>
                    <a:pt x="406" y="2860"/>
                    <a:pt x="406" y="2892"/>
                    <a:pt x="439" y="2932"/>
                  </a:cubicBezTo>
                  <a:cubicBezTo>
                    <a:pt x="374" y="2945"/>
                    <a:pt x="413" y="2951"/>
                    <a:pt x="426" y="2984"/>
                  </a:cubicBezTo>
                  <a:cubicBezTo>
                    <a:pt x="431" y="2984"/>
                    <a:pt x="436" y="2973"/>
                    <a:pt x="457" y="2973"/>
                  </a:cubicBezTo>
                  <a:cubicBezTo>
                    <a:pt x="464" y="2973"/>
                    <a:pt x="473" y="2974"/>
                    <a:pt x="485" y="2977"/>
                  </a:cubicBezTo>
                  <a:cubicBezTo>
                    <a:pt x="480" y="2976"/>
                    <a:pt x="476" y="2976"/>
                    <a:pt x="473" y="2976"/>
                  </a:cubicBezTo>
                  <a:cubicBezTo>
                    <a:pt x="460" y="2976"/>
                    <a:pt x="464" y="2985"/>
                    <a:pt x="485" y="2990"/>
                  </a:cubicBezTo>
                  <a:cubicBezTo>
                    <a:pt x="485" y="2992"/>
                    <a:pt x="485" y="2994"/>
                    <a:pt x="485" y="2997"/>
                  </a:cubicBezTo>
                  <a:lnTo>
                    <a:pt x="491" y="2984"/>
                  </a:lnTo>
                  <a:cubicBezTo>
                    <a:pt x="491" y="2984"/>
                    <a:pt x="498" y="2990"/>
                    <a:pt x="504" y="2990"/>
                  </a:cubicBezTo>
                  <a:cubicBezTo>
                    <a:pt x="504" y="3004"/>
                    <a:pt x="504" y="3017"/>
                    <a:pt x="498" y="3036"/>
                  </a:cubicBezTo>
                  <a:cubicBezTo>
                    <a:pt x="498" y="3036"/>
                    <a:pt x="511" y="3030"/>
                    <a:pt x="517" y="3030"/>
                  </a:cubicBezTo>
                  <a:lnTo>
                    <a:pt x="537" y="3075"/>
                  </a:lnTo>
                  <a:cubicBezTo>
                    <a:pt x="537" y="3075"/>
                    <a:pt x="544" y="3069"/>
                    <a:pt x="544" y="3069"/>
                  </a:cubicBezTo>
                  <a:cubicBezTo>
                    <a:pt x="545" y="3068"/>
                    <a:pt x="547" y="3068"/>
                    <a:pt x="548" y="3068"/>
                  </a:cubicBezTo>
                  <a:cubicBezTo>
                    <a:pt x="554" y="3068"/>
                    <a:pt x="546" y="3085"/>
                    <a:pt x="563" y="3102"/>
                  </a:cubicBezTo>
                  <a:cubicBezTo>
                    <a:pt x="564" y="3101"/>
                    <a:pt x="565" y="3100"/>
                    <a:pt x="566" y="3100"/>
                  </a:cubicBezTo>
                  <a:cubicBezTo>
                    <a:pt x="573" y="3100"/>
                    <a:pt x="584" y="3117"/>
                    <a:pt x="589" y="3128"/>
                  </a:cubicBezTo>
                  <a:cubicBezTo>
                    <a:pt x="622" y="3115"/>
                    <a:pt x="629" y="3108"/>
                    <a:pt x="616" y="3062"/>
                  </a:cubicBezTo>
                  <a:lnTo>
                    <a:pt x="616" y="3062"/>
                  </a:lnTo>
                  <a:cubicBezTo>
                    <a:pt x="622" y="3083"/>
                    <a:pt x="639" y="3091"/>
                    <a:pt x="649" y="3091"/>
                  </a:cubicBezTo>
                  <a:cubicBezTo>
                    <a:pt x="659" y="3091"/>
                    <a:pt x="664" y="3085"/>
                    <a:pt x="655" y="3075"/>
                  </a:cubicBezTo>
                  <a:lnTo>
                    <a:pt x="655" y="3075"/>
                  </a:lnTo>
                  <a:cubicBezTo>
                    <a:pt x="654" y="3076"/>
                    <a:pt x="654" y="3076"/>
                    <a:pt x="653" y="3076"/>
                  </a:cubicBezTo>
                  <a:cubicBezTo>
                    <a:pt x="642" y="3076"/>
                    <a:pt x="603" y="3043"/>
                    <a:pt x="609" y="3043"/>
                  </a:cubicBezTo>
                  <a:lnTo>
                    <a:pt x="609" y="3043"/>
                  </a:lnTo>
                  <a:cubicBezTo>
                    <a:pt x="616" y="3048"/>
                    <a:pt x="620" y="3049"/>
                    <a:pt x="624" y="3049"/>
                  </a:cubicBezTo>
                  <a:cubicBezTo>
                    <a:pt x="628" y="3049"/>
                    <a:pt x="631" y="3048"/>
                    <a:pt x="634" y="3048"/>
                  </a:cubicBezTo>
                  <a:cubicBezTo>
                    <a:pt x="642" y="3048"/>
                    <a:pt x="652" y="3053"/>
                    <a:pt x="674" y="3082"/>
                  </a:cubicBezTo>
                  <a:cubicBezTo>
                    <a:pt x="727" y="3069"/>
                    <a:pt x="746" y="2997"/>
                    <a:pt x="779" y="2951"/>
                  </a:cubicBezTo>
                  <a:cubicBezTo>
                    <a:pt x="805" y="2925"/>
                    <a:pt x="909" y="2919"/>
                    <a:pt x="865" y="2854"/>
                  </a:cubicBezTo>
                  <a:lnTo>
                    <a:pt x="865" y="2854"/>
                  </a:lnTo>
                  <a:cubicBezTo>
                    <a:pt x="865" y="2854"/>
                    <a:pt x="865" y="2854"/>
                    <a:pt x="864" y="2854"/>
                  </a:cubicBezTo>
                  <a:cubicBezTo>
                    <a:pt x="859" y="2854"/>
                    <a:pt x="827" y="2838"/>
                    <a:pt x="838" y="2827"/>
                  </a:cubicBezTo>
                  <a:lnTo>
                    <a:pt x="838" y="2827"/>
                  </a:lnTo>
                  <a:cubicBezTo>
                    <a:pt x="838" y="2827"/>
                    <a:pt x="877" y="2866"/>
                    <a:pt x="884" y="2866"/>
                  </a:cubicBezTo>
                  <a:cubicBezTo>
                    <a:pt x="889" y="2867"/>
                    <a:pt x="895" y="2868"/>
                    <a:pt x="899" y="2868"/>
                  </a:cubicBezTo>
                  <a:cubicBezTo>
                    <a:pt x="982" y="2868"/>
                    <a:pt x="975" y="2727"/>
                    <a:pt x="1041" y="2727"/>
                  </a:cubicBezTo>
                  <a:cubicBezTo>
                    <a:pt x="1045" y="2727"/>
                    <a:pt x="1049" y="2728"/>
                    <a:pt x="1054" y="2729"/>
                  </a:cubicBezTo>
                  <a:cubicBezTo>
                    <a:pt x="1041" y="2709"/>
                    <a:pt x="1021" y="2689"/>
                    <a:pt x="1021" y="2683"/>
                  </a:cubicBezTo>
                  <a:lnTo>
                    <a:pt x="1021" y="2683"/>
                  </a:lnTo>
                  <a:cubicBezTo>
                    <a:pt x="1034" y="2694"/>
                    <a:pt x="1045" y="2698"/>
                    <a:pt x="1055" y="2698"/>
                  </a:cubicBezTo>
                  <a:cubicBezTo>
                    <a:pt x="1082" y="2698"/>
                    <a:pt x="1094" y="2666"/>
                    <a:pt x="1060" y="2637"/>
                  </a:cubicBezTo>
                  <a:lnTo>
                    <a:pt x="1060" y="2637"/>
                  </a:lnTo>
                  <a:cubicBezTo>
                    <a:pt x="1066" y="2640"/>
                    <a:pt x="1070" y="2641"/>
                    <a:pt x="1073" y="2641"/>
                  </a:cubicBezTo>
                  <a:cubicBezTo>
                    <a:pt x="1085" y="2641"/>
                    <a:pt x="1078" y="2621"/>
                    <a:pt x="1087" y="2621"/>
                  </a:cubicBezTo>
                  <a:cubicBezTo>
                    <a:pt x="1091" y="2621"/>
                    <a:pt x="1099" y="2625"/>
                    <a:pt x="1113" y="2637"/>
                  </a:cubicBezTo>
                  <a:cubicBezTo>
                    <a:pt x="1113" y="2640"/>
                    <a:pt x="1111" y="2641"/>
                    <a:pt x="1110" y="2641"/>
                  </a:cubicBezTo>
                  <a:cubicBezTo>
                    <a:pt x="1106" y="2641"/>
                    <a:pt x="1101" y="2638"/>
                    <a:pt x="1098" y="2638"/>
                  </a:cubicBezTo>
                  <a:cubicBezTo>
                    <a:pt x="1095" y="2638"/>
                    <a:pt x="1095" y="2641"/>
                    <a:pt x="1100" y="2650"/>
                  </a:cubicBezTo>
                  <a:cubicBezTo>
                    <a:pt x="1108" y="2651"/>
                    <a:pt x="1115" y="2652"/>
                    <a:pt x="1120" y="2652"/>
                  </a:cubicBezTo>
                  <a:cubicBezTo>
                    <a:pt x="1145" y="2652"/>
                    <a:pt x="1129" y="2637"/>
                    <a:pt x="1146" y="2604"/>
                  </a:cubicBezTo>
                  <a:cubicBezTo>
                    <a:pt x="1159" y="2618"/>
                    <a:pt x="1159" y="2631"/>
                    <a:pt x="1172" y="2631"/>
                  </a:cubicBezTo>
                  <a:cubicBezTo>
                    <a:pt x="1158" y="2604"/>
                    <a:pt x="1169" y="2574"/>
                    <a:pt x="1184" y="2574"/>
                  </a:cubicBezTo>
                  <a:cubicBezTo>
                    <a:pt x="1190" y="2574"/>
                    <a:pt x="1198" y="2581"/>
                    <a:pt x="1204" y="2598"/>
                  </a:cubicBezTo>
                  <a:cubicBezTo>
                    <a:pt x="1204" y="2559"/>
                    <a:pt x="1237" y="2585"/>
                    <a:pt x="1217" y="2532"/>
                  </a:cubicBezTo>
                  <a:lnTo>
                    <a:pt x="1217" y="2532"/>
                  </a:lnTo>
                  <a:cubicBezTo>
                    <a:pt x="1247" y="2562"/>
                    <a:pt x="1264" y="2573"/>
                    <a:pt x="1275" y="2573"/>
                  </a:cubicBezTo>
                  <a:cubicBezTo>
                    <a:pt x="1305" y="2573"/>
                    <a:pt x="1282" y="2485"/>
                    <a:pt x="1316" y="2461"/>
                  </a:cubicBezTo>
                  <a:cubicBezTo>
                    <a:pt x="1374" y="2421"/>
                    <a:pt x="1538" y="2480"/>
                    <a:pt x="1492" y="2375"/>
                  </a:cubicBezTo>
                  <a:lnTo>
                    <a:pt x="1492" y="2375"/>
                  </a:lnTo>
                  <a:cubicBezTo>
                    <a:pt x="1500" y="2385"/>
                    <a:pt x="1505" y="2389"/>
                    <a:pt x="1508" y="2389"/>
                  </a:cubicBezTo>
                  <a:cubicBezTo>
                    <a:pt x="1520" y="2389"/>
                    <a:pt x="1512" y="2340"/>
                    <a:pt x="1521" y="2340"/>
                  </a:cubicBezTo>
                  <a:cubicBezTo>
                    <a:pt x="1524" y="2340"/>
                    <a:pt x="1531" y="2349"/>
                    <a:pt x="1545" y="2375"/>
                  </a:cubicBezTo>
                  <a:cubicBezTo>
                    <a:pt x="1597" y="2271"/>
                    <a:pt x="1715" y="2284"/>
                    <a:pt x="1741" y="2205"/>
                  </a:cubicBezTo>
                  <a:cubicBezTo>
                    <a:pt x="1767" y="2224"/>
                    <a:pt x="1790" y="2232"/>
                    <a:pt x="1810" y="2232"/>
                  </a:cubicBezTo>
                  <a:cubicBezTo>
                    <a:pt x="1844" y="2232"/>
                    <a:pt x="1871" y="2208"/>
                    <a:pt x="1891" y="2179"/>
                  </a:cubicBezTo>
                  <a:cubicBezTo>
                    <a:pt x="1937" y="2133"/>
                    <a:pt x="1970" y="2075"/>
                    <a:pt x="2009" y="2061"/>
                  </a:cubicBezTo>
                  <a:cubicBezTo>
                    <a:pt x="2075" y="2048"/>
                    <a:pt x="2160" y="2061"/>
                    <a:pt x="2192" y="2003"/>
                  </a:cubicBezTo>
                  <a:cubicBezTo>
                    <a:pt x="2173" y="1983"/>
                    <a:pt x="2160" y="1976"/>
                    <a:pt x="2146" y="1970"/>
                  </a:cubicBezTo>
                  <a:cubicBezTo>
                    <a:pt x="2153" y="1963"/>
                    <a:pt x="2153" y="1950"/>
                    <a:pt x="2146" y="1937"/>
                  </a:cubicBezTo>
                  <a:lnTo>
                    <a:pt x="2146" y="1937"/>
                  </a:lnTo>
                  <a:cubicBezTo>
                    <a:pt x="2179" y="1976"/>
                    <a:pt x="2179" y="1989"/>
                    <a:pt x="2205" y="1989"/>
                  </a:cubicBezTo>
                  <a:cubicBezTo>
                    <a:pt x="2218" y="1957"/>
                    <a:pt x="2271" y="1937"/>
                    <a:pt x="2303" y="1898"/>
                  </a:cubicBezTo>
                  <a:cubicBezTo>
                    <a:pt x="2343" y="1859"/>
                    <a:pt x="2362" y="1800"/>
                    <a:pt x="2310" y="1767"/>
                  </a:cubicBezTo>
                  <a:cubicBezTo>
                    <a:pt x="2330" y="1760"/>
                    <a:pt x="2375" y="1760"/>
                    <a:pt x="2317" y="1734"/>
                  </a:cubicBezTo>
                  <a:lnTo>
                    <a:pt x="2317" y="1734"/>
                  </a:lnTo>
                  <a:cubicBezTo>
                    <a:pt x="2311" y="1740"/>
                    <a:pt x="2310" y="1749"/>
                    <a:pt x="2303" y="1749"/>
                  </a:cubicBezTo>
                  <a:cubicBezTo>
                    <a:pt x="2301" y="1749"/>
                    <a:pt x="2299" y="1749"/>
                    <a:pt x="2297" y="1747"/>
                  </a:cubicBezTo>
                  <a:cubicBezTo>
                    <a:pt x="2301" y="1736"/>
                    <a:pt x="2310" y="1727"/>
                    <a:pt x="2322" y="1727"/>
                  </a:cubicBezTo>
                  <a:cubicBezTo>
                    <a:pt x="2331" y="1727"/>
                    <a:pt x="2341" y="1733"/>
                    <a:pt x="2349" y="1747"/>
                  </a:cubicBezTo>
                  <a:cubicBezTo>
                    <a:pt x="2336" y="1721"/>
                    <a:pt x="2336" y="1708"/>
                    <a:pt x="2336" y="1689"/>
                  </a:cubicBezTo>
                  <a:cubicBezTo>
                    <a:pt x="2336" y="1675"/>
                    <a:pt x="2330" y="1662"/>
                    <a:pt x="2297" y="1656"/>
                  </a:cubicBezTo>
                  <a:cubicBezTo>
                    <a:pt x="2310" y="1649"/>
                    <a:pt x="2317" y="1636"/>
                    <a:pt x="2323" y="1623"/>
                  </a:cubicBezTo>
                  <a:lnTo>
                    <a:pt x="2336" y="1590"/>
                  </a:lnTo>
                  <a:lnTo>
                    <a:pt x="2179" y="1518"/>
                  </a:lnTo>
                  <a:cubicBezTo>
                    <a:pt x="2174" y="1516"/>
                    <a:pt x="2169" y="1515"/>
                    <a:pt x="2163" y="1515"/>
                  </a:cubicBezTo>
                  <a:cubicBezTo>
                    <a:pt x="2140" y="1515"/>
                    <a:pt x="2114" y="1539"/>
                    <a:pt x="2114" y="1597"/>
                  </a:cubicBezTo>
                  <a:cubicBezTo>
                    <a:pt x="2103" y="1562"/>
                    <a:pt x="2098" y="1552"/>
                    <a:pt x="2094" y="1552"/>
                  </a:cubicBezTo>
                  <a:cubicBezTo>
                    <a:pt x="2088" y="1552"/>
                    <a:pt x="2087" y="1573"/>
                    <a:pt x="2081" y="1573"/>
                  </a:cubicBezTo>
                  <a:cubicBezTo>
                    <a:pt x="2078" y="1573"/>
                    <a:pt x="2074" y="1568"/>
                    <a:pt x="2068" y="1551"/>
                  </a:cubicBezTo>
                  <a:lnTo>
                    <a:pt x="2068" y="1551"/>
                  </a:lnTo>
                  <a:cubicBezTo>
                    <a:pt x="2076" y="1593"/>
                    <a:pt x="2063" y="1605"/>
                    <a:pt x="2048" y="1605"/>
                  </a:cubicBezTo>
                  <a:cubicBezTo>
                    <a:pt x="2039" y="1605"/>
                    <a:pt x="2029" y="1602"/>
                    <a:pt x="2022" y="1597"/>
                  </a:cubicBezTo>
                  <a:lnTo>
                    <a:pt x="2022" y="1597"/>
                  </a:lnTo>
                  <a:cubicBezTo>
                    <a:pt x="2035" y="1610"/>
                    <a:pt x="2042" y="1636"/>
                    <a:pt x="2029" y="1649"/>
                  </a:cubicBezTo>
                  <a:cubicBezTo>
                    <a:pt x="2020" y="1607"/>
                    <a:pt x="1993" y="1571"/>
                    <a:pt x="1980" y="1571"/>
                  </a:cubicBezTo>
                  <a:cubicBezTo>
                    <a:pt x="1972" y="1571"/>
                    <a:pt x="1969" y="1582"/>
                    <a:pt x="1976" y="1610"/>
                  </a:cubicBezTo>
                  <a:cubicBezTo>
                    <a:pt x="1981" y="1610"/>
                    <a:pt x="1979" y="1593"/>
                    <a:pt x="1982" y="1593"/>
                  </a:cubicBezTo>
                  <a:cubicBezTo>
                    <a:pt x="1984" y="1593"/>
                    <a:pt x="1986" y="1596"/>
                    <a:pt x="1989" y="1603"/>
                  </a:cubicBezTo>
                  <a:cubicBezTo>
                    <a:pt x="2009" y="1669"/>
                    <a:pt x="1970" y="1603"/>
                    <a:pt x="1989" y="1682"/>
                  </a:cubicBezTo>
                  <a:lnTo>
                    <a:pt x="1957" y="1577"/>
                  </a:lnTo>
                  <a:cubicBezTo>
                    <a:pt x="1929" y="1600"/>
                    <a:pt x="1924" y="1649"/>
                    <a:pt x="1903" y="1649"/>
                  </a:cubicBezTo>
                  <a:cubicBezTo>
                    <a:pt x="1895" y="1649"/>
                    <a:pt x="1883" y="1640"/>
                    <a:pt x="1865" y="1617"/>
                  </a:cubicBezTo>
                  <a:cubicBezTo>
                    <a:pt x="1861" y="1658"/>
                    <a:pt x="1844" y="1669"/>
                    <a:pt x="1823" y="1669"/>
                  </a:cubicBezTo>
                  <a:cubicBezTo>
                    <a:pt x="1802" y="1669"/>
                    <a:pt x="1777" y="1658"/>
                    <a:pt x="1758" y="1658"/>
                  </a:cubicBezTo>
                  <a:cubicBezTo>
                    <a:pt x="1743" y="1658"/>
                    <a:pt x="1731" y="1664"/>
                    <a:pt x="1728" y="1689"/>
                  </a:cubicBezTo>
                  <a:cubicBezTo>
                    <a:pt x="1721" y="1708"/>
                    <a:pt x="1754" y="1728"/>
                    <a:pt x="1741" y="1741"/>
                  </a:cubicBezTo>
                  <a:cubicBezTo>
                    <a:pt x="1741" y="1741"/>
                    <a:pt x="1715" y="1695"/>
                    <a:pt x="1715" y="1695"/>
                  </a:cubicBezTo>
                  <a:cubicBezTo>
                    <a:pt x="1713" y="1694"/>
                    <a:pt x="1712" y="1694"/>
                    <a:pt x="1711" y="1694"/>
                  </a:cubicBezTo>
                  <a:cubicBezTo>
                    <a:pt x="1702" y="1694"/>
                    <a:pt x="1702" y="1721"/>
                    <a:pt x="1702" y="1721"/>
                  </a:cubicBezTo>
                  <a:cubicBezTo>
                    <a:pt x="1695" y="1721"/>
                    <a:pt x="1649" y="1721"/>
                    <a:pt x="1643" y="1774"/>
                  </a:cubicBezTo>
                  <a:cubicBezTo>
                    <a:pt x="1626" y="1759"/>
                    <a:pt x="1610" y="1753"/>
                    <a:pt x="1595" y="1753"/>
                  </a:cubicBezTo>
                  <a:cubicBezTo>
                    <a:pt x="1563" y="1753"/>
                    <a:pt x="1540" y="1781"/>
                    <a:pt x="1545" y="1813"/>
                  </a:cubicBezTo>
                  <a:cubicBezTo>
                    <a:pt x="1541" y="1796"/>
                    <a:pt x="1520" y="1783"/>
                    <a:pt x="1503" y="1783"/>
                  </a:cubicBezTo>
                  <a:cubicBezTo>
                    <a:pt x="1486" y="1783"/>
                    <a:pt x="1473" y="1796"/>
                    <a:pt x="1486" y="1832"/>
                  </a:cubicBezTo>
                  <a:cubicBezTo>
                    <a:pt x="1464" y="1819"/>
                    <a:pt x="1443" y="1813"/>
                    <a:pt x="1424" y="1813"/>
                  </a:cubicBezTo>
                  <a:cubicBezTo>
                    <a:pt x="1380" y="1813"/>
                    <a:pt x="1343" y="1842"/>
                    <a:pt x="1316" y="1865"/>
                  </a:cubicBezTo>
                  <a:cubicBezTo>
                    <a:pt x="1251" y="1911"/>
                    <a:pt x="1198" y="1969"/>
                    <a:pt x="1146" y="2002"/>
                  </a:cubicBezTo>
                  <a:lnTo>
                    <a:pt x="1146" y="2002"/>
                  </a:lnTo>
                  <a:cubicBezTo>
                    <a:pt x="1147" y="2002"/>
                    <a:pt x="1147" y="2002"/>
                    <a:pt x="1148" y="2002"/>
                  </a:cubicBezTo>
                  <a:cubicBezTo>
                    <a:pt x="1158" y="2002"/>
                    <a:pt x="1191" y="2036"/>
                    <a:pt x="1185" y="2048"/>
                  </a:cubicBezTo>
                  <a:cubicBezTo>
                    <a:pt x="1184" y="2049"/>
                    <a:pt x="1184" y="2049"/>
                    <a:pt x="1184" y="2049"/>
                  </a:cubicBezTo>
                  <a:cubicBezTo>
                    <a:pt x="1175" y="2049"/>
                    <a:pt x="1145" y="1996"/>
                    <a:pt x="1132" y="1996"/>
                  </a:cubicBezTo>
                  <a:cubicBezTo>
                    <a:pt x="1113" y="2042"/>
                    <a:pt x="1080" y="2075"/>
                    <a:pt x="1041" y="2101"/>
                  </a:cubicBezTo>
                  <a:cubicBezTo>
                    <a:pt x="1008" y="2133"/>
                    <a:pt x="969" y="2160"/>
                    <a:pt x="930" y="2192"/>
                  </a:cubicBezTo>
                  <a:cubicBezTo>
                    <a:pt x="930" y="2199"/>
                    <a:pt x="923" y="2199"/>
                    <a:pt x="917" y="2205"/>
                  </a:cubicBezTo>
                  <a:cubicBezTo>
                    <a:pt x="930" y="2160"/>
                    <a:pt x="936" y="2120"/>
                    <a:pt x="975" y="2107"/>
                  </a:cubicBezTo>
                  <a:cubicBezTo>
                    <a:pt x="956" y="2094"/>
                    <a:pt x="923" y="2088"/>
                    <a:pt x="923" y="2075"/>
                  </a:cubicBezTo>
                  <a:lnTo>
                    <a:pt x="923" y="2075"/>
                  </a:lnTo>
                  <a:cubicBezTo>
                    <a:pt x="928" y="2076"/>
                    <a:pt x="934" y="2076"/>
                    <a:pt x="938" y="2076"/>
                  </a:cubicBezTo>
                  <a:cubicBezTo>
                    <a:pt x="991" y="2076"/>
                    <a:pt x="1003" y="2015"/>
                    <a:pt x="949" y="2003"/>
                  </a:cubicBezTo>
                  <a:cubicBezTo>
                    <a:pt x="988" y="2003"/>
                    <a:pt x="952" y="1965"/>
                    <a:pt x="979" y="1965"/>
                  </a:cubicBezTo>
                  <a:cubicBezTo>
                    <a:pt x="984" y="1965"/>
                    <a:pt x="991" y="1967"/>
                    <a:pt x="1002" y="1970"/>
                  </a:cubicBezTo>
                  <a:cubicBezTo>
                    <a:pt x="1008" y="1983"/>
                    <a:pt x="975" y="1976"/>
                    <a:pt x="995" y="1989"/>
                  </a:cubicBezTo>
                  <a:cubicBezTo>
                    <a:pt x="1054" y="1963"/>
                    <a:pt x="1021" y="1970"/>
                    <a:pt x="1028" y="1904"/>
                  </a:cubicBezTo>
                  <a:lnTo>
                    <a:pt x="1028" y="1904"/>
                  </a:lnTo>
                  <a:cubicBezTo>
                    <a:pt x="1044" y="1915"/>
                    <a:pt x="1047" y="1926"/>
                    <a:pt x="1054" y="1926"/>
                  </a:cubicBezTo>
                  <a:cubicBezTo>
                    <a:pt x="1056" y="1926"/>
                    <a:pt x="1058" y="1925"/>
                    <a:pt x="1060" y="1924"/>
                  </a:cubicBezTo>
                  <a:cubicBezTo>
                    <a:pt x="1040" y="1899"/>
                    <a:pt x="1040" y="1850"/>
                    <a:pt x="1061" y="1850"/>
                  </a:cubicBezTo>
                  <a:cubicBezTo>
                    <a:pt x="1068" y="1850"/>
                    <a:pt x="1076" y="1855"/>
                    <a:pt x="1087" y="1865"/>
                  </a:cubicBezTo>
                  <a:cubicBezTo>
                    <a:pt x="1067" y="1819"/>
                    <a:pt x="1113" y="1819"/>
                    <a:pt x="1074" y="1787"/>
                  </a:cubicBezTo>
                  <a:lnTo>
                    <a:pt x="1074" y="1787"/>
                  </a:lnTo>
                  <a:cubicBezTo>
                    <a:pt x="1091" y="1791"/>
                    <a:pt x="1105" y="1792"/>
                    <a:pt x="1117" y="1792"/>
                  </a:cubicBezTo>
                  <a:cubicBezTo>
                    <a:pt x="1200" y="1792"/>
                    <a:pt x="1117" y="1694"/>
                    <a:pt x="1146" y="1636"/>
                  </a:cubicBezTo>
                  <a:cubicBezTo>
                    <a:pt x="1185" y="1551"/>
                    <a:pt x="1368" y="1479"/>
                    <a:pt x="1276" y="1414"/>
                  </a:cubicBezTo>
                  <a:lnTo>
                    <a:pt x="1276" y="1414"/>
                  </a:lnTo>
                  <a:cubicBezTo>
                    <a:pt x="1280" y="1414"/>
                    <a:pt x="1283" y="1415"/>
                    <a:pt x="1285" y="1415"/>
                  </a:cubicBezTo>
                  <a:cubicBezTo>
                    <a:pt x="1326" y="1415"/>
                    <a:pt x="1272" y="1343"/>
                    <a:pt x="1292" y="1343"/>
                  </a:cubicBezTo>
                  <a:cubicBezTo>
                    <a:pt x="1298" y="1343"/>
                    <a:pt x="1309" y="1348"/>
                    <a:pt x="1329" y="1361"/>
                  </a:cubicBezTo>
                  <a:cubicBezTo>
                    <a:pt x="1329" y="1217"/>
                    <a:pt x="1440" y="1126"/>
                    <a:pt x="1420" y="1021"/>
                  </a:cubicBezTo>
                  <a:cubicBezTo>
                    <a:pt x="1505" y="1002"/>
                    <a:pt x="1525" y="930"/>
                    <a:pt x="1525" y="845"/>
                  </a:cubicBezTo>
                  <a:cubicBezTo>
                    <a:pt x="1531" y="760"/>
                    <a:pt x="1512" y="668"/>
                    <a:pt x="1538" y="622"/>
                  </a:cubicBezTo>
                  <a:cubicBezTo>
                    <a:pt x="1571" y="544"/>
                    <a:pt x="1636" y="478"/>
                    <a:pt x="1623" y="406"/>
                  </a:cubicBezTo>
                  <a:cubicBezTo>
                    <a:pt x="1597" y="406"/>
                    <a:pt x="1577" y="406"/>
                    <a:pt x="1564" y="413"/>
                  </a:cubicBezTo>
                  <a:cubicBezTo>
                    <a:pt x="1564" y="400"/>
                    <a:pt x="1558" y="393"/>
                    <a:pt x="1545" y="387"/>
                  </a:cubicBezTo>
                  <a:lnTo>
                    <a:pt x="1545" y="387"/>
                  </a:lnTo>
                  <a:cubicBezTo>
                    <a:pt x="1572" y="391"/>
                    <a:pt x="1588" y="397"/>
                    <a:pt x="1601" y="397"/>
                  </a:cubicBezTo>
                  <a:cubicBezTo>
                    <a:pt x="1609" y="397"/>
                    <a:pt x="1615" y="394"/>
                    <a:pt x="1623" y="387"/>
                  </a:cubicBezTo>
                  <a:cubicBezTo>
                    <a:pt x="1617" y="367"/>
                    <a:pt x="1623" y="341"/>
                    <a:pt x="1623" y="321"/>
                  </a:cubicBezTo>
                  <a:cubicBezTo>
                    <a:pt x="1630" y="308"/>
                    <a:pt x="1630" y="302"/>
                    <a:pt x="1636" y="288"/>
                  </a:cubicBezTo>
                  <a:cubicBezTo>
                    <a:pt x="1636" y="262"/>
                    <a:pt x="1643" y="236"/>
                    <a:pt x="1636" y="210"/>
                  </a:cubicBezTo>
                  <a:cubicBezTo>
                    <a:pt x="1636" y="158"/>
                    <a:pt x="1603" y="105"/>
                    <a:pt x="1571" y="73"/>
                  </a:cubicBezTo>
                  <a:cubicBezTo>
                    <a:pt x="1551" y="57"/>
                    <a:pt x="1531" y="48"/>
                    <a:pt x="1513" y="48"/>
                  </a:cubicBezTo>
                  <a:cubicBezTo>
                    <a:pt x="1501" y="48"/>
                    <a:pt x="1489" y="52"/>
                    <a:pt x="1479" y="59"/>
                  </a:cubicBezTo>
                  <a:cubicBezTo>
                    <a:pt x="1470" y="42"/>
                    <a:pt x="1465" y="13"/>
                    <a:pt x="1452" y="13"/>
                  </a:cubicBezTo>
                  <a:cubicBezTo>
                    <a:pt x="1446" y="13"/>
                    <a:pt x="1438" y="20"/>
                    <a:pt x="1427" y="40"/>
                  </a:cubicBezTo>
                  <a:cubicBezTo>
                    <a:pt x="1433" y="46"/>
                    <a:pt x="1453" y="46"/>
                    <a:pt x="1446" y="66"/>
                  </a:cubicBezTo>
                  <a:cubicBezTo>
                    <a:pt x="1414" y="40"/>
                    <a:pt x="1388" y="20"/>
                    <a:pt x="1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5">
  <p:cSld name="CUSTOM_9_1">
    <p:spTree>
      <p:nvGrpSpPr>
        <p:cNvPr id="1" name="Shape 1282"/>
        <p:cNvGrpSpPr/>
        <p:nvPr/>
      </p:nvGrpSpPr>
      <p:grpSpPr>
        <a:xfrm>
          <a:off x="0" y="0"/>
          <a:ext cx="0" cy="0"/>
          <a:chOff x="0" y="0"/>
          <a:chExt cx="0" cy="0"/>
        </a:xfrm>
      </p:grpSpPr>
      <p:sp>
        <p:nvSpPr>
          <p:cNvPr id="1283" name="Google Shape;1283;p27"/>
          <p:cNvSpPr/>
          <p:nvPr/>
        </p:nvSpPr>
        <p:spPr>
          <a:xfrm>
            <a:off x="623206" y="322664"/>
            <a:ext cx="1220237" cy="1210778"/>
          </a:xfrm>
          <a:custGeom>
            <a:avLst/>
            <a:gdLst/>
            <a:ahLst/>
            <a:cxnLst/>
            <a:rect l="l" t="t" r="r" b="b"/>
            <a:pathLst>
              <a:path w="12771" h="12672" extrusionOk="0">
                <a:moveTo>
                  <a:pt x="870" y="4356"/>
                </a:moveTo>
                <a:lnTo>
                  <a:pt x="870" y="4356"/>
                </a:lnTo>
                <a:cubicBezTo>
                  <a:pt x="864" y="4369"/>
                  <a:pt x="857" y="4375"/>
                  <a:pt x="857" y="4389"/>
                </a:cubicBezTo>
                <a:cubicBezTo>
                  <a:pt x="844" y="4382"/>
                  <a:pt x="824" y="4375"/>
                  <a:pt x="811" y="4369"/>
                </a:cubicBezTo>
                <a:cubicBezTo>
                  <a:pt x="837" y="4369"/>
                  <a:pt x="851" y="4362"/>
                  <a:pt x="870" y="4356"/>
                </a:cubicBezTo>
                <a:close/>
                <a:moveTo>
                  <a:pt x="733" y="4539"/>
                </a:moveTo>
                <a:lnTo>
                  <a:pt x="733" y="4539"/>
                </a:lnTo>
                <a:cubicBezTo>
                  <a:pt x="759" y="4546"/>
                  <a:pt x="779" y="4552"/>
                  <a:pt x="798" y="4552"/>
                </a:cubicBezTo>
                <a:cubicBezTo>
                  <a:pt x="792" y="4578"/>
                  <a:pt x="785" y="4598"/>
                  <a:pt x="779" y="4618"/>
                </a:cubicBezTo>
                <a:cubicBezTo>
                  <a:pt x="779" y="4598"/>
                  <a:pt x="765" y="4572"/>
                  <a:pt x="733" y="4539"/>
                </a:cubicBezTo>
                <a:close/>
                <a:moveTo>
                  <a:pt x="765" y="4670"/>
                </a:moveTo>
                <a:lnTo>
                  <a:pt x="765" y="4670"/>
                </a:lnTo>
                <a:cubicBezTo>
                  <a:pt x="746" y="4742"/>
                  <a:pt x="720" y="4820"/>
                  <a:pt x="700" y="4899"/>
                </a:cubicBezTo>
                <a:cubicBezTo>
                  <a:pt x="688" y="4891"/>
                  <a:pt x="668" y="4885"/>
                  <a:pt x="644" y="4885"/>
                </a:cubicBezTo>
                <a:cubicBezTo>
                  <a:pt x="629" y="4885"/>
                  <a:pt x="613" y="4887"/>
                  <a:pt x="595" y="4892"/>
                </a:cubicBezTo>
                <a:cubicBezTo>
                  <a:pt x="635" y="4755"/>
                  <a:pt x="726" y="4716"/>
                  <a:pt x="765" y="4670"/>
                </a:cubicBezTo>
                <a:close/>
                <a:moveTo>
                  <a:pt x="569" y="5625"/>
                </a:moveTo>
                <a:cubicBezTo>
                  <a:pt x="569" y="5651"/>
                  <a:pt x="563" y="5677"/>
                  <a:pt x="563" y="5704"/>
                </a:cubicBezTo>
                <a:cubicBezTo>
                  <a:pt x="550" y="5697"/>
                  <a:pt x="543" y="5691"/>
                  <a:pt x="543" y="5677"/>
                </a:cubicBezTo>
                <a:cubicBezTo>
                  <a:pt x="550" y="5664"/>
                  <a:pt x="563" y="5645"/>
                  <a:pt x="569" y="5625"/>
                </a:cubicBezTo>
                <a:close/>
                <a:moveTo>
                  <a:pt x="6204" y="0"/>
                </a:moveTo>
                <a:cubicBezTo>
                  <a:pt x="6171" y="0"/>
                  <a:pt x="6140" y="2"/>
                  <a:pt x="6111" y="5"/>
                </a:cubicBezTo>
                <a:cubicBezTo>
                  <a:pt x="5993" y="25"/>
                  <a:pt x="5908" y="64"/>
                  <a:pt x="5875" y="149"/>
                </a:cubicBezTo>
                <a:cubicBezTo>
                  <a:pt x="5857" y="113"/>
                  <a:pt x="5828" y="100"/>
                  <a:pt x="5794" y="100"/>
                </a:cubicBezTo>
                <a:cubicBezTo>
                  <a:pt x="5728" y="100"/>
                  <a:pt x="5641" y="150"/>
                  <a:pt x="5568" y="188"/>
                </a:cubicBezTo>
                <a:cubicBezTo>
                  <a:pt x="5518" y="219"/>
                  <a:pt x="5474" y="246"/>
                  <a:pt x="5447" y="246"/>
                </a:cubicBezTo>
                <a:cubicBezTo>
                  <a:pt x="5416" y="246"/>
                  <a:pt x="5406" y="213"/>
                  <a:pt x="5430" y="116"/>
                </a:cubicBezTo>
                <a:lnTo>
                  <a:pt x="5430" y="116"/>
                </a:lnTo>
                <a:cubicBezTo>
                  <a:pt x="4992" y="273"/>
                  <a:pt x="4586" y="378"/>
                  <a:pt x="4220" y="502"/>
                </a:cubicBezTo>
                <a:cubicBezTo>
                  <a:pt x="3853" y="627"/>
                  <a:pt x="3526" y="777"/>
                  <a:pt x="3310" y="1000"/>
                </a:cubicBezTo>
                <a:cubicBezTo>
                  <a:pt x="3276" y="992"/>
                  <a:pt x="3240" y="989"/>
                  <a:pt x="3204" y="989"/>
                </a:cubicBezTo>
                <a:cubicBezTo>
                  <a:pt x="2876" y="989"/>
                  <a:pt x="2483" y="1269"/>
                  <a:pt x="2166" y="1634"/>
                </a:cubicBezTo>
                <a:cubicBezTo>
                  <a:pt x="2080" y="1732"/>
                  <a:pt x="1995" y="1837"/>
                  <a:pt x="1917" y="1948"/>
                </a:cubicBezTo>
                <a:cubicBezTo>
                  <a:pt x="1878" y="2001"/>
                  <a:pt x="1838" y="2053"/>
                  <a:pt x="1799" y="2105"/>
                </a:cubicBezTo>
                <a:cubicBezTo>
                  <a:pt x="1766" y="2158"/>
                  <a:pt x="1727" y="2210"/>
                  <a:pt x="1694" y="2262"/>
                </a:cubicBezTo>
                <a:cubicBezTo>
                  <a:pt x="1551" y="2465"/>
                  <a:pt x="1433" y="2655"/>
                  <a:pt x="1315" y="2786"/>
                </a:cubicBezTo>
                <a:cubicBezTo>
                  <a:pt x="1230" y="2890"/>
                  <a:pt x="1138" y="2989"/>
                  <a:pt x="1053" y="3080"/>
                </a:cubicBezTo>
                <a:cubicBezTo>
                  <a:pt x="968" y="3178"/>
                  <a:pt x="883" y="3270"/>
                  <a:pt x="811" y="3361"/>
                </a:cubicBezTo>
                <a:cubicBezTo>
                  <a:pt x="739" y="3460"/>
                  <a:pt x="667" y="3551"/>
                  <a:pt x="615" y="3656"/>
                </a:cubicBezTo>
                <a:cubicBezTo>
                  <a:pt x="563" y="3754"/>
                  <a:pt x="517" y="3852"/>
                  <a:pt x="497" y="3957"/>
                </a:cubicBezTo>
                <a:cubicBezTo>
                  <a:pt x="540" y="3976"/>
                  <a:pt x="576" y="3982"/>
                  <a:pt x="608" y="3982"/>
                </a:cubicBezTo>
                <a:cubicBezTo>
                  <a:pt x="631" y="3982"/>
                  <a:pt x="653" y="3979"/>
                  <a:pt x="674" y="3976"/>
                </a:cubicBezTo>
                <a:lnTo>
                  <a:pt x="674" y="3976"/>
                </a:lnTo>
                <a:cubicBezTo>
                  <a:pt x="648" y="4035"/>
                  <a:pt x="661" y="4081"/>
                  <a:pt x="680" y="4127"/>
                </a:cubicBezTo>
                <a:cubicBezTo>
                  <a:pt x="592" y="4093"/>
                  <a:pt x="561" y="4043"/>
                  <a:pt x="523" y="4043"/>
                </a:cubicBezTo>
                <a:cubicBezTo>
                  <a:pt x="502" y="4043"/>
                  <a:pt x="480" y="4059"/>
                  <a:pt x="445" y="4101"/>
                </a:cubicBezTo>
                <a:cubicBezTo>
                  <a:pt x="406" y="4317"/>
                  <a:pt x="242" y="4631"/>
                  <a:pt x="150" y="4945"/>
                </a:cubicBezTo>
                <a:cubicBezTo>
                  <a:pt x="124" y="5023"/>
                  <a:pt x="105" y="5095"/>
                  <a:pt x="92" y="5167"/>
                </a:cubicBezTo>
                <a:cubicBezTo>
                  <a:pt x="85" y="5246"/>
                  <a:pt x="72" y="5311"/>
                  <a:pt x="79" y="5376"/>
                </a:cubicBezTo>
                <a:cubicBezTo>
                  <a:pt x="79" y="5501"/>
                  <a:pt x="118" y="5599"/>
                  <a:pt x="203" y="5651"/>
                </a:cubicBezTo>
                <a:cubicBezTo>
                  <a:pt x="144" y="5730"/>
                  <a:pt x="0" y="5795"/>
                  <a:pt x="190" y="5848"/>
                </a:cubicBezTo>
                <a:cubicBezTo>
                  <a:pt x="202" y="5810"/>
                  <a:pt x="197" y="5755"/>
                  <a:pt x="247" y="5755"/>
                </a:cubicBezTo>
                <a:cubicBezTo>
                  <a:pt x="249" y="5755"/>
                  <a:pt x="252" y="5756"/>
                  <a:pt x="255" y="5756"/>
                </a:cubicBezTo>
                <a:cubicBezTo>
                  <a:pt x="234" y="5852"/>
                  <a:pt x="203" y="5924"/>
                  <a:pt x="160" y="5924"/>
                </a:cubicBezTo>
                <a:cubicBezTo>
                  <a:pt x="136" y="5924"/>
                  <a:pt x="109" y="5902"/>
                  <a:pt x="79" y="5848"/>
                </a:cubicBezTo>
                <a:lnTo>
                  <a:pt x="79" y="5848"/>
                </a:lnTo>
                <a:cubicBezTo>
                  <a:pt x="124" y="5965"/>
                  <a:pt x="124" y="6057"/>
                  <a:pt x="131" y="6122"/>
                </a:cubicBezTo>
                <a:cubicBezTo>
                  <a:pt x="144" y="6194"/>
                  <a:pt x="157" y="6260"/>
                  <a:pt x="249" y="6325"/>
                </a:cubicBezTo>
                <a:cubicBezTo>
                  <a:pt x="242" y="6325"/>
                  <a:pt x="236" y="6332"/>
                  <a:pt x="236" y="6338"/>
                </a:cubicBezTo>
                <a:lnTo>
                  <a:pt x="229" y="6345"/>
                </a:lnTo>
                <a:lnTo>
                  <a:pt x="222" y="6345"/>
                </a:lnTo>
                <a:lnTo>
                  <a:pt x="222" y="6351"/>
                </a:lnTo>
                <a:cubicBezTo>
                  <a:pt x="222" y="6353"/>
                  <a:pt x="222" y="6355"/>
                  <a:pt x="222" y="6358"/>
                </a:cubicBezTo>
                <a:cubicBezTo>
                  <a:pt x="216" y="6371"/>
                  <a:pt x="209" y="6384"/>
                  <a:pt x="203" y="6397"/>
                </a:cubicBezTo>
                <a:cubicBezTo>
                  <a:pt x="190" y="6430"/>
                  <a:pt x="177" y="6462"/>
                  <a:pt x="170" y="6502"/>
                </a:cubicBezTo>
                <a:cubicBezTo>
                  <a:pt x="150" y="6580"/>
                  <a:pt x="137" y="6672"/>
                  <a:pt x="150" y="6763"/>
                </a:cubicBezTo>
                <a:cubicBezTo>
                  <a:pt x="164" y="6855"/>
                  <a:pt x="183" y="6947"/>
                  <a:pt x="222" y="7019"/>
                </a:cubicBezTo>
                <a:cubicBezTo>
                  <a:pt x="268" y="7097"/>
                  <a:pt x="321" y="7149"/>
                  <a:pt x="393" y="7176"/>
                </a:cubicBezTo>
                <a:cubicBezTo>
                  <a:pt x="229" y="7228"/>
                  <a:pt x="255" y="7280"/>
                  <a:pt x="294" y="7333"/>
                </a:cubicBezTo>
                <a:cubicBezTo>
                  <a:pt x="340" y="7385"/>
                  <a:pt x="393" y="7431"/>
                  <a:pt x="281" y="7490"/>
                </a:cubicBezTo>
                <a:cubicBezTo>
                  <a:pt x="386" y="7496"/>
                  <a:pt x="432" y="7568"/>
                  <a:pt x="465" y="7660"/>
                </a:cubicBezTo>
                <a:cubicBezTo>
                  <a:pt x="491" y="7745"/>
                  <a:pt x="491" y="7849"/>
                  <a:pt x="484" y="7921"/>
                </a:cubicBezTo>
                <a:cubicBezTo>
                  <a:pt x="500" y="7896"/>
                  <a:pt x="528" y="7881"/>
                  <a:pt x="558" y="7881"/>
                </a:cubicBezTo>
                <a:cubicBezTo>
                  <a:pt x="589" y="7881"/>
                  <a:pt x="621" y="7898"/>
                  <a:pt x="641" y="7935"/>
                </a:cubicBezTo>
                <a:cubicBezTo>
                  <a:pt x="550" y="7967"/>
                  <a:pt x="471" y="8072"/>
                  <a:pt x="451" y="8170"/>
                </a:cubicBezTo>
                <a:cubicBezTo>
                  <a:pt x="433" y="8265"/>
                  <a:pt x="474" y="8347"/>
                  <a:pt x="589" y="8347"/>
                </a:cubicBezTo>
                <a:cubicBezTo>
                  <a:pt x="593" y="8347"/>
                  <a:pt x="597" y="8347"/>
                  <a:pt x="602" y="8347"/>
                </a:cubicBezTo>
                <a:cubicBezTo>
                  <a:pt x="589" y="8262"/>
                  <a:pt x="478" y="8262"/>
                  <a:pt x="550" y="8216"/>
                </a:cubicBezTo>
                <a:cubicBezTo>
                  <a:pt x="569" y="8212"/>
                  <a:pt x="586" y="8210"/>
                  <a:pt x="600" y="8210"/>
                </a:cubicBezTo>
                <a:cubicBezTo>
                  <a:pt x="714" y="8210"/>
                  <a:pt x="644" y="8323"/>
                  <a:pt x="761" y="8323"/>
                </a:cubicBezTo>
                <a:cubicBezTo>
                  <a:pt x="779" y="8323"/>
                  <a:pt x="802" y="8320"/>
                  <a:pt x="831" y="8314"/>
                </a:cubicBezTo>
                <a:lnTo>
                  <a:pt x="831" y="8314"/>
                </a:lnTo>
                <a:lnTo>
                  <a:pt x="510" y="8432"/>
                </a:lnTo>
                <a:cubicBezTo>
                  <a:pt x="556" y="8523"/>
                  <a:pt x="615" y="8595"/>
                  <a:pt x="674" y="8661"/>
                </a:cubicBezTo>
                <a:cubicBezTo>
                  <a:pt x="726" y="8726"/>
                  <a:pt x="779" y="8785"/>
                  <a:pt x="824" y="8837"/>
                </a:cubicBezTo>
                <a:cubicBezTo>
                  <a:pt x="909" y="8942"/>
                  <a:pt x="949" y="9047"/>
                  <a:pt x="883" y="9223"/>
                </a:cubicBezTo>
                <a:cubicBezTo>
                  <a:pt x="942" y="9250"/>
                  <a:pt x="994" y="9282"/>
                  <a:pt x="1034" y="9321"/>
                </a:cubicBezTo>
                <a:cubicBezTo>
                  <a:pt x="1073" y="9361"/>
                  <a:pt x="1112" y="9400"/>
                  <a:pt x="1138" y="9452"/>
                </a:cubicBezTo>
                <a:cubicBezTo>
                  <a:pt x="1197" y="9544"/>
                  <a:pt x="1237" y="9649"/>
                  <a:pt x="1276" y="9760"/>
                </a:cubicBezTo>
                <a:cubicBezTo>
                  <a:pt x="1354" y="9976"/>
                  <a:pt x="1439" y="10198"/>
                  <a:pt x="1636" y="10283"/>
                </a:cubicBezTo>
                <a:cubicBezTo>
                  <a:pt x="1649" y="10289"/>
                  <a:pt x="1660" y="10291"/>
                  <a:pt x="1670" y="10291"/>
                </a:cubicBezTo>
                <a:cubicBezTo>
                  <a:pt x="1733" y="10291"/>
                  <a:pt x="1721" y="10182"/>
                  <a:pt x="1757" y="10182"/>
                </a:cubicBezTo>
                <a:cubicBezTo>
                  <a:pt x="1765" y="10182"/>
                  <a:pt x="1777" y="10189"/>
                  <a:pt x="1793" y="10205"/>
                </a:cubicBezTo>
                <a:cubicBezTo>
                  <a:pt x="1799" y="10211"/>
                  <a:pt x="1721" y="10375"/>
                  <a:pt x="1727" y="10388"/>
                </a:cubicBezTo>
                <a:cubicBezTo>
                  <a:pt x="1760" y="10466"/>
                  <a:pt x="1897" y="10479"/>
                  <a:pt x="1904" y="10493"/>
                </a:cubicBezTo>
                <a:cubicBezTo>
                  <a:pt x="1910" y="10506"/>
                  <a:pt x="1976" y="10591"/>
                  <a:pt x="2061" y="10676"/>
                </a:cubicBezTo>
                <a:cubicBezTo>
                  <a:pt x="2152" y="10767"/>
                  <a:pt x="2277" y="10846"/>
                  <a:pt x="2388" y="10865"/>
                </a:cubicBezTo>
                <a:cubicBezTo>
                  <a:pt x="2414" y="11016"/>
                  <a:pt x="2532" y="11173"/>
                  <a:pt x="2676" y="11284"/>
                </a:cubicBezTo>
                <a:cubicBezTo>
                  <a:pt x="2715" y="11310"/>
                  <a:pt x="2748" y="11337"/>
                  <a:pt x="2787" y="11356"/>
                </a:cubicBezTo>
                <a:cubicBezTo>
                  <a:pt x="2826" y="11376"/>
                  <a:pt x="2859" y="11395"/>
                  <a:pt x="2898" y="11408"/>
                </a:cubicBezTo>
                <a:cubicBezTo>
                  <a:pt x="2957" y="11425"/>
                  <a:pt x="3008" y="11436"/>
                  <a:pt x="3049" y="11436"/>
                </a:cubicBezTo>
                <a:cubicBezTo>
                  <a:pt x="3058" y="11436"/>
                  <a:pt x="3067" y="11436"/>
                  <a:pt x="3075" y="11435"/>
                </a:cubicBezTo>
                <a:lnTo>
                  <a:pt x="3075" y="11435"/>
                </a:lnTo>
                <a:cubicBezTo>
                  <a:pt x="3009" y="11454"/>
                  <a:pt x="3062" y="11565"/>
                  <a:pt x="3166" y="11657"/>
                </a:cubicBezTo>
                <a:cubicBezTo>
                  <a:pt x="3242" y="11728"/>
                  <a:pt x="3345" y="11782"/>
                  <a:pt x="3438" y="11782"/>
                </a:cubicBezTo>
                <a:cubicBezTo>
                  <a:pt x="3474" y="11782"/>
                  <a:pt x="3508" y="11773"/>
                  <a:pt x="3539" y="11755"/>
                </a:cubicBezTo>
                <a:cubicBezTo>
                  <a:pt x="3579" y="11840"/>
                  <a:pt x="3651" y="11919"/>
                  <a:pt x="3736" y="11997"/>
                </a:cubicBezTo>
                <a:cubicBezTo>
                  <a:pt x="3821" y="12069"/>
                  <a:pt x="3932" y="12135"/>
                  <a:pt x="4043" y="12194"/>
                </a:cubicBezTo>
                <a:cubicBezTo>
                  <a:pt x="4279" y="12305"/>
                  <a:pt x="4540" y="12390"/>
                  <a:pt x="4763" y="12442"/>
                </a:cubicBezTo>
                <a:cubicBezTo>
                  <a:pt x="4920" y="12488"/>
                  <a:pt x="5077" y="12521"/>
                  <a:pt x="5240" y="12547"/>
                </a:cubicBezTo>
                <a:cubicBezTo>
                  <a:pt x="5397" y="12566"/>
                  <a:pt x="5554" y="12593"/>
                  <a:pt x="5711" y="12599"/>
                </a:cubicBezTo>
                <a:cubicBezTo>
                  <a:pt x="5868" y="12619"/>
                  <a:pt x="6025" y="12619"/>
                  <a:pt x="6169" y="12619"/>
                </a:cubicBezTo>
                <a:cubicBezTo>
                  <a:pt x="6193" y="12621"/>
                  <a:pt x="6217" y="12622"/>
                  <a:pt x="6240" y="12622"/>
                </a:cubicBezTo>
                <a:cubicBezTo>
                  <a:pt x="6286" y="12622"/>
                  <a:pt x="6331" y="12619"/>
                  <a:pt x="6379" y="12619"/>
                </a:cubicBezTo>
                <a:lnTo>
                  <a:pt x="6582" y="12619"/>
                </a:lnTo>
                <a:cubicBezTo>
                  <a:pt x="6568" y="12619"/>
                  <a:pt x="6549" y="12612"/>
                  <a:pt x="6529" y="12599"/>
                </a:cubicBezTo>
                <a:cubicBezTo>
                  <a:pt x="6529" y="12599"/>
                  <a:pt x="6523" y="12593"/>
                  <a:pt x="6523" y="12586"/>
                </a:cubicBezTo>
                <a:lnTo>
                  <a:pt x="6516" y="12580"/>
                </a:lnTo>
                <a:lnTo>
                  <a:pt x="6503" y="12580"/>
                </a:lnTo>
                <a:lnTo>
                  <a:pt x="6503" y="12573"/>
                </a:lnTo>
                <a:cubicBezTo>
                  <a:pt x="6497" y="12566"/>
                  <a:pt x="6490" y="12553"/>
                  <a:pt x="6483" y="12540"/>
                </a:cubicBezTo>
                <a:cubicBezTo>
                  <a:pt x="6470" y="12501"/>
                  <a:pt x="6464" y="12455"/>
                  <a:pt x="6529" y="12449"/>
                </a:cubicBezTo>
                <a:cubicBezTo>
                  <a:pt x="6614" y="12449"/>
                  <a:pt x="6562" y="12638"/>
                  <a:pt x="6634" y="12671"/>
                </a:cubicBezTo>
                <a:cubicBezTo>
                  <a:pt x="7007" y="12593"/>
                  <a:pt x="7393" y="12527"/>
                  <a:pt x="7779" y="12442"/>
                </a:cubicBezTo>
                <a:cubicBezTo>
                  <a:pt x="8165" y="12357"/>
                  <a:pt x="8564" y="12246"/>
                  <a:pt x="8950" y="12089"/>
                </a:cubicBezTo>
                <a:cubicBezTo>
                  <a:pt x="9329" y="11932"/>
                  <a:pt x="9702" y="11729"/>
                  <a:pt x="10029" y="11467"/>
                </a:cubicBezTo>
                <a:cubicBezTo>
                  <a:pt x="10363" y="11199"/>
                  <a:pt x="10644" y="10879"/>
                  <a:pt x="10841" y="10506"/>
                </a:cubicBezTo>
                <a:cubicBezTo>
                  <a:pt x="11063" y="10440"/>
                  <a:pt x="11299" y="10211"/>
                  <a:pt x="11482" y="9982"/>
                </a:cubicBezTo>
                <a:cubicBezTo>
                  <a:pt x="11528" y="9930"/>
                  <a:pt x="11567" y="9871"/>
                  <a:pt x="11606" y="9812"/>
                </a:cubicBezTo>
                <a:cubicBezTo>
                  <a:pt x="11645" y="9760"/>
                  <a:pt x="11678" y="9707"/>
                  <a:pt x="11711" y="9655"/>
                </a:cubicBezTo>
                <a:cubicBezTo>
                  <a:pt x="11770" y="9564"/>
                  <a:pt x="11815" y="9485"/>
                  <a:pt x="11842" y="9452"/>
                </a:cubicBezTo>
                <a:cubicBezTo>
                  <a:pt x="11881" y="9407"/>
                  <a:pt x="11920" y="9354"/>
                  <a:pt x="11946" y="9295"/>
                </a:cubicBezTo>
                <a:cubicBezTo>
                  <a:pt x="11979" y="9243"/>
                  <a:pt x="11999" y="9184"/>
                  <a:pt x="12018" y="9125"/>
                </a:cubicBezTo>
                <a:cubicBezTo>
                  <a:pt x="12057" y="9001"/>
                  <a:pt x="12077" y="8870"/>
                  <a:pt x="12097" y="8746"/>
                </a:cubicBezTo>
                <a:cubicBezTo>
                  <a:pt x="12103" y="8648"/>
                  <a:pt x="12110" y="8549"/>
                  <a:pt x="12123" y="8458"/>
                </a:cubicBezTo>
                <a:cubicBezTo>
                  <a:pt x="12175" y="8321"/>
                  <a:pt x="12221" y="8183"/>
                  <a:pt x="12260" y="8039"/>
                </a:cubicBezTo>
                <a:cubicBezTo>
                  <a:pt x="12286" y="8059"/>
                  <a:pt x="12306" y="8078"/>
                  <a:pt x="12306" y="8078"/>
                </a:cubicBezTo>
                <a:cubicBezTo>
                  <a:pt x="12293" y="7948"/>
                  <a:pt x="12332" y="7941"/>
                  <a:pt x="12300" y="7889"/>
                </a:cubicBezTo>
                <a:cubicBezTo>
                  <a:pt x="12319" y="7830"/>
                  <a:pt x="12332" y="7764"/>
                  <a:pt x="12352" y="7699"/>
                </a:cubicBezTo>
                <a:cubicBezTo>
                  <a:pt x="12483" y="7477"/>
                  <a:pt x="12502" y="7189"/>
                  <a:pt x="12496" y="6947"/>
                </a:cubicBezTo>
                <a:cubicBezTo>
                  <a:pt x="12496" y="6881"/>
                  <a:pt x="12489" y="6822"/>
                  <a:pt x="12483" y="6770"/>
                </a:cubicBezTo>
                <a:cubicBezTo>
                  <a:pt x="12489" y="6678"/>
                  <a:pt x="12496" y="6587"/>
                  <a:pt x="12496" y="6502"/>
                </a:cubicBezTo>
                <a:cubicBezTo>
                  <a:pt x="12515" y="6443"/>
                  <a:pt x="12542" y="6404"/>
                  <a:pt x="12600" y="6391"/>
                </a:cubicBezTo>
                <a:lnTo>
                  <a:pt x="12502" y="6384"/>
                </a:lnTo>
                <a:cubicBezTo>
                  <a:pt x="12502" y="6377"/>
                  <a:pt x="12502" y="6364"/>
                  <a:pt x="12502" y="6358"/>
                </a:cubicBezTo>
                <a:cubicBezTo>
                  <a:pt x="12502" y="6319"/>
                  <a:pt x="12496" y="6279"/>
                  <a:pt x="12496" y="6247"/>
                </a:cubicBezTo>
                <a:cubicBezTo>
                  <a:pt x="12500" y="6227"/>
                  <a:pt x="12503" y="6220"/>
                  <a:pt x="12508" y="6220"/>
                </a:cubicBezTo>
                <a:cubicBezTo>
                  <a:pt x="12525" y="6220"/>
                  <a:pt x="12549" y="6351"/>
                  <a:pt x="12607" y="6351"/>
                </a:cubicBezTo>
                <a:cubicBezTo>
                  <a:pt x="12613" y="6325"/>
                  <a:pt x="12626" y="6316"/>
                  <a:pt x="12644" y="6316"/>
                </a:cubicBezTo>
                <a:cubicBezTo>
                  <a:pt x="12667" y="6316"/>
                  <a:pt x="12696" y="6330"/>
                  <a:pt x="12725" y="6345"/>
                </a:cubicBezTo>
                <a:cubicBezTo>
                  <a:pt x="12738" y="6207"/>
                  <a:pt x="12744" y="6116"/>
                  <a:pt x="12738" y="6031"/>
                </a:cubicBezTo>
                <a:cubicBezTo>
                  <a:pt x="12718" y="5952"/>
                  <a:pt x="12686" y="5880"/>
                  <a:pt x="12614" y="5789"/>
                </a:cubicBezTo>
                <a:lnTo>
                  <a:pt x="12614" y="5789"/>
                </a:lnTo>
                <a:cubicBezTo>
                  <a:pt x="12636" y="5811"/>
                  <a:pt x="12657" y="5821"/>
                  <a:pt x="12674" y="5821"/>
                </a:cubicBezTo>
                <a:cubicBezTo>
                  <a:pt x="12707" y="5821"/>
                  <a:pt x="12729" y="5788"/>
                  <a:pt x="12738" y="5749"/>
                </a:cubicBezTo>
                <a:cubicBezTo>
                  <a:pt x="12762" y="5695"/>
                  <a:pt x="12753" y="5630"/>
                  <a:pt x="12721" y="5630"/>
                </a:cubicBezTo>
                <a:cubicBezTo>
                  <a:pt x="12718" y="5630"/>
                  <a:pt x="12715" y="5631"/>
                  <a:pt x="12712" y="5632"/>
                </a:cubicBezTo>
                <a:cubicBezTo>
                  <a:pt x="12712" y="5661"/>
                  <a:pt x="12618" y="5737"/>
                  <a:pt x="12573" y="5737"/>
                </a:cubicBezTo>
                <a:cubicBezTo>
                  <a:pt x="12557" y="5737"/>
                  <a:pt x="12546" y="5727"/>
                  <a:pt x="12548" y="5704"/>
                </a:cubicBezTo>
                <a:cubicBezTo>
                  <a:pt x="12643" y="5674"/>
                  <a:pt x="12540" y="5521"/>
                  <a:pt x="12693" y="5521"/>
                </a:cubicBezTo>
                <a:cubicBezTo>
                  <a:pt x="12709" y="5521"/>
                  <a:pt x="12728" y="5523"/>
                  <a:pt x="12751" y="5527"/>
                </a:cubicBezTo>
                <a:cubicBezTo>
                  <a:pt x="12771" y="5318"/>
                  <a:pt x="12712" y="5062"/>
                  <a:pt x="12627" y="4814"/>
                </a:cubicBezTo>
                <a:cubicBezTo>
                  <a:pt x="12535" y="4565"/>
                  <a:pt x="12424" y="4323"/>
                  <a:pt x="12326" y="4107"/>
                </a:cubicBezTo>
                <a:cubicBezTo>
                  <a:pt x="12286" y="4029"/>
                  <a:pt x="12260" y="3924"/>
                  <a:pt x="12221" y="3819"/>
                </a:cubicBezTo>
                <a:cubicBezTo>
                  <a:pt x="12208" y="3761"/>
                  <a:pt x="12188" y="3702"/>
                  <a:pt x="12169" y="3649"/>
                </a:cubicBezTo>
                <a:cubicBezTo>
                  <a:pt x="12149" y="3590"/>
                  <a:pt x="12129" y="3532"/>
                  <a:pt x="12103" y="3479"/>
                </a:cubicBezTo>
                <a:cubicBezTo>
                  <a:pt x="12064" y="3368"/>
                  <a:pt x="12012" y="3276"/>
                  <a:pt x="11953" y="3204"/>
                </a:cubicBezTo>
                <a:cubicBezTo>
                  <a:pt x="11904" y="3144"/>
                  <a:pt x="11850" y="3106"/>
                  <a:pt x="11790" y="3106"/>
                </a:cubicBezTo>
                <a:cubicBezTo>
                  <a:pt x="11786" y="3106"/>
                  <a:pt x="11781" y="3106"/>
                  <a:pt x="11776" y="3106"/>
                </a:cubicBezTo>
                <a:cubicBezTo>
                  <a:pt x="11792" y="3106"/>
                  <a:pt x="11769" y="3231"/>
                  <a:pt x="11730" y="3231"/>
                </a:cubicBezTo>
                <a:cubicBezTo>
                  <a:pt x="11722" y="3231"/>
                  <a:pt x="11713" y="3225"/>
                  <a:pt x="11704" y="3211"/>
                </a:cubicBezTo>
                <a:cubicBezTo>
                  <a:pt x="11698" y="3198"/>
                  <a:pt x="11796" y="3060"/>
                  <a:pt x="11796" y="3034"/>
                </a:cubicBezTo>
                <a:cubicBezTo>
                  <a:pt x="11750" y="2720"/>
                  <a:pt x="11488" y="2432"/>
                  <a:pt x="11207" y="2197"/>
                </a:cubicBezTo>
                <a:cubicBezTo>
                  <a:pt x="10926" y="1955"/>
                  <a:pt x="10638" y="1765"/>
                  <a:pt x="10527" y="1543"/>
                </a:cubicBezTo>
                <a:cubicBezTo>
                  <a:pt x="10487" y="1583"/>
                  <a:pt x="10447" y="1652"/>
                  <a:pt x="10407" y="1652"/>
                </a:cubicBezTo>
                <a:cubicBezTo>
                  <a:pt x="10401" y="1652"/>
                  <a:pt x="10395" y="1651"/>
                  <a:pt x="10389" y="1647"/>
                </a:cubicBezTo>
                <a:cubicBezTo>
                  <a:pt x="10409" y="1543"/>
                  <a:pt x="10317" y="1418"/>
                  <a:pt x="10206" y="1346"/>
                </a:cubicBezTo>
                <a:cubicBezTo>
                  <a:pt x="10151" y="1312"/>
                  <a:pt x="10093" y="1291"/>
                  <a:pt x="10048" y="1291"/>
                </a:cubicBezTo>
                <a:cubicBezTo>
                  <a:pt x="10005" y="1291"/>
                  <a:pt x="9973" y="1309"/>
                  <a:pt x="9964" y="1353"/>
                </a:cubicBezTo>
                <a:cubicBezTo>
                  <a:pt x="9957" y="1274"/>
                  <a:pt x="9885" y="1261"/>
                  <a:pt x="9827" y="1242"/>
                </a:cubicBezTo>
                <a:cubicBezTo>
                  <a:pt x="9768" y="1222"/>
                  <a:pt x="9722" y="1196"/>
                  <a:pt x="9741" y="1091"/>
                </a:cubicBezTo>
                <a:lnTo>
                  <a:pt x="9741" y="1091"/>
                </a:lnTo>
                <a:cubicBezTo>
                  <a:pt x="9804" y="1107"/>
                  <a:pt x="9804" y="1180"/>
                  <a:pt x="9835" y="1180"/>
                </a:cubicBezTo>
                <a:cubicBezTo>
                  <a:pt x="9842" y="1180"/>
                  <a:pt x="9852" y="1175"/>
                  <a:pt x="9866" y="1163"/>
                </a:cubicBezTo>
                <a:cubicBezTo>
                  <a:pt x="9813" y="1091"/>
                  <a:pt x="9781" y="1052"/>
                  <a:pt x="9748" y="1019"/>
                </a:cubicBezTo>
                <a:cubicBezTo>
                  <a:pt x="9715" y="993"/>
                  <a:pt x="9696" y="980"/>
                  <a:pt x="9670" y="974"/>
                </a:cubicBezTo>
                <a:cubicBezTo>
                  <a:pt x="9611" y="960"/>
                  <a:pt x="9539" y="954"/>
                  <a:pt x="9362" y="895"/>
                </a:cubicBezTo>
                <a:cubicBezTo>
                  <a:pt x="9388" y="836"/>
                  <a:pt x="9467" y="843"/>
                  <a:pt x="9414" y="790"/>
                </a:cubicBezTo>
                <a:lnTo>
                  <a:pt x="9414" y="790"/>
                </a:lnTo>
                <a:cubicBezTo>
                  <a:pt x="9389" y="799"/>
                  <a:pt x="9356" y="803"/>
                  <a:pt x="9320" y="803"/>
                </a:cubicBezTo>
                <a:cubicBezTo>
                  <a:pt x="9136" y="803"/>
                  <a:pt x="8868" y="702"/>
                  <a:pt x="9015" y="620"/>
                </a:cubicBezTo>
                <a:cubicBezTo>
                  <a:pt x="8904" y="620"/>
                  <a:pt x="8832" y="588"/>
                  <a:pt x="8767" y="568"/>
                </a:cubicBezTo>
                <a:cubicBezTo>
                  <a:pt x="8739" y="559"/>
                  <a:pt x="8712" y="551"/>
                  <a:pt x="8683" y="551"/>
                </a:cubicBezTo>
                <a:cubicBezTo>
                  <a:pt x="8650" y="551"/>
                  <a:pt x="8615" y="560"/>
                  <a:pt x="8570" y="588"/>
                </a:cubicBezTo>
                <a:cubicBezTo>
                  <a:pt x="8552" y="351"/>
                  <a:pt x="8414" y="286"/>
                  <a:pt x="8232" y="286"/>
                </a:cubicBezTo>
                <a:cubicBezTo>
                  <a:pt x="8223" y="286"/>
                  <a:pt x="8213" y="286"/>
                  <a:pt x="8204" y="287"/>
                </a:cubicBezTo>
                <a:cubicBezTo>
                  <a:pt x="8106" y="287"/>
                  <a:pt x="7995" y="306"/>
                  <a:pt x="7883" y="313"/>
                </a:cubicBezTo>
                <a:cubicBezTo>
                  <a:pt x="7825" y="316"/>
                  <a:pt x="7766" y="319"/>
                  <a:pt x="7707" y="319"/>
                </a:cubicBezTo>
                <a:cubicBezTo>
                  <a:pt x="7648" y="319"/>
                  <a:pt x="7589" y="316"/>
                  <a:pt x="7530" y="306"/>
                </a:cubicBezTo>
                <a:cubicBezTo>
                  <a:pt x="7458" y="287"/>
                  <a:pt x="7373" y="273"/>
                  <a:pt x="7295" y="254"/>
                </a:cubicBezTo>
                <a:cubicBezTo>
                  <a:pt x="7210" y="228"/>
                  <a:pt x="7125" y="202"/>
                  <a:pt x="7046" y="175"/>
                </a:cubicBezTo>
                <a:cubicBezTo>
                  <a:pt x="6961" y="156"/>
                  <a:pt x="6869" y="123"/>
                  <a:pt x="6784" y="103"/>
                </a:cubicBezTo>
                <a:cubicBezTo>
                  <a:pt x="6706" y="84"/>
                  <a:pt x="6621" y="64"/>
                  <a:pt x="6549" y="44"/>
                </a:cubicBezTo>
                <a:lnTo>
                  <a:pt x="6536" y="38"/>
                </a:lnTo>
                <a:lnTo>
                  <a:pt x="6510" y="38"/>
                </a:lnTo>
                <a:lnTo>
                  <a:pt x="6477" y="31"/>
                </a:lnTo>
                <a:cubicBezTo>
                  <a:pt x="6457" y="25"/>
                  <a:pt x="6438" y="25"/>
                  <a:pt x="6418" y="18"/>
                </a:cubicBezTo>
                <a:cubicBezTo>
                  <a:pt x="6385" y="18"/>
                  <a:pt x="6346" y="12"/>
                  <a:pt x="6307" y="5"/>
                </a:cubicBezTo>
                <a:cubicBezTo>
                  <a:pt x="6271" y="2"/>
                  <a:pt x="6236" y="0"/>
                  <a:pt x="6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4" name="Google Shape;1284;p27"/>
          <p:cNvGrpSpPr/>
          <p:nvPr/>
        </p:nvGrpSpPr>
        <p:grpSpPr>
          <a:xfrm flipH="1">
            <a:off x="-370363" y="1867749"/>
            <a:ext cx="1655028" cy="2603284"/>
            <a:chOff x="8327175" y="1867749"/>
            <a:chExt cx="1655028" cy="2603284"/>
          </a:xfrm>
        </p:grpSpPr>
        <p:grpSp>
          <p:nvGrpSpPr>
            <p:cNvPr id="1285" name="Google Shape;1285;p27"/>
            <p:cNvGrpSpPr/>
            <p:nvPr/>
          </p:nvGrpSpPr>
          <p:grpSpPr>
            <a:xfrm>
              <a:off x="8327175" y="1867749"/>
              <a:ext cx="1655028" cy="2603284"/>
              <a:chOff x="8327175" y="1105749"/>
              <a:chExt cx="1655028" cy="2603284"/>
            </a:xfrm>
          </p:grpSpPr>
          <p:sp>
            <p:nvSpPr>
              <p:cNvPr id="1286" name="Google Shape;1286;p27"/>
              <p:cNvSpPr/>
              <p:nvPr/>
            </p:nvSpPr>
            <p:spPr>
              <a:xfrm flipH="1">
                <a:off x="8327175" y="1105749"/>
                <a:ext cx="1655028" cy="2603283"/>
              </a:xfrm>
              <a:custGeom>
                <a:avLst/>
                <a:gdLst/>
                <a:ahLst/>
                <a:cxnLst/>
                <a:rect l="l" t="t" r="r" b="b"/>
                <a:pathLst>
                  <a:path w="10116" h="15912" extrusionOk="0">
                    <a:moveTo>
                      <a:pt x="5902" y="1"/>
                    </a:moveTo>
                    <a:lnTo>
                      <a:pt x="5228" y="10691"/>
                    </a:lnTo>
                    <a:lnTo>
                      <a:pt x="2081" y="11947"/>
                    </a:lnTo>
                    <a:lnTo>
                      <a:pt x="1165" y="14512"/>
                    </a:lnTo>
                    <a:lnTo>
                      <a:pt x="1" y="15912"/>
                    </a:lnTo>
                    <a:lnTo>
                      <a:pt x="10115" y="15912"/>
                    </a:lnTo>
                    <a:lnTo>
                      <a:pt x="7597" y="5948"/>
                    </a:lnTo>
                    <a:lnTo>
                      <a:pt x="8323" y="5706"/>
                    </a:lnTo>
                    <a:lnTo>
                      <a:pt x="8323" y="1"/>
                    </a:lnTo>
                    <a:lnTo>
                      <a:pt x="7211" y="1"/>
                    </a:lnTo>
                    <a:lnTo>
                      <a:pt x="6923" y="3868"/>
                    </a:lnTo>
                    <a:lnTo>
                      <a:pt x="6726" y="1"/>
                    </a:lnTo>
                    <a:close/>
                  </a:path>
                </a:pathLst>
              </a:custGeom>
              <a:solidFill>
                <a:schemeClr val="accen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7"/>
              <p:cNvSpPr/>
              <p:nvPr/>
            </p:nvSpPr>
            <p:spPr>
              <a:xfrm flipH="1">
                <a:off x="9016442" y="1105749"/>
                <a:ext cx="227084" cy="2601156"/>
              </a:xfrm>
              <a:custGeom>
                <a:avLst/>
                <a:gdLst/>
                <a:ahLst/>
                <a:cxnLst/>
                <a:rect l="l" t="t" r="r" b="b"/>
                <a:pathLst>
                  <a:path w="1388" h="15899" fill="none" extrusionOk="0">
                    <a:moveTo>
                      <a:pt x="1387" y="1"/>
                    </a:moveTo>
                    <a:lnTo>
                      <a:pt x="635" y="11764"/>
                    </a:lnTo>
                    <a:lnTo>
                      <a:pt x="0" y="13687"/>
                    </a:lnTo>
                    <a:lnTo>
                      <a:pt x="0" y="15899"/>
                    </a:lnTo>
                  </a:path>
                </a:pathLst>
              </a:custGeom>
              <a:solidFill>
                <a:schemeClr val="accent1"/>
              </a:solid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7"/>
              <p:cNvSpPr/>
              <p:nvPr/>
            </p:nvSpPr>
            <p:spPr>
              <a:xfrm flipH="1">
                <a:off x="8735042" y="1105749"/>
                <a:ext cx="203525" cy="2603283"/>
              </a:xfrm>
              <a:custGeom>
                <a:avLst/>
                <a:gdLst/>
                <a:ahLst/>
                <a:cxnLst/>
                <a:rect l="l" t="t" r="r" b="b"/>
                <a:pathLst>
                  <a:path w="1244" h="15912" fill="none" extrusionOk="0">
                    <a:moveTo>
                      <a:pt x="1244" y="1"/>
                    </a:moveTo>
                    <a:lnTo>
                      <a:pt x="1093" y="4247"/>
                    </a:lnTo>
                    <a:lnTo>
                      <a:pt x="184" y="4751"/>
                    </a:lnTo>
                    <a:lnTo>
                      <a:pt x="1" y="15912"/>
                    </a:lnTo>
                  </a:path>
                </a:pathLst>
              </a:custGeom>
              <a:solidFill>
                <a:schemeClr val="accent1"/>
              </a:solid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7"/>
              <p:cNvSpPr/>
              <p:nvPr/>
            </p:nvSpPr>
            <p:spPr>
              <a:xfrm flipH="1">
                <a:off x="8620518" y="1267392"/>
                <a:ext cx="216286" cy="2441641"/>
              </a:xfrm>
              <a:custGeom>
                <a:avLst/>
                <a:gdLst/>
                <a:ahLst/>
                <a:cxnLst/>
                <a:rect l="l" t="t" r="r" b="b"/>
                <a:pathLst>
                  <a:path w="1322" h="14924" fill="none" extrusionOk="0">
                    <a:moveTo>
                      <a:pt x="1322" y="1"/>
                    </a:moveTo>
                    <a:lnTo>
                      <a:pt x="1322" y="4718"/>
                    </a:lnTo>
                    <a:lnTo>
                      <a:pt x="0" y="5195"/>
                    </a:lnTo>
                    <a:lnTo>
                      <a:pt x="471" y="14924"/>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7"/>
              <p:cNvSpPr/>
              <p:nvPr/>
            </p:nvSpPr>
            <p:spPr>
              <a:xfrm flipH="1">
                <a:off x="9126712" y="2854865"/>
                <a:ext cx="463657" cy="178820"/>
              </a:xfrm>
              <a:custGeom>
                <a:avLst/>
                <a:gdLst/>
                <a:ahLst/>
                <a:cxnLst/>
                <a:rect l="l" t="t" r="r" b="b"/>
                <a:pathLst>
                  <a:path w="2834" h="1093" fill="none" extrusionOk="0">
                    <a:moveTo>
                      <a:pt x="2833" y="0"/>
                    </a:moveTo>
                    <a:lnTo>
                      <a:pt x="0" y="1093"/>
                    </a:lnTo>
                  </a:path>
                </a:pathLst>
              </a:custGeom>
              <a:noFill/>
              <a:ln w="2775" cap="flat" cmpd="sng">
                <a:solidFill>
                  <a:srgbClr val="F2B1AA"/>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1" name="Google Shape;1291;p27"/>
            <p:cNvSpPr/>
            <p:nvPr/>
          </p:nvSpPr>
          <p:spPr>
            <a:xfrm flipH="1">
              <a:off x="8579780" y="2840717"/>
              <a:ext cx="159678" cy="1628197"/>
            </a:xfrm>
            <a:custGeom>
              <a:avLst/>
              <a:gdLst/>
              <a:ahLst/>
              <a:cxnLst/>
              <a:rect l="l" t="t" r="r" b="b"/>
              <a:pathLst>
                <a:path w="976" h="9952" fill="none" extrusionOk="0">
                  <a:moveTo>
                    <a:pt x="1" y="1"/>
                  </a:moveTo>
                  <a:lnTo>
                    <a:pt x="975" y="3867"/>
                  </a:lnTo>
                  <a:lnTo>
                    <a:pt x="491" y="4306"/>
                  </a:lnTo>
                  <a:lnTo>
                    <a:pt x="975" y="9952"/>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2" name="Google Shape;1292;p27"/>
          <p:cNvSpPr/>
          <p:nvPr/>
        </p:nvSpPr>
        <p:spPr>
          <a:xfrm flipH="1">
            <a:off x="-36086" y="3660485"/>
            <a:ext cx="9215311" cy="1570561"/>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3" name="Google Shape;1293;p27"/>
          <p:cNvGrpSpPr/>
          <p:nvPr/>
        </p:nvGrpSpPr>
        <p:grpSpPr>
          <a:xfrm>
            <a:off x="159493" y="3929606"/>
            <a:ext cx="595300" cy="673885"/>
            <a:chOff x="124694" y="3619781"/>
            <a:chExt cx="595300" cy="673885"/>
          </a:xfrm>
        </p:grpSpPr>
        <p:sp>
          <p:nvSpPr>
            <p:cNvPr id="1294" name="Google Shape;1294;p27"/>
            <p:cNvSpPr/>
            <p:nvPr/>
          </p:nvSpPr>
          <p:spPr>
            <a:xfrm>
              <a:off x="405463" y="4064587"/>
              <a:ext cx="314530" cy="229079"/>
            </a:xfrm>
            <a:custGeom>
              <a:avLst/>
              <a:gdLst/>
              <a:ahLst/>
              <a:cxnLst/>
              <a:rect l="l" t="t" r="r" b="b"/>
              <a:pathLst>
                <a:path w="3298" h="2402" extrusionOk="0">
                  <a:moveTo>
                    <a:pt x="0" y="2304"/>
                  </a:moveTo>
                  <a:cubicBezTo>
                    <a:pt x="0" y="2304"/>
                    <a:pt x="2107" y="1"/>
                    <a:pt x="2702" y="864"/>
                  </a:cubicBezTo>
                  <a:cubicBezTo>
                    <a:pt x="3298" y="1734"/>
                    <a:pt x="301" y="2402"/>
                    <a:pt x="301" y="24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5" name="Google Shape;1295;p27"/>
            <p:cNvGrpSpPr/>
            <p:nvPr/>
          </p:nvGrpSpPr>
          <p:grpSpPr>
            <a:xfrm>
              <a:off x="124694" y="3619781"/>
              <a:ext cx="585954" cy="673885"/>
              <a:chOff x="124694" y="3619781"/>
              <a:chExt cx="585954" cy="673885"/>
            </a:xfrm>
          </p:grpSpPr>
          <p:sp>
            <p:nvSpPr>
              <p:cNvPr id="1296" name="Google Shape;1296;p27"/>
              <p:cNvSpPr/>
              <p:nvPr/>
            </p:nvSpPr>
            <p:spPr>
              <a:xfrm>
                <a:off x="271945" y="3619781"/>
                <a:ext cx="408756" cy="664538"/>
              </a:xfrm>
              <a:custGeom>
                <a:avLst/>
                <a:gdLst/>
                <a:ahLst/>
                <a:cxnLst/>
                <a:rect l="l" t="t" r="r" b="b"/>
                <a:pathLst>
                  <a:path w="4286" h="6968" extrusionOk="0">
                    <a:moveTo>
                      <a:pt x="1400" y="6968"/>
                    </a:moveTo>
                    <a:cubicBezTo>
                      <a:pt x="1400" y="6968"/>
                      <a:pt x="4285" y="1132"/>
                      <a:pt x="3167" y="1361"/>
                    </a:cubicBezTo>
                    <a:cubicBezTo>
                      <a:pt x="2048" y="1583"/>
                      <a:pt x="1210" y="6758"/>
                      <a:pt x="1210" y="6758"/>
                    </a:cubicBezTo>
                    <a:cubicBezTo>
                      <a:pt x="1210" y="6758"/>
                      <a:pt x="2087" y="0"/>
                      <a:pt x="929" y="628"/>
                    </a:cubicBezTo>
                    <a:cubicBezTo>
                      <a:pt x="0" y="1138"/>
                      <a:pt x="923" y="6811"/>
                      <a:pt x="923" y="68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7"/>
              <p:cNvSpPr/>
              <p:nvPr/>
            </p:nvSpPr>
            <p:spPr>
              <a:xfrm>
                <a:off x="124694" y="3879951"/>
                <a:ext cx="286491" cy="396262"/>
              </a:xfrm>
              <a:custGeom>
                <a:avLst/>
                <a:gdLst/>
                <a:ahLst/>
                <a:cxnLst/>
                <a:rect l="l" t="t" r="r" b="b"/>
                <a:pathLst>
                  <a:path w="3004" h="4155" extrusionOk="0">
                    <a:moveTo>
                      <a:pt x="2683" y="4155"/>
                    </a:moveTo>
                    <a:lnTo>
                      <a:pt x="3003" y="3847"/>
                    </a:lnTo>
                    <a:cubicBezTo>
                      <a:pt x="3003" y="3847"/>
                      <a:pt x="1152" y="0"/>
                      <a:pt x="576" y="896"/>
                    </a:cubicBezTo>
                    <a:cubicBezTo>
                      <a:pt x="0" y="1786"/>
                      <a:pt x="2683" y="4155"/>
                      <a:pt x="2683" y="41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7"/>
              <p:cNvSpPr/>
              <p:nvPr/>
            </p:nvSpPr>
            <p:spPr>
              <a:xfrm>
                <a:off x="388011" y="3889297"/>
                <a:ext cx="322637" cy="404369"/>
              </a:xfrm>
              <a:custGeom>
                <a:avLst/>
                <a:gdLst/>
                <a:ahLst/>
                <a:cxnLst/>
                <a:rect l="l" t="t" r="r" b="b"/>
                <a:pathLst>
                  <a:path w="3383" h="4240" extrusionOk="0">
                    <a:moveTo>
                      <a:pt x="301" y="3906"/>
                    </a:moveTo>
                    <a:cubicBezTo>
                      <a:pt x="301" y="3906"/>
                      <a:pt x="2146" y="0"/>
                      <a:pt x="2761" y="341"/>
                    </a:cubicBezTo>
                    <a:cubicBezTo>
                      <a:pt x="3382" y="687"/>
                      <a:pt x="484" y="4240"/>
                      <a:pt x="484" y="4240"/>
                    </a:cubicBezTo>
                    <a:lnTo>
                      <a:pt x="0" y="408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7"/>
              <p:cNvSpPr/>
              <p:nvPr/>
            </p:nvSpPr>
            <p:spPr>
              <a:xfrm>
                <a:off x="169613" y="4146320"/>
                <a:ext cx="224692" cy="123027"/>
              </a:xfrm>
              <a:custGeom>
                <a:avLst/>
                <a:gdLst/>
                <a:ahLst/>
                <a:cxnLst/>
                <a:rect l="l" t="t" r="r" b="b"/>
                <a:pathLst>
                  <a:path w="2356" h="1290" extrusionOk="0">
                    <a:moveTo>
                      <a:pt x="1996" y="1290"/>
                    </a:moveTo>
                    <a:cubicBezTo>
                      <a:pt x="1996" y="1290"/>
                      <a:pt x="0" y="799"/>
                      <a:pt x="138" y="406"/>
                    </a:cubicBezTo>
                    <a:cubicBezTo>
                      <a:pt x="275" y="7"/>
                      <a:pt x="1211" y="1"/>
                      <a:pt x="1786" y="537"/>
                    </a:cubicBezTo>
                    <a:cubicBezTo>
                      <a:pt x="2355" y="1074"/>
                      <a:pt x="1996" y="1290"/>
                      <a:pt x="1996" y="129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0" name="Google Shape;1300;p27"/>
          <p:cNvGrpSpPr/>
          <p:nvPr/>
        </p:nvGrpSpPr>
        <p:grpSpPr>
          <a:xfrm>
            <a:off x="8488762" y="4268045"/>
            <a:ext cx="298252" cy="320345"/>
            <a:chOff x="8566716" y="4389362"/>
            <a:chExt cx="185399" cy="199133"/>
          </a:xfrm>
        </p:grpSpPr>
        <p:sp>
          <p:nvSpPr>
            <p:cNvPr id="1301" name="Google Shape;1301;p27"/>
            <p:cNvSpPr/>
            <p:nvPr/>
          </p:nvSpPr>
          <p:spPr>
            <a:xfrm>
              <a:off x="8578542" y="4389362"/>
              <a:ext cx="116161" cy="194746"/>
            </a:xfrm>
            <a:custGeom>
              <a:avLst/>
              <a:gdLst/>
              <a:ahLst/>
              <a:cxnLst/>
              <a:rect l="l" t="t" r="r" b="b"/>
              <a:pathLst>
                <a:path w="1218" h="2042" extrusionOk="0">
                  <a:moveTo>
                    <a:pt x="936" y="2042"/>
                  </a:moveTo>
                  <a:cubicBezTo>
                    <a:pt x="936" y="2042"/>
                    <a:pt x="1218" y="118"/>
                    <a:pt x="917" y="289"/>
                  </a:cubicBezTo>
                  <a:cubicBezTo>
                    <a:pt x="622" y="459"/>
                    <a:pt x="865" y="2003"/>
                    <a:pt x="865" y="2003"/>
                  </a:cubicBezTo>
                  <a:cubicBezTo>
                    <a:pt x="865" y="2003"/>
                    <a:pt x="485" y="1"/>
                    <a:pt x="217" y="289"/>
                  </a:cubicBezTo>
                  <a:cubicBezTo>
                    <a:pt x="1" y="518"/>
                    <a:pt x="786" y="2042"/>
                    <a:pt x="786" y="20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7"/>
            <p:cNvSpPr/>
            <p:nvPr/>
          </p:nvSpPr>
          <p:spPr>
            <a:xfrm>
              <a:off x="8566716" y="4485496"/>
              <a:ext cx="99280" cy="98613"/>
            </a:xfrm>
            <a:custGeom>
              <a:avLst/>
              <a:gdLst/>
              <a:ahLst/>
              <a:cxnLst/>
              <a:rect l="l" t="t" r="r" b="b"/>
              <a:pathLst>
                <a:path w="1041" h="1034" extrusionOk="0">
                  <a:moveTo>
                    <a:pt x="982" y="1034"/>
                  </a:moveTo>
                  <a:lnTo>
                    <a:pt x="1041" y="916"/>
                  </a:lnTo>
                  <a:cubicBezTo>
                    <a:pt x="1041" y="916"/>
                    <a:pt x="164" y="0"/>
                    <a:pt x="79" y="308"/>
                  </a:cubicBezTo>
                  <a:cubicBezTo>
                    <a:pt x="1" y="609"/>
                    <a:pt x="982" y="1034"/>
                    <a:pt x="982" y="10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7"/>
            <p:cNvSpPr/>
            <p:nvPr/>
          </p:nvSpPr>
          <p:spPr>
            <a:xfrm>
              <a:off x="8662850" y="4454882"/>
              <a:ext cx="61228" cy="129226"/>
            </a:xfrm>
            <a:custGeom>
              <a:avLst/>
              <a:gdLst/>
              <a:ahLst/>
              <a:cxnLst/>
              <a:rect l="l" t="t" r="r" b="b"/>
              <a:pathLst>
                <a:path w="642" h="1355" extrusionOk="0">
                  <a:moveTo>
                    <a:pt x="66" y="1276"/>
                  </a:moveTo>
                  <a:cubicBezTo>
                    <a:pt x="66" y="1276"/>
                    <a:pt x="229" y="1"/>
                    <a:pt x="432" y="40"/>
                  </a:cubicBezTo>
                  <a:cubicBezTo>
                    <a:pt x="641" y="79"/>
                    <a:pt x="151" y="1355"/>
                    <a:pt x="151" y="1355"/>
                  </a:cubicBezTo>
                  <a:lnTo>
                    <a:pt x="0" y="135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7"/>
            <p:cNvSpPr/>
            <p:nvPr/>
          </p:nvSpPr>
          <p:spPr>
            <a:xfrm>
              <a:off x="8667809" y="4502948"/>
              <a:ext cx="84307" cy="81160"/>
            </a:xfrm>
            <a:custGeom>
              <a:avLst/>
              <a:gdLst/>
              <a:ahLst/>
              <a:cxnLst/>
              <a:rect l="l" t="t" r="r" b="b"/>
              <a:pathLst>
                <a:path w="884" h="851" extrusionOk="0">
                  <a:moveTo>
                    <a:pt x="0" y="851"/>
                  </a:moveTo>
                  <a:cubicBezTo>
                    <a:pt x="0" y="851"/>
                    <a:pt x="386" y="0"/>
                    <a:pt x="635" y="190"/>
                  </a:cubicBezTo>
                  <a:cubicBezTo>
                    <a:pt x="884" y="380"/>
                    <a:pt x="99" y="851"/>
                    <a:pt x="99" y="8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7"/>
            <p:cNvSpPr/>
            <p:nvPr/>
          </p:nvSpPr>
          <p:spPr>
            <a:xfrm>
              <a:off x="8595423" y="4555974"/>
              <a:ext cx="66282" cy="32521"/>
            </a:xfrm>
            <a:custGeom>
              <a:avLst/>
              <a:gdLst/>
              <a:ahLst/>
              <a:cxnLst/>
              <a:rect l="l" t="t" r="r" b="b"/>
              <a:pathLst>
                <a:path w="695" h="341" extrusionOk="0">
                  <a:moveTo>
                    <a:pt x="609" y="295"/>
                  </a:moveTo>
                  <a:cubicBezTo>
                    <a:pt x="609" y="295"/>
                    <a:pt x="1" y="341"/>
                    <a:pt x="1" y="216"/>
                  </a:cubicBezTo>
                  <a:cubicBezTo>
                    <a:pt x="7" y="92"/>
                    <a:pt x="269" y="1"/>
                    <a:pt x="485" y="99"/>
                  </a:cubicBezTo>
                  <a:cubicBezTo>
                    <a:pt x="694" y="203"/>
                    <a:pt x="609" y="295"/>
                    <a:pt x="609" y="29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27"/>
          <p:cNvGrpSpPr/>
          <p:nvPr/>
        </p:nvGrpSpPr>
        <p:grpSpPr>
          <a:xfrm>
            <a:off x="7152755" y="4658358"/>
            <a:ext cx="485529" cy="481142"/>
            <a:chOff x="7117955" y="4658358"/>
            <a:chExt cx="485529" cy="481142"/>
          </a:xfrm>
        </p:grpSpPr>
        <p:sp>
          <p:nvSpPr>
            <p:cNvPr id="1307" name="Google Shape;1307;p27"/>
            <p:cNvSpPr/>
            <p:nvPr/>
          </p:nvSpPr>
          <p:spPr>
            <a:xfrm>
              <a:off x="7376885" y="4756303"/>
              <a:ext cx="226599" cy="383197"/>
            </a:xfrm>
            <a:custGeom>
              <a:avLst/>
              <a:gdLst/>
              <a:ahLst/>
              <a:cxnLst/>
              <a:rect l="l" t="t" r="r" b="b"/>
              <a:pathLst>
                <a:path w="2376" h="4018" extrusionOk="0">
                  <a:moveTo>
                    <a:pt x="707" y="4017"/>
                  </a:moveTo>
                  <a:cubicBezTo>
                    <a:pt x="1459" y="2316"/>
                    <a:pt x="2375" y="0"/>
                    <a:pt x="1662" y="144"/>
                  </a:cubicBezTo>
                  <a:cubicBezTo>
                    <a:pt x="942" y="288"/>
                    <a:pt x="340" y="2467"/>
                    <a:pt x="0" y="40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7"/>
            <p:cNvSpPr/>
            <p:nvPr/>
          </p:nvSpPr>
          <p:spPr>
            <a:xfrm>
              <a:off x="7263967" y="4658358"/>
              <a:ext cx="134186" cy="481142"/>
            </a:xfrm>
            <a:custGeom>
              <a:avLst/>
              <a:gdLst/>
              <a:ahLst/>
              <a:cxnLst/>
              <a:rect l="l" t="t" r="r" b="b"/>
              <a:pathLst>
                <a:path w="1407" h="5045" extrusionOk="0">
                  <a:moveTo>
                    <a:pt x="1053" y="5044"/>
                  </a:moveTo>
                  <a:cubicBezTo>
                    <a:pt x="1237" y="3088"/>
                    <a:pt x="1407" y="0"/>
                    <a:pt x="609" y="438"/>
                  </a:cubicBezTo>
                  <a:cubicBezTo>
                    <a:pt x="0" y="766"/>
                    <a:pt x="183" y="3324"/>
                    <a:pt x="386" y="50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7"/>
            <p:cNvSpPr/>
            <p:nvPr/>
          </p:nvSpPr>
          <p:spPr>
            <a:xfrm>
              <a:off x="7117955" y="4935313"/>
              <a:ext cx="186639" cy="204187"/>
            </a:xfrm>
            <a:custGeom>
              <a:avLst/>
              <a:gdLst/>
              <a:ahLst/>
              <a:cxnLst/>
              <a:rect l="l" t="t" r="r" b="b"/>
              <a:pathLst>
                <a:path w="1957" h="2141" extrusionOk="0">
                  <a:moveTo>
                    <a:pt x="1956" y="2140"/>
                  </a:moveTo>
                  <a:cubicBezTo>
                    <a:pt x="1368" y="1126"/>
                    <a:pt x="582" y="1"/>
                    <a:pt x="242" y="524"/>
                  </a:cubicBezTo>
                  <a:cubicBezTo>
                    <a:pt x="0" y="897"/>
                    <a:pt x="327" y="1532"/>
                    <a:pt x="792" y="21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0" name="Google Shape;1310;p27"/>
          <p:cNvSpPr/>
          <p:nvPr/>
        </p:nvSpPr>
        <p:spPr>
          <a:xfrm>
            <a:off x="7485883" y="4923487"/>
            <a:ext cx="191026" cy="216013"/>
          </a:xfrm>
          <a:custGeom>
            <a:avLst/>
            <a:gdLst/>
            <a:ahLst/>
            <a:cxnLst/>
            <a:rect l="l" t="t" r="r" b="b"/>
            <a:pathLst>
              <a:path w="2003" h="2265" extrusionOk="0">
                <a:moveTo>
                  <a:pt x="799" y="2264"/>
                </a:moveTo>
                <a:cubicBezTo>
                  <a:pt x="1440" y="1335"/>
                  <a:pt x="2003" y="367"/>
                  <a:pt x="1695" y="197"/>
                </a:cubicBezTo>
                <a:cubicBezTo>
                  <a:pt x="1342" y="1"/>
                  <a:pt x="583" y="1204"/>
                  <a:pt x="1" y="2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1" name="Google Shape;1311;p27"/>
          <p:cNvGrpSpPr/>
          <p:nvPr/>
        </p:nvGrpSpPr>
        <p:grpSpPr>
          <a:xfrm>
            <a:off x="7611031" y="936025"/>
            <a:ext cx="1334437" cy="610808"/>
            <a:chOff x="1775081" y="147100"/>
            <a:chExt cx="1334437" cy="610808"/>
          </a:xfrm>
        </p:grpSpPr>
        <p:sp>
          <p:nvSpPr>
            <p:cNvPr id="1312" name="Google Shape;1312;p27"/>
            <p:cNvSpPr/>
            <p:nvPr/>
          </p:nvSpPr>
          <p:spPr>
            <a:xfrm rot="210010">
              <a:off x="1790109" y="186421"/>
              <a:ext cx="1304381" cy="532167"/>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7"/>
            <p:cNvSpPr/>
            <p:nvPr/>
          </p:nvSpPr>
          <p:spPr>
            <a:xfrm rot="210010">
              <a:off x="2031828" y="377228"/>
              <a:ext cx="982887" cy="338088"/>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27"/>
          <p:cNvGrpSpPr/>
          <p:nvPr/>
        </p:nvGrpSpPr>
        <p:grpSpPr>
          <a:xfrm>
            <a:off x="486310" y="929250"/>
            <a:ext cx="1999146" cy="624358"/>
            <a:chOff x="6632060" y="525550"/>
            <a:chExt cx="1999146" cy="624358"/>
          </a:xfrm>
        </p:grpSpPr>
        <p:sp>
          <p:nvSpPr>
            <p:cNvPr id="1315" name="Google Shape;1315;p27"/>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7"/>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7"/>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8" name="Google Shape;1318;p27"/>
          <p:cNvSpPr txBox="1">
            <a:spLocks noGrp="1"/>
          </p:cNvSpPr>
          <p:nvPr>
            <p:ph type="title"/>
          </p:nvPr>
        </p:nvSpPr>
        <p:spPr>
          <a:xfrm>
            <a:off x="2768250" y="1209275"/>
            <a:ext cx="3607500" cy="666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Font typeface="Paytone One"/>
              <a:buNone/>
              <a:defRPr sz="4100">
                <a:solidFill>
                  <a:schemeClr val="accent1"/>
                </a:solidFill>
                <a:latin typeface="Paytone One"/>
                <a:ea typeface="Paytone One"/>
                <a:cs typeface="Paytone One"/>
                <a:sym typeface="Paytone 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319" name="Google Shape;1319;p27"/>
          <p:cNvSpPr txBox="1">
            <a:spLocks noGrp="1"/>
          </p:cNvSpPr>
          <p:nvPr>
            <p:ph type="subTitle" idx="1"/>
          </p:nvPr>
        </p:nvSpPr>
        <p:spPr>
          <a:xfrm>
            <a:off x="2837675" y="1984500"/>
            <a:ext cx="3468600" cy="1242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Lato"/>
              <a:buNone/>
              <a:defRPr sz="1400">
                <a:latin typeface="Lato"/>
                <a:ea typeface="Lato"/>
                <a:cs typeface="Lato"/>
                <a:sym typeface="Lato"/>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320" name="Google Shape;1320;p27"/>
          <p:cNvGrpSpPr/>
          <p:nvPr/>
        </p:nvGrpSpPr>
        <p:grpSpPr>
          <a:xfrm>
            <a:off x="8100954" y="2872276"/>
            <a:ext cx="1966720" cy="1841980"/>
            <a:chOff x="8100954" y="531594"/>
            <a:chExt cx="1966720" cy="1841980"/>
          </a:xfrm>
        </p:grpSpPr>
        <p:sp>
          <p:nvSpPr>
            <p:cNvPr id="1321" name="Google Shape;1321;p27"/>
            <p:cNvSpPr/>
            <p:nvPr/>
          </p:nvSpPr>
          <p:spPr>
            <a:xfrm>
              <a:off x="8100954" y="531594"/>
              <a:ext cx="1966720" cy="1841976"/>
            </a:xfrm>
            <a:custGeom>
              <a:avLst/>
              <a:gdLst/>
              <a:ahLst/>
              <a:cxnLst/>
              <a:rect l="l" t="t" r="r" b="b"/>
              <a:pathLst>
                <a:path w="20622" h="19314" extrusionOk="0">
                  <a:moveTo>
                    <a:pt x="17566" y="0"/>
                  </a:moveTo>
                  <a:lnTo>
                    <a:pt x="11881" y="1054"/>
                  </a:lnTo>
                  <a:lnTo>
                    <a:pt x="11475" y="1747"/>
                  </a:lnTo>
                  <a:lnTo>
                    <a:pt x="11469" y="1158"/>
                  </a:lnTo>
                  <a:lnTo>
                    <a:pt x="4920" y="1158"/>
                  </a:lnTo>
                  <a:lnTo>
                    <a:pt x="3657" y="17508"/>
                  </a:lnTo>
                  <a:lnTo>
                    <a:pt x="1309" y="17861"/>
                  </a:lnTo>
                  <a:lnTo>
                    <a:pt x="0" y="19313"/>
                  </a:lnTo>
                  <a:lnTo>
                    <a:pt x="7884" y="19313"/>
                  </a:lnTo>
                  <a:lnTo>
                    <a:pt x="8878" y="19091"/>
                  </a:lnTo>
                  <a:lnTo>
                    <a:pt x="16245" y="19313"/>
                  </a:lnTo>
                  <a:lnTo>
                    <a:pt x="19032" y="19130"/>
                  </a:lnTo>
                  <a:lnTo>
                    <a:pt x="20281" y="19313"/>
                  </a:lnTo>
                  <a:lnTo>
                    <a:pt x="20622" y="19313"/>
                  </a:lnTo>
                  <a:lnTo>
                    <a:pt x="19019" y="11907"/>
                  </a:lnTo>
                  <a:lnTo>
                    <a:pt x="17566" y="10311"/>
                  </a:lnTo>
                  <a:lnTo>
                    <a:pt x="17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7"/>
            <p:cNvSpPr/>
            <p:nvPr/>
          </p:nvSpPr>
          <p:spPr>
            <a:xfrm>
              <a:off x="8717999" y="642032"/>
              <a:ext cx="476755" cy="1141293"/>
            </a:xfrm>
            <a:custGeom>
              <a:avLst/>
              <a:gdLst/>
              <a:ahLst/>
              <a:cxnLst/>
              <a:rect l="l" t="t" r="r" b="b"/>
              <a:pathLst>
                <a:path w="4999" h="11967" extrusionOk="0">
                  <a:moveTo>
                    <a:pt x="1" y="0"/>
                  </a:moveTo>
                  <a:lnTo>
                    <a:pt x="616" y="8499"/>
                  </a:lnTo>
                  <a:lnTo>
                    <a:pt x="2990" y="8499"/>
                  </a:lnTo>
                  <a:lnTo>
                    <a:pt x="3841" y="11966"/>
                  </a:lnTo>
                  <a:lnTo>
                    <a:pt x="4652" y="11966"/>
                  </a:lnTo>
                  <a:lnTo>
                    <a:pt x="49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7"/>
            <p:cNvSpPr/>
            <p:nvPr/>
          </p:nvSpPr>
          <p:spPr>
            <a:xfrm>
              <a:off x="8507708" y="1375811"/>
              <a:ext cx="222880" cy="834297"/>
            </a:xfrm>
            <a:custGeom>
              <a:avLst/>
              <a:gdLst/>
              <a:ahLst/>
              <a:cxnLst/>
              <a:rect l="l" t="t" r="r" b="b"/>
              <a:pathLst>
                <a:path w="2337" h="8748" extrusionOk="0">
                  <a:moveTo>
                    <a:pt x="60" y="0"/>
                  </a:moveTo>
                  <a:lnTo>
                    <a:pt x="1" y="805"/>
                  </a:lnTo>
                  <a:lnTo>
                    <a:pt x="949" y="8708"/>
                  </a:lnTo>
                  <a:lnTo>
                    <a:pt x="2336" y="8747"/>
                  </a:lnTo>
                  <a:lnTo>
                    <a:pt x="2336" y="8747"/>
                  </a:lnTo>
                  <a:lnTo>
                    <a:pt x="60" y="0"/>
                  </a:lnTo>
                  <a:close/>
                </a:path>
              </a:pathLst>
            </a:custGeom>
            <a:solidFill>
              <a:srgbClr val="EB9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7"/>
            <p:cNvSpPr/>
            <p:nvPr/>
          </p:nvSpPr>
          <p:spPr>
            <a:xfrm>
              <a:off x="8225698" y="2201240"/>
              <a:ext cx="777552" cy="48162"/>
            </a:xfrm>
            <a:custGeom>
              <a:avLst/>
              <a:gdLst/>
              <a:ahLst/>
              <a:cxnLst/>
              <a:rect l="l" t="t" r="r" b="b"/>
              <a:pathLst>
                <a:path w="8153" h="505" extrusionOk="0">
                  <a:moveTo>
                    <a:pt x="2349" y="1"/>
                  </a:moveTo>
                  <a:lnTo>
                    <a:pt x="1" y="354"/>
                  </a:lnTo>
                  <a:lnTo>
                    <a:pt x="3442" y="256"/>
                  </a:lnTo>
                  <a:lnTo>
                    <a:pt x="6308" y="504"/>
                  </a:lnTo>
                  <a:lnTo>
                    <a:pt x="8152" y="177"/>
                  </a:lnTo>
                  <a:lnTo>
                    <a:pt x="2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7"/>
            <p:cNvSpPr/>
            <p:nvPr/>
          </p:nvSpPr>
          <p:spPr>
            <a:xfrm>
              <a:off x="8449723" y="642032"/>
              <a:ext cx="120548" cy="1559300"/>
            </a:xfrm>
            <a:custGeom>
              <a:avLst/>
              <a:gdLst/>
              <a:ahLst/>
              <a:cxnLst/>
              <a:rect l="l" t="t" r="r" b="b"/>
              <a:pathLst>
                <a:path w="1264" h="16350" extrusionOk="0">
                  <a:moveTo>
                    <a:pt x="1263" y="0"/>
                  </a:moveTo>
                  <a:lnTo>
                    <a:pt x="1263" y="0"/>
                  </a:lnTo>
                  <a:cubicBezTo>
                    <a:pt x="1263" y="0"/>
                    <a:pt x="1257" y="66"/>
                    <a:pt x="1237" y="183"/>
                  </a:cubicBezTo>
                  <a:cubicBezTo>
                    <a:pt x="1224" y="308"/>
                    <a:pt x="1198" y="478"/>
                    <a:pt x="1178" y="700"/>
                  </a:cubicBezTo>
                  <a:cubicBezTo>
                    <a:pt x="1126" y="1152"/>
                    <a:pt x="1047" y="1786"/>
                    <a:pt x="969" y="2552"/>
                  </a:cubicBezTo>
                  <a:cubicBezTo>
                    <a:pt x="890" y="3317"/>
                    <a:pt x="805" y="4207"/>
                    <a:pt x="720" y="5162"/>
                  </a:cubicBezTo>
                  <a:cubicBezTo>
                    <a:pt x="681" y="5646"/>
                    <a:pt x="628" y="6137"/>
                    <a:pt x="589" y="6641"/>
                  </a:cubicBezTo>
                  <a:cubicBezTo>
                    <a:pt x="550" y="7144"/>
                    <a:pt x="511" y="7655"/>
                    <a:pt x="465" y="8165"/>
                  </a:cubicBezTo>
                  <a:cubicBezTo>
                    <a:pt x="432" y="8675"/>
                    <a:pt x="393" y="9186"/>
                    <a:pt x="354" y="9689"/>
                  </a:cubicBezTo>
                  <a:cubicBezTo>
                    <a:pt x="321" y="10193"/>
                    <a:pt x="288" y="10690"/>
                    <a:pt x="256" y="11168"/>
                  </a:cubicBezTo>
                  <a:cubicBezTo>
                    <a:pt x="229" y="11646"/>
                    <a:pt x="197" y="12110"/>
                    <a:pt x="171" y="12548"/>
                  </a:cubicBezTo>
                  <a:cubicBezTo>
                    <a:pt x="144" y="12987"/>
                    <a:pt x="125" y="13405"/>
                    <a:pt x="105" y="13791"/>
                  </a:cubicBezTo>
                  <a:cubicBezTo>
                    <a:pt x="66" y="14557"/>
                    <a:pt x="40" y="15198"/>
                    <a:pt x="20" y="15649"/>
                  </a:cubicBezTo>
                  <a:cubicBezTo>
                    <a:pt x="14" y="15872"/>
                    <a:pt x="7" y="16049"/>
                    <a:pt x="7" y="16166"/>
                  </a:cubicBezTo>
                  <a:cubicBezTo>
                    <a:pt x="0" y="16284"/>
                    <a:pt x="0" y="16350"/>
                    <a:pt x="0" y="16350"/>
                  </a:cubicBezTo>
                  <a:cubicBezTo>
                    <a:pt x="0" y="16350"/>
                    <a:pt x="7" y="16291"/>
                    <a:pt x="20" y="16166"/>
                  </a:cubicBezTo>
                  <a:cubicBezTo>
                    <a:pt x="40" y="16049"/>
                    <a:pt x="59" y="15872"/>
                    <a:pt x="85" y="15649"/>
                  </a:cubicBezTo>
                  <a:cubicBezTo>
                    <a:pt x="131" y="15205"/>
                    <a:pt x="210" y="14570"/>
                    <a:pt x="288" y="13805"/>
                  </a:cubicBezTo>
                  <a:cubicBezTo>
                    <a:pt x="328" y="13419"/>
                    <a:pt x="373" y="13006"/>
                    <a:pt x="413" y="12568"/>
                  </a:cubicBezTo>
                  <a:cubicBezTo>
                    <a:pt x="452" y="12130"/>
                    <a:pt x="498" y="11665"/>
                    <a:pt x="543" y="11188"/>
                  </a:cubicBezTo>
                  <a:cubicBezTo>
                    <a:pt x="583" y="10710"/>
                    <a:pt x="628" y="10219"/>
                    <a:pt x="668" y="9716"/>
                  </a:cubicBezTo>
                  <a:cubicBezTo>
                    <a:pt x="714" y="9212"/>
                    <a:pt x="753" y="8702"/>
                    <a:pt x="792" y="8191"/>
                  </a:cubicBezTo>
                  <a:cubicBezTo>
                    <a:pt x="831" y="7681"/>
                    <a:pt x="871" y="7171"/>
                    <a:pt x="903" y="6667"/>
                  </a:cubicBezTo>
                  <a:cubicBezTo>
                    <a:pt x="943" y="6163"/>
                    <a:pt x="975" y="5666"/>
                    <a:pt x="1008" y="5188"/>
                  </a:cubicBezTo>
                  <a:cubicBezTo>
                    <a:pt x="1067" y="4227"/>
                    <a:pt x="1119" y="3330"/>
                    <a:pt x="1158" y="2565"/>
                  </a:cubicBezTo>
                  <a:cubicBezTo>
                    <a:pt x="1198" y="1799"/>
                    <a:pt x="1217" y="1158"/>
                    <a:pt x="1237" y="707"/>
                  </a:cubicBezTo>
                  <a:cubicBezTo>
                    <a:pt x="1250" y="484"/>
                    <a:pt x="1250" y="308"/>
                    <a:pt x="1257" y="190"/>
                  </a:cubicBezTo>
                  <a:cubicBezTo>
                    <a:pt x="1263" y="66"/>
                    <a:pt x="1263" y="0"/>
                    <a:pt x="1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7"/>
            <p:cNvSpPr/>
            <p:nvPr/>
          </p:nvSpPr>
          <p:spPr>
            <a:xfrm>
              <a:off x="8449723" y="2225559"/>
              <a:ext cx="104239" cy="148014"/>
            </a:xfrm>
            <a:custGeom>
              <a:avLst/>
              <a:gdLst/>
              <a:ahLst/>
              <a:cxnLst/>
              <a:rect l="l" t="t" r="r" b="b"/>
              <a:pathLst>
                <a:path w="1093" h="1552" extrusionOk="0">
                  <a:moveTo>
                    <a:pt x="1093" y="1"/>
                  </a:moveTo>
                  <a:lnTo>
                    <a:pt x="439" y="14"/>
                  </a:lnTo>
                  <a:lnTo>
                    <a:pt x="0" y="1551"/>
                  </a:lnTo>
                  <a:lnTo>
                    <a:pt x="897" y="1551"/>
                  </a:lnTo>
                  <a:lnTo>
                    <a:pt x="109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7"/>
            <p:cNvSpPr/>
            <p:nvPr/>
          </p:nvSpPr>
          <p:spPr>
            <a:xfrm>
              <a:off x="8812893" y="2238720"/>
              <a:ext cx="72386" cy="134853"/>
            </a:xfrm>
            <a:custGeom>
              <a:avLst/>
              <a:gdLst/>
              <a:ahLst/>
              <a:cxnLst/>
              <a:rect l="l" t="t" r="r" b="b"/>
              <a:pathLst>
                <a:path w="759" h="1414" extrusionOk="0">
                  <a:moveTo>
                    <a:pt x="759" y="0"/>
                  </a:moveTo>
                  <a:lnTo>
                    <a:pt x="151" y="111"/>
                  </a:lnTo>
                  <a:lnTo>
                    <a:pt x="0" y="1413"/>
                  </a:lnTo>
                  <a:lnTo>
                    <a:pt x="419" y="1413"/>
                  </a:lnTo>
                  <a:lnTo>
                    <a:pt x="75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7"/>
            <p:cNvSpPr/>
            <p:nvPr/>
          </p:nvSpPr>
          <p:spPr>
            <a:xfrm>
              <a:off x="8100954" y="2226799"/>
              <a:ext cx="390636" cy="146774"/>
            </a:xfrm>
            <a:custGeom>
              <a:avLst/>
              <a:gdLst/>
              <a:ahLst/>
              <a:cxnLst/>
              <a:rect l="l" t="t" r="r" b="b"/>
              <a:pathLst>
                <a:path w="4096" h="1539" extrusionOk="0">
                  <a:moveTo>
                    <a:pt x="4096" y="1"/>
                  </a:moveTo>
                  <a:lnTo>
                    <a:pt x="1309" y="86"/>
                  </a:lnTo>
                  <a:lnTo>
                    <a:pt x="0" y="1538"/>
                  </a:lnTo>
                  <a:lnTo>
                    <a:pt x="3657" y="1538"/>
                  </a:lnTo>
                  <a:lnTo>
                    <a:pt x="4096" y="1"/>
                  </a:lnTo>
                  <a:close/>
                </a:path>
              </a:pathLst>
            </a:custGeom>
            <a:solidFill>
              <a:srgbClr val="F2A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7"/>
            <p:cNvSpPr/>
            <p:nvPr/>
          </p:nvSpPr>
          <p:spPr>
            <a:xfrm>
              <a:off x="8100954" y="2226799"/>
              <a:ext cx="390636" cy="146774"/>
            </a:xfrm>
            <a:custGeom>
              <a:avLst/>
              <a:gdLst/>
              <a:ahLst/>
              <a:cxnLst/>
              <a:rect l="l" t="t" r="r" b="b"/>
              <a:pathLst>
                <a:path w="4096" h="1539" fill="none" extrusionOk="0">
                  <a:moveTo>
                    <a:pt x="0" y="1538"/>
                  </a:moveTo>
                  <a:lnTo>
                    <a:pt x="1309" y="86"/>
                  </a:lnTo>
                  <a:lnTo>
                    <a:pt x="4096" y="1"/>
                  </a:lnTo>
                  <a:lnTo>
                    <a:pt x="3657" y="1538"/>
                  </a:lnTo>
                </a:path>
              </a:pathLst>
            </a:custGeom>
            <a:solidFill>
              <a:schemeClr val="accent1"/>
            </a:solid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7"/>
            <p:cNvSpPr/>
            <p:nvPr/>
          </p:nvSpPr>
          <p:spPr>
            <a:xfrm>
              <a:off x="8852758" y="2238720"/>
              <a:ext cx="32521" cy="134853"/>
            </a:xfrm>
            <a:custGeom>
              <a:avLst/>
              <a:gdLst/>
              <a:ahLst/>
              <a:cxnLst/>
              <a:rect l="l" t="t" r="r" b="b"/>
              <a:pathLst>
                <a:path w="341" h="1414" extrusionOk="0">
                  <a:moveTo>
                    <a:pt x="1" y="1413"/>
                  </a:moveTo>
                  <a:lnTo>
                    <a:pt x="341" y="0"/>
                  </a:lnTo>
                </a:path>
              </a:pathLst>
            </a:custGeom>
            <a:solidFill>
              <a:srgbClr val="F2A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7"/>
            <p:cNvSpPr/>
            <p:nvPr/>
          </p:nvSpPr>
          <p:spPr>
            <a:xfrm>
              <a:off x="8852758" y="2238720"/>
              <a:ext cx="32521" cy="134853"/>
            </a:xfrm>
            <a:custGeom>
              <a:avLst/>
              <a:gdLst/>
              <a:ahLst/>
              <a:cxnLst/>
              <a:rect l="l" t="t" r="r" b="b"/>
              <a:pathLst>
                <a:path w="341" h="1414" fill="none" extrusionOk="0">
                  <a:moveTo>
                    <a:pt x="1" y="1413"/>
                  </a:moveTo>
                  <a:lnTo>
                    <a:pt x="341" y="0"/>
                  </a:lnTo>
                </a:path>
              </a:pathLst>
            </a:custGeom>
            <a:solidFill>
              <a:schemeClr val="accent1"/>
            </a:solid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7"/>
            <p:cNvSpPr/>
            <p:nvPr/>
          </p:nvSpPr>
          <p:spPr>
            <a:xfrm>
              <a:off x="8491495" y="2225559"/>
              <a:ext cx="62467" cy="148014"/>
            </a:xfrm>
            <a:custGeom>
              <a:avLst/>
              <a:gdLst/>
              <a:ahLst/>
              <a:cxnLst/>
              <a:rect l="l" t="t" r="r" b="b"/>
              <a:pathLst>
                <a:path w="655" h="1552" fill="none" extrusionOk="0">
                  <a:moveTo>
                    <a:pt x="1" y="14"/>
                  </a:moveTo>
                  <a:lnTo>
                    <a:pt x="655" y="1"/>
                  </a:lnTo>
                  <a:lnTo>
                    <a:pt x="459" y="1551"/>
                  </a:lnTo>
                </a:path>
              </a:pathLst>
            </a:custGeom>
            <a:solidFill>
              <a:schemeClr val="accent1"/>
            </a:solid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7"/>
            <p:cNvSpPr/>
            <p:nvPr/>
          </p:nvSpPr>
          <p:spPr>
            <a:xfrm>
              <a:off x="8553867" y="2225559"/>
              <a:ext cx="273426" cy="23842"/>
            </a:xfrm>
            <a:custGeom>
              <a:avLst/>
              <a:gdLst/>
              <a:ahLst/>
              <a:cxnLst/>
              <a:rect l="l" t="t" r="r" b="b"/>
              <a:pathLst>
                <a:path w="2867" h="250" fill="none" extrusionOk="0">
                  <a:moveTo>
                    <a:pt x="2867" y="249"/>
                  </a:moveTo>
                  <a:lnTo>
                    <a:pt x="1" y="1"/>
                  </a:lnTo>
                </a:path>
              </a:pathLst>
            </a:custGeom>
            <a:no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7"/>
            <p:cNvSpPr/>
            <p:nvPr/>
          </p:nvSpPr>
          <p:spPr>
            <a:xfrm>
              <a:off x="8225698" y="2201240"/>
              <a:ext cx="777552" cy="33761"/>
            </a:xfrm>
            <a:custGeom>
              <a:avLst/>
              <a:gdLst/>
              <a:ahLst/>
              <a:cxnLst/>
              <a:rect l="l" t="t" r="r" b="b"/>
              <a:pathLst>
                <a:path w="8153" h="354" fill="none" extrusionOk="0">
                  <a:moveTo>
                    <a:pt x="1" y="354"/>
                  </a:moveTo>
                  <a:lnTo>
                    <a:pt x="2349" y="1"/>
                  </a:lnTo>
                  <a:lnTo>
                    <a:pt x="8152" y="177"/>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7"/>
            <p:cNvSpPr/>
            <p:nvPr/>
          </p:nvSpPr>
          <p:spPr>
            <a:xfrm>
              <a:off x="8717999" y="642032"/>
              <a:ext cx="366316" cy="1141293"/>
            </a:xfrm>
            <a:custGeom>
              <a:avLst/>
              <a:gdLst/>
              <a:ahLst/>
              <a:cxnLst/>
              <a:rect l="l" t="t" r="r" b="b"/>
              <a:pathLst>
                <a:path w="3841" h="11967" fill="none" extrusionOk="0">
                  <a:moveTo>
                    <a:pt x="1" y="0"/>
                  </a:moveTo>
                  <a:lnTo>
                    <a:pt x="616" y="8499"/>
                  </a:lnTo>
                  <a:lnTo>
                    <a:pt x="2990" y="8499"/>
                  </a:lnTo>
                  <a:lnTo>
                    <a:pt x="3841" y="11966"/>
                  </a:lnTo>
                </a:path>
              </a:pathLst>
            </a:custGeom>
            <a:noFill/>
            <a:ln w="1300" cap="flat" cmpd="sng">
              <a:solidFill>
                <a:srgbClr val="DC8779"/>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7"/>
            <p:cNvSpPr/>
            <p:nvPr/>
          </p:nvSpPr>
          <p:spPr>
            <a:xfrm>
              <a:off x="8522681" y="1410716"/>
              <a:ext cx="207907" cy="799391"/>
            </a:xfrm>
            <a:custGeom>
              <a:avLst/>
              <a:gdLst/>
              <a:ahLst/>
              <a:cxnLst/>
              <a:rect l="l" t="t" r="r" b="b"/>
              <a:pathLst>
                <a:path w="2180" h="8382" fill="none" extrusionOk="0">
                  <a:moveTo>
                    <a:pt x="2179" y="8381"/>
                  </a:moveTo>
                  <a:lnTo>
                    <a:pt x="1" y="0"/>
                  </a:lnTo>
                </a:path>
              </a:pathLst>
            </a:custGeom>
            <a:solidFill>
              <a:schemeClr val="accent1"/>
            </a:solid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7"/>
            <p:cNvSpPr/>
            <p:nvPr/>
          </p:nvSpPr>
          <p:spPr>
            <a:xfrm>
              <a:off x="8518962" y="1524874"/>
              <a:ext cx="79348" cy="681419"/>
            </a:xfrm>
            <a:custGeom>
              <a:avLst/>
              <a:gdLst/>
              <a:ahLst/>
              <a:cxnLst/>
              <a:rect l="l" t="t" r="r" b="b"/>
              <a:pathLst>
                <a:path w="832" h="7145" fill="none" extrusionOk="0">
                  <a:moveTo>
                    <a:pt x="831" y="7145"/>
                  </a:moveTo>
                  <a:lnTo>
                    <a:pt x="1" y="1"/>
                  </a:lnTo>
                </a:path>
              </a:pathLst>
            </a:custGeom>
            <a:solidFill>
              <a:schemeClr val="accent1"/>
            </a:solid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8" name="Google Shape;1338;p27"/>
          <p:cNvGrpSpPr/>
          <p:nvPr/>
        </p:nvGrpSpPr>
        <p:grpSpPr>
          <a:xfrm flipH="1">
            <a:off x="3701700" y="4353199"/>
            <a:ext cx="4212594" cy="1074178"/>
            <a:chOff x="970942" y="4333299"/>
            <a:chExt cx="4212594" cy="1074178"/>
          </a:xfrm>
        </p:grpSpPr>
        <p:sp>
          <p:nvSpPr>
            <p:cNvPr id="1339" name="Google Shape;1339;p27"/>
            <p:cNvSpPr/>
            <p:nvPr/>
          </p:nvSpPr>
          <p:spPr>
            <a:xfrm>
              <a:off x="970942" y="4333299"/>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7"/>
            <p:cNvSpPr/>
            <p:nvPr/>
          </p:nvSpPr>
          <p:spPr>
            <a:xfrm rot="900010">
              <a:off x="3172556" y="4785066"/>
              <a:ext cx="1452239" cy="442006"/>
            </a:xfrm>
            <a:custGeom>
              <a:avLst/>
              <a:gdLst/>
              <a:ahLst/>
              <a:cxnLst/>
              <a:rect l="l" t="t" r="r" b="b"/>
              <a:pathLst>
                <a:path w="15199" h="4626" extrusionOk="0">
                  <a:moveTo>
                    <a:pt x="15192" y="7"/>
                  </a:moveTo>
                  <a:cubicBezTo>
                    <a:pt x="15192" y="7"/>
                    <a:pt x="15192" y="7"/>
                    <a:pt x="15192" y="7"/>
                  </a:cubicBezTo>
                  <a:cubicBezTo>
                    <a:pt x="15192" y="7"/>
                    <a:pt x="15192" y="7"/>
                    <a:pt x="15192" y="7"/>
                  </a:cubicBezTo>
                  <a:lnTo>
                    <a:pt x="15192" y="7"/>
                  </a:lnTo>
                  <a:cubicBezTo>
                    <a:pt x="15192" y="7"/>
                    <a:pt x="15192" y="7"/>
                    <a:pt x="15192" y="7"/>
                  </a:cubicBezTo>
                  <a:close/>
                  <a:moveTo>
                    <a:pt x="15169" y="30"/>
                  </a:moveTo>
                  <a:cubicBezTo>
                    <a:pt x="15152" y="46"/>
                    <a:pt x="15136" y="62"/>
                    <a:pt x="15134" y="62"/>
                  </a:cubicBezTo>
                  <a:cubicBezTo>
                    <a:pt x="15133" y="62"/>
                    <a:pt x="15135" y="59"/>
                    <a:pt x="15140" y="53"/>
                  </a:cubicBezTo>
                  <a:cubicBezTo>
                    <a:pt x="15140" y="53"/>
                    <a:pt x="15140" y="54"/>
                    <a:pt x="15140" y="54"/>
                  </a:cubicBezTo>
                  <a:cubicBezTo>
                    <a:pt x="15144" y="54"/>
                    <a:pt x="15158" y="40"/>
                    <a:pt x="15169" y="30"/>
                  </a:cubicBezTo>
                  <a:close/>
                  <a:moveTo>
                    <a:pt x="12928" y="1662"/>
                  </a:moveTo>
                  <a:lnTo>
                    <a:pt x="12928" y="1662"/>
                  </a:lnTo>
                  <a:cubicBezTo>
                    <a:pt x="12927" y="1665"/>
                    <a:pt x="12925" y="1667"/>
                    <a:pt x="12923" y="1669"/>
                  </a:cubicBezTo>
                  <a:lnTo>
                    <a:pt x="12923" y="1669"/>
                  </a:lnTo>
                  <a:cubicBezTo>
                    <a:pt x="12925" y="1668"/>
                    <a:pt x="12927" y="1665"/>
                    <a:pt x="12928" y="1662"/>
                  </a:cubicBezTo>
                  <a:close/>
                  <a:moveTo>
                    <a:pt x="11270" y="2284"/>
                  </a:moveTo>
                  <a:lnTo>
                    <a:pt x="11270" y="2284"/>
                  </a:lnTo>
                  <a:cubicBezTo>
                    <a:pt x="11269" y="2288"/>
                    <a:pt x="11268" y="2293"/>
                    <a:pt x="11267" y="2297"/>
                  </a:cubicBezTo>
                  <a:cubicBezTo>
                    <a:pt x="11268" y="2293"/>
                    <a:pt x="11269" y="2288"/>
                    <a:pt x="11270" y="2284"/>
                  </a:cubicBezTo>
                  <a:close/>
                  <a:moveTo>
                    <a:pt x="8301" y="2351"/>
                  </a:moveTo>
                  <a:cubicBezTo>
                    <a:pt x="8317" y="2351"/>
                    <a:pt x="8335" y="2360"/>
                    <a:pt x="8355" y="2375"/>
                  </a:cubicBezTo>
                  <a:cubicBezTo>
                    <a:pt x="8360" y="2365"/>
                    <a:pt x="8363" y="2360"/>
                    <a:pt x="8364" y="2360"/>
                  </a:cubicBezTo>
                  <a:lnTo>
                    <a:pt x="8364" y="2360"/>
                  </a:lnTo>
                  <a:cubicBezTo>
                    <a:pt x="8368" y="2360"/>
                    <a:pt x="8313" y="2498"/>
                    <a:pt x="8265" y="2498"/>
                  </a:cubicBezTo>
                  <a:cubicBezTo>
                    <a:pt x="8253" y="2498"/>
                    <a:pt x="8241" y="2489"/>
                    <a:pt x="8231" y="2467"/>
                  </a:cubicBezTo>
                  <a:cubicBezTo>
                    <a:pt x="8244" y="2385"/>
                    <a:pt x="8268" y="2351"/>
                    <a:pt x="8301" y="2351"/>
                  </a:cubicBezTo>
                  <a:close/>
                  <a:moveTo>
                    <a:pt x="15198" y="1"/>
                  </a:moveTo>
                  <a:cubicBezTo>
                    <a:pt x="15197" y="2"/>
                    <a:pt x="15195" y="5"/>
                    <a:pt x="15192" y="7"/>
                  </a:cubicBezTo>
                  <a:lnTo>
                    <a:pt x="15192" y="7"/>
                  </a:lnTo>
                  <a:cubicBezTo>
                    <a:pt x="15192" y="7"/>
                    <a:pt x="15192" y="7"/>
                    <a:pt x="15192" y="7"/>
                  </a:cubicBezTo>
                  <a:lnTo>
                    <a:pt x="15192" y="7"/>
                  </a:lnTo>
                  <a:cubicBezTo>
                    <a:pt x="15192" y="7"/>
                    <a:pt x="15191" y="7"/>
                    <a:pt x="15190" y="9"/>
                  </a:cubicBezTo>
                  <a:lnTo>
                    <a:pt x="15190" y="9"/>
                  </a:lnTo>
                  <a:cubicBezTo>
                    <a:pt x="15190" y="8"/>
                    <a:pt x="15191" y="8"/>
                    <a:pt x="15192" y="7"/>
                  </a:cubicBezTo>
                  <a:lnTo>
                    <a:pt x="15192" y="7"/>
                  </a:lnTo>
                  <a:cubicBezTo>
                    <a:pt x="15188" y="11"/>
                    <a:pt x="15183" y="16"/>
                    <a:pt x="15178" y="21"/>
                  </a:cubicBezTo>
                  <a:lnTo>
                    <a:pt x="15178" y="21"/>
                  </a:lnTo>
                  <a:cubicBezTo>
                    <a:pt x="15159" y="36"/>
                    <a:pt x="15152" y="42"/>
                    <a:pt x="15151" y="42"/>
                  </a:cubicBezTo>
                  <a:cubicBezTo>
                    <a:pt x="15150" y="42"/>
                    <a:pt x="15180" y="16"/>
                    <a:pt x="15190" y="9"/>
                  </a:cubicBezTo>
                  <a:lnTo>
                    <a:pt x="15190" y="9"/>
                  </a:lnTo>
                  <a:cubicBezTo>
                    <a:pt x="15105" y="69"/>
                    <a:pt x="15071" y="90"/>
                    <a:pt x="15019" y="141"/>
                  </a:cubicBezTo>
                  <a:lnTo>
                    <a:pt x="15019" y="141"/>
                  </a:lnTo>
                  <a:cubicBezTo>
                    <a:pt x="15020" y="139"/>
                    <a:pt x="15020" y="139"/>
                    <a:pt x="15019" y="139"/>
                  </a:cubicBezTo>
                  <a:cubicBezTo>
                    <a:pt x="15010" y="139"/>
                    <a:pt x="14946" y="179"/>
                    <a:pt x="14957" y="184"/>
                  </a:cubicBezTo>
                  <a:cubicBezTo>
                    <a:pt x="14965" y="175"/>
                    <a:pt x="14986" y="167"/>
                    <a:pt x="14992" y="167"/>
                  </a:cubicBezTo>
                  <a:cubicBezTo>
                    <a:pt x="14996" y="167"/>
                    <a:pt x="14995" y="170"/>
                    <a:pt x="14983" y="177"/>
                  </a:cubicBezTo>
                  <a:cubicBezTo>
                    <a:pt x="14972" y="177"/>
                    <a:pt x="14934" y="213"/>
                    <a:pt x="14921" y="213"/>
                  </a:cubicBezTo>
                  <a:cubicBezTo>
                    <a:pt x="14917" y="213"/>
                    <a:pt x="14916" y="210"/>
                    <a:pt x="14917" y="203"/>
                  </a:cubicBezTo>
                  <a:lnTo>
                    <a:pt x="14917" y="203"/>
                  </a:lnTo>
                  <a:cubicBezTo>
                    <a:pt x="14852" y="249"/>
                    <a:pt x="14767" y="308"/>
                    <a:pt x="14675" y="367"/>
                  </a:cubicBezTo>
                  <a:cubicBezTo>
                    <a:pt x="14590" y="426"/>
                    <a:pt x="14505" y="491"/>
                    <a:pt x="14427" y="550"/>
                  </a:cubicBezTo>
                  <a:cubicBezTo>
                    <a:pt x="14315" y="629"/>
                    <a:pt x="14021" y="707"/>
                    <a:pt x="14034" y="799"/>
                  </a:cubicBezTo>
                  <a:cubicBezTo>
                    <a:pt x="14034" y="798"/>
                    <a:pt x="14036" y="797"/>
                    <a:pt x="14040" y="797"/>
                  </a:cubicBezTo>
                  <a:cubicBezTo>
                    <a:pt x="14056" y="797"/>
                    <a:pt x="14100" y="809"/>
                    <a:pt x="14073" y="825"/>
                  </a:cubicBezTo>
                  <a:cubicBezTo>
                    <a:pt x="14073" y="825"/>
                    <a:pt x="14072" y="826"/>
                    <a:pt x="14071" y="826"/>
                  </a:cubicBezTo>
                  <a:cubicBezTo>
                    <a:pt x="14059" y="826"/>
                    <a:pt x="14013" y="792"/>
                    <a:pt x="14001" y="792"/>
                  </a:cubicBezTo>
                  <a:cubicBezTo>
                    <a:pt x="13877" y="812"/>
                    <a:pt x="13746" y="884"/>
                    <a:pt x="13628" y="969"/>
                  </a:cubicBezTo>
                  <a:cubicBezTo>
                    <a:pt x="13515" y="1057"/>
                    <a:pt x="13402" y="1133"/>
                    <a:pt x="13295" y="1133"/>
                  </a:cubicBezTo>
                  <a:cubicBezTo>
                    <a:pt x="13290" y="1133"/>
                    <a:pt x="13286" y="1133"/>
                    <a:pt x="13282" y="1132"/>
                  </a:cubicBezTo>
                  <a:lnTo>
                    <a:pt x="13282" y="1132"/>
                  </a:lnTo>
                  <a:cubicBezTo>
                    <a:pt x="13295" y="1165"/>
                    <a:pt x="13327" y="1204"/>
                    <a:pt x="13308" y="1217"/>
                  </a:cubicBezTo>
                  <a:cubicBezTo>
                    <a:pt x="13287" y="1200"/>
                    <a:pt x="13261" y="1192"/>
                    <a:pt x="13235" y="1192"/>
                  </a:cubicBezTo>
                  <a:cubicBezTo>
                    <a:pt x="13154" y="1192"/>
                    <a:pt x="13069" y="1263"/>
                    <a:pt x="13118" y="1322"/>
                  </a:cubicBezTo>
                  <a:cubicBezTo>
                    <a:pt x="13109" y="1315"/>
                    <a:pt x="13101" y="1313"/>
                    <a:pt x="13093" y="1313"/>
                  </a:cubicBezTo>
                  <a:cubicBezTo>
                    <a:pt x="13064" y="1313"/>
                    <a:pt x="13050" y="1357"/>
                    <a:pt x="13020" y="1357"/>
                  </a:cubicBezTo>
                  <a:cubicBezTo>
                    <a:pt x="13007" y="1357"/>
                    <a:pt x="12990" y="1348"/>
                    <a:pt x="12968" y="1322"/>
                  </a:cubicBezTo>
                  <a:cubicBezTo>
                    <a:pt x="12974" y="1316"/>
                    <a:pt x="12980" y="1314"/>
                    <a:pt x="12987" y="1314"/>
                  </a:cubicBezTo>
                  <a:cubicBezTo>
                    <a:pt x="12998" y="1314"/>
                    <a:pt x="13010" y="1320"/>
                    <a:pt x="13016" y="1320"/>
                  </a:cubicBezTo>
                  <a:cubicBezTo>
                    <a:pt x="13023" y="1320"/>
                    <a:pt x="13025" y="1315"/>
                    <a:pt x="13020" y="1296"/>
                  </a:cubicBezTo>
                  <a:cubicBezTo>
                    <a:pt x="12996" y="1294"/>
                    <a:pt x="12978" y="1293"/>
                    <a:pt x="12963" y="1293"/>
                  </a:cubicBezTo>
                  <a:cubicBezTo>
                    <a:pt x="12885" y="1293"/>
                    <a:pt x="12915" y="1323"/>
                    <a:pt x="12811" y="1401"/>
                  </a:cubicBezTo>
                  <a:cubicBezTo>
                    <a:pt x="12791" y="1361"/>
                    <a:pt x="12811" y="1335"/>
                    <a:pt x="12778" y="1335"/>
                  </a:cubicBezTo>
                  <a:cubicBezTo>
                    <a:pt x="12773" y="1393"/>
                    <a:pt x="12700" y="1460"/>
                    <a:pt x="12655" y="1460"/>
                  </a:cubicBezTo>
                  <a:cubicBezTo>
                    <a:pt x="12634" y="1460"/>
                    <a:pt x="12619" y="1445"/>
                    <a:pt x="12621" y="1407"/>
                  </a:cubicBezTo>
                  <a:lnTo>
                    <a:pt x="12621" y="1407"/>
                  </a:lnTo>
                  <a:cubicBezTo>
                    <a:pt x="12569" y="1492"/>
                    <a:pt x="12497" y="1433"/>
                    <a:pt x="12490" y="1544"/>
                  </a:cubicBezTo>
                  <a:cubicBezTo>
                    <a:pt x="12440" y="1473"/>
                    <a:pt x="12400" y="1447"/>
                    <a:pt x="12364" y="1447"/>
                  </a:cubicBezTo>
                  <a:cubicBezTo>
                    <a:pt x="12334" y="1447"/>
                    <a:pt x="12308" y="1465"/>
                    <a:pt x="12281" y="1492"/>
                  </a:cubicBezTo>
                  <a:cubicBezTo>
                    <a:pt x="12222" y="1551"/>
                    <a:pt x="12163" y="1656"/>
                    <a:pt x="12065" y="1682"/>
                  </a:cubicBezTo>
                  <a:cubicBezTo>
                    <a:pt x="12021" y="1696"/>
                    <a:pt x="11972" y="1701"/>
                    <a:pt x="11920" y="1701"/>
                  </a:cubicBezTo>
                  <a:cubicBezTo>
                    <a:pt x="11825" y="1701"/>
                    <a:pt x="11722" y="1684"/>
                    <a:pt x="11633" y="1675"/>
                  </a:cubicBezTo>
                  <a:cubicBezTo>
                    <a:pt x="11594" y="1670"/>
                    <a:pt x="11558" y="1666"/>
                    <a:pt x="11527" y="1666"/>
                  </a:cubicBezTo>
                  <a:cubicBezTo>
                    <a:pt x="11441" y="1666"/>
                    <a:pt x="11386" y="1695"/>
                    <a:pt x="11391" y="1800"/>
                  </a:cubicBezTo>
                  <a:cubicBezTo>
                    <a:pt x="11376" y="1770"/>
                    <a:pt x="11361" y="1759"/>
                    <a:pt x="11346" y="1759"/>
                  </a:cubicBezTo>
                  <a:cubicBezTo>
                    <a:pt x="11299" y="1759"/>
                    <a:pt x="11254" y="1873"/>
                    <a:pt x="11225" y="1873"/>
                  </a:cubicBezTo>
                  <a:cubicBezTo>
                    <a:pt x="11210" y="1873"/>
                    <a:pt x="11200" y="1846"/>
                    <a:pt x="11195" y="1767"/>
                  </a:cubicBezTo>
                  <a:cubicBezTo>
                    <a:pt x="11038" y="1872"/>
                    <a:pt x="10868" y="1898"/>
                    <a:pt x="10711" y="1917"/>
                  </a:cubicBezTo>
                  <a:cubicBezTo>
                    <a:pt x="10560" y="1937"/>
                    <a:pt x="10416" y="1944"/>
                    <a:pt x="10311" y="2042"/>
                  </a:cubicBezTo>
                  <a:cubicBezTo>
                    <a:pt x="10230" y="1939"/>
                    <a:pt x="10135" y="1900"/>
                    <a:pt x="10034" y="1900"/>
                  </a:cubicBezTo>
                  <a:cubicBezTo>
                    <a:pt x="9948" y="1900"/>
                    <a:pt x="9858" y="1928"/>
                    <a:pt x="9768" y="1970"/>
                  </a:cubicBezTo>
                  <a:cubicBezTo>
                    <a:pt x="9586" y="2049"/>
                    <a:pt x="9403" y="2168"/>
                    <a:pt x="9257" y="2168"/>
                  </a:cubicBezTo>
                  <a:cubicBezTo>
                    <a:pt x="9246" y="2168"/>
                    <a:pt x="9236" y="2167"/>
                    <a:pt x="9225" y="2166"/>
                  </a:cubicBezTo>
                  <a:cubicBezTo>
                    <a:pt x="9053" y="2141"/>
                    <a:pt x="8891" y="2048"/>
                    <a:pt x="8755" y="2048"/>
                  </a:cubicBezTo>
                  <a:cubicBezTo>
                    <a:pt x="8715" y="2048"/>
                    <a:pt x="8678" y="2056"/>
                    <a:pt x="8643" y="2074"/>
                  </a:cubicBezTo>
                  <a:cubicBezTo>
                    <a:pt x="8656" y="2153"/>
                    <a:pt x="8669" y="2199"/>
                    <a:pt x="8689" y="2238"/>
                  </a:cubicBezTo>
                  <a:cubicBezTo>
                    <a:pt x="8663" y="2245"/>
                    <a:pt x="8650" y="2277"/>
                    <a:pt x="8643" y="2310"/>
                  </a:cubicBezTo>
                  <a:cubicBezTo>
                    <a:pt x="8624" y="2166"/>
                    <a:pt x="8650" y="2127"/>
                    <a:pt x="8584" y="2088"/>
                  </a:cubicBezTo>
                  <a:cubicBezTo>
                    <a:pt x="8556" y="2104"/>
                    <a:pt x="8520" y="2109"/>
                    <a:pt x="8479" y="2109"/>
                  </a:cubicBezTo>
                  <a:cubicBezTo>
                    <a:pt x="8405" y="2109"/>
                    <a:pt x="8317" y="2092"/>
                    <a:pt x="8238" y="2088"/>
                  </a:cubicBezTo>
                  <a:cubicBezTo>
                    <a:pt x="8225" y="2087"/>
                    <a:pt x="8213" y="2086"/>
                    <a:pt x="8201" y="2086"/>
                  </a:cubicBezTo>
                  <a:cubicBezTo>
                    <a:pt x="8091" y="2086"/>
                    <a:pt x="7995" y="2119"/>
                    <a:pt x="7989" y="2284"/>
                  </a:cubicBezTo>
                  <a:cubicBezTo>
                    <a:pt x="7965" y="2260"/>
                    <a:pt x="7939" y="2200"/>
                    <a:pt x="7924" y="2200"/>
                  </a:cubicBezTo>
                  <a:cubicBezTo>
                    <a:pt x="7913" y="2200"/>
                    <a:pt x="7908" y="2226"/>
                    <a:pt x="7910" y="2303"/>
                  </a:cubicBezTo>
                  <a:cubicBezTo>
                    <a:pt x="7930" y="2310"/>
                    <a:pt x="7950" y="2297"/>
                    <a:pt x="7956" y="2349"/>
                  </a:cubicBezTo>
                  <a:cubicBezTo>
                    <a:pt x="7891" y="2336"/>
                    <a:pt x="7852" y="2290"/>
                    <a:pt x="7897" y="2186"/>
                  </a:cubicBezTo>
                  <a:lnTo>
                    <a:pt x="7897" y="2186"/>
                  </a:lnTo>
                  <a:cubicBezTo>
                    <a:pt x="7819" y="2316"/>
                    <a:pt x="7760" y="2218"/>
                    <a:pt x="7727" y="2402"/>
                  </a:cubicBezTo>
                  <a:cubicBezTo>
                    <a:pt x="7699" y="2345"/>
                    <a:pt x="7637" y="2310"/>
                    <a:pt x="7573" y="2310"/>
                  </a:cubicBezTo>
                  <a:cubicBezTo>
                    <a:pt x="7489" y="2310"/>
                    <a:pt x="7402" y="2372"/>
                    <a:pt x="7387" y="2532"/>
                  </a:cubicBezTo>
                  <a:cubicBezTo>
                    <a:pt x="7367" y="2429"/>
                    <a:pt x="7352" y="2399"/>
                    <a:pt x="7338" y="2399"/>
                  </a:cubicBezTo>
                  <a:cubicBezTo>
                    <a:pt x="7319" y="2399"/>
                    <a:pt x="7305" y="2463"/>
                    <a:pt x="7286" y="2463"/>
                  </a:cubicBezTo>
                  <a:cubicBezTo>
                    <a:pt x="7275" y="2463"/>
                    <a:pt x="7264" y="2445"/>
                    <a:pt x="7250" y="2388"/>
                  </a:cubicBezTo>
                  <a:cubicBezTo>
                    <a:pt x="7250" y="2514"/>
                    <a:pt x="7207" y="2552"/>
                    <a:pt x="7160" y="2552"/>
                  </a:cubicBezTo>
                  <a:cubicBezTo>
                    <a:pt x="7130" y="2552"/>
                    <a:pt x="7098" y="2537"/>
                    <a:pt x="7073" y="2519"/>
                  </a:cubicBezTo>
                  <a:lnTo>
                    <a:pt x="7073" y="2519"/>
                  </a:lnTo>
                  <a:cubicBezTo>
                    <a:pt x="7099" y="2559"/>
                    <a:pt x="7099" y="2644"/>
                    <a:pt x="7067" y="2663"/>
                  </a:cubicBezTo>
                  <a:cubicBezTo>
                    <a:pt x="7049" y="2541"/>
                    <a:pt x="6976" y="2413"/>
                    <a:pt x="6930" y="2413"/>
                  </a:cubicBezTo>
                  <a:cubicBezTo>
                    <a:pt x="6907" y="2413"/>
                    <a:pt x="6890" y="2445"/>
                    <a:pt x="6890" y="2526"/>
                  </a:cubicBezTo>
                  <a:cubicBezTo>
                    <a:pt x="6893" y="2527"/>
                    <a:pt x="6896" y="2528"/>
                    <a:pt x="6899" y="2528"/>
                  </a:cubicBezTo>
                  <a:cubicBezTo>
                    <a:pt x="6920" y="2528"/>
                    <a:pt x="6927" y="2487"/>
                    <a:pt x="6935" y="2487"/>
                  </a:cubicBezTo>
                  <a:cubicBezTo>
                    <a:pt x="6939" y="2487"/>
                    <a:pt x="6943" y="2495"/>
                    <a:pt x="6949" y="2519"/>
                  </a:cubicBezTo>
                  <a:cubicBezTo>
                    <a:pt x="6962" y="2729"/>
                    <a:pt x="6883" y="2519"/>
                    <a:pt x="6903" y="2761"/>
                  </a:cubicBezTo>
                  <a:lnTo>
                    <a:pt x="6857" y="2421"/>
                  </a:lnTo>
                  <a:cubicBezTo>
                    <a:pt x="6751" y="2479"/>
                    <a:pt x="6692" y="2612"/>
                    <a:pt x="6623" y="2612"/>
                  </a:cubicBezTo>
                  <a:cubicBezTo>
                    <a:pt x="6590" y="2612"/>
                    <a:pt x="6555" y="2582"/>
                    <a:pt x="6510" y="2500"/>
                  </a:cubicBezTo>
                  <a:cubicBezTo>
                    <a:pt x="6471" y="2601"/>
                    <a:pt x="6419" y="2631"/>
                    <a:pt x="6363" y="2631"/>
                  </a:cubicBezTo>
                  <a:cubicBezTo>
                    <a:pt x="6275" y="2631"/>
                    <a:pt x="6174" y="2554"/>
                    <a:pt x="6092" y="2554"/>
                  </a:cubicBezTo>
                  <a:cubicBezTo>
                    <a:pt x="6055" y="2554"/>
                    <a:pt x="6021" y="2570"/>
                    <a:pt x="5994" y="2617"/>
                  </a:cubicBezTo>
                  <a:cubicBezTo>
                    <a:pt x="5948" y="2689"/>
                    <a:pt x="6046" y="2768"/>
                    <a:pt x="5994" y="2788"/>
                  </a:cubicBezTo>
                  <a:cubicBezTo>
                    <a:pt x="5987" y="2788"/>
                    <a:pt x="5941" y="2637"/>
                    <a:pt x="5935" y="2631"/>
                  </a:cubicBezTo>
                  <a:cubicBezTo>
                    <a:pt x="5931" y="2629"/>
                    <a:pt x="5928" y="2628"/>
                    <a:pt x="5924" y="2628"/>
                  </a:cubicBezTo>
                  <a:cubicBezTo>
                    <a:pt x="5891" y="2628"/>
                    <a:pt x="5869" y="2709"/>
                    <a:pt x="5863" y="2709"/>
                  </a:cubicBezTo>
                  <a:cubicBezTo>
                    <a:pt x="5859" y="2707"/>
                    <a:pt x="5839" y="2703"/>
                    <a:pt x="5813" y="2703"/>
                  </a:cubicBezTo>
                  <a:cubicBezTo>
                    <a:pt x="5756" y="2703"/>
                    <a:pt x="5665" y="2722"/>
                    <a:pt x="5621" y="2820"/>
                  </a:cubicBezTo>
                  <a:cubicBezTo>
                    <a:pt x="5569" y="2749"/>
                    <a:pt x="5501" y="2720"/>
                    <a:pt x="5437" y="2720"/>
                  </a:cubicBezTo>
                  <a:cubicBezTo>
                    <a:pt x="5348" y="2720"/>
                    <a:pt x="5267" y="2777"/>
                    <a:pt x="5248" y="2853"/>
                  </a:cubicBezTo>
                  <a:cubicBezTo>
                    <a:pt x="5259" y="2793"/>
                    <a:pt x="5188" y="2736"/>
                    <a:pt x="5119" y="2736"/>
                  </a:cubicBezTo>
                  <a:cubicBezTo>
                    <a:pt x="5067" y="2736"/>
                    <a:pt x="5017" y="2769"/>
                    <a:pt x="5006" y="2860"/>
                  </a:cubicBezTo>
                  <a:cubicBezTo>
                    <a:pt x="4937" y="2779"/>
                    <a:pt x="4844" y="2753"/>
                    <a:pt x="4748" y="2753"/>
                  </a:cubicBezTo>
                  <a:cubicBezTo>
                    <a:pt x="4633" y="2753"/>
                    <a:pt x="4513" y="2789"/>
                    <a:pt x="4417" y="2814"/>
                  </a:cubicBezTo>
                  <a:cubicBezTo>
                    <a:pt x="4158" y="2872"/>
                    <a:pt x="3906" y="2975"/>
                    <a:pt x="3698" y="3028"/>
                  </a:cubicBezTo>
                  <a:lnTo>
                    <a:pt x="3698" y="3028"/>
                  </a:lnTo>
                  <a:cubicBezTo>
                    <a:pt x="3697" y="3028"/>
                    <a:pt x="3696" y="3028"/>
                    <a:pt x="3695" y="3028"/>
                  </a:cubicBezTo>
                  <a:cubicBezTo>
                    <a:pt x="3694" y="3028"/>
                    <a:pt x="3692" y="3028"/>
                    <a:pt x="3691" y="3030"/>
                  </a:cubicBezTo>
                  <a:cubicBezTo>
                    <a:pt x="3693" y="3029"/>
                    <a:pt x="3695" y="3028"/>
                    <a:pt x="3698" y="3028"/>
                  </a:cubicBezTo>
                  <a:lnTo>
                    <a:pt x="3698" y="3028"/>
                  </a:lnTo>
                  <a:cubicBezTo>
                    <a:pt x="3723" y="3034"/>
                    <a:pt x="3778" y="3143"/>
                    <a:pt x="3736" y="3160"/>
                  </a:cubicBezTo>
                  <a:cubicBezTo>
                    <a:pt x="3704" y="3160"/>
                    <a:pt x="3691" y="3017"/>
                    <a:pt x="3665" y="2997"/>
                  </a:cubicBezTo>
                  <a:cubicBezTo>
                    <a:pt x="3521" y="3088"/>
                    <a:pt x="3370" y="3147"/>
                    <a:pt x="3207" y="3187"/>
                  </a:cubicBezTo>
                  <a:cubicBezTo>
                    <a:pt x="3050" y="3239"/>
                    <a:pt x="2886" y="3278"/>
                    <a:pt x="2716" y="3317"/>
                  </a:cubicBezTo>
                  <a:cubicBezTo>
                    <a:pt x="2552" y="3370"/>
                    <a:pt x="2389" y="3422"/>
                    <a:pt x="2225" y="3501"/>
                  </a:cubicBezTo>
                  <a:cubicBezTo>
                    <a:pt x="2068" y="3579"/>
                    <a:pt x="1911" y="3664"/>
                    <a:pt x="1767" y="3775"/>
                  </a:cubicBezTo>
                  <a:cubicBezTo>
                    <a:pt x="1751" y="3773"/>
                    <a:pt x="1734" y="3772"/>
                    <a:pt x="1717" y="3772"/>
                  </a:cubicBezTo>
                  <a:cubicBezTo>
                    <a:pt x="1519" y="3772"/>
                    <a:pt x="1239" y="3928"/>
                    <a:pt x="1178" y="3952"/>
                  </a:cubicBezTo>
                  <a:cubicBezTo>
                    <a:pt x="982" y="4017"/>
                    <a:pt x="825" y="4207"/>
                    <a:pt x="642" y="4286"/>
                  </a:cubicBezTo>
                  <a:cubicBezTo>
                    <a:pt x="635" y="4286"/>
                    <a:pt x="642" y="4253"/>
                    <a:pt x="642" y="4253"/>
                  </a:cubicBezTo>
                  <a:lnTo>
                    <a:pt x="642" y="4253"/>
                  </a:lnTo>
                  <a:cubicBezTo>
                    <a:pt x="590" y="4299"/>
                    <a:pt x="590" y="4279"/>
                    <a:pt x="570" y="4318"/>
                  </a:cubicBezTo>
                  <a:cubicBezTo>
                    <a:pt x="446" y="4345"/>
                    <a:pt x="328" y="4430"/>
                    <a:pt x="223" y="4495"/>
                  </a:cubicBezTo>
                  <a:cubicBezTo>
                    <a:pt x="119" y="4561"/>
                    <a:pt x="27" y="4606"/>
                    <a:pt x="14" y="4619"/>
                  </a:cubicBezTo>
                  <a:cubicBezTo>
                    <a:pt x="14" y="4619"/>
                    <a:pt x="1" y="4626"/>
                    <a:pt x="1" y="4626"/>
                  </a:cubicBezTo>
                  <a:cubicBezTo>
                    <a:pt x="7" y="4626"/>
                    <a:pt x="14" y="4619"/>
                    <a:pt x="20" y="4619"/>
                  </a:cubicBezTo>
                  <a:cubicBezTo>
                    <a:pt x="79" y="4593"/>
                    <a:pt x="177" y="4554"/>
                    <a:pt x="269" y="4515"/>
                  </a:cubicBezTo>
                  <a:cubicBezTo>
                    <a:pt x="361" y="4475"/>
                    <a:pt x="446" y="4443"/>
                    <a:pt x="472" y="4417"/>
                  </a:cubicBezTo>
                  <a:cubicBezTo>
                    <a:pt x="478" y="4430"/>
                    <a:pt x="505" y="4417"/>
                    <a:pt x="505" y="4436"/>
                  </a:cubicBezTo>
                  <a:cubicBezTo>
                    <a:pt x="583" y="4403"/>
                    <a:pt x="668" y="4371"/>
                    <a:pt x="747" y="4338"/>
                  </a:cubicBezTo>
                  <a:cubicBezTo>
                    <a:pt x="832" y="4305"/>
                    <a:pt x="910" y="4260"/>
                    <a:pt x="995" y="4227"/>
                  </a:cubicBezTo>
                  <a:cubicBezTo>
                    <a:pt x="1080" y="4194"/>
                    <a:pt x="1165" y="4155"/>
                    <a:pt x="1250" y="4129"/>
                  </a:cubicBezTo>
                  <a:cubicBezTo>
                    <a:pt x="1335" y="4103"/>
                    <a:pt x="1427" y="4089"/>
                    <a:pt x="1519" y="4089"/>
                  </a:cubicBezTo>
                  <a:cubicBezTo>
                    <a:pt x="1545" y="3959"/>
                    <a:pt x="1748" y="4004"/>
                    <a:pt x="1885" y="3972"/>
                  </a:cubicBezTo>
                  <a:cubicBezTo>
                    <a:pt x="1974" y="3953"/>
                    <a:pt x="2168" y="3841"/>
                    <a:pt x="2161" y="3823"/>
                  </a:cubicBezTo>
                  <a:lnTo>
                    <a:pt x="2161" y="3823"/>
                  </a:lnTo>
                  <a:cubicBezTo>
                    <a:pt x="2176" y="3840"/>
                    <a:pt x="2191" y="3846"/>
                    <a:pt x="2205" y="3846"/>
                  </a:cubicBezTo>
                  <a:cubicBezTo>
                    <a:pt x="2230" y="3846"/>
                    <a:pt x="2251" y="3827"/>
                    <a:pt x="2264" y="3827"/>
                  </a:cubicBezTo>
                  <a:cubicBezTo>
                    <a:pt x="2275" y="3827"/>
                    <a:pt x="2280" y="3839"/>
                    <a:pt x="2278" y="3880"/>
                  </a:cubicBezTo>
                  <a:cubicBezTo>
                    <a:pt x="2304" y="3789"/>
                    <a:pt x="2369" y="3860"/>
                    <a:pt x="2376" y="3749"/>
                  </a:cubicBezTo>
                  <a:cubicBezTo>
                    <a:pt x="2382" y="3773"/>
                    <a:pt x="2400" y="3783"/>
                    <a:pt x="2423" y="3783"/>
                  </a:cubicBezTo>
                  <a:cubicBezTo>
                    <a:pt x="2471" y="3783"/>
                    <a:pt x="2545" y="3739"/>
                    <a:pt x="2598" y="3677"/>
                  </a:cubicBezTo>
                  <a:cubicBezTo>
                    <a:pt x="2618" y="3717"/>
                    <a:pt x="2624" y="3775"/>
                    <a:pt x="2650" y="3775"/>
                  </a:cubicBezTo>
                  <a:cubicBezTo>
                    <a:pt x="2677" y="3684"/>
                    <a:pt x="2729" y="3671"/>
                    <a:pt x="2781" y="3671"/>
                  </a:cubicBezTo>
                  <a:cubicBezTo>
                    <a:pt x="2840" y="3664"/>
                    <a:pt x="2893" y="3671"/>
                    <a:pt x="2912" y="3579"/>
                  </a:cubicBezTo>
                  <a:cubicBezTo>
                    <a:pt x="2934" y="3586"/>
                    <a:pt x="2959" y="3590"/>
                    <a:pt x="2989" y="3590"/>
                  </a:cubicBezTo>
                  <a:cubicBezTo>
                    <a:pt x="3067" y="3590"/>
                    <a:pt x="3171" y="3567"/>
                    <a:pt x="3285" y="3533"/>
                  </a:cubicBezTo>
                  <a:cubicBezTo>
                    <a:pt x="3449" y="3494"/>
                    <a:pt x="3632" y="3429"/>
                    <a:pt x="3789" y="3376"/>
                  </a:cubicBezTo>
                  <a:lnTo>
                    <a:pt x="3789" y="3376"/>
                  </a:lnTo>
                  <a:cubicBezTo>
                    <a:pt x="3802" y="3429"/>
                    <a:pt x="3776" y="3455"/>
                    <a:pt x="3808" y="3468"/>
                  </a:cubicBezTo>
                  <a:cubicBezTo>
                    <a:pt x="3939" y="3376"/>
                    <a:pt x="4083" y="3376"/>
                    <a:pt x="4208" y="3363"/>
                  </a:cubicBezTo>
                  <a:cubicBezTo>
                    <a:pt x="4332" y="3350"/>
                    <a:pt x="4437" y="3324"/>
                    <a:pt x="4495" y="3147"/>
                  </a:cubicBezTo>
                  <a:cubicBezTo>
                    <a:pt x="4508" y="3376"/>
                    <a:pt x="4659" y="3174"/>
                    <a:pt x="4672" y="3357"/>
                  </a:cubicBezTo>
                  <a:cubicBezTo>
                    <a:pt x="4715" y="3237"/>
                    <a:pt x="4789" y="3202"/>
                    <a:pt x="4880" y="3202"/>
                  </a:cubicBezTo>
                  <a:cubicBezTo>
                    <a:pt x="4998" y="3202"/>
                    <a:pt x="5146" y="3261"/>
                    <a:pt x="5294" y="3272"/>
                  </a:cubicBezTo>
                  <a:cubicBezTo>
                    <a:pt x="5315" y="3274"/>
                    <a:pt x="5336" y="3275"/>
                    <a:pt x="5357" y="3275"/>
                  </a:cubicBezTo>
                  <a:cubicBezTo>
                    <a:pt x="5614" y="3275"/>
                    <a:pt x="5854" y="3134"/>
                    <a:pt x="6072" y="3056"/>
                  </a:cubicBezTo>
                  <a:cubicBezTo>
                    <a:pt x="6140" y="3028"/>
                    <a:pt x="6183" y="2966"/>
                    <a:pt x="6211" y="2966"/>
                  </a:cubicBezTo>
                  <a:cubicBezTo>
                    <a:pt x="6229" y="2966"/>
                    <a:pt x="6241" y="2992"/>
                    <a:pt x="6249" y="3069"/>
                  </a:cubicBezTo>
                  <a:cubicBezTo>
                    <a:pt x="6251" y="3070"/>
                    <a:pt x="6254" y="3070"/>
                    <a:pt x="6256" y="3070"/>
                  </a:cubicBezTo>
                  <a:cubicBezTo>
                    <a:pt x="6286" y="3070"/>
                    <a:pt x="6276" y="2987"/>
                    <a:pt x="6295" y="2945"/>
                  </a:cubicBezTo>
                  <a:cubicBezTo>
                    <a:pt x="6402" y="3052"/>
                    <a:pt x="6515" y="3104"/>
                    <a:pt x="6618" y="3104"/>
                  </a:cubicBezTo>
                  <a:cubicBezTo>
                    <a:pt x="6748" y="3104"/>
                    <a:pt x="6863" y="3022"/>
                    <a:pt x="6936" y="2866"/>
                  </a:cubicBezTo>
                  <a:cubicBezTo>
                    <a:pt x="6949" y="2964"/>
                    <a:pt x="6955" y="3043"/>
                    <a:pt x="6942" y="3095"/>
                  </a:cubicBezTo>
                  <a:cubicBezTo>
                    <a:pt x="6995" y="3082"/>
                    <a:pt x="7057" y="2967"/>
                    <a:pt x="7080" y="2967"/>
                  </a:cubicBezTo>
                  <a:cubicBezTo>
                    <a:pt x="7091" y="2967"/>
                    <a:pt x="7092" y="2993"/>
                    <a:pt x="7080" y="3069"/>
                  </a:cubicBezTo>
                  <a:cubicBezTo>
                    <a:pt x="7430" y="2874"/>
                    <a:pt x="7530" y="2793"/>
                    <a:pt x="7844" y="2793"/>
                  </a:cubicBezTo>
                  <a:cubicBezTo>
                    <a:pt x="7900" y="2793"/>
                    <a:pt x="7963" y="2796"/>
                    <a:pt x="8035" y="2801"/>
                  </a:cubicBezTo>
                  <a:cubicBezTo>
                    <a:pt x="8028" y="2735"/>
                    <a:pt x="8015" y="2637"/>
                    <a:pt x="8035" y="2624"/>
                  </a:cubicBezTo>
                  <a:cubicBezTo>
                    <a:pt x="8071" y="2650"/>
                    <a:pt x="8179" y="2696"/>
                    <a:pt x="8263" y="2696"/>
                  </a:cubicBezTo>
                  <a:cubicBezTo>
                    <a:pt x="8347" y="2696"/>
                    <a:pt x="8408" y="2650"/>
                    <a:pt x="8349" y="2493"/>
                  </a:cubicBezTo>
                  <a:cubicBezTo>
                    <a:pt x="8416" y="2493"/>
                    <a:pt x="8459" y="2592"/>
                    <a:pt x="8486" y="2592"/>
                  </a:cubicBezTo>
                  <a:cubicBezTo>
                    <a:pt x="8498" y="2592"/>
                    <a:pt x="8506" y="2572"/>
                    <a:pt x="8512" y="2513"/>
                  </a:cubicBezTo>
                  <a:cubicBezTo>
                    <a:pt x="8532" y="2638"/>
                    <a:pt x="8553" y="2681"/>
                    <a:pt x="8570" y="2681"/>
                  </a:cubicBezTo>
                  <a:cubicBezTo>
                    <a:pt x="8592" y="2681"/>
                    <a:pt x="8606" y="2600"/>
                    <a:pt x="8598" y="2531"/>
                  </a:cubicBezTo>
                  <a:lnTo>
                    <a:pt x="8598" y="2531"/>
                  </a:lnTo>
                  <a:cubicBezTo>
                    <a:pt x="8616" y="2594"/>
                    <a:pt x="8652" y="2574"/>
                    <a:pt x="8663" y="2709"/>
                  </a:cubicBezTo>
                  <a:cubicBezTo>
                    <a:pt x="8812" y="2628"/>
                    <a:pt x="9022" y="2578"/>
                    <a:pt x="9257" y="2578"/>
                  </a:cubicBezTo>
                  <a:cubicBezTo>
                    <a:pt x="9383" y="2578"/>
                    <a:pt x="9516" y="2592"/>
                    <a:pt x="9651" y="2624"/>
                  </a:cubicBezTo>
                  <a:cubicBezTo>
                    <a:pt x="9844" y="2450"/>
                    <a:pt x="10007" y="2388"/>
                    <a:pt x="10180" y="2388"/>
                  </a:cubicBezTo>
                  <a:cubicBezTo>
                    <a:pt x="10189" y="2388"/>
                    <a:pt x="10198" y="2388"/>
                    <a:pt x="10207" y="2388"/>
                  </a:cubicBezTo>
                  <a:cubicBezTo>
                    <a:pt x="10383" y="2388"/>
                    <a:pt x="10580" y="2441"/>
                    <a:pt x="10835" y="2460"/>
                  </a:cubicBezTo>
                  <a:cubicBezTo>
                    <a:pt x="10887" y="2349"/>
                    <a:pt x="11064" y="2487"/>
                    <a:pt x="11025" y="2231"/>
                  </a:cubicBezTo>
                  <a:lnTo>
                    <a:pt x="11025" y="2231"/>
                  </a:lnTo>
                  <a:cubicBezTo>
                    <a:pt x="11041" y="2278"/>
                    <a:pt x="11065" y="2295"/>
                    <a:pt x="11091" y="2295"/>
                  </a:cubicBezTo>
                  <a:cubicBezTo>
                    <a:pt x="11149" y="2295"/>
                    <a:pt x="11218" y="2214"/>
                    <a:pt x="11240" y="2205"/>
                  </a:cubicBezTo>
                  <a:lnTo>
                    <a:pt x="11240" y="2205"/>
                  </a:lnTo>
                  <a:cubicBezTo>
                    <a:pt x="11236" y="2206"/>
                    <a:pt x="11231" y="2207"/>
                    <a:pt x="11226" y="2207"/>
                  </a:cubicBezTo>
                  <a:cubicBezTo>
                    <a:pt x="11198" y="2207"/>
                    <a:pt x="11170" y="2190"/>
                    <a:pt x="11142" y="2140"/>
                  </a:cubicBezTo>
                  <a:lnTo>
                    <a:pt x="11142" y="2140"/>
                  </a:lnTo>
                  <a:cubicBezTo>
                    <a:pt x="11151" y="2142"/>
                    <a:pt x="11159" y="2142"/>
                    <a:pt x="11166" y="2142"/>
                  </a:cubicBezTo>
                  <a:cubicBezTo>
                    <a:pt x="11192" y="2142"/>
                    <a:pt x="11206" y="2132"/>
                    <a:pt x="11219" y="2132"/>
                  </a:cubicBezTo>
                  <a:cubicBezTo>
                    <a:pt x="11227" y="2132"/>
                    <a:pt x="11236" y="2137"/>
                    <a:pt x="11247" y="2153"/>
                  </a:cubicBezTo>
                  <a:cubicBezTo>
                    <a:pt x="11216" y="2190"/>
                    <a:pt x="11285" y="2215"/>
                    <a:pt x="11270" y="2284"/>
                  </a:cubicBezTo>
                  <a:lnTo>
                    <a:pt x="11270" y="2284"/>
                  </a:lnTo>
                  <a:cubicBezTo>
                    <a:pt x="11300" y="2183"/>
                    <a:pt x="11365" y="2171"/>
                    <a:pt x="11424" y="2171"/>
                  </a:cubicBezTo>
                  <a:cubicBezTo>
                    <a:pt x="11444" y="2171"/>
                    <a:pt x="11462" y="2172"/>
                    <a:pt x="11479" y="2172"/>
                  </a:cubicBezTo>
                  <a:cubicBezTo>
                    <a:pt x="11533" y="2172"/>
                    <a:pt x="11565" y="2159"/>
                    <a:pt x="11528" y="2042"/>
                  </a:cubicBezTo>
                  <a:lnTo>
                    <a:pt x="11528" y="2042"/>
                  </a:lnTo>
                  <a:cubicBezTo>
                    <a:pt x="11593" y="2137"/>
                    <a:pt x="11625" y="2171"/>
                    <a:pt x="11645" y="2171"/>
                  </a:cubicBezTo>
                  <a:cubicBezTo>
                    <a:pt x="11680" y="2171"/>
                    <a:pt x="11678" y="2067"/>
                    <a:pt x="11744" y="2009"/>
                  </a:cubicBezTo>
                  <a:lnTo>
                    <a:pt x="11744" y="2009"/>
                  </a:lnTo>
                  <a:cubicBezTo>
                    <a:pt x="11740" y="2061"/>
                    <a:pt x="11752" y="2078"/>
                    <a:pt x="11773" y="2078"/>
                  </a:cubicBezTo>
                  <a:cubicBezTo>
                    <a:pt x="11815" y="2078"/>
                    <a:pt x="11890" y="2011"/>
                    <a:pt x="11929" y="2011"/>
                  </a:cubicBezTo>
                  <a:cubicBezTo>
                    <a:pt x="11953" y="2011"/>
                    <a:pt x="11964" y="2035"/>
                    <a:pt x="11947" y="2114"/>
                  </a:cubicBezTo>
                  <a:cubicBezTo>
                    <a:pt x="11999" y="2057"/>
                    <a:pt x="12041" y="2043"/>
                    <a:pt x="12083" y="2043"/>
                  </a:cubicBezTo>
                  <a:cubicBezTo>
                    <a:pt x="12123" y="2043"/>
                    <a:pt x="12163" y="2057"/>
                    <a:pt x="12210" y="2057"/>
                  </a:cubicBezTo>
                  <a:cubicBezTo>
                    <a:pt x="12243" y="2057"/>
                    <a:pt x="12278" y="2050"/>
                    <a:pt x="12320" y="2029"/>
                  </a:cubicBezTo>
                  <a:cubicBezTo>
                    <a:pt x="12307" y="1983"/>
                    <a:pt x="12274" y="1917"/>
                    <a:pt x="12294" y="1904"/>
                  </a:cubicBezTo>
                  <a:lnTo>
                    <a:pt x="12294" y="1904"/>
                  </a:lnTo>
                  <a:cubicBezTo>
                    <a:pt x="12326" y="1927"/>
                    <a:pt x="12348" y="1937"/>
                    <a:pt x="12361" y="1937"/>
                  </a:cubicBezTo>
                  <a:cubicBezTo>
                    <a:pt x="12383" y="1937"/>
                    <a:pt x="12382" y="1910"/>
                    <a:pt x="12366" y="1865"/>
                  </a:cubicBezTo>
                  <a:lnTo>
                    <a:pt x="12366" y="1865"/>
                  </a:lnTo>
                  <a:cubicBezTo>
                    <a:pt x="12391" y="1887"/>
                    <a:pt x="12422" y="1897"/>
                    <a:pt x="12453" y="1897"/>
                  </a:cubicBezTo>
                  <a:cubicBezTo>
                    <a:pt x="12535" y="1897"/>
                    <a:pt x="12619" y="1831"/>
                    <a:pt x="12614" y="1741"/>
                  </a:cubicBezTo>
                  <a:lnTo>
                    <a:pt x="12614" y="1741"/>
                  </a:lnTo>
                  <a:cubicBezTo>
                    <a:pt x="12654" y="1781"/>
                    <a:pt x="12694" y="1797"/>
                    <a:pt x="12732" y="1797"/>
                  </a:cubicBezTo>
                  <a:cubicBezTo>
                    <a:pt x="12750" y="1797"/>
                    <a:pt x="12768" y="1793"/>
                    <a:pt x="12784" y="1787"/>
                  </a:cubicBezTo>
                  <a:cubicBezTo>
                    <a:pt x="12834" y="1762"/>
                    <a:pt x="12884" y="1719"/>
                    <a:pt x="12923" y="1669"/>
                  </a:cubicBezTo>
                  <a:lnTo>
                    <a:pt x="12923" y="1669"/>
                  </a:lnTo>
                  <a:cubicBezTo>
                    <a:pt x="12919" y="1673"/>
                    <a:pt x="12914" y="1675"/>
                    <a:pt x="12908" y="1675"/>
                  </a:cubicBezTo>
                  <a:cubicBezTo>
                    <a:pt x="12877" y="1675"/>
                    <a:pt x="12832" y="1630"/>
                    <a:pt x="12863" y="1610"/>
                  </a:cubicBezTo>
                  <a:lnTo>
                    <a:pt x="12863" y="1610"/>
                  </a:lnTo>
                  <a:cubicBezTo>
                    <a:pt x="12883" y="1636"/>
                    <a:pt x="12909" y="1649"/>
                    <a:pt x="12928" y="1662"/>
                  </a:cubicBezTo>
                  <a:cubicBezTo>
                    <a:pt x="12944" y="1668"/>
                    <a:pt x="12959" y="1671"/>
                    <a:pt x="12974" y="1671"/>
                  </a:cubicBezTo>
                  <a:cubicBezTo>
                    <a:pt x="13080" y="1671"/>
                    <a:pt x="13166" y="1545"/>
                    <a:pt x="13138" y="1499"/>
                  </a:cubicBezTo>
                  <a:lnTo>
                    <a:pt x="13138" y="1499"/>
                  </a:lnTo>
                  <a:cubicBezTo>
                    <a:pt x="13159" y="1501"/>
                    <a:pt x="13180" y="1503"/>
                    <a:pt x="13200" y="1503"/>
                  </a:cubicBezTo>
                  <a:cubicBezTo>
                    <a:pt x="13374" y="1503"/>
                    <a:pt x="13508" y="1407"/>
                    <a:pt x="13484" y="1296"/>
                  </a:cubicBezTo>
                  <a:lnTo>
                    <a:pt x="13484" y="1296"/>
                  </a:lnTo>
                  <a:cubicBezTo>
                    <a:pt x="13510" y="1312"/>
                    <a:pt x="13532" y="1319"/>
                    <a:pt x="13549" y="1319"/>
                  </a:cubicBezTo>
                  <a:cubicBezTo>
                    <a:pt x="13602" y="1319"/>
                    <a:pt x="13617" y="1258"/>
                    <a:pt x="13602" y="1224"/>
                  </a:cubicBezTo>
                  <a:lnTo>
                    <a:pt x="13602" y="1224"/>
                  </a:lnTo>
                  <a:cubicBezTo>
                    <a:pt x="13622" y="1228"/>
                    <a:pt x="13643" y="1230"/>
                    <a:pt x="13663" y="1230"/>
                  </a:cubicBezTo>
                  <a:cubicBezTo>
                    <a:pt x="13805" y="1230"/>
                    <a:pt x="13941" y="1133"/>
                    <a:pt x="14021" y="995"/>
                  </a:cubicBezTo>
                  <a:cubicBezTo>
                    <a:pt x="14034" y="1006"/>
                    <a:pt x="14047" y="1010"/>
                    <a:pt x="14060" y="1010"/>
                  </a:cubicBezTo>
                  <a:cubicBezTo>
                    <a:pt x="14111" y="1010"/>
                    <a:pt x="14159" y="938"/>
                    <a:pt x="14211" y="871"/>
                  </a:cubicBezTo>
                  <a:cubicBezTo>
                    <a:pt x="14274" y="783"/>
                    <a:pt x="14348" y="707"/>
                    <a:pt x="14441" y="707"/>
                  </a:cubicBezTo>
                  <a:cubicBezTo>
                    <a:pt x="14445" y="707"/>
                    <a:pt x="14449" y="707"/>
                    <a:pt x="14453" y="707"/>
                  </a:cubicBezTo>
                  <a:cubicBezTo>
                    <a:pt x="14427" y="668"/>
                    <a:pt x="14531" y="661"/>
                    <a:pt x="14525" y="583"/>
                  </a:cubicBezTo>
                  <a:cubicBezTo>
                    <a:pt x="14571" y="576"/>
                    <a:pt x="14629" y="524"/>
                    <a:pt x="14682" y="458"/>
                  </a:cubicBezTo>
                  <a:cubicBezTo>
                    <a:pt x="14728" y="439"/>
                    <a:pt x="14786" y="400"/>
                    <a:pt x="14845" y="354"/>
                  </a:cubicBezTo>
                  <a:cubicBezTo>
                    <a:pt x="14904" y="301"/>
                    <a:pt x="14957" y="236"/>
                    <a:pt x="15015" y="177"/>
                  </a:cubicBezTo>
                  <a:cubicBezTo>
                    <a:pt x="15087" y="125"/>
                    <a:pt x="15087" y="112"/>
                    <a:pt x="15198"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27"/>
          <p:cNvGrpSpPr/>
          <p:nvPr/>
        </p:nvGrpSpPr>
        <p:grpSpPr>
          <a:xfrm>
            <a:off x="2626432" y="4603498"/>
            <a:ext cx="757787" cy="376553"/>
            <a:chOff x="3894032" y="3808998"/>
            <a:chExt cx="757787" cy="376553"/>
          </a:xfrm>
        </p:grpSpPr>
        <p:sp>
          <p:nvSpPr>
            <p:cNvPr id="1342" name="Google Shape;1342;p27"/>
            <p:cNvSpPr/>
            <p:nvPr/>
          </p:nvSpPr>
          <p:spPr>
            <a:xfrm>
              <a:off x="3894032" y="3912667"/>
              <a:ext cx="757787" cy="272884"/>
            </a:xfrm>
            <a:custGeom>
              <a:avLst/>
              <a:gdLst/>
              <a:ahLst/>
              <a:cxnLst/>
              <a:rect l="l" t="t" r="r" b="b"/>
              <a:pathLst>
                <a:path w="7931" h="2856" extrusionOk="0">
                  <a:moveTo>
                    <a:pt x="3343" y="163"/>
                  </a:moveTo>
                  <a:cubicBezTo>
                    <a:pt x="3341" y="163"/>
                    <a:pt x="3339" y="164"/>
                    <a:pt x="3338" y="165"/>
                  </a:cubicBezTo>
                  <a:cubicBezTo>
                    <a:pt x="3339" y="164"/>
                    <a:pt x="3341" y="163"/>
                    <a:pt x="3343" y="163"/>
                  </a:cubicBezTo>
                  <a:close/>
                  <a:moveTo>
                    <a:pt x="7237" y="1801"/>
                  </a:moveTo>
                  <a:cubicBezTo>
                    <a:pt x="7237" y="1807"/>
                    <a:pt x="7243" y="1814"/>
                    <a:pt x="7250" y="1820"/>
                  </a:cubicBezTo>
                  <a:lnTo>
                    <a:pt x="7217" y="1807"/>
                  </a:lnTo>
                  <a:cubicBezTo>
                    <a:pt x="7224" y="1801"/>
                    <a:pt x="7230" y="1801"/>
                    <a:pt x="7237" y="1801"/>
                  </a:cubicBezTo>
                  <a:close/>
                  <a:moveTo>
                    <a:pt x="7263" y="1990"/>
                  </a:moveTo>
                  <a:cubicBezTo>
                    <a:pt x="7263" y="2010"/>
                    <a:pt x="7276" y="2030"/>
                    <a:pt x="7302" y="2049"/>
                  </a:cubicBezTo>
                  <a:cubicBezTo>
                    <a:pt x="7288" y="2057"/>
                    <a:pt x="7274" y="2061"/>
                    <a:pt x="7260" y="2061"/>
                  </a:cubicBezTo>
                  <a:cubicBezTo>
                    <a:pt x="7230" y="2061"/>
                    <a:pt x="7202" y="2045"/>
                    <a:pt x="7184" y="2036"/>
                  </a:cubicBezTo>
                  <a:cubicBezTo>
                    <a:pt x="7178" y="2036"/>
                    <a:pt x="7171" y="2030"/>
                    <a:pt x="7171" y="2030"/>
                  </a:cubicBezTo>
                  <a:cubicBezTo>
                    <a:pt x="7204" y="2017"/>
                    <a:pt x="7230" y="2004"/>
                    <a:pt x="7263" y="1990"/>
                  </a:cubicBezTo>
                  <a:close/>
                  <a:moveTo>
                    <a:pt x="7152" y="2036"/>
                  </a:moveTo>
                  <a:cubicBezTo>
                    <a:pt x="7145" y="2043"/>
                    <a:pt x="7139" y="2062"/>
                    <a:pt x="7139" y="2089"/>
                  </a:cubicBezTo>
                  <a:cubicBezTo>
                    <a:pt x="7132" y="2069"/>
                    <a:pt x="7126" y="2056"/>
                    <a:pt x="7126" y="2043"/>
                  </a:cubicBezTo>
                  <a:cubicBezTo>
                    <a:pt x="7132" y="2043"/>
                    <a:pt x="7139" y="2043"/>
                    <a:pt x="7152" y="2036"/>
                  </a:cubicBezTo>
                  <a:close/>
                  <a:moveTo>
                    <a:pt x="7054" y="2062"/>
                  </a:moveTo>
                  <a:cubicBezTo>
                    <a:pt x="7054" y="2076"/>
                    <a:pt x="7054" y="2087"/>
                    <a:pt x="7056" y="2096"/>
                  </a:cubicBezTo>
                  <a:lnTo>
                    <a:pt x="7056" y="2096"/>
                  </a:lnTo>
                  <a:cubicBezTo>
                    <a:pt x="7051" y="2083"/>
                    <a:pt x="7046" y="2073"/>
                    <a:pt x="7040" y="2062"/>
                  </a:cubicBezTo>
                  <a:close/>
                  <a:moveTo>
                    <a:pt x="1486" y="2756"/>
                  </a:moveTo>
                  <a:lnTo>
                    <a:pt x="1486" y="2756"/>
                  </a:lnTo>
                  <a:cubicBezTo>
                    <a:pt x="1486" y="2756"/>
                    <a:pt x="1486" y="2757"/>
                    <a:pt x="1486" y="2757"/>
                  </a:cubicBezTo>
                  <a:lnTo>
                    <a:pt x="1486" y="2757"/>
                  </a:lnTo>
                  <a:cubicBezTo>
                    <a:pt x="1486" y="2757"/>
                    <a:pt x="1486" y="2757"/>
                    <a:pt x="1486" y="2756"/>
                  </a:cubicBezTo>
                  <a:close/>
                  <a:moveTo>
                    <a:pt x="3926" y="1"/>
                  </a:moveTo>
                  <a:cubicBezTo>
                    <a:pt x="3851" y="1"/>
                    <a:pt x="3776" y="9"/>
                    <a:pt x="3704" y="28"/>
                  </a:cubicBezTo>
                  <a:cubicBezTo>
                    <a:pt x="3556" y="60"/>
                    <a:pt x="3440" y="117"/>
                    <a:pt x="3343" y="163"/>
                  </a:cubicBezTo>
                  <a:lnTo>
                    <a:pt x="3343" y="163"/>
                  </a:lnTo>
                  <a:cubicBezTo>
                    <a:pt x="3344" y="162"/>
                    <a:pt x="3344" y="162"/>
                    <a:pt x="3345" y="162"/>
                  </a:cubicBezTo>
                  <a:cubicBezTo>
                    <a:pt x="3372" y="162"/>
                    <a:pt x="3438" y="240"/>
                    <a:pt x="3403" y="263"/>
                  </a:cubicBezTo>
                  <a:cubicBezTo>
                    <a:pt x="3401" y="264"/>
                    <a:pt x="3400" y="264"/>
                    <a:pt x="3398" y="264"/>
                  </a:cubicBezTo>
                  <a:cubicBezTo>
                    <a:pt x="3367" y="264"/>
                    <a:pt x="3336" y="151"/>
                    <a:pt x="3305" y="139"/>
                  </a:cubicBezTo>
                  <a:cubicBezTo>
                    <a:pt x="3063" y="355"/>
                    <a:pt x="2768" y="466"/>
                    <a:pt x="2461" y="610"/>
                  </a:cubicBezTo>
                  <a:cubicBezTo>
                    <a:pt x="2160" y="754"/>
                    <a:pt x="1859" y="924"/>
                    <a:pt x="1643" y="1225"/>
                  </a:cubicBezTo>
                  <a:cubicBezTo>
                    <a:pt x="1620" y="1220"/>
                    <a:pt x="1597" y="1217"/>
                    <a:pt x="1574" y="1217"/>
                  </a:cubicBezTo>
                  <a:cubicBezTo>
                    <a:pt x="1367" y="1217"/>
                    <a:pt x="1139" y="1404"/>
                    <a:pt x="1074" y="1421"/>
                  </a:cubicBezTo>
                  <a:cubicBezTo>
                    <a:pt x="937" y="1461"/>
                    <a:pt x="865" y="1618"/>
                    <a:pt x="780" y="1742"/>
                  </a:cubicBezTo>
                  <a:cubicBezTo>
                    <a:pt x="727" y="1775"/>
                    <a:pt x="675" y="1807"/>
                    <a:pt x="623" y="1840"/>
                  </a:cubicBezTo>
                  <a:cubicBezTo>
                    <a:pt x="616" y="1820"/>
                    <a:pt x="609" y="1801"/>
                    <a:pt x="609" y="1801"/>
                  </a:cubicBezTo>
                  <a:cubicBezTo>
                    <a:pt x="583" y="1853"/>
                    <a:pt x="564" y="1840"/>
                    <a:pt x="570" y="1873"/>
                  </a:cubicBezTo>
                  <a:cubicBezTo>
                    <a:pt x="544" y="1886"/>
                    <a:pt x="524" y="1905"/>
                    <a:pt x="498" y="1919"/>
                  </a:cubicBezTo>
                  <a:cubicBezTo>
                    <a:pt x="348" y="1925"/>
                    <a:pt x="250" y="2056"/>
                    <a:pt x="171" y="2134"/>
                  </a:cubicBezTo>
                  <a:cubicBezTo>
                    <a:pt x="138" y="2154"/>
                    <a:pt x="106" y="2174"/>
                    <a:pt x="80" y="2193"/>
                  </a:cubicBezTo>
                  <a:cubicBezTo>
                    <a:pt x="75" y="2194"/>
                    <a:pt x="71" y="2195"/>
                    <a:pt x="66" y="2195"/>
                  </a:cubicBezTo>
                  <a:cubicBezTo>
                    <a:pt x="44" y="2195"/>
                    <a:pt x="23" y="2182"/>
                    <a:pt x="1" y="2161"/>
                  </a:cubicBezTo>
                  <a:lnTo>
                    <a:pt x="1" y="2161"/>
                  </a:lnTo>
                  <a:lnTo>
                    <a:pt x="40" y="2219"/>
                  </a:lnTo>
                  <a:cubicBezTo>
                    <a:pt x="34" y="2219"/>
                    <a:pt x="34" y="2219"/>
                    <a:pt x="27" y="2226"/>
                  </a:cubicBezTo>
                  <a:lnTo>
                    <a:pt x="125" y="2468"/>
                  </a:lnTo>
                  <a:cubicBezTo>
                    <a:pt x="145" y="2475"/>
                    <a:pt x="158" y="2475"/>
                    <a:pt x="178" y="2475"/>
                  </a:cubicBezTo>
                  <a:cubicBezTo>
                    <a:pt x="210" y="2494"/>
                    <a:pt x="125" y="2494"/>
                    <a:pt x="119" y="2540"/>
                  </a:cubicBezTo>
                  <a:cubicBezTo>
                    <a:pt x="138" y="2553"/>
                    <a:pt x="125" y="2586"/>
                    <a:pt x="106" y="2619"/>
                  </a:cubicBezTo>
                  <a:cubicBezTo>
                    <a:pt x="161" y="2635"/>
                    <a:pt x="197" y="2648"/>
                    <a:pt x="231" y="2648"/>
                  </a:cubicBezTo>
                  <a:cubicBezTo>
                    <a:pt x="264" y="2648"/>
                    <a:pt x="295" y="2635"/>
                    <a:pt x="341" y="2599"/>
                  </a:cubicBezTo>
                  <a:lnTo>
                    <a:pt x="341" y="2599"/>
                  </a:lnTo>
                  <a:cubicBezTo>
                    <a:pt x="292" y="2649"/>
                    <a:pt x="344" y="2702"/>
                    <a:pt x="372" y="2702"/>
                  </a:cubicBezTo>
                  <a:cubicBezTo>
                    <a:pt x="381" y="2702"/>
                    <a:pt x="387" y="2697"/>
                    <a:pt x="387" y="2684"/>
                  </a:cubicBezTo>
                  <a:cubicBezTo>
                    <a:pt x="375" y="2678"/>
                    <a:pt x="350" y="2565"/>
                    <a:pt x="382" y="2565"/>
                  </a:cubicBezTo>
                  <a:cubicBezTo>
                    <a:pt x="383" y="2565"/>
                    <a:pt x="385" y="2566"/>
                    <a:pt x="387" y="2566"/>
                  </a:cubicBezTo>
                  <a:cubicBezTo>
                    <a:pt x="387" y="2638"/>
                    <a:pt x="472" y="2579"/>
                    <a:pt x="426" y="2723"/>
                  </a:cubicBezTo>
                  <a:cubicBezTo>
                    <a:pt x="505" y="2769"/>
                    <a:pt x="603" y="2769"/>
                    <a:pt x="714" y="2769"/>
                  </a:cubicBezTo>
                  <a:cubicBezTo>
                    <a:pt x="819" y="2762"/>
                    <a:pt x="930" y="2756"/>
                    <a:pt x="1022" y="2756"/>
                  </a:cubicBezTo>
                  <a:cubicBezTo>
                    <a:pt x="1024" y="2756"/>
                    <a:pt x="1027" y="2756"/>
                    <a:pt x="1030" y="2756"/>
                  </a:cubicBezTo>
                  <a:cubicBezTo>
                    <a:pt x="1123" y="2756"/>
                    <a:pt x="1272" y="2824"/>
                    <a:pt x="1376" y="2824"/>
                  </a:cubicBezTo>
                  <a:cubicBezTo>
                    <a:pt x="1428" y="2824"/>
                    <a:pt x="1468" y="2807"/>
                    <a:pt x="1486" y="2757"/>
                  </a:cubicBezTo>
                  <a:lnTo>
                    <a:pt x="1486" y="2757"/>
                  </a:lnTo>
                  <a:cubicBezTo>
                    <a:pt x="1486" y="2757"/>
                    <a:pt x="1486" y="2757"/>
                    <a:pt x="1485" y="2757"/>
                  </a:cubicBezTo>
                  <a:cubicBezTo>
                    <a:pt x="1480" y="2757"/>
                    <a:pt x="1436" y="2677"/>
                    <a:pt x="1473" y="2677"/>
                  </a:cubicBezTo>
                  <a:cubicBezTo>
                    <a:pt x="1480" y="2677"/>
                    <a:pt x="1499" y="2782"/>
                    <a:pt x="1506" y="2789"/>
                  </a:cubicBezTo>
                  <a:cubicBezTo>
                    <a:pt x="1566" y="2838"/>
                    <a:pt x="1639" y="2855"/>
                    <a:pt x="1717" y="2855"/>
                  </a:cubicBezTo>
                  <a:cubicBezTo>
                    <a:pt x="1783" y="2855"/>
                    <a:pt x="1852" y="2843"/>
                    <a:pt x="1918" y="2828"/>
                  </a:cubicBezTo>
                  <a:cubicBezTo>
                    <a:pt x="2001" y="2809"/>
                    <a:pt x="2084" y="2790"/>
                    <a:pt x="2157" y="2790"/>
                  </a:cubicBezTo>
                  <a:cubicBezTo>
                    <a:pt x="2211" y="2790"/>
                    <a:pt x="2259" y="2800"/>
                    <a:pt x="2297" y="2828"/>
                  </a:cubicBezTo>
                  <a:cubicBezTo>
                    <a:pt x="2297" y="2782"/>
                    <a:pt x="2291" y="2723"/>
                    <a:pt x="2310" y="2710"/>
                  </a:cubicBezTo>
                  <a:cubicBezTo>
                    <a:pt x="2331" y="2767"/>
                    <a:pt x="2384" y="2793"/>
                    <a:pt x="2432" y="2793"/>
                  </a:cubicBezTo>
                  <a:cubicBezTo>
                    <a:pt x="2488" y="2793"/>
                    <a:pt x="2537" y="2757"/>
                    <a:pt x="2520" y="2697"/>
                  </a:cubicBezTo>
                  <a:lnTo>
                    <a:pt x="2520" y="2697"/>
                  </a:lnTo>
                  <a:cubicBezTo>
                    <a:pt x="2530" y="2715"/>
                    <a:pt x="2542" y="2721"/>
                    <a:pt x="2553" y="2721"/>
                  </a:cubicBezTo>
                  <a:cubicBezTo>
                    <a:pt x="2575" y="2721"/>
                    <a:pt x="2597" y="2700"/>
                    <a:pt x="2617" y="2700"/>
                  </a:cubicBezTo>
                  <a:cubicBezTo>
                    <a:pt x="2632" y="2700"/>
                    <a:pt x="2646" y="2712"/>
                    <a:pt x="2657" y="2756"/>
                  </a:cubicBezTo>
                  <a:cubicBezTo>
                    <a:pt x="2654" y="2758"/>
                    <a:pt x="2651" y="2759"/>
                    <a:pt x="2648" y="2759"/>
                  </a:cubicBezTo>
                  <a:cubicBezTo>
                    <a:pt x="2634" y="2759"/>
                    <a:pt x="2622" y="2739"/>
                    <a:pt x="2614" y="2739"/>
                  </a:cubicBezTo>
                  <a:cubicBezTo>
                    <a:pt x="2610" y="2739"/>
                    <a:pt x="2607" y="2745"/>
                    <a:pt x="2605" y="2762"/>
                  </a:cubicBezTo>
                  <a:cubicBezTo>
                    <a:pt x="2653" y="2791"/>
                    <a:pt x="2676" y="2803"/>
                    <a:pt x="2694" y="2803"/>
                  </a:cubicBezTo>
                  <a:cubicBezTo>
                    <a:pt x="2725" y="2803"/>
                    <a:pt x="2739" y="2769"/>
                    <a:pt x="2834" y="2736"/>
                  </a:cubicBezTo>
                  <a:lnTo>
                    <a:pt x="2834" y="2736"/>
                  </a:lnTo>
                  <a:cubicBezTo>
                    <a:pt x="2834" y="2782"/>
                    <a:pt x="2808" y="2802"/>
                    <a:pt x="2834" y="2815"/>
                  </a:cubicBezTo>
                  <a:cubicBezTo>
                    <a:pt x="2860" y="2766"/>
                    <a:pt x="2931" y="2729"/>
                    <a:pt x="2977" y="2729"/>
                  </a:cubicBezTo>
                  <a:cubicBezTo>
                    <a:pt x="3010" y="2729"/>
                    <a:pt x="3030" y="2748"/>
                    <a:pt x="3010" y="2795"/>
                  </a:cubicBezTo>
                  <a:cubicBezTo>
                    <a:pt x="3089" y="2730"/>
                    <a:pt x="3135" y="2802"/>
                    <a:pt x="3174" y="2697"/>
                  </a:cubicBezTo>
                  <a:cubicBezTo>
                    <a:pt x="3208" y="2794"/>
                    <a:pt x="3245" y="2827"/>
                    <a:pt x="3287" y="2827"/>
                  </a:cubicBezTo>
                  <a:cubicBezTo>
                    <a:pt x="3376" y="2827"/>
                    <a:pt x="3484" y="2680"/>
                    <a:pt x="3612" y="2671"/>
                  </a:cubicBezTo>
                  <a:cubicBezTo>
                    <a:pt x="3624" y="2670"/>
                    <a:pt x="3637" y="2669"/>
                    <a:pt x="3650" y="2669"/>
                  </a:cubicBezTo>
                  <a:cubicBezTo>
                    <a:pt x="3768" y="2669"/>
                    <a:pt x="3913" y="2720"/>
                    <a:pt x="4031" y="2749"/>
                  </a:cubicBezTo>
                  <a:cubicBezTo>
                    <a:pt x="4077" y="2759"/>
                    <a:pt x="4121" y="2765"/>
                    <a:pt x="4159" y="2765"/>
                  </a:cubicBezTo>
                  <a:cubicBezTo>
                    <a:pt x="4229" y="2765"/>
                    <a:pt x="4280" y="2743"/>
                    <a:pt x="4293" y="2671"/>
                  </a:cubicBezTo>
                  <a:cubicBezTo>
                    <a:pt x="4302" y="2697"/>
                    <a:pt x="4316" y="2707"/>
                    <a:pt x="4330" y="2707"/>
                  </a:cubicBezTo>
                  <a:cubicBezTo>
                    <a:pt x="4374" y="2707"/>
                    <a:pt x="4433" y="2622"/>
                    <a:pt x="4459" y="2622"/>
                  </a:cubicBezTo>
                  <a:cubicBezTo>
                    <a:pt x="4473" y="2622"/>
                    <a:pt x="4478" y="2644"/>
                    <a:pt x="4469" y="2710"/>
                  </a:cubicBezTo>
                  <a:cubicBezTo>
                    <a:pt x="4816" y="2560"/>
                    <a:pt x="5143" y="2658"/>
                    <a:pt x="5372" y="2520"/>
                  </a:cubicBezTo>
                  <a:cubicBezTo>
                    <a:pt x="5436" y="2590"/>
                    <a:pt x="5516" y="2617"/>
                    <a:pt x="5606" y="2617"/>
                  </a:cubicBezTo>
                  <a:cubicBezTo>
                    <a:pt x="5873" y="2617"/>
                    <a:pt x="6219" y="2383"/>
                    <a:pt x="6426" y="2383"/>
                  </a:cubicBezTo>
                  <a:cubicBezTo>
                    <a:pt x="6428" y="2383"/>
                    <a:pt x="6430" y="2383"/>
                    <a:pt x="6432" y="2383"/>
                  </a:cubicBezTo>
                  <a:cubicBezTo>
                    <a:pt x="6586" y="2392"/>
                    <a:pt x="6725" y="2433"/>
                    <a:pt x="6848" y="2433"/>
                  </a:cubicBezTo>
                  <a:cubicBezTo>
                    <a:pt x="6902" y="2433"/>
                    <a:pt x="6953" y="2425"/>
                    <a:pt x="7001" y="2403"/>
                  </a:cubicBezTo>
                  <a:cubicBezTo>
                    <a:pt x="6995" y="2350"/>
                    <a:pt x="6975" y="2324"/>
                    <a:pt x="6962" y="2298"/>
                  </a:cubicBezTo>
                  <a:cubicBezTo>
                    <a:pt x="6988" y="2291"/>
                    <a:pt x="7001" y="2265"/>
                    <a:pt x="7008" y="2246"/>
                  </a:cubicBezTo>
                  <a:lnTo>
                    <a:pt x="7008" y="2246"/>
                  </a:lnTo>
                  <a:cubicBezTo>
                    <a:pt x="7027" y="2337"/>
                    <a:pt x="6995" y="2370"/>
                    <a:pt x="7060" y="2390"/>
                  </a:cubicBezTo>
                  <a:cubicBezTo>
                    <a:pt x="7112" y="2363"/>
                    <a:pt x="7204" y="2357"/>
                    <a:pt x="7315" y="2331"/>
                  </a:cubicBezTo>
                  <a:cubicBezTo>
                    <a:pt x="7368" y="2311"/>
                    <a:pt x="7433" y="2291"/>
                    <a:pt x="7492" y="2259"/>
                  </a:cubicBezTo>
                  <a:cubicBezTo>
                    <a:pt x="7557" y="2226"/>
                    <a:pt x="7616" y="2174"/>
                    <a:pt x="7662" y="2115"/>
                  </a:cubicBezTo>
                  <a:lnTo>
                    <a:pt x="7930" y="1775"/>
                  </a:lnTo>
                  <a:lnTo>
                    <a:pt x="7551" y="1578"/>
                  </a:lnTo>
                  <a:cubicBezTo>
                    <a:pt x="7516" y="1559"/>
                    <a:pt x="7479" y="1546"/>
                    <a:pt x="7444" y="1546"/>
                  </a:cubicBezTo>
                  <a:cubicBezTo>
                    <a:pt x="7407" y="1546"/>
                    <a:pt x="7372" y="1561"/>
                    <a:pt x="7341" y="1598"/>
                  </a:cubicBezTo>
                  <a:cubicBezTo>
                    <a:pt x="7328" y="1568"/>
                    <a:pt x="7333" y="1517"/>
                    <a:pt x="7316" y="1517"/>
                  </a:cubicBezTo>
                  <a:cubicBezTo>
                    <a:pt x="7308" y="1517"/>
                    <a:pt x="7294" y="1530"/>
                    <a:pt x="7269" y="1565"/>
                  </a:cubicBezTo>
                  <a:cubicBezTo>
                    <a:pt x="7276" y="1578"/>
                    <a:pt x="7302" y="1585"/>
                    <a:pt x="7289" y="1618"/>
                  </a:cubicBezTo>
                  <a:cubicBezTo>
                    <a:pt x="7237" y="1578"/>
                    <a:pt x="7224" y="1533"/>
                    <a:pt x="7302" y="1500"/>
                  </a:cubicBezTo>
                  <a:lnTo>
                    <a:pt x="7302" y="1500"/>
                  </a:lnTo>
                  <a:cubicBezTo>
                    <a:pt x="7286" y="1504"/>
                    <a:pt x="7272" y="1505"/>
                    <a:pt x="7260" y="1505"/>
                  </a:cubicBezTo>
                  <a:cubicBezTo>
                    <a:pt x="7214" y="1505"/>
                    <a:pt x="7189" y="1485"/>
                    <a:pt x="7156" y="1485"/>
                  </a:cubicBezTo>
                  <a:cubicBezTo>
                    <a:pt x="7136" y="1485"/>
                    <a:pt x="7112" y="1493"/>
                    <a:pt x="7080" y="1519"/>
                  </a:cubicBezTo>
                  <a:cubicBezTo>
                    <a:pt x="7075" y="1446"/>
                    <a:pt x="6981" y="1357"/>
                    <a:pt x="6878" y="1357"/>
                  </a:cubicBezTo>
                  <a:cubicBezTo>
                    <a:pt x="6833" y="1357"/>
                    <a:pt x="6787" y="1373"/>
                    <a:pt x="6746" y="1415"/>
                  </a:cubicBezTo>
                  <a:cubicBezTo>
                    <a:pt x="6779" y="1334"/>
                    <a:pt x="6772" y="1317"/>
                    <a:pt x="6753" y="1317"/>
                  </a:cubicBezTo>
                  <a:cubicBezTo>
                    <a:pt x="6739" y="1317"/>
                    <a:pt x="6719" y="1327"/>
                    <a:pt x="6704" y="1327"/>
                  </a:cubicBezTo>
                  <a:cubicBezTo>
                    <a:pt x="6688" y="1327"/>
                    <a:pt x="6679" y="1315"/>
                    <a:pt x="6694" y="1264"/>
                  </a:cubicBezTo>
                  <a:lnTo>
                    <a:pt x="6694" y="1264"/>
                  </a:lnTo>
                  <a:cubicBezTo>
                    <a:pt x="6665" y="1306"/>
                    <a:pt x="6634" y="1321"/>
                    <a:pt x="6607" y="1321"/>
                  </a:cubicBezTo>
                  <a:cubicBezTo>
                    <a:pt x="6559" y="1321"/>
                    <a:pt x="6518" y="1278"/>
                    <a:pt x="6497" y="1245"/>
                  </a:cubicBezTo>
                  <a:cubicBezTo>
                    <a:pt x="6497" y="1275"/>
                    <a:pt x="6475" y="1317"/>
                    <a:pt x="6440" y="1317"/>
                  </a:cubicBezTo>
                  <a:cubicBezTo>
                    <a:pt x="6437" y="1317"/>
                    <a:pt x="6435" y="1317"/>
                    <a:pt x="6432" y="1317"/>
                  </a:cubicBezTo>
                  <a:cubicBezTo>
                    <a:pt x="6477" y="1233"/>
                    <a:pt x="6461" y="1108"/>
                    <a:pt x="6409" y="1108"/>
                  </a:cubicBezTo>
                  <a:cubicBezTo>
                    <a:pt x="6392" y="1108"/>
                    <a:pt x="6371" y="1121"/>
                    <a:pt x="6347" y="1153"/>
                  </a:cubicBezTo>
                  <a:cubicBezTo>
                    <a:pt x="6351" y="1158"/>
                    <a:pt x="6356" y="1160"/>
                    <a:pt x="6362" y="1160"/>
                  </a:cubicBezTo>
                  <a:cubicBezTo>
                    <a:pt x="6375" y="1160"/>
                    <a:pt x="6389" y="1152"/>
                    <a:pt x="6397" y="1152"/>
                  </a:cubicBezTo>
                  <a:cubicBezTo>
                    <a:pt x="6404" y="1152"/>
                    <a:pt x="6407" y="1158"/>
                    <a:pt x="6399" y="1179"/>
                  </a:cubicBezTo>
                  <a:cubicBezTo>
                    <a:pt x="6373" y="1219"/>
                    <a:pt x="6358" y="1228"/>
                    <a:pt x="6347" y="1228"/>
                  </a:cubicBezTo>
                  <a:cubicBezTo>
                    <a:pt x="6338" y="1228"/>
                    <a:pt x="6331" y="1221"/>
                    <a:pt x="6322" y="1221"/>
                  </a:cubicBezTo>
                  <a:cubicBezTo>
                    <a:pt x="6310" y="1221"/>
                    <a:pt x="6294" y="1233"/>
                    <a:pt x="6262" y="1284"/>
                  </a:cubicBezTo>
                  <a:lnTo>
                    <a:pt x="6367" y="1075"/>
                  </a:lnTo>
                  <a:cubicBezTo>
                    <a:pt x="6340" y="1069"/>
                    <a:pt x="6314" y="1068"/>
                    <a:pt x="6289" y="1068"/>
                  </a:cubicBezTo>
                  <a:cubicBezTo>
                    <a:pt x="6244" y="1068"/>
                    <a:pt x="6203" y="1073"/>
                    <a:pt x="6168" y="1073"/>
                  </a:cubicBezTo>
                  <a:cubicBezTo>
                    <a:pt x="6099" y="1073"/>
                    <a:pt x="6053" y="1053"/>
                    <a:pt x="6053" y="937"/>
                  </a:cubicBezTo>
                  <a:cubicBezTo>
                    <a:pt x="6020" y="952"/>
                    <a:pt x="5991" y="958"/>
                    <a:pt x="5965" y="958"/>
                  </a:cubicBezTo>
                  <a:cubicBezTo>
                    <a:pt x="5807" y="958"/>
                    <a:pt x="5759" y="723"/>
                    <a:pt x="5618" y="723"/>
                  </a:cubicBezTo>
                  <a:cubicBezTo>
                    <a:pt x="5607" y="723"/>
                    <a:pt x="5595" y="724"/>
                    <a:pt x="5582" y="728"/>
                  </a:cubicBezTo>
                  <a:cubicBezTo>
                    <a:pt x="5522" y="740"/>
                    <a:pt x="5555" y="822"/>
                    <a:pt x="5522" y="822"/>
                  </a:cubicBezTo>
                  <a:cubicBezTo>
                    <a:pt x="5518" y="822"/>
                    <a:pt x="5514" y="821"/>
                    <a:pt x="5510" y="819"/>
                  </a:cubicBezTo>
                  <a:cubicBezTo>
                    <a:pt x="5510" y="819"/>
                    <a:pt x="5529" y="708"/>
                    <a:pt x="5529" y="702"/>
                  </a:cubicBezTo>
                  <a:cubicBezTo>
                    <a:pt x="5523" y="692"/>
                    <a:pt x="5514" y="689"/>
                    <a:pt x="5503" y="689"/>
                  </a:cubicBezTo>
                  <a:cubicBezTo>
                    <a:pt x="5476" y="689"/>
                    <a:pt x="5442" y="708"/>
                    <a:pt x="5438" y="708"/>
                  </a:cubicBezTo>
                  <a:cubicBezTo>
                    <a:pt x="5432" y="697"/>
                    <a:pt x="5345" y="627"/>
                    <a:pt x="5251" y="627"/>
                  </a:cubicBezTo>
                  <a:cubicBezTo>
                    <a:pt x="5233" y="627"/>
                    <a:pt x="5214" y="630"/>
                    <a:pt x="5196" y="636"/>
                  </a:cubicBezTo>
                  <a:cubicBezTo>
                    <a:pt x="5176" y="516"/>
                    <a:pt x="5052" y="446"/>
                    <a:pt x="4954" y="446"/>
                  </a:cubicBezTo>
                  <a:cubicBezTo>
                    <a:pt x="4924" y="446"/>
                    <a:pt x="4896" y="452"/>
                    <a:pt x="4875" y="466"/>
                  </a:cubicBezTo>
                  <a:cubicBezTo>
                    <a:pt x="4926" y="426"/>
                    <a:pt x="4847" y="307"/>
                    <a:pt x="4757" y="307"/>
                  </a:cubicBezTo>
                  <a:cubicBezTo>
                    <a:pt x="4731" y="307"/>
                    <a:pt x="4704" y="317"/>
                    <a:pt x="4679" y="342"/>
                  </a:cubicBezTo>
                  <a:cubicBezTo>
                    <a:pt x="4666" y="296"/>
                    <a:pt x="4639" y="257"/>
                    <a:pt x="4607" y="224"/>
                  </a:cubicBezTo>
                  <a:cubicBezTo>
                    <a:pt x="4587" y="204"/>
                    <a:pt x="4568" y="191"/>
                    <a:pt x="4548" y="178"/>
                  </a:cubicBezTo>
                  <a:cubicBezTo>
                    <a:pt x="4528" y="159"/>
                    <a:pt x="4509" y="146"/>
                    <a:pt x="4482" y="132"/>
                  </a:cubicBezTo>
                  <a:cubicBezTo>
                    <a:pt x="4384" y="80"/>
                    <a:pt x="4267" y="47"/>
                    <a:pt x="4168" y="28"/>
                  </a:cubicBezTo>
                  <a:cubicBezTo>
                    <a:pt x="4090" y="11"/>
                    <a:pt x="4008" y="1"/>
                    <a:pt x="3926"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7"/>
            <p:cNvSpPr/>
            <p:nvPr/>
          </p:nvSpPr>
          <p:spPr>
            <a:xfrm>
              <a:off x="4331640" y="3808998"/>
              <a:ext cx="227021" cy="298873"/>
            </a:xfrm>
            <a:custGeom>
              <a:avLst/>
              <a:gdLst/>
              <a:ahLst/>
              <a:cxnLst/>
              <a:rect l="l" t="t" r="r" b="b"/>
              <a:pathLst>
                <a:path w="2376" h="3128" extrusionOk="0">
                  <a:moveTo>
                    <a:pt x="1414" y="158"/>
                  </a:moveTo>
                  <a:cubicBezTo>
                    <a:pt x="1414" y="158"/>
                    <a:pt x="1420" y="164"/>
                    <a:pt x="1420" y="164"/>
                  </a:cubicBezTo>
                  <a:cubicBezTo>
                    <a:pt x="1414" y="164"/>
                    <a:pt x="1414" y="164"/>
                    <a:pt x="1407" y="158"/>
                  </a:cubicBezTo>
                  <a:close/>
                  <a:moveTo>
                    <a:pt x="1505" y="262"/>
                  </a:moveTo>
                  <a:lnTo>
                    <a:pt x="1505" y="262"/>
                  </a:lnTo>
                  <a:cubicBezTo>
                    <a:pt x="1499" y="288"/>
                    <a:pt x="1473" y="302"/>
                    <a:pt x="1466" y="308"/>
                  </a:cubicBezTo>
                  <a:cubicBezTo>
                    <a:pt x="1466" y="295"/>
                    <a:pt x="1466" y="288"/>
                    <a:pt x="1466" y="275"/>
                  </a:cubicBezTo>
                  <a:cubicBezTo>
                    <a:pt x="1466" y="275"/>
                    <a:pt x="1466" y="269"/>
                    <a:pt x="1466" y="269"/>
                  </a:cubicBezTo>
                  <a:cubicBezTo>
                    <a:pt x="1479" y="269"/>
                    <a:pt x="1486" y="269"/>
                    <a:pt x="1505" y="262"/>
                  </a:cubicBezTo>
                  <a:close/>
                  <a:moveTo>
                    <a:pt x="1466" y="315"/>
                  </a:moveTo>
                  <a:cubicBezTo>
                    <a:pt x="1466" y="315"/>
                    <a:pt x="1473" y="321"/>
                    <a:pt x="1486" y="321"/>
                  </a:cubicBezTo>
                  <a:cubicBezTo>
                    <a:pt x="1479" y="321"/>
                    <a:pt x="1473" y="321"/>
                    <a:pt x="1466" y="328"/>
                  </a:cubicBezTo>
                  <a:cubicBezTo>
                    <a:pt x="1466" y="321"/>
                    <a:pt x="1466" y="315"/>
                    <a:pt x="1466" y="315"/>
                  </a:cubicBezTo>
                  <a:close/>
                  <a:moveTo>
                    <a:pt x="1486" y="354"/>
                  </a:moveTo>
                  <a:cubicBezTo>
                    <a:pt x="1473" y="354"/>
                    <a:pt x="1466" y="354"/>
                    <a:pt x="1460" y="360"/>
                  </a:cubicBezTo>
                  <a:cubicBezTo>
                    <a:pt x="1460" y="354"/>
                    <a:pt x="1460" y="354"/>
                    <a:pt x="1460" y="354"/>
                  </a:cubicBezTo>
                  <a:close/>
                  <a:moveTo>
                    <a:pt x="315" y="1355"/>
                  </a:moveTo>
                  <a:cubicBezTo>
                    <a:pt x="315" y="1368"/>
                    <a:pt x="295" y="1381"/>
                    <a:pt x="288" y="1388"/>
                  </a:cubicBezTo>
                  <a:cubicBezTo>
                    <a:pt x="282" y="1381"/>
                    <a:pt x="282" y="1374"/>
                    <a:pt x="282" y="1368"/>
                  </a:cubicBezTo>
                  <a:cubicBezTo>
                    <a:pt x="288" y="1368"/>
                    <a:pt x="302" y="1361"/>
                    <a:pt x="315" y="1355"/>
                  </a:cubicBezTo>
                  <a:close/>
                  <a:moveTo>
                    <a:pt x="315" y="1394"/>
                  </a:moveTo>
                  <a:cubicBezTo>
                    <a:pt x="302" y="1394"/>
                    <a:pt x="295" y="1401"/>
                    <a:pt x="288" y="1401"/>
                  </a:cubicBezTo>
                  <a:cubicBezTo>
                    <a:pt x="288" y="1401"/>
                    <a:pt x="288" y="1394"/>
                    <a:pt x="288" y="1394"/>
                  </a:cubicBezTo>
                  <a:close/>
                  <a:moveTo>
                    <a:pt x="306" y="1413"/>
                  </a:moveTo>
                  <a:cubicBezTo>
                    <a:pt x="302" y="1415"/>
                    <a:pt x="298" y="1417"/>
                    <a:pt x="295" y="1420"/>
                  </a:cubicBezTo>
                  <a:cubicBezTo>
                    <a:pt x="295" y="1420"/>
                    <a:pt x="295" y="1420"/>
                    <a:pt x="295" y="1414"/>
                  </a:cubicBezTo>
                  <a:cubicBezTo>
                    <a:pt x="299" y="1414"/>
                    <a:pt x="303" y="1414"/>
                    <a:pt x="306" y="1413"/>
                  </a:cubicBezTo>
                  <a:close/>
                  <a:moveTo>
                    <a:pt x="701" y="1485"/>
                  </a:moveTo>
                  <a:cubicBezTo>
                    <a:pt x="701" y="1485"/>
                    <a:pt x="701" y="1486"/>
                    <a:pt x="701" y="1486"/>
                  </a:cubicBezTo>
                  <a:cubicBezTo>
                    <a:pt x="701" y="1486"/>
                    <a:pt x="701" y="1485"/>
                    <a:pt x="701" y="1485"/>
                  </a:cubicBezTo>
                  <a:close/>
                  <a:moveTo>
                    <a:pt x="2192" y="1728"/>
                  </a:moveTo>
                  <a:cubicBezTo>
                    <a:pt x="2199" y="1728"/>
                    <a:pt x="2199" y="1734"/>
                    <a:pt x="2199" y="1734"/>
                  </a:cubicBezTo>
                  <a:cubicBezTo>
                    <a:pt x="2199" y="1734"/>
                    <a:pt x="2192" y="1741"/>
                    <a:pt x="2192" y="1741"/>
                  </a:cubicBezTo>
                  <a:cubicBezTo>
                    <a:pt x="2192" y="1734"/>
                    <a:pt x="2192" y="1734"/>
                    <a:pt x="2192" y="1728"/>
                  </a:cubicBezTo>
                  <a:close/>
                  <a:moveTo>
                    <a:pt x="2146" y="1813"/>
                  </a:moveTo>
                  <a:cubicBezTo>
                    <a:pt x="2153" y="1819"/>
                    <a:pt x="2166" y="1826"/>
                    <a:pt x="2179" y="1832"/>
                  </a:cubicBezTo>
                  <a:cubicBezTo>
                    <a:pt x="2174" y="1837"/>
                    <a:pt x="2168" y="1839"/>
                    <a:pt x="2161" y="1839"/>
                  </a:cubicBezTo>
                  <a:cubicBezTo>
                    <a:pt x="2154" y="1839"/>
                    <a:pt x="2146" y="1837"/>
                    <a:pt x="2140" y="1837"/>
                  </a:cubicBezTo>
                  <a:cubicBezTo>
                    <a:pt x="2137" y="1837"/>
                    <a:pt x="2135" y="1838"/>
                    <a:pt x="2133" y="1839"/>
                  </a:cubicBezTo>
                  <a:cubicBezTo>
                    <a:pt x="2140" y="1826"/>
                    <a:pt x="2140" y="1819"/>
                    <a:pt x="2146" y="1813"/>
                  </a:cubicBezTo>
                  <a:close/>
                  <a:moveTo>
                    <a:pt x="2127" y="1839"/>
                  </a:moveTo>
                  <a:cubicBezTo>
                    <a:pt x="2127" y="1846"/>
                    <a:pt x="2133" y="1852"/>
                    <a:pt x="2140" y="1859"/>
                  </a:cubicBezTo>
                  <a:cubicBezTo>
                    <a:pt x="2133" y="1852"/>
                    <a:pt x="2127" y="1852"/>
                    <a:pt x="2120" y="1846"/>
                  </a:cubicBezTo>
                  <a:cubicBezTo>
                    <a:pt x="2120" y="1846"/>
                    <a:pt x="2127" y="1839"/>
                    <a:pt x="2127" y="1839"/>
                  </a:cubicBezTo>
                  <a:close/>
                  <a:moveTo>
                    <a:pt x="2107" y="1859"/>
                  </a:moveTo>
                  <a:cubicBezTo>
                    <a:pt x="2114" y="1865"/>
                    <a:pt x="2120" y="1872"/>
                    <a:pt x="2127" y="1878"/>
                  </a:cubicBezTo>
                  <a:cubicBezTo>
                    <a:pt x="2114" y="1872"/>
                    <a:pt x="2107" y="1865"/>
                    <a:pt x="2101" y="1865"/>
                  </a:cubicBezTo>
                  <a:cubicBezTo>
                    <a:pt x="2107" y="1865"/>
                    <a:pt x="2107" y="1859"/>
                    <a:pt x="2107" y="1859"/>
                  </a:cubicBezTo>
                  <a:close/>
                  <a:moveTo>
                    <a:pt x="131" y="1989"/>
                  </a:moveTo>
                  <a:cubicBezTo>
                    <a:pt x="131" y="1989"/>
                    <a:pt x="131" y="1989"/>
                    <a:pt x="131" y="1989"/>
                  </a:cubicBezTo>
                  <a:cubicBezTo>
                    <a:pt x="131" y="1989"/>
                    <a:pt x="131" y="1989"/>
                    <a:pt x="131" y="1989"/>
                  </a:cubicBezTo>
                  <a:close/>
                  <a:moveTo>
                    <a:pt x="1146" y="2002"/>
                  </a:moveTo>
                  <a:cubicBezTo>
                    <a:pt x="1146" y="2002"/>
                    <a:pt x="1146" y="2002"/>
                    <a:pt x="1146" y="2003"/>
                  </a:cubicBezTo>
                  <a:cubicBezTo>
                    <a:pt x="1146" y="2002"/>
                    <a:pt x="1146" y="2002"/>
                    <a:pt x="1146" y="2002"/>
                  </a:cubicBezTo>
                  <a:close/>
                  <a:moveTo>
                    <a:pt x="594" y="2058"/>
                  </a:moveTo>
                  <a:lnTo>
                    <a:pt x="594" y="2058"/>
                  </a:lnTo>
                  <a:cubicBezTo>
                    <a:pt x="594" y="2116"/>
                    <a:pt x="604" y="2175"/>
                    <a:pt x="629" y="2238"/>
                  </a:cubicBezTo>
                  <a:cubicBezTo>
                    <a:pt x="616" y="2245"/>
                    <a:pt x="616" y="2251"/>
                    <a:pt x="609" y="2258"/>
                  </a:cubicBezTo>
                  <a:cubicBezTo>
                    <a:pt x="602" y="2238"/>
                    <a:pt x="537" y="2218"/>
                    <a:pt x="537" y="2186"/>
                  </a:cubicBezTo>
                  <a:cubicBezTo>
                    <a:pt x="533" y="2152"/>
                    <a:pt x="586" y="2093"/>
                    <a:pt x="594" y="2058"/>
                  </a:cubicBezTo>
                  <a:close/>
                  <a:moveTo>
                    <a:pt x="589" y="2277"/>
                  </a:moveTo>
                  <a:lnTo>
                    <a:pt x="589" y="2277"/>
                  </a:lnTo>
                  <a:cubicBezTo>
                    <a:pt x="583" y="2284"/>
                    <a:pt x="576" y="2290"/>
                    <a:pt x="570" y="2303"/>
                  </a:cubicBezTo>
                  <a:cubicBezTo>
                    <a:pt x="570" y="2297"/>
                    <a:pt x="563" y="2290"/>
                    <a:pt x="544" y="2290"/>
                  </a:cubicBezTo>
                  <a:cubicBezTo>
                    <a:pt x="563" y="2284"/>
                    <a:pt x="576" y="2284"/>
                    <a:pt x="589" y="2277"/>
                  </a:cubicBezTo>
                  <a:close/>
                  <a:moveTo>
                    <a:pt x="779" y="2356"/>
                  </a:moveTo>
                  <a:cubicBezTo>
                    <a:pt x="779" y="2356"/>
                    <a:pt x="792" y="2362"/>
                    <a:pt x="799" y="2362"/>
                  </a:cubicBezTo>
                  <a:cubicBezTo>
                    <a:pt x="799" y="2362"/>
                    <a:pt x="799" y="2369"/>
                    <a:pt x="799" y="2369"/>
                  </a:cubicBezTo>
                  <a:cubicBezTo>
                    <a:pt x="786" y="2369"/>
                    <a:pt x="779" y="2362"/>
                    <a:pt x="779" y="2356"/>
                  </a:cubicBezTo>
                  <a:close/>
                  <a:moveTo>
                    <a:pt x="544" y="2415"/>
                  </a:moveTo>
                  <a:cubicBezTo>
                    <a:pt x="544" y="2421"/>
                    <a:pt x="544" y="2421"/>
                    <a:pt x="537" y="2421"/>
                  </a:cubicBezTo>
                  <a:cubicBezTo>
                    <a:pt x="537" y="2421"/>
                    <a:pt x="537" y="2421"/>
                    <a:pt x="544" y="2415"/>
                  </a:cubicBezTo>
                  <a:close/>
                  <a:moveTo>
                    <a:pt x="864" y="2853"/>
                  </a:moveTo>
                  <a:cubicBezTo>
                    <a:pt x="864" y="2853"/>
                    <a:pt x="865" y="2854"/>
                    <a:pt x="865" y="2854"/>
                  </a:cubicBezTo>
                  <a:lnTo>
                    <a:pt x="865" y="2854"/>
                  </a:lnTo>
                  <a:cubicBezTo>
                    <a:pt x="865" y="2854"/>
                    <a:pt x="865" y="2853"/>
                    <a:pt x="864" y="2853"/>
                  </a:cubicBezTo>
                  <a:close/>
                  <a:moveTo>
                    <a:pt x="1440" y="1"/>
                  </a:moveTo>
                  <a:lnTo>
                    <a:pt x="1440" y="1"/>
                  </a:lnTo>
                  <a:cubicBezTo>
                    <a:pt x="1401" y="7"/>
                    <a:pt x="1381" y="7"/>
                    <a:pt x="1355" y="7"/>
                  </a:cubicBezTo>
                  <a:cubicBezTo>
                    <a:pt x="1335" y="7"/>
                    <a:pt x="1316" y="14"/>
                    <a:pt x="1303" y="46"/>
                  </a:cubicBezTo>
                  <a:cubicBezTo>
                    <a:pt x="1294" y="38"/>
                    <a:pt x="1278" y="33"/>
                    <a:pt x="1259" y="33"/>
                  </a:cubicBezTo>
                  <a:cubicBezTo>
                    <a:pt x="1234" y="33"/>
                    <a:pt x="1204" y="41"/>
                    <a:pt x="1178" y="59"/>
                  </a:cubicBezTo>
                  <a:cubicBezTo>
                    <a:pt x="1165" y="73"/>
                    <a:pt x="1159" y="79"/>
                    <a:pt x="1152" y="92"/>
                  </a:cubicBezTo>
                  <a:cubicBezTo>
                    <a:pt x="1146" y="105"/>
                    <a:pt x="1139" y="118"/>
                    <a:pt x="1132" y="131"/>
                  </a:cubicBezTo>
                  <a:cubicBezTo>
                    <a:pt x="1132" y="138"/>
                    <a:pt x="1132" y="145"/>
                    <a:pt x="1132" y="151"/>
                  </a:cubicBezTo>
                  <a:cubicBezTo>
                    <a:pt x="1132" y="158"/>
                    <a:pt x="1139" y="158"/>
                    <a:pt x="1139" y="164"/>
                  </a:cubicBezTo>
                  <a:cubicBezTo>
                    <a:pt x="1146" y="171"/>
                    <a:pt x="1152" y="177"/>
                    <a:pt x="1159" y="184"/>
                  </a:cubicBezTo>
                  <a:cubicBezTo>
                    <a:pt x="1146" y="184"/>
                    <a:pt x="1139" y="177"/>
                    <a:pt x="1132" y="177"/>
                  </a:cubicBezTo>
                  <a:cubicBezTo>
                    <a:pt x="1126" y="177"/>
                    <a:pt x="1126" y="171"/>
                    <a:pt x="1119" y="171"/>
                  </a:cubicBezTo>
                  <a:lnTo>
                    <a:pt x="1113" y="184"/>
                  </a:lnTo>
                  <a:cubicBezTo>
                    <a:pt x="1106" y="184"/>
                    <a:pt x="1113" y="190"/>
                    <a:pt x="1113" y="197"/>
                  </a:cubicBezTo>
                  <a:cubicBezTo>
                    <a:pt x="1117" y="206"/>
                    <a:pt x="1125" y="215"/>
                    <a:pt x="1116" y="215"/>
                  </a:cubicBezTo>
                  <a:cubicBezTo>
                    <a:pt x="1112" y="215"/>
                    <a:pt x="1105" y="214"/>
                    <a:pt x="1093" y="210"/>
                  </a:cubicBezTo>
                  <a:lnTo>
                    <a:pt x="1093" y="210"/>
                  </a:lnTo>
                  <a:cubicBezTo>
                    <a:pt x="1152" y="243"/>
                    <a:pt x="1126" y="275"/>
                    <a:pt x="1100" y="288"/>
                  </a:cubicBezTo>
                  <a:cubicBezTo>
                    <a:pt x="1113" y="288"/>
                    <a:pt x="1139" y="302"/>
                    <a:pt x="1139" y="315"/>
                  </a:cubicBezTo>
                  <a:cubicBezTo>
                    <a:pt x="1123" y="309"/>
                    <a:pt x="1106" y="307"/>
                    <a:pt x="1091" y="307"/>
                  </a:cubicBezTo>
                  <a:cubicBezTo>
                    <a:pt x="1049" y="307"/>
                    <a:pt x="1021" y="325"/>
                    <a:pt x="1074" y="354"/>
                  </a:cubicBezTo>
                  <a:cubicBezTo>
                    <a:pt x="1079" y="343"/>
                    <a:pt x="1058" y="333"/>
                    <a:pt x="1068" y="333"/>
                  </a:cubicBezTo>
                  <a:cubicBezTo>
                    <a:pt x="1070" y="333"/>
                    <a:pt x="1074" y="333"/>
                    <a:pt x="1080" y="334"/>
                  </a:cubicBezTo>
                  <a:cubicBezTo>
                    <a:pt x="1139" y="360"/>
                    <a:pt x="1067" y="354"/>
                    <a:pt x="1139" y="387"/>
                  </a:cubicBezTo>
                  <a:lnTo>
                    <a:pt x="1034" y="347"/>
                  </a:lnTo>
                  <a:lnTo>
                    <a:pt x="1034" y="347"/>
                  </a:lnTo>
                  <a:cubicBezTo>
                    <a:pt x="1034" y="413"/>
                    <a:pt x="1100" y="472"/>
                    <a:pt x="1002" y="472"/>
                  </a:cubicBezTo>
                  <a:cubicBezTo>
                    <a:pt x="1080" y="570"/>
                    <a:pt x="903" y="589"/>
                    <a:pt x="949" y="661"/>
                  </a:cubicBezTo>
                  <a:cubicBezTo>
                    <a:pt x="962" y="688"/>
                    <a:pt x="1002" y="668"/>
                    <a:pt x="1002" y="688"/>
                  </a:cubicBezTo>
                  <a:cubicBezTo>
                    <a:pt x="1002" y="689"/>
                    <a:pt x="999" y="689"/>
                    <a:pt x="995" y="689"/>
                  </a:cubicBezTo>
                  <a:cubicBezTo>
                    <a:pt x="985" y="689"/>
                    <a:pt x="964" y="686"/>
                    <a:pt x="952" y="686"/>
                  </a:cubicBezTo>
                  <a:cubicBezTo>
                    <a:pt x="947" y="686"/>
                    <a:pt x="944" y="686"/>
                    <a:pt x="943" y="688"/>
                  </a:cubicBezTo>
                  <a:cubicBezTo>
                    <a:pt x="930" y="694"/>
                    <a:pt x="956" y="720"/>
                    <a:pt x="956" y="720"/>
                  </a:cubicBezTo>
                  <a:cubicBezTo>
                    <a:pt x="956" y="727"/>
                    <a:pt x="917" y="773"/>
                    <a:pt x="949" y="818"/>
                  </a:cubicBezTo>
                  <a:cubicBezTo>
                    <a:pt x="877" y="831"/>
                    <a:pt x="864" y="917"/>
                    <a:pt x="903" y="949"/>
                  </a:cubicBezTo>
                  <a:cubicBezTo>
                    <a:pt x="898" y="945"/>
                    <a:pt x="891" y="943"/>
                    <a:pt x="884" y="943"/>
                  </a:cubicBezTo>
                  <a:cubicBezTo>
                    <a:pt x="850" y="943"/>
                    <a:pt x="810" y="990"/>
                    <a:pt x="864" y="1028"/>
                  </a:cubicBezTo>
                  <a:cubicBezTo>
                    <a:pt x="786" y="1047"/>
                    <a:pt x="766" y="1146"/>
                    <a:pt x="753" y="1211"/>
                  </a:cubicBezTo>
                  <a:cubicBezTo>
                    <a:pt x="727" y="1309"/>
                    <a:pt x="720" y="1407"/>
                    <a:pt x="701" y="1485"/>
                  </a:cubicBezTo>
                  <a:lnTo>
                    <a:pt x="701" y="1485"/>
                  </a:lnTo>
                  <a:cubicBezTo>
                    <a:pt x="702" y="1482"/>
                    <a:pt x="716" y="1479"/>
                    <a:pt x="730" y="1479"/>
                  </a:cubicBezTo>
                  <a:cubicBezTo>
                    <a:pt x="745" y="1479"/>
                    <a:pt x="760" y="1482"/>
                    <a:pt x="760" y="1492"/>
                  </a:cubicBezTo>
                  <a:cubicBezTo>
                    <a:pt x="758" y="1496"/>
                    <a:pt x="753" y="1497"/>
                    <a:pt x="745" y="1497"/>
                  </a:cubicBezTo>
                  <a:cubicBezTo>
                    <a:pt x="729" y="1497"/>
                    <a:pt x="704" y="1491"/>
                    <a:pt x="690" y="1491"/>
                  </a:cubicBezTo>
                  <a:cubicBezTo>
                    <a:pt x="686" y="1491"/>
                    <a:pt x="683" y="1491"/>
                    <a:pt x="681" y="1492"/>
                  </a:cubicBezTo>
                  <a:cubicBezTo>
                    <a:pt x="706" y="1676"/>
                    <a:pt x="599" y="1848"/>
                    <a:pt x="594" y="2044"/>
                  </a:cubicBezTo>
                  <a:lnTo>
                    <a:pt x="594" y="2044"/>
                  </a:lnTo>
                  <a:cubicBezTo>
                    <a:pt x="592" y="2034"/>
                    <a:pt x="581" y="2028"/>
                    <a:pt x="559" y="2028"/>
                  </a:cubicBezTo>
                  <a:cubicBezTo>
                    <a:pt x="556" y="2028"/>
                    <a:pt x="553" y="2029"/>
                    <a:pt x="550" y="2029"/>
                  </a:cubicBezTo>
                  <a:cubicBezTo>
                    <a:pt x="622" y="2009"/>
                    <a:pt x="452" y="1989"/>
                    <a:pt x="570" y="1983"/>
                  </a:cubicBezTo>
                  <a:cubicBezTo>
                    <a:pt x="504" y="1911"/>
                    <a:pt x="563" y="1819"/>
                    <a:pt x="498" y="1774"/>
                  </a:cubicBezTo>
                  <a:cubicBezTo>
                    <a:pt x="642" y="1689"/>
                    <a:pt x="439" y="1597"/>
                    <a:pt x="445" y="1525"/>
                  </a:cubicBezTo>
                  <a:cubicBezTo>
                    <a:pt x="452" y="1473"/>
                    <a:pt x="498" y="1414"/>
                    <a:pt x="459" y="1381"/>
                  </a:cubicBezTo>
                  <a:lnTo>
                    <a:pt x="459" y="1381"/>
                  </a:lnTo>
                  <a:cubicBezTo>
                    <a:pt x="432" y="1394"/>
                    <a:pt x="419" y="1401"/>
                    <a:pt x="406" y="1407"/>
                  </a:cubicBezTo>
                  <a:cubicBezTo>
                    <a:pt x="406" y="1401"/>
                    <a:pt x="393" y="1401"/>
                    <a:pt x="380" y="1401"/>
                  </a:cubicBezTo>
                  <a:cubicBezTo>
                    <a:pt x="426" y="1388"/>
                    <a:pt x="445" y="1388"/>
                    <a:pt x="452" y="1374"/>
                  </a:cubicBezTo>
                  <a:cubicBezTo>
                    <a:pt x="423" y="1346"/>
                    <a:pt x="466" y="1245"/>
                    <a:pt x="394" y="1245"/>
                  </a:cubicBezTo>
                  <a:cubicBezTo>
                    <a:pt x="385" y="1245"/>
                    <a:pt x="374" y="1246"/>
                    <a:pt x="360" y="1250"/>
                  </a:cubicBezTo>
                  <a:cubicBezTo>
                    <a:pt x="369" y="1241"/>
                    <a:pt x="391" y="1226"/>
                    <a:pt x="384" y="1226"/>
                  </a:cubicBezTo>
                  <a:cubicBezTo>
                    <a:pt x="381" y="1226"/>
                    <a:pt x="372" y="1229"/>
                    <a:pt x="354" y="1237"/>
                  </a:cubicBezTo>
                  <a:cubicBezTo>
                    <a:pt x="347" y="1237"/>
                    <a:pt x="354" y="1244"/>
                    <a:pt x="341" y="1250"/>
                  </a:cubicBezTo>
                  <a:cubicBezTo>
                    <a:pt x="341" y="1237"/>
                    <a:pt x="354" y="1217"/>
                    <a:pt x="387" y="1217"/>
                  </a:cubicBezTo>
                  <a:cubicBezTo>
                    <a:pt x="350" y="1217"/>
                    <a:pt x="359" y="1201"/>
                    <a:pt x="334" y="1201"/>
                  </a:cubicBezTo>
                  <a:cubicBezTo>
                    <a:pt x="328" y="1201"/>
                    <a:pt x="320" y="1202"/>
                    <a:pt x="308" y="1204"/>
                  </a:cubicBezTo>
                  <a:cubicBezTo>
                    <a:pt x="339" y="1178"/>
                    <a:pt x="342" y="1136"/>
                    <a:pt x="295" y="1136"/>
                  </a:cubicBezTo>
                  <a:cubicBezTo>
                    <a:pt x="283" y="1136"/>
                    <a:pt x="268" y="1139"/>
                    <a:pt x="249" y="1146"/>
                  </a:cubicBezTo>
                  <a:cubicBezTo>
                    <a:pt x="288" y="1119"/>
                    <a:pt x="295" y="1119"/>
                    <a:pt x="282" y="1113"/>
                  </a:cubicBezTo>
                  <a:lnTo>
                    <a:pt x="1" y="1067"/>
                  </a:lnTo>
                  <a:lnTo>
                    <a:pt x="86" y="1146"/>
                  </a:lnTo>
                  <a:cubicBezTo>
                    <a:pt x="92" y="1152"/>
                    <a:pt x="118" y="1165"/>
                    <a:pt x="73" y="1165"/>
                  </a:cubicBezTo>
                  <a:cubicBezTo>
                    <a:pt x="138" y="1178"/>
                    <a:pt x="125" y="1198"/>
                    <a:pt x="105" y="1211"/>
                  </a:cubicBezTo>
                  <a:cubicBezTo>
                    <a:pt x="118" y="1211"/>
                    <a:pt x="145" y="1211"/>
                    <a:pt x="151" y="1224"/>
                  </a:cubicBezTo>
                  <a:cubicBezTo>
                    <a:pt x="142" y="1223"/>
                    <a:pt x="133" y="1223"/>
                    <a:pt x="124" y="1223"/>
                  </a:cubicBezTo>
                  <a:cubicBezTo>
                    <a:pt x="69" y="1223"/>
                    <a:pt x="25" y="1239"/>
                    <a:pt x="99" y="1250"/>
                  </a:cubicBezTo>
                  <a:cubicBezTo>
                    <a:pt x="105" y="1244"/>
                    <a:pt x="66" y="1237"/>
                    <a:pt x="92" y="1237"/>
                  </a:cubicBezTo>
                  <a:cubicBezTo>
                    <a:pt x="164" y="1250"/>
                    <a:pt x="92" y="1250"/>
                    <a:pt x="171" y="1263"/>
                  </a:cubicBezTo>
                  <a:lnTo>
                    <a:pt x="59" y="1250"/>
                  </a:lnTo>
                  <a:lnTo>
                    <a:pt x="59" y="1250"/>
                  </a:lnTo>
                  <a:cubicBezTo>
                    <a:pt x="79" y="1296"/>
                    <a:pt x="158" y="1316"/>
                    <a:pt x="66" y="1335"/>
                  </a:cubicBezTo>
                  <a:cubicBezTo>
                    <a:pt x="171" y="1381"/>
                    <a:pt x="14" y="1420"/>
                    <a:pt x="79" y="1460"/>
                  </a:cubicBezTo>
                  <a:cubicBezTo>
                    <a:pt x="85" y="1463"/>
                    <a:pt x="91" y="1464"/>
                    <a:pt x="98" y="1464"/>
                  </a:cubicBezTo>
                  <a:cubicBezTo>
                    <a:pt x="108" y="1464"/>
                    <a:pt x="119" y="1461"/>
                    <a:pt x="127" y="1461"/>
                  </a:cubicBezTo>
                  <a:cubicBezTo>
                    <a:pt x="132" y="1461"/>
                    <a:pt x="136" y="1462"/>
                    <a:pt x="138" y="1466"/>
                  </a:cubicBezTo>
                  <a:lnTo>
                    <a:pt x="112" y="1466"/>
                  </a:lnTo>
                  <a:cubicBezTo>
                    <a:pt x="92" y="1473"/>
                    <a:pt x="79" y="1473"/>
                    <a:pt x="79" y="1473"/>
                  </a:cubicBezTo>
                  <a:cubicBezTo>
                    <a:pt x="66" y="1479"/>
                    <a:pt x="99" y="1492"/>
                    <a:pt x="99" y="1492"/>
                  </a:cubicBezTo>
                  <a:cubicBezTo>
                    <a:pt x="99" y="1492"/>
                    <a:pt x="86" y="1532"/>
                    <a:pt x="131" y="1551"/>
                  </a:cubicBezTo>
                  <a:cubicBezTo>
                    <a:pt x="66" y="1571"/>
                    <a:pt x="79" y="1623"/>
                    <a:pt x="125" y="1636"/>
                  </a:cubicBezTo>
                  <a:cubicBezTo>
                    <a:pt x="123" y="1636"/>
                    <a:pt x="121" y="1636"/>
                    <a:pt x="119" y="1636"/>
                  </a:cubicBezTo>
                  <a:cubicBezTo>
                    <a:pt x="87" y="1636"/>
                    <a:pt x="51" y="1682"/>
                    <a:pt x="118" y="1689"/>
                  </a:cubicBezTo>
                  <a:cubicBezTo>
                    <a:pt x="46" y="1721"/>
                    <a:pt x="73" y="1787"/>
                    <a:pt x="79" y="1826"/>
                  </a:cubicBezTo>
                  <a:cubicBezTo>
                    <a:pt x="92" y="1884"/>
                    <a:pt x="118" y="1943"/>
                    <a:pt x="131" y="1989"/>
                  </a:cubicBezTo>
                  <a:lnTo>
                    <a:pt x="131" y="1989"/>
                  </a:lnTo>
                  <a:cubicBezTo>
                    <a:pt x="134" y="1985"/>
                    <a:pt x="161" y="1973"/>
                    <a:pt x="175" y="1973"/>
                  </a:cubicBezTo>
                  <a:cubicBezTo>
                    <a:pt x="179" y="1973"/>
                    <a:pt x="182" y="1974"/>
                    <a:pt x="184" y="1976"/>
                  </a:cubicBezTo>
                  <a:cubicBezTo>
                    <a:pt x="184" y="1983"/>
                    <a:pt x="125" y="1989"/>
                    <a:pt x="112" y="2003"/>
                  </a:cubicBezTo>
                  <a:cubicBezTo>
                    <a:pt x="171" y="2061"/>
                    <a:pt x="177" y="2133"/>
                    <a:pt x="197" y="2212"/>
                  </a:cubicBezTo>
                  <a:cubicBezTo>
                    <a:pt x="216" y="2290"/>
                    <a:pt x="249" y="2369"/>
                    <a:pt x="347" y="2408"/>
                  </a:cubicBezTo>
                  <a:cubicBezTo>
                    <a:pt x="295" y="2474"/>
                    <a:pt x="354" y="2539"/>
                    <a:pt x="354" y="2559"/>
                  </a:cubicBezTo>
                  <a:cubicBezTo>
                    <a:pt x="347" y="2578"/>
                    <a:pt x="367" y="2591"/>
                    <a:pt x="393" y="2604"/>
                  </a:cubicBezTo>
                  <a:cubicBezTo>
                    <a:pt x="393" y="2618"/>
                    <a:pt x="406" y="2637"/>
                    <a:pt x="439" y="2650"/>
                  </a:cubicBezTo>
                  <a:cubicBezTo>
                    <a:pt x="308" y="2663"/>
                    <a:pt x="557" y="2735"/>
                    <a:pt x="413" y="2761"/>
                  </a:cubicBezTo>
                  <a:cubicBezTo>
                    <a:pt x="472" y="2768"/>
                    <a:pt x="387" y="2781"/>
                    <a:pt x="472" y="2794"/>
                  </a:cubicBezTo>
                  <a:cubicBezTo>
                    <a:pt x="439" y="2801"/>
                    <a:pt x="439" y="2820"/>
                    <a:pt x="472" y="2840"/>
                  </a:cubicBezTo>
                  <a:cubicBezTo>
                    <a:pt x="406" y="2860"/>
                    <a:pt x="406" y="2892"/>
                    <a:pt x="439" y="2932"/>
                  </a:cubicBezTo>
                  <a:cubicBezTo>
                    <a:pt x="374" y="2945"/>
                    <a:pt x="413" y="2951"/>
                    <a:pt x="426" y="2984"/>
                  </a:cubicBezTo>
                  <a:cubicBezTo>
                    <a:pt x="431" y="2984"/>
                    <a:pt x="436" y="2973"/>
                    <a:pt x="457" y="2973"/>
                  </a:cubicBezTo>
                  <a:cubicBezTo>
                    <a:pt x="464" y="2973"/>
                    <a:pt x="473" y="2974"/>
                    <a:pt x="485" y="2977"/>
                  </a:cubicBezTo>
                  <a:cubicBezTo>
                    <a:pt x="480" y="2976"/>
                    <a:pt x="476" y="2976"/>
                    <a:pt x="473" y="2976"/>
                  </a:cubicBezTo>
                  <a:cubicBezTo>
                    <a:pt x="460" y="2976"/>
                    <a:pt x="464" y="2985"/>
                    <a:pt x="485" y="2990"/>
                  </a:cubicBezTo>
                  <a:cubicBezTo>
                    <a:pt x="485" y="2992"/>
                    <a:pt x="485" y="2994"/>
                    <a:pt x="485" y="2997"/>
                  </a:cubicBezTo>
                  <a:lnTo>
                    <a:pt x="491" y="2984"/>
                  </a:lnTo>
                  <a:cubicBezTo>
                    <a:pt x="491" y="2984"/>
                    <a:pt x="498" y="2990"/>
                    <a:pt x="504" y="2990"/>
                  </a:cubicBezTo>
                  <a:cubicBezTo>
                    <a:pt x="504" y="3004"/>
                    <a:pt x="504" y="3017"/>
                    <a:pt x="498" y="3036"/>
                  </a:cubicBezTo>
                  <a:cubicBezTo>
                    <a:pt x="498" y="3036"/>
                    <a:pt x="511" y="3030"/>
                    <a:pt x="517" y="3030"/>
                  </a:cubicBezTo>
                  <a:lnTo>
                    <a:pt x="537" y="3075"/>
                  </a:lnTo>
                  <a:cubicBezTo>
                    <a:pt x="537" y="3075"/>
                    <a:pt x="544" y="3069"/>
                    <a:pt x="544" y="3069"/>
                  </a:cubicBezTo>
                  <a:cubicBezTo>
                    <a:pt x="545" y="3068"/>
                    <a:pt x="547" y="3068"/>
                    <a:pt x="548" y="3068"/>
                  </a:cubicBezTo>
                  <a:cubicBezTo>
                    <a:pt x="554" y="3068"/>
                    <a:pt x="546" y="3085"/>
                    <a:pt x="563" y="3102"/>
                  </a:cubicBezTo>
                  <a:cubicBezTo>
                    <a:pt x="564" y="3101"/>
                    <a:pt x="565" y="3100"/>
                    <a:pt x="566" y="3100"/>
                  </a:cubicBezTo>
                  <a:cubicBezTo>
                    <a:pt x="573" y="3100"/>
                    <a:pt x="584" y="3117"/>
                    <a:pt x="589" y="3128"/>
                  </a:cubicBezTo>
                  <a:cubicBezTo>
                    <a:pt x="622" y="3115"/>
                    <a:pt x="629" y="3108"/>
                    <a:pt x="616" y="3062"/>
                  </a:cubicBezTo>
                  <a:lnTo>
                    <a:pt x="616" y="3062"/>
                  </a:lnTo>
                  <a:cubicBezTo>
                    <a:pt x="622" y="3083"/>
                    <a:pt x="639" y="3091"/>
                    <a:pt x="649" y="3091"/>
                  </a:cubicBezTo>
                  <a:cubicBezTo>
                    <a:pt x="659" y="3091"/>
                    <a:pt x="664" y="3085"/>
                    <a:pt x="655" y="3075"/>
                  </a:cubicBezTo>
                  <a:lnTo>
                    <a:pt x="655" y="3075"/>
                  </a:lnTo>
                  <a:cubicBezTo>
                    <a:pt x="654" y="3076"/>
                    <a:pt x="654" y="3076"/>
                    <a:pt x="653" y="3076"/>
                  </a:cubicBezTo>
                  <a:cubicBezTo>
                    <a:pt x="642" y="3076"/>
                    <a:pt x="603" y="3043"/>
                    <a:pt x="609" y="3043"/>
                  </a:cubicBezTo>
                  <a:lnTo>
                    <a:pt x="609" y="3043"/>
                  </a:lnTo>
                  <a:cubicBezTo>
                    <a:pt x="616" y="3048"/>
                    <a:pt x="620" y="3049"/>
                    <a:pt x="624" y="3049"/>
                  </a:cubicBezTo>
                  <a:cubicBezTo>
                    <a:pt x="628" y="3049"/>
                    <a:pt x="631" y="3048"/>
                    <a:pt x="634" y="3048"/>
                  </a:cubicBezTo>
                  <a:cubicBezTo>
                    <a:pt x="642" y="3048"/>
                    <a:pt x="652" y="3053"/>
                    <a:pt x="674" y="3082"/>
                  </a:cubicBezTo>
                  <a:cubicBezTo>
                    <a:pt x="727" y="3069"/>
                    <a:pt x="746" y="2997"/>
                    <a:pt x="779" y="2951"/>
                  </a:cubicBezTo>
                  <a:cubicBezTo>
                    <a:pt x="805" y="2925"/>
                    <a:pt x="909" y="2919"/>
                    <a:pt x="865" y="2854"/>
                  </a:cubicBezTo>
                  <a:lnTo>
                    <a:pt x="865" y="2854"/>
                  </a:lnTo>
                  <a:cubicBezTo>
                    <a:pt x="865" y="2854"/>
                    <a:pt x="865" y="2854"/>
                    <a:pt x="864" y="2854"/>
                  </a:cubicBezTo>
                  <a:cubicBezTo>
                    <a:pt x="859" y="2854"/>
                    <a:pt x="827" y="2838"/>
                    <a:pt x="838" y="2827"/>
                  </a:cubicBezTo>
                  <a:lnTo>
                    <a:pt x="838" y="2827"/>
                  </a:lnTo>
                  <a:cubicBezTo>
                    <a:pt x="838" y="2827"/>
                    <a:pt x="877" y="2866"/>
                    <a:pt x="884" y="2866"/>
                  </a:cubicBezTo>
                  <a:cubicBezTo>
                    <a:pt x="889" y="2867"/>
                    <a:pt x="895" y="2868"/>
                    <a:pt x="899" y="2868"/>
                  </a:cubicBezTo>
                  <a:cubicBezTo>
                    <a:pt x="982" y="2868"/>
                    <a:pt x="975" y="2727"/>
                    <a:pt x="1041" y="2727"/>
                  </a:cubicBezTo>
                  <a:cubicBezTo>
                    <a:pt x="1045" y="2727"/>
                    <a:pt x="1049" y="2728"/>
                    <a:pt x="1054" y="2729"/>
                  </a:cubicBezTo>
                  <a:cubicBezTo>
                    <a:pt x="1041" y="2709"/>
                    <a:pt x="1021" y="2689"/>
                    <a:pt x="1021" y="2683"/>
                  </a:cubicBezTo>
                  <a:lnTo>
                    <a:pt x="1021" y="2683"/>
                  </a:lnTo>
                  <a:cubicBezTo>
                    <a:pt x="1034" y="2694"/>
                    <a:pt x="1045" y="2698"/>
                    <a:pt x="1055" y="2698"/>
                  </a:cubicBezTo>
                  <a:cubicBezTo>
                    <a:pt x="1082" y="2698"/>
                    <a:pt x="1094" y="2666"/>
                    <a:pt x="1060" y="2637"/>
                  </a:cubicBezTo>
                  <a:lnTo>
                    <a:pt x="1060" y="2637"/>
                  </a:lnTo>
                  <a:cubicBezTo>
                    <a:pt x="1066" y="2640"/>
                    <a:pt x="1070" y="2641"/>
                    <a:pt x="1073" y="2641"/>
                  </a:cubicBezTo>
                  <a:cubicBezTo>
                    <a:pt x="1085" y="2641"/>
                    <a:pt x="1078" y="2621"/>
                    <a:pt x="1087" y="2621"/>
                  </a:cubicBezTo>
                  <a:cubicBezTo>
                    <a:pt x="1091" y="2621"/>
                    <a:pt x="1099" y="2625"/>
                    <a:pt x="1113" y="2637"/>
                  </a:cubicBezTo>
                  <a:cubicBezTo>
                    <a:pt x="1113" y="2640"/>
                    <a:pt x="1111" y="2641"/>
                    <a:pt x="1110" y="2641"/>
                  </a:cubicBezTo>
                  <a:cubicBezTo>
                    <a:pt x="1106" y="2641"/>
                    <a:pt x="1101" y="2638"/>
                    <a:pt x="1098" y="2638"/>
                  </a:cubicBezTo>
                  <a:cubicBezTo>
                    <a:pt x="1095" y="2638"/>
                    <a:pt x="1095" y="2641"/>
                    <a:pt x="1100" y="2650"/>
                  </a:cubicBezTo>
                  <a:cubicBezTo>
                    <a:pt x="1108" y="2651"/>
                    <a:pt x="1115" y="2652"/>
                    <a:pt x="1120" y="2652"/>
                  </a:cubicBezTo>
                  <a:cubicBezTo>
                    <a:pt x="1145" y="2652"/>
                    <a:pt x="1129" y="2637"/>
                    <a:pt x="1146" y="2604"/>
                  </a:cubicBezTo>
                  <a:cubicBezTo>
                    <a:pt x="1159" y="2618"/>
                    <a:pt x="1159" y="2631"/>
                    <a:pt x="1172" y="2631"/>
                  </a:cubicBezTo>
                  <a:cubicBezTo>
                    <a:pt x="1158" y="2604"/>
                    <a:pt x="1169" y="2574"/>
                    <a:pt x="1184" y="2574"/>
                  </a:cubicBezTo>
                  <a:cubicBezTo>
                    <a:pt x="1190" y="2574"/>
                    <a:pt x="1198" y="2581"/>
                    <a:pt x="1204" y="2598"/>
                  </a:cubicBezTo>
                  <a:cubicBezTo>
                    <a:pt x="1204" y="2559"/>
                    <a:pt x="1237" y="2585"/>
                    <a:pt x="1217" y="2532"/>
                  </a:cubicBezTo>
                  <a:lnTo>
                    <a:pt x="1217" y="2532"/>
                  </a:lnTo>
                  <a:cubicBezTo>
                    <a:pt x="1247" y="2562"/>
                    <a:pt x="1264" y="2573"/>
                    <a:pt x="1275" y="2573"/>
                  </a:cubicBezTo>
                  <a:cubicBezTo>
                    <a:pt x="1305" y="2573"/>
                    <a:pt x="1282" y="2485"/>
                    <a:pt x="1316" y="2461"/>
                  </a:cubicBezTo>
                  <a:cubicBezTo>
                    <a:pt x="1374" y="2421"/>
                    <a:pt x="1538" y="2480"/>
                    <a:pt x="1492" y="2375"/>
                  </a:cubicBezTo>
                  <a:lnTo>
                    <a:pt x="1492" y="2375"/>
                  </a:lnTo>
                  <a:cubicBezTo>
                    <a:pt x="1500" y="2385"/>
                    <a:pt x="1505" y="2389"/>
                    <a:pt x="1508" y="2389"/>
                  </a:cubicBezTo>
                  <a:cubicBezTo>
                    <a:pt x="1520" y="2389"/>
                    <a:pt x="1512" y="2340"/>
                    <a:pt x="1521" y="2340"/>
                  </a:cubicBezTo>
                  <a:cubicBezTo>
                    <a:pt x="1524" y="2340"/>
                    <a:pt x="1531" y="2349"/>
                    <a:pt x="1545" y="2375"/>
                  </a:cubicBezTo>
                  <a:cubicBezTo>
                    <a:pt x="1597" y="2271"/>
                    <a:pt x="1715" y="2284"/>
                    <a:pt x="1741" y="2205"/>
                  </a:cubicBezTo>
                  <a:cubicBezTo>
                    <a:pt x="1767" y="2224"/>
                    <a:pt x="1790" y="2232"/>
                    <a:pt x="1810" y="2232"/>
                  </a:cubicBezTo>
                  <a:cubicBezTo>
                    <a:pt x="1844" y="2232"/>
                    <a:pt x="1871" y="2208"/>
                    <a:pt x="1891" y="2179"/>
                  </a:cubicBezTo>
                  <a:cubicBezTo>
                    <a:pt x="1937" y="2133"/>
                    <a:pt x="1970" y="2075"/>
                    <a:pt x="2009" y="2061"/>
                  </a:cubicBezTo>
                  <a:cubicBezTo>
                    <a:pt x="2075" y="2048"/>
                    <a:pt x="2160" y="2061"/>
                    <a:pt x="2192" y="2003"/>
                  </a:cubicBezTo>
                  <a:cubicBezTo>
                    <a:pt x="2173" y="1983"/>
                    <a:pt x="2160" y="1976"/>
                    <a:pt x="2146" y="1970"/>
                  </a:cubicBezTo>
                  <a:cubicBezTo>
                    <a:pt x="2153" y="1963"/>
                    <a:pt x="2153" y="1950"/>
                    <a:pt x="2146" y="1937"/>
                  </a:cubicBezTo>
                  <a:lnTo>
                    <a:pt x="2146" y="1937"/>
                  </a:lnTo>
                  <a:cubicBezTo>
                    <a:pt x="2179" y="1976"/>
                    <a:pt x="2179" y="1989"/>
                    <a:pt x="2205" y="1989"/>
                  </a:cubicBezTo>
                  <a:cubicBezTo>
                    <a:pt x="2218" y="1957"/>
                    <a:pt x="2271" y="1937"/>
                    <a:pt x="2303" y="1898"/>
                  </a:cubicBezTo>
                  <a:cubicBezTo>
                    <a:pt x="2343" y="1859"/>
                    <a:pt x="2362" y="1800"/>
                    <a:pt x="2310" y="1767"/>
                  </a:cubicBezTo>
                  <a:cubicBezTo>
                    <a:pt x="2330" y="1760"/>
                    <a:pt x="2375" y="1760"/>
                    <a:pt x="2317" y="1734"/>
                  </a:cubicBezTo>
                  <a:lnTo>
                    <a:pt x="2317" y="1734"/>
                  </a:lnTo>
                  <a:cubicBezTo>
                    <a:pt x="2311" y="1740"/>
                    <a:pt x="2310" y="1749"/>
                    <a:pt x="2303" y="1749"/>
                  </a:cubicBezTo>
                  <a:cubicBezTo>
                    <a:pt x="2301" y="1749"/>
                    <a:pt x="2299" y="1749"/>
                    <a:pt x="2297" y="1747"/>
                  </a:cubicBezTo>
                  <a:cubicBezTo>
                    <a:pt x="2301" y="1736"/>
                    <a:pt x="2310" y="1727"/>
                    <a:pt x="2322" y="1727"/>
                  </a:cubicBezTo>
                  <a:cubicBezTo>
                    <a:pt x="2331" y="1727"/>
                    <a:pt x="2341" y="1733"/>
                    <a:pt x="2349" y="1747"/>
                  </a:cubicBezTo>
                  <a:cubicBezTo>
                    <a:pt x="2336" y="1721"/>
                    <a:pt x="2336" y="1708"/>
                    <a:pt x="2336" y="1689"/>
                  </a:cubicBezTo>
                  <a:cubicBezTo>
                    <a:pt x="2336" y="1675"/>
                    <a:pt x="2330" y="1662"/>
                    <a:pt x="2297" y="1656"/>
                  </a:cubicBezTo>
                  <a:cubicBezTo>
                    <a:pt x="2310" y="1649"/>
                    <a:pt x="2317" y="1636"/>
                    <a:pt x="2323" y="1623"/>
                  </a:cubicBezTo>
                  <a:lnTo>
                    <a:pt x="2336" y="1590"/>
                  </a:lnTo>
                  <a:lnTo>
                    <a:pt x="2179" y="1518"/>
                  </a:lnTo>
                  <a:cubicBezTo>
                    <a:pt x="2174" y="1516"/>
                    <a:pt x="2169" y="1515"/>
                    <a:pt x="2163" y="1515"/>
                  </a:cubicBezTo>
                  <a:cubicBezTo>
                    <a:pt x="2140" y="1515"/>
                    <a:pt x="2114" y="1539"/>
                    <a:pt x="2114" y="1597"/>
                  </a:cubicBezTo>
                  <a:cubicBezTo>
                    <a:pt x="2103" y="1562"/>
                    <a:pt x="2098" y="1552"/>
                    <a:pt x="2094" y="1552"/>
                  </a:cubicBezTo>
                  <a:cubicBezTo>
                    <a:pt x="2088" y="1552"/>
                    <a:pt x="2087" y="1573"/>
                    <a:pt x="2081" y="1573"/>
                  </a:cubicBezTo>
                  <a:cubicBezTo>
                    <a:pt x="2078" y="1573"/>
                    <a:pt x="2074" y="1568"/>
                    <a:pt x="2068" y="1551"/>
                  </a:cubicBezTo>
                  <a:lnTo>
                    <a:pt x="2068" y="1551"/>
                  </a:lnTo>
                  <a:cubicBezTo>
                    <a:pt x="2076" y="1593"/>
                    <a:pt x="2063" y="1605"/>
                    <a:pt x="2048" y="1605"/>
                  </a:cubicBezTo>
                  <a:cubicBezTo>
                    <a:pt x="2039" y="1605"/>
                    <a:pt x="2029" y="1602"/>
                    <a:pt x="2022" y="1597"/>
                  </a:cubicBezTo>
                  <a:lnTo>
                    <a:pt x="2022" y="1597"/>
                  </a:lnTo>
                  <a:cubicBezTo>
                    <a:pt x="2035" y="1610"/>
                    <a:pt x="2042" y="1636"/>
                    <a:pt x="2029" y="1649"/>
                  </a:cubicBezTo>
                  <a:cubicBezTo>
                    <a:pt x="2020" y="1607"/>
                    <a:pt x="1993" y="1571"/>
                    <a:pt x="1980" y="1571"/>
                  </a:cubicBezTo>
                  <a:cubicBezTo>
                    <a:pt x="1972" y="1571"/>
                    <a:pt x="1969" y="1582"/>
                    <a:pt x="1976" y="1610"/>
                  </a:cubicBezTo>
                  <a:cubicBezTo>
                    <a:pt x="1981" y="1610"/>
                    <a:pt x="1979" y="1593"/>
                    <a:pt x="1982" y="1593"/>
                  </a:cubicBezTo>
                  <a:cubicBezTo>
                    <a:pt x="1984" y="1593"/>
                    <a:pt x="1986" y="1596"/>
                    <a:pt x="1989" y="1603"/>
                  </a:cubicBezTo>
                  <a:cubicBezTo>
                    <a:pt x="2009" y="1669"/>
                    <a:pt x="1970" y="1603"/>
                    <a:pt x="1989" y="1682"/>
                  </a:cubicBezTo>
                  <a:lnTo>
                    <a:pt x="1957" y="1577"/>
                  </a:lnTo>
                  <a:cubicBezTo>
                    <a:pt x="1929" y="1600"/>
                    <a:pt x="1924" y="1649"/>
                    <a:pt x="1903" y="1649"/>
                  </a:cubicBezTo>
                  <a:cubicBezTo>
                    <a:pt x="1895" y="1649"/>
                    <a:pt x="1883" y="1640"/>
                    <a:pt x="1865" y="1617"/>
                  </a:cubicBezTo>
                  <a:cubicBezTo>
                    <a:pt x="1861" y="1658"/>
                    <a:pt x="1844" y="1669"/>
                    <a:pt x="1823" y="1669"/>
                  </a:cubicBezTo>
                  <a:cubicBezTo>
                    <a:pt x="1802" y="1669"/>
                    <a:pt x="1777" y="1658"/>
                    <a:pt x="1758" y="1658"/>
                  </a:cubicBezTo>
                  <a:cubicBezTo>
                    <a:pt x="1743" y="1658"/>
                    <a:pt x="1731" y="1664"/>
                    <a:pt x="1728" y="1689"/>
                  </a:cubicBezTo>
                  <a:cubicBezTo>
                    <a:pt x="1721" y="1708"/>
                    <a:pt x="1754" y="1728"/>
                    <a:pt x="1741" y="1741"/>
                  </a:cubicBezTo>
                  <a:cubicBezTo>
                    <a:pt x="1741" y="1741"/>
                    <a:pt x="1715" y="1695"/>
                    <a:pt x="1715" y="1695"/>
                  </a:cubicBezTo>
                  <a:cubicBezTo>
                    <a:pt x="1713" y="1694"/>
                    <a:pt x="1712" y="1694"/>
                    <a:pt x="1711" y="1694"/>
                  </a:cubicBezTo>
                  <a:cubicBezTo>
                    <a:pt x="1702" y="1694"/>
                    <a:pt x="1702" y="1721"/>
                    <a:pt x="1702" y="1721"/>
                  </a:cubicBezTo>
                  <a:cubicBezTo>
                    <a:pt x="1695" y="1721"/>
                    <a:pt x="1649" y="1721"/>
                    <a:pt x="1643" y="1774"/>
                  </a:cubicBezTo>
                  <a:cubicBezTo>
                    <a:pt x="1626" y="1759"/>
                    <a:pt x="1610" y="1753"/>
                    <a:pt x="1595" y="1753"/>
                  </a:cubicBezTo>
                  <a:cubicBezTo>
                    <a:pt x="1563" y="1753"/>
                    <a:pt x="1540" y="1781"/>
                    <a:pt x="1545" y="1813"/>
                  </a:cubicBezTo>
                  <a:cubicBezTo>
                    <a:pt x="1541" y="1796"/>
                    <a:pt x="1520" y="1783"/>
                    <a:pt x="1503" y="1783"/>
                  </a:cubicBezTo>
                  <a:cubicBezTo>
                    <a:pt x="1486" y="1783"/>
                    <a:pt x="1473" y="1796"/>
                    <a:pt x="1486" y="1832"/>
                  </a:cubicBezTo>
                  <a:cubicBezTo>
                    <a:pt x="1464" y="1819"/>
                    <a:pt x="1443" y="1813"/>
                    <a:pt x="1424" y="1813"/>
                  </a:cubicBezTo>
                  <a:cubicBezTo>
                    <a:pt x="1380" y="1813"/>
                    <a:pt x="1343" y="1842"/>
                    <a:pt x="1316" y="1865"/>
                  </a:cubicBezTo>
                  <a:cubicBezTo>
                    <a:pt x="1251" y="1911"/>
                    <a:pt x="1198" y="1969"/>
                    <a:pt x="1146" y="2002"/>
                  </a:cubicBezTo>
                  <a:lnTo>
                    <a:pt x="1146" y="2002"/>
                  </a:lnTo>
                  <a:cubicBezTo>
                    <a:pt x="1147" y="2002"/>
                    <a:pt x="1147" y="2002"/>
                    <a:pt x="1148" y="2002"/>
                  </a:cubicBezTo>
                  <a:cubicBezTo>
                    <a:pt x="1158" y="2002"/>
                    <a:pt x="1191" y="2036"/>
                    <a:pt x="1185" y="2048"/>
                  </a:cubicBezTo>
                  <a:cubicBezTo>
                    <a:pt x="1184" y="2049"/>
                    <a:pt x="1184" y="2049"/>
                    <a:pt x="1184" y="2049"/>
                  </a:cubicBezTo>
                  <a:cubicBezTo>
                    <a:pt x="1175" y="2049"/>
                    <a:pt x="1145" y="1996"/>
                    <a:pt x="1132" y="1996"/>
                  </a:cubicBezTo>
                  <a:cubicBezTo>
                    <a:pt x="1113" y="2042"/>
                    <a:pt x="1080" y="2075"/>
                    <a:pt x="1041" y="2101"/>
                  </a:cubicBezTo>
                  <a:cubicBezTo>
                    <a:pt x="1008" y="2133"/>
                    <a:pt x="969" y="2160"/>
                    <a:pt x="930" y="2192"/>
                  </a:cubicBezTo>
                  <a:cubicBezTo>
                    <a:pt x="930" y="2199"/>
                    <a:pt x="923" y="2199"/>
                    <a:pt x="917" y="2205"/>
                  </a:cubicBezTo>
                  <a:cubicBezTo>
                    <a:pt x="930" y="2160"/>
                    <a:pt x="936" y="2120"/>
                    <a:pt x="975" y="2107"/>
                  </a:cubicBezTo>
                  <a:cubicBezTo>
                    <a:pt x="956" y="2094"/>
                    <a:pt x="923" y="2088"/>
                    <a:pt x="923" y="2075"/>
                  </a:cubicBezTo>
                  <a:lnTo>
                    <a:pt x="923" y="2075"/>
                  </a:lnTo>
                  <a:cubicBezTo>
                    <a:pt x="928" y="2076"/>
                    <a:pt x="934" y="2076"/>
                    <a:pt x="938" y="2076"/>
                  </a:cubicBezTo>
                  <a:cubicBezTo>
                    <a:pt x="991" y="2076"/>
                    <a:pt x="1003" y="2015"/>
                    <a:pt x="949" y="2003"/>
                  </a:cubicBezTo>
                  <a:cubicBezTo>
                    <a:pt x="988" y="2003"/>
                    <a:pt x="952" y="1965"/>
                    <a:pt x="979" y="1965"/>
                  </a:cubicBezTo>
                  <a:cubicBezTo>
                    <a:pt x="984" y="1965"/>
                    <a:pt x="991" y="1967"/>
                    <a:pt x="1002" y="1970"/>
                  </a:cubicBezTo>
                  <a:cubicBezTo>
                    <a:pt x="1008" y="1983"/>
                    <a:pt x="975" y="1976"/>
                    <a:pt x="995" y="1989"/>
                  </a:cubicBezTo>
                  <a:cubicBezTo>
                    <a:pt x="1054" y="1963"/>
                    <a:pt x="1021" y="1970"/>
                    <a:pt x="1028" y="1904"/>
                  </a:cubicBezTo>
                  <a:lnTo>
                    <a:pt x="1028" y="1904"/>
                  </a:lnTo>
                  <a:cubicBezTo>
                    <a:pt x="1044" y="1915"/>
                    <a:pt x="1047" y="1926"/>
                    <a:pt x="1054" y="1926"/>
                  </a:cubicBezTo>
                  <a:cubicBezTo>
                    <a:pt x="1056" y="1926"/>
                    <a:pt x="1058" y="1925"/>
                    <a:pt x="1060" y="1924"/>
                  </a:cubicBezTo>
                  <a:cubicBezTo>
                    <a:pt x="1040" y="1899"/>
                    <a:pt x="1040" y="1850"/>
                    <a:pt x="1061" y="1850"/>
                  </a:cubicBezTo>
                  <a:cubicBezTo>
                    <a:pt x="1068" y="1850"/>
                    <a:pt x="1076" y="1855"/>
                    <a:pt x="1087" y="1865"/>
                  </a:cubicBezTo>
                  <a:cubicBezTo>
                    <a:pt x="1067" y="1819"/>
                    <a:pt x="1113" y="1819"/>
                    <a:pt x="1074" y="1787"/>
                  </a:cubicBezTo>
                  <a:lnTo>
                    <a:pt x="1074" y="1787"/>
                  </a:lnTo>
                  <a:cubicBezTo>
                    <a:pt x="1091" y="1791"/>
                    <a:pt x="1105" y="1792"/>
                    <a:pt x="1117" y="1792"/>
                  </a:cubicBezTo>
                  <a:cubicBezTo>
                    <a:pt x="1200" y="1792"/>
                    <a:pt x="1117" y="1694"/>
                    <a:pt x="1146" y="1636"/>
                  </a:cubicBezTo>
                  <a:cubicBezTo>
                    <a:pt x="1185" y="1551"/>
                    <a:pt x="1368" y="1479"/>
                    <a:pt x="1276" y="1414"/>
                  </a:cubicBezTo>
                  <a:lnTo>
                    <a:pt x="1276" y="1414"/>
                  </a:lnTo>
                  <a:cubicBezTo>
                    <a:pt x="1280" y="1414"/>
                    <a:pt x="1283" y="1415"/>
                    <a:pt x="1285" y="1415"/>
                  </a:cubicBezTo>
                  <a:cubicBezTo>
                    <a:pt x="1326" y="1415"/>
                    <a:pt x="1272" y="1343"/>
                    <a:pt x="1292" y="1343"/>
                  </a:cubicBezTo>
                  <a:cubicBezTo>
                    <a:pt x="1298" y="1343"/>
                    <a:pt x="1309" y="1348"/>
                    <a:pt x="1329" y="1361"/>
                  </a:cubicBezTo>
                  <a:cubicBezTo>
                    <a:pt x="1329" y="1217"/>
                    <a:pt x="1440" y="1126"/>
                    <a:pt x="1420" y="1021"/>
                  </a:cubicBezTo>
                  <a:cubicBezTo>
                    <a:pt x="1505" y="1002"/>
                    <a:pt x="1525" y="930"/>
                    <a:pt x="1525" y="845"/>
                  </a:cubicBezTo>
                  <a:cubicBezTo>
                    <a:pt x="1531" y="760"/>
                    <a:pt x="1512" y="668"/>
                    <a:pt x="1538" y="622"/>
                  </a:cubicBezTo>
                  <a:cubicBezTo>
                    <a:pt x="1571" y="544"/>
                    <a:pt x="1636" y="478"/>
                    <a:pt x="1623" y="406"/>
                  </a:cubicBezTo>
                  <a:cubicBezTo>
                    <a:pt x="1597" y="406"/>
                    <a:pt x="1577" y="406"/>
                    <a:pt x="1564" y="413"/>
                  </a:cubicBezTo>
                  <a:cubicBezTo>
                    <a:pt x="1564" y="400"/>
                    <a:pt x="1558" y="393"/>
                    <a:pt x="1545" y="387"/>
                  </a:cubicBezTo>
                  <a:lnTo>
                    <a:pt x="1545" y="387"/>
                  </a:lnTo>
                  <a:cubicBezTo>
                    <a:pt x="1572" y="391"/>
                    <a:pt x="1588" y="397"/>
                    <a:pt x="1601" y="397"/>
                  </a:cubicBezTo>
                  <a:cubicBezTo>
                    <a:pt x="1609" y="397"/>
                    <a:pt x="1615" y="394"/>
                    <a:pt x="1623" y="387"/>
                  </a:cubicBezTo>
                  <a:cubicBezTo>
                    <a:pt x="1617" y="367"/>
                    <a:pt x="1623" y="341"/>
                    <a:pt x="1623" y="321"/>
                  </a:cubicBezTo>
                  <a:cubicBezTo>
                    <a:pt x="1630" y="308"/>
                    <a:pt x="1630" y="302"/>
                    <a:pt x="1636" y="288"/>
                  </a:cubicBezTo>
                  <a:cubicBezTo>
                    <a:pt x="1636" y="262"/>
                    <a:pt x="1643" y="236"/>
                    <a:pt x="1636" y="210"/>
                  </a:cubicBezTo>
                  <a:cubicBezTo>
                    <a:pt x="1636" y="158"/>
                    <a:pt x="1603" y="105"/>
                    <a:pt x="1571" y="73"/>
                  </a:cubicBezTo>
                  <a:cubicBezTo>
                    <a:pt x="1551" y="57"/>
                    <a:pt x="1531" y="48"/>
                    <a:pt x="1513" y="48"/>
                  </a:cubicBezTo>
                  <a:cubicBezTo>
                    <a:pt x="1501" y="48"/>
                    <a:pt x="1489" y="52"/>
                    <a:pt x="1479" y="59"/>
                  </a:cubicBezTo>
                  <a:cubicBezTo>
                    <a:pt x="1470" y="42"/>
                    <a:pt x="1465" y="13"/>
                    <a:pt x="1452" y="13"/>
                  </a:cubicBezTo>
                  <a:cubicBezTo>
                    <a:pt x="1446" y="13"/>
                    <a:pt x="1438" y="20"/>
                    <a:pt x="1427" y="40"/>
                  </a:cubicBezTo>
                  <a:cubicBezTo>
                    <a:pt x="1433" y="46"/>
                    <a:pt x="1453" y="46"/>
                    <a:pt x="1446" y="66"/>
                  </a:cubicBezTo>
                  <a:cubicBezTo>
                    <a:pt x="1414" y="40"/>
                    <a:pt x="1388" y="20"/>
                    <a:pt x="1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1344"/>
        <p:cNvGrpSpPr/>
        <p:nvPr/>
      </p:nvGrpSpPr>
      <p:grpSpPr>
        <a:xfrm>
          <a:off x="0" y="0"/>
          <a:ext cx="0" cy="0"/>
          <a:chOff x="0" y="0"/>
          <a:chExt cx="0" cy="0"/>
        </a:xfrm>
      </p:grpSpPr>
      <p:sp>
        <p:nvSpPr>
          <p:cNvPr id="1345" name="Google Shape;1345;p28"/>
          <p:cNvSpPr/>
          <p:nvPr/>
        </p:nvSpPr>
        <p:spPr>
          <a:xfrm rot="10800000">
            <a:off x="-35661" y="4155903"/>
            <a:ext cx="9215311" cy="2580820"/>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8"/>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000"/>
              <a:buFont typeface="Paytone One"/>
              <a:buNone/>
              <a:defRPr sz="3000">
                <a:latin typeface="Paytone One"/>
                <a:ea typeface="Paytone One"/>
                <a:cs typeface="Paytone One"/>
                <a:sym typeface="Paytone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47" name="Google Shape;1347;p28"/>
          <p:cNvSpPr txBox="1">
            <a:spLocks noGrp="1"/>
          </p:cNvSpPr>
          <p:nvPr>
            <p:ph type="subTitle" idx="1"/>
          </p:nvPr>
        </p:nvSpPr>
        <p:spPr>
          <a:xfrm>
            <a:off x="718750" y="2449927"/>
            <a:ext cx="2363400" cy="702900"/>
          </a:xfrm>
          <a:prstGeom prst="rect">
            <a:avLst/>
          </a:prstGeom>
        </p:spPr>
        <p:txBody>
          <a:bodyPr spcFirstLastPara="1" wrap="square" lIns="91425" tIns="91425" rIns="91425" bIns="91425" anchor="ctr" anchorCtr="0">
            <a:normAutofit/>
          </a:bodyPr>
          <a:lstStyle>
            <a:lvl1pPr lvl="0" algn="ctr" rtl="0">
              <a:lnSpc>
                <a:spcPct val="100000"/>
              </a:lnSpc>
              <a:spcBef>
                <a:spcPts val="400"/>
              </a:spcBef>
              <a:spcAft>
                <a:spcPts val="0"/>
              </a:spcAft>
              <a:buClr>
                <a:schemeClr val="dk1"/>
              </a:buClr>
              <a:buSzPts val="2000"/>
              <a:buFont typeface="Paytone One"/>
              <a:buNone/>
              <a:defRPr sz="2000">
                <a:solidFill>
                  <a:schemeClr val="accent1"/>
                </a:solidFill>
                <a:latin typeface="Paytone One"/>
                <a:ea typeface="Paytone One"/>
                <a:cs typeface="Paytone One"/>
                <a:sym typeface="Paytone One"/>
              </a:defRPr>
            </a:lvl1pPr>
            <a:lvl2pPr lvl="1"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2pPr>
            <a:lvl3pPr lvl="2"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3pPr>
            <a:lvl4pPr lvl="3"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4pPr>
            <a:lvl5pPr lvl="4"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5pPr>
            <a:lvl6pPr lvl="5"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6pPr>
            <a:lvl7pPr lvl="6"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7pPr>
            <a:lvl8pPr lvl="7"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8pPr>
            <a:lvl9pPr lvl="8"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9pPr>
          </a:lstStyle>
          <a:p>
            <a:endParaRPr/>
          </a:p>
        </p:txBody>
      </p:sp>
      <p:sp>
        <p:nvSpPr>
          <p:cNvPr id="1348" name="Google Shape;1348;p28"/>
          <p:cNvSpPr txBox="1">
            <a:spLocks noGrp="1"/>
          </p:cNvSpPr>
          <p:nvPr>
            <p:ph type="subTitle" idx="2"/>
          </p:nvPr>
        </p:nvSpPr>
        <p:spPr>
          <a:xfrm>
            <a:off x="3389900" y="2449927"/>
            <a:ext cx="2363400" cy="702900"/>
          </a:xfrm>
          <a:prstGeom prst="rect">
            <a:avLst/>
          </a:prstGeom>
        </p:spPr>
        <p:txBody>
          <a:bodyPr spcFirstLastPara="1" wrap="square" lIns="91425" tIns="91425" rIns="91425" bIns="91425" anchor="ctr" anchorCtr="0">
            <a:normAutofit/>
          </a:bodyPr>
          <a:lstStyle>
            <a:lvl1pPr lvl="0" algn="ctr" rtl="0">
              <a:lnSpc>
                <a:spcPct val="100000"/>
              </a:lnSpc>
              <a:spcBef>
                <a:spcPts val="400"/>
              </a:spcBef>
              <a:spcAft>
                <a:spcPts val="0"/>
              </a:spcAft>
              <a:buClr>
                <a:schemeClr val="dk1"/>
              </a:buClr>
              <a:buSzPts val="2000"/>
              <a:buFont typeface="Paytone One"/>
              <a:buNone/>
              <a:defRPr sz="2000">
                <a:solidFill>
                  <a:schemeClr val="accent1"/>
                </a:solidFill>
                <a:latin typeface="Paytone One"/>
                <a:ea typeface="Paytone One"/>
                <a:cs typeface="Paytone One"/>
                <a:sym typeface="Paytone One"/>
              </a:defRPr>
            </a:lvl1pPr>
            <a:lvl2pPr lvl="1"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2pPr>
            <a:lvl3pPr lvl="2"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3pPr>
            <a:lvl4pPr lvl="3"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4pPr>
            <a:lvl5pPr lvl="4"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5pPr>
            <a:lvl6pPr lvl="5"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6pPr>
            <a:lvl7pPr lvl="6"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7pPr>
            <a:lvl8pPr lvl="7"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8pPr>
            <a:lvl9pPr lvl="8"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9pPr>
          </a:lstStyle>
          <a:p>
            <a:endParaRPr/>
          </a:p>
        </p:txBody>
      </p:sp>
      <p:sp>
        <p:nvSpPr>
          <p:cNvPr id="1349" name="Google Shape;1349;p28"/>
          <p:cNvSpPr txBox="1">
            <a:spLocks noGrp="1"/>
          </p:cNvSpPr>
          <p:nvPr>
            <p:ph type="subTitle" idx="3"/>
          </p:nvPr>
        </p:nvSpPr>
        <p:spPr>
          <a:xfrm>
            <a:off x="6061050" y="2449927"/>
            <a:ext cx="2363400" cy="702900"/>
          </a:xfrm>
          <a:prstGeom prst="rect">
            <a:avLst/>
          </a:prstGeom>
        </p:spPr>
        <p:txBody>
          <a:bodyPr spcFirstLastPara="1" wrap="square" lIns="91425" tIns="91425" rIns="91425" bIns="91425" anchor="ctr" anchorCtr="0">
            <a:normAutofit/>
          </a:bodyPr>
          <a:lstStyle>
            <a:lvl1pPr lvl="0" algn="ctr" rtl="0">
              <a:lnSpc>
                <a:spcPct val="100000"/>
              </a:lnSpc>
              <a:spcBef>
                <a:spcPts val="400"/>
              </a:spcBef>
              <a:spcAft>
                <a:spcPts val="0"/>
              </a:spcAft>
              <a:buClr>
                <a:schemeClr val="dk1"/>
              </a:buClr>
              <a:buSzPts val="2000"/>
              <a:buFont typeface="Paytone One"/>
              <a:buNone/>
              <a:defRPr sz="2000">
                <a:solidFill>
                  <a:schemeClr val="accent1"/>
                </a:solidFill>
                <a:latin typeface="Paytone One"/>
                <a:ea typeface="Paytone One"/>
                <a:cs typeface="Paytone One"/>
                <a:sym typeface="Paytone One"/>
              </a:defRPr>
            </a:lvl1pPr>
            <a:lvl2pPr lvl="1"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2pPr>
            <a:lvl3pPr lvl="2"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3pPr>
            <a:lvl4pPr lvl="3"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4pPr>
            <a:lvl5pPr lvl="4"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5pPr>
            <a:lvl6pPr lvl="5"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6pPr>
            <a:lvl7pPr lvl="6"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7pPr>
            <a:lvl8pPr lvl="7"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8pPr>
            <a:lvl9pPr lvl="8"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9pPr>
          </a:lstStyle>
          <a:p>
            <a:endParaRPr/>
          </a:p>
        </p:txBody>
      </p:sp>
      <p:sp>
        <p:nvSpPr>
          <p:cNvPr id="1350" name="Google Shape;1350;p28"/>
          <p:cNvSpPr txBox="1">
            <a:spLocks noGrp="1"/>
          </p:cNvSpPr>
          <p:nvPr>
            <p:ph type="subTitle" idx="4"/>
          </p:nvPr>
        </p:nvSpPr>
        <p:spPr>
          <a:xfrm>
            <a:off x="718750" y="3152823"/>
            <a:ext cx="2363400" cy="743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Font typeface="Lato"/>
              <a:buNone/>
              <a:defRPr sz="1400">
                <a:solidFill>
                  <a:schemeClr val="dk1"/>
                </a:solidFill>
                <a:latin typeface="Lato"/>
                <a:ea typeface="Lato"/>
                <a:cs typeface="Lato"/>
                <a:sym typeface="Lato"/>
              </a:defRPr>
            </a:lvl1pPr>
            <a:lvl2pPr lvl="1" algn="ctr">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1351" name="Google Shape;1351;p28"/>
          <p:cNvSpPr txBox="1">
            <a:spLocks noGrp="1"/>
          </p:cNvSpPr>
          <p:nvPr>
            <p:ph type="subTitle" idx="5"/>
          </p:nvPr>
        </p:nvSpPr>
        <p:spPr>
          <a:xfrm>
            <a:off x="3389900" y="3152823"/>
            <a:ext cx="2363400" cy="74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Lato"/>
              <a:buNone/>
              <a:defRPr sz="1400">
                <a:solidFill>
                  <a:schemeClr val="dk1"/>
                </a:solidFill>
                <a:latin typeface="Lato"/>
                <a:ea typeface="Lato"/>
                <a:cs typeface="Lato"/>
                <a:sym typeface="Lato"/>
              </a:defRPr>
            </a:lvl1pPr>
            <a:lvl2pPr lvl="1"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1352" name="Google Shape;1352;p28"/>
          <p:cNvSpPr txBox="1">
            <a:spLocks noGrp="1"/>
          </p:cNvSpPr>
          <p:nvPr>
            <p:ph type="subTitle" idx="6"/>
          </p:nvPr>
        </p:nvSpPr>
        <p:spPr>
          <a:xfrm>
            <a:off x="6061050" y="3152823"/>
            <a:ext cx="2363400" cy="74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Lato"/>
              <a:buNone/>
              <a:defRPr sz="1400">
                <a:solidFill>
                  <a:schemeClr val="dk1"/>
                </a:solidFill>
                <a:latin typeface="Lato"/>
                <a:ea typeface="Lato"/>
                <a:cs typeface="Lato"/>
                <a:sym typeface="Lato"/>
              </a:defRPr>
            </a:lvl1pPr>
            <a:lvl2pPr lvl="1"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grpSp>
        <p:nvGrpSpPr>
          <p:cNvPr id="1353" name="Google Shape;1353;p28"/>
          <p:cNvGrpSpPr/>
          <p:nvPr/>
        </p:nvGrpSpPr>
        <p:grpSpPr>
          <a:xfrm flipH="1">
            <a:off x="5600907" y="4056856"/>
            <a:ext cx="595300" cy="673885"/>
            <a:chOff x="124694" y="3619781"/>
            <a:chExt cx="595300" cy="673885"/>
          </a:xfrm>
        </p:grpSpPr>
        <p:sp>
          <p:nvSpPr>
            <p:cNvPr id="1354" name="Google Shape;1354;p28"/>
            <p:cNvSpPr/>
            <p:nvPr/>
          </p:nvSpPr>
          <p:spPr>
            <a:xfrm>
              <a:off x="405463" y="4064587"/>
              <a:ext cx="314530" cy="229079"/>
            </a:xfrm>
            <a:custGeom>
              <a:avLst/>
              <a:gdLst/>
              <a:ahLst/>
              <a:cxnLst/>
              <a:rect l="l" t="t" r="r" b="b"/>
              <a:pathLst>
                <a:path w="3298" h="2402" extrusionOk="0">
                  <a:moveTo>
                    <a:pt x="0" y="2304"/>
                  </a:moveTo>
                  <a:cubicBezTo>
                    <a:pt x="0" y="2304"/>
                    <a:pt x="2107" y="1"/>
                    <a:pt x="2702" y="864"/>
                  </a:cubicBezTo>
                  <a:cubicBezTo>
                    <a:pt x="3298" y="1734"/>
                    <a:pt x="301" y="2402"/>
                    <a:pt x="301" y="24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5" name="Google Shape;1355;p28"/>
            <p:cNvGrpSpPr/>
            <p:nvPr/>
          </p:nvGrpSpPr>
          <p:grpSpPr>
            <a:xfrm>
              <a:off x="124694" y="3619781"/>
              <a:ext cx="585954" cy="673885"/>
              <a:chOff x="124694" y="3619781"/>
              <a:chExt cx="585954" cy="673885"/>
            </a:xfrm>
          </p:grpSpPr>
          <p:sp>
            <p:nvSpPr>
              <p:cNvPr id="1356" name="Google Shape;1356;p28"/>
              <p:cNvSpPr/>
              <p:nvPr/>
            </p:nvSpPr>
            <p:spPr>
              <a:xfrm>
                <a:off x="271945" y="3619781"/>
                <a:ext cx="408756" cy="664538"/>
              </a:xfrm>
              <a:custGeom>
                <a:avLst/>
                <a:gdLst/>
                <a:ahLst/>
                <a:cxnLst/>
                <a:rect l="l" t="t" r="r" b="b"/>
                <a:pathLst>
                  <a:path w="4286" h="6968" extrusionOk="0">
                    <a:moveTo>
                      <a:pt x="1400" y="6968"/>
                    </a:moveTo>
                    <a:cubicBezTo>
                      <a:pt x="1400" y="6968"/>
                      <a:pt x="4285" y="1132"/>
                      <a:pt x="3167" y="1361"/>
                    </a:cubicBezTo>
                    <a:cubicBezTo>
                      <a:pt x="2048" y="1583"/>
                      <a:pt x="1210" y="6758"/>
                      <a:pt x="1210" y="6758"/>
                    </a:cubicBezTo>
                    <a:cubicBezTo>
                      <a:pt x="1210" y="6758"/>
                      <a:pt x="2087" y="0"/>
                      <a:pt x="929" y="628"/>
                    </a:cubicBezTo>
                    <a:cubicBezTo>
                      <a:pt x="0" y="1138"/>
                      <a:pt x="923" y="6811"/>
                      <a:pt x="923" y="68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p:cNvSpPr/>
              <p:nvPr/>
            </p:nvSpPr>
            <p:spPr>
              <a:xfrm>
                <a:off x="124694" y="3879951"/>
                <a:ext cx="286491" cy="396262"/>
              </a:xfrm>
              <a:custGeom>
                <a:avLst/>
                <a:gdLst/>
                <a:ahLst/>
                <a:cxnLst/>
                <a:rect l="l" t="t" r="r" b="b"/>
                <a:pathLst>
                  <a:path w="3004" h="4155" extrusionOk="0">
                    <a:moveTo>
                      <a:pt x="2683" y="4155"/>
                    </a:moveTo>
                    <a:lnTo>
                      <a:pt x="3003" y="3847"/>
                    </a:lnTo>
                    <a:cubicBezTo>
                      <a:pt x="3003" y="3847"/>
                      <a:pt x="1152" y="0"/>
                      <a:pt x="576" y="896"/>
                    </a:cubicBezTo>
                    <a:cubicBezTo>
                      <a:pt x="0" y="1786"/>
                      <a:pt x="2683" y="4155"/>
                      <a:pt x="2683" y="41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8"/>
              <p:cNvSpPr/>
              <p:nvPr/>
            </p:nvSpPr>
            <p:spPr>
              <a:xfrm>
                <a:off x="388011" y="3889297"/>
                <a:ext cx="322637" cy="404369"/>
              </a:xfrm>
              <a:custGeom>
                <a:avLst/>
                <a:gdLst/>
                <a:ahLst/>
                <a:cxnLst/>
                <a:rect l="l" t="t" r="r" b="b"/>
                <a:pathLst>
                  <a:path w="3383" h="4240" extrusionOk="0">
                    <a:moveTo>
                      <a:pt x="301" y="3906"/>
                    </a:moveTo>
                    <a:cubicBezTo>
                      <a:pt x="301" y="3906"/>
                      <a:pt x="2146" y="0"/>
                      <a:pt x="2761" y="341"/>
                    </a:cubicBezTo>
                    <a:cubicBezTo>
                      <a:pt x="3382" y="687"/>
                      <a:pt x="484" y="4240"/>
                      <a:pt x="484" y="4240"/>
                    </a:cubicBezTo>
                    <a:lnTo>
                      <a:pt x="0" y="408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8"/>
              <p:cNvSpPr/>
              <p:nvPr/>
            </p:nvSpPr>
            <p:spPr>
              <a:xfrm>
                <a:off x="169613" y="4146320"/>
                <a:ext cx="224692" cy="123027"/>
              </a:xfrm>
              <a:custGeom>
                <a:avLst/>
                <a:gdLst/>
                <a:ahLst/>
                <a:cxnLst/>
                <a:rect l="l" t="t" r="r" b="b"/>
                <a:pathLst>
                  <a:path w="2356" h="1290" extrusionOk="0">
                    <a:moveTo>
                      <a:pt x="1996" y="1290"/>
                    </a:moveTo>
                    <a:cubicBezTo>
                      <a:pt x="1996" y="1290"/>
                      <a:pt x="0" y="799"/>
                      <a:pt x="138" y="406"/>
                    </a:cubicBezTo>
                    <a:cubicBezTo>
                      <a:pt x="275" y="7"/>
                      <a:pt x="1211" y="1"/>
                      <a:pt x="1786" y="537"/>
                    </a:cubicBezTo>
                    <a:cubicBezTo>
                      <a:pt x="2355" y="1074"/>
                      <a:pt x="1996" y="1290"/>
                      <a:pt x="1996" y="129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60" name="Google Shape;1360;p28"/>
          <p:cNvGrpSpPr/>
          <p:nvPr/>
        </p:nvGrpSpPr>
        <p:grpSpPr>
          <a:xfrm>
            <a:off x="7448956" y="234600"/>
            <a:ext cx="1334437" cy="610808"/>
            <a:chOff x="1775081" y="147100"/>
            <a:chExt cx="1334437" cy="610808"/>
          </a:xfrm>
        </p:grpSpPr>
        <p:sp>
          <p:nvSpPr>
            <p:cNvPr id="1361" name="Google Shape;1361;p28"/>
            <p:cNvSpPr/>
            <p:nvPr/>
          </p:nvSpPr>
          <p:spPr>
            <a:xfrm rot="210010">
              <a:off x="1790109" y="186421"/>
              <a:ext cx="1304381" cy="532167"/>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8"/>
            <p:cNvSpPr/>
            <p:nvPr/>
          </p:nvSpPr>
          <p:spPr>
            <a:xfrm rot="210010">
              <a:off x="2031828" y="377228"/>
              <a:ext cx="982887" cy="338088"/>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28"/>
          <p:cNvGrpSpPr/>
          <p:nvPr/>
        </p:nvGrpSpPr>
        <p:grpSpPr>
          <a:xfrm>
            <a:off x="-279565" y="413725"/>
            <a:ext cx="1999146" cy="624358"/>
            <a:chOff x="6632060" y="525550"/>
            <a:chExt cx="1999146" cy="624358"/>
          </a:xfrm>
        </p:grpSpPr>
        <p:sp>
          <p:nvSpPr>
            <p:cNvPr id="1364" name="Google Shape;1364;p28"/>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8"/>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8"/>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7" name="Google Shape;1367;p28"/>
          <p:cNvSpPr/>
          <p:nvPr/>
        </p:nvSpPr>
        <p:spPr>
          <a:xfrm>
            <a:off x="7375248" y="2049744"/>
            <a:ext cx="14529" cy="14531"/>
          </a:xfrm>
          <a:custGeom>
            <a:avLst/>
            <a:gdLst/>
            <a:ahLst/>
            <a:cxnLst/>
            <a:rect l="l" t="t" r="r" b="b"/>
            <a:pathLst>
              <a:path w="308" h="308" extrusionOk="0">
                <a:moveTo>
                  <a:pt x="155" y="1"/>
                </a:moveTo>
                <a:cubicBezTo>
                  <a:pt x="70" y="1"/>
                  <a:pt x="1" y="68"/>
                  <a:pt x="1" y="153"/>
                </a:cubicBezTo>
                <a:cubicBezTo>
                  <a:pt x="1" y="238"/>
                  <a:pt x="70" y="307"/>
                  <a:pt x="155" y="307"/>
                </a:cubicBezTo>
                <a:cubicBezTo>
                  <a:pt x="238" y="307"/>
                  <a:pt x="307" y="238"/>
                  <a:pt x="307" y="153"/>
                </a:cubicBezTo>
                <a:cubicBezTo>
                  <a:pt x="307" y="68"/>
                  <a:pt x="238"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28"/>
          <p:cNvGrpSpPr/>
          <p:nvPr/>
        </p:nvGrpSpPr>
        <p:grpSpPr>
          <a:xfrm>
            <a:off x="2049932" y="4277998"/>
            <a:ext cx="757787" cy="376553"/>
            <a:chOff x="3894032" y="3808998"/>
            <a:chExt cx="757787" cy="376553"/>
          </a:xfrm>
        </p:grpSpPr>
        <p:sp>
          <p:nvSpPr>
            <p:cNvPr id="1369" name="Google Shape;1369;p28"/>
            <p:cNvSpPr/>
            <p:nvPr/>
          </p:nvSpPr>
          <p:spPr>
            <a:xfrm>
              <a:off x="3894032" y="3912667"/>
              <a:ext cx="757787" cy="272884"/>
            </a:xfrm>
            <a:custGeom>
              <a:avLst/>
              <a:gdLst/>
              <a:ahLst/>
              <a:cxnLst/>
              <a:rect l="l" t="t" r="r" b="b"/>
              <a:pathLst>
                <a:path w="7931" h="2856" extrusionOk="0">
                  <a:moveTo>
                    <a:pt x="3343" y="163"/>
                  </a:moveTo>
                  <a:cubicBezTo>
                    <a:pt x="3341" y="163"/>
                    <a:pt x="3339" y="164"/>
                    <a:pt x="3338" y="165"/>
                  </a:cubicBezTo>
                  <a:cubicBezTo>
                    <a:pt x="3339" y="164"/>
                    <a:pt x="3341" y="163"/>
                    <a:pt x="3343" y="163"/>
                  </a:cubicBezTo>
                  <a:close/>
                  <a:moveTo>
                    <a:pt x="7237" y="1801"/>
                  </a:moveTo>
                  <a:cubicBezTo>
                    <a:pt x="7237" y="1807"/>
                    <a:pt x="7243" y="1814"/>
                    <a:pt x="7250" y="1820"/>
                  </a:cubicBezTo>
                  <a:lnTo>
                    <a:pt x="7217" y="1807"/>
                  </a:lnTo>
                  <a:cubicBezTo>
                    <a:pt x="7224" y="1801"/>
                    <a:pt x="7230" y="1801"/>
                    <a:pt x="7237" y="1801"/>
                  </a:cubicBezTo>
                  <a:close/>
                  <a:moveTo>
                    <a:pt x="7263" y="1990"/>
                  </a:moveTo>
                  <a:cubicBezTo>
                    <a:pt x="7263" y="2010"/>
                    <a:pt x="7276" y="2030"/>
                    <a:pt x="7302" y="2049"/>
                  </a:cubicBezTo>
                  <a:cubicBezTo>
                    <a:pt x="7288" y="2057"/>
                    <a:pt x="7274" y="2061"/>
                    <a:pt x="7260" y="2061"/>
                  </a:cubicBezTo>
                  <a:cubicBezTo>
                    <a:pt x="7230" y="2061"/>
                    <a:pt x="7202" y="2045"/>
                    <a:pt x="7184" y="2036"/>
                  </a:cubicBezTo>
                  <a:cubicBezTo>
                    <a:pt x="7178" y="2036"/>
                    <a:pt x="7171" y="2030"/>
                    <a:pt x="7171" y="2030"/>
                  </a:cubicBezTo>
                  <a:cubicBezTo>
                    <a:pt x="7204" y="2017"/>
                    <a:pt x="7230" y="2004"/>
                    <a:pt x="7263" y="1990"/>
                  </a:cubicBezTo>
                  <a:close/>
                  <a:moveTo>
                    <a:pt x="7152" y="2036"/>
                  </a:moveTo>
                  <a:cubicBezTo>
                    <a:pt x="7145" y="2043"/>
                    <a:pt x="7139" y="2062"/>
                    <a:pt x="7139" y="2089"/>
                  </a:cubicBezTo>
                  <a:cubicBezTo>
                    <a:pt x="7132" y="2069"/>
                    <a:pt x="7126" y="2056"/>
                    <a:pt x="7126" y="2043"/>
                  </a:cubicBezTo>
                  <a:cubicBezTo>
                    <a:pt x="7132" y="2043"/>
                    <a:pt x="7139" y="2043"/>
                    <a:pt x="7152" y="2036"/>
                  </a:cubicBezTo>
                  <a:close/>
                  <a:moveTo>
                    <a:pt x="7054" y="2062"/>
                  </a:moveTo>
                  <a:cubicBezTo>
                    <a:pt x="7054" y="2076"/>
                    <a:pt x="7054" y="2087"/>
                    <a:pt x="7056" y="2096"/>
                  </a:cubicBezTo>
                  <a:lnTo>
                    <a:pt x="7056" y="2096"/>
                  </a:lnTo>
                  <a:cubicBezTo>
                    <a:pt x="7051" y="2083"/>
                    <a:pt x="7046" y="2073"/>
                    <a:pt x="7040" y="2062"/>
                  </a:cubicBezTo>
                  <a:close/>
                  <a:moveTo>
                    <a:pt x="1486" y="2756"/>
                  </a:moveTo>
                  <a:lnTo>
                    <a:pt x="1486" y="2756"/>
                  </a:lnTo>
                  <a:cubicBezTo>
                    <a:pt x="1486" y="2756"/>
                    <a:pt x="1486" y="2757"/>
                    <a:pt x="1486" y="2757"/>
                  </a:cubicBezTo>
                  <a:lnTo>
                    <a:pt x="1486" y="2757"/>
                  </a:lnTo>
                  <a:cubicBezTo>
                    <a:pt x="1486" y="2757"/>
                    <a:pt x="1486" y="2757"/>
                    <a:pt x="1486" y="2756"/>
                  </a:cubicBezTo>
                  <a:close/>
                  <a:moveTo>
                    <a:pt x="3926" y="1"/>
                  </a:moveTo>
                  <a:cubicBezTo>
                    <a:pt x="3851" y="1"/>
                    <a:pt x="3776" y="9"/>
                    <a:pt x="3704" y="28"/>
                  </a:cubicBezTo>
                  <a:cubicBezTo>
                    <a:pt x="3556" y="60"/>
                    <a:pt x="3440" y="117"/>
                    <a:pt x="3343" y="163"/>
                  </a:cubicBezTo>
                  <a:lnTo>
                    <a:pt x="3343" y="163"/>
                  </a:lnTo>
                  <a:cubicBezTo>
                    <a:pt x="3344" y="162"/>
                    <a:pt x="3344" y="162"/>
                    <a:pt x="3345" y="162"/>
                  </a:cubicBezTo>
                  <a:cubicBezTo>
                    <a:pt x="3372" y="162"/>
                    <a:pt x="3438" y="240"/>
                    <a:pt x="3403" y="263"/>
                  </a:cubicBezTo>
                  <a:cubicBezTo>
                    <a:pt x="3401" y="264"/>
                    <a:pt x="3400" y="264"/>
                    <a:pt x="3398" y="264"/>
                  </a:cubicBezTo>
                  <a:cubicBezTo>
                    <a:pt x="3367" y="264"/>
                    <a:pt x="3336" y="151"/>
                    <a:pt x="3305" y="139"/>
                  </a:cubicBezTo>
                  <a:cubicBezTo>
                    <a:pt x="3063" y="355"/>
                    <a:pt x="2768" y="466"/>
                    <a:pt x="2461" y="610"/>
                  </a:cubicBezTo>
                  <a:cubicBezTo>
                    <a:pt x="2160" y="754"/>
                    <a:pt x="1859" y="924"/>
                    <a:pt x="1643" y="1225"/>
                  </a:cubicBezTo>
                  <a:cubicBezTo>
                    <a:pt x="1620" y="1220"/>
                    <a:pt x="1597" y="1217"/>
                    <a:pt x="1574" y="1217"/>
                  </a:cubicBezTo>
                  <a:cubicBezTo>
                    <a:pt x="1367" y="1217"/>
                    <a:pt x="1139" y="1404"/>
                    <a:pt x="1074" y="1421"/>
                  </a:cubicBezTo>
                  <a:cubicBezTo>
                    <a:pt x="937" y="1461"/>
                    <a:pt x="865" y="1618"/>
                    <a:pt x="780" y="1742"/>
                  </a:cubicBezTo>
                  <a:cubicBezTo>
                    <a:pt x="727" y="1775"/>
                    <a:pt x="675" y="1807"/>
                    <a:pt x="623" y="1840"/>
                  </a:cubicBezTo>
                  <a:cubicBezTo>
                    <a:pt x="616" y="1820"/>
                    <a:pt x="609" y="1801"/>
                    <a:pt x="609" y="1801"/>
                  </a:cubicBezTo>
                  <a:cubicBezTo>
                    <a:pt x="583" y="1853"/>
                    <a:pt x="564" y="1840"/>
                    <a:pt x="570" y="1873"/>
                  </a:cubicBezTo>
                  <a:cubicBezTo>
                    <a:pt x="544" y="1886"/>
                    <a:pt x="524" y="1905"/>
                    <a:pt x="498" y="1919"/>
                  </a:cubicBezTo>
                  <a:cubicBezTo>
                    <a:pt x="348" y="1925"/>
                    <a:pt x="250" y="2056"/>
                    <a:pt x="171" y="2134"/>
                  </a:cubicBezTo>
                  <a:cubicBezTo>
                    <a:pt x="138" y="2154"/>
                    <a:pt x="106" y="2174"/>
                    <a:pt x="80" y="2193"/>
                  </a:cubicBezTo>
                  <a:cubicBezTo>
                    <a:pt x="75" y="2194"/>
                    <a:pt x="71" y="2195"/>
                    <a:pt x="66" y="2195"/>
                  </a:cubicBezTo>
                  <a:cubicBezTo>
                    <a:pt x="44" y="2195"/>
                    <a:pt x="23" y="2182"/>
                    <a:pt x="1" y="2161"/>
                  </a:cubicBezTo>
                  <a:lnTo>
                    <a:pt x="1" y="2161"/>
                  </a:lnTo>
                  <a:lnTo>
                    <a:pt x="40" y="2219"/>
                  </a:lnTo>
                  <a:cubicBezTo>
                    <a:pt x="34" y="2219"/>
                    <a:pt x="34" y="2219"/>
                    <a:pt x="27" y="2226"/>
                  </a:cubicBezTo>
                  <a:lnTo>
                    <a:pt x="125" y="2468"/>
                  </a:lnTo>
                  <a:cubicBezTo>
                    <a:pt x="145" y="2475"/>
                    <a:pt x="158" y="2475"/>
                    <a:pt x="178" y="2475"/>
                  </a:cubicBezTo>
                  <a:cubicBezTo>
                    <a:pt x="210" y="2494"/>
                    <a:pt x="125" y="2494"/>
                    <a:pt x="119" y="2540"/>
                  </a:cubicBezTo>
                  <a:cubicBezTo>
                    <a:pt x="138" y="2553"/>
                    <a:pt x="125" y="2586"/>
                    <a:pt x="106" y="2619"/>
                  </a:cubicBezTo>
                  <a:cubicBezTo>
                    <a:pt x="161" y="2635"/>
                    <a:pt x="197" y="2648"/>
                    <a:pt x="231" y="2648"/>
                  </a:cubicBezTo>
                  <a:cubicBezTo>
                    <a:pt x="264" y="2648"/>
                    <a:pt x="295" y="2635"/>
                    <a:pt x="341" y="2599"/>
                  </a:cubicBezTo>
                  <a:lnTo>
                    <a:pt x="341" y="2599"/>
                  </a:lnTo>
                  <a:cubicBezTo>
                    <a:pt x="292" y="2649"/>
                    <a:pt x="344" y="2702"/>
                    <a:pt x="372" y="2702"/>
                  </a:cubicBezTo>
                  <a:cubicBezTo>
                    <a:pt x="381" y="2702"/>
                    <a:pt x="387" y="2697"/>
                    <a:pt x="387" y="2684"/>
                  </a:cubicBezTo>
                  <a:cubicBezTo>
                    <a:pt x="375" y="2678"/>
                    <a:pt x="350" y="2565"/>
                    <a:pt x="382" y="2565"/>
                  </a:cubicBezTo>
                  <a:cubicBezTo>
                    <a:pt x="383" y="2565"/>
                    <a:pt x="385" y="2566"/>
                    <a:pt x="387" y="2566"/>
                  </a:cubicBezTo>
                  <a:cubicBezTo>
                    <a:pt x="387" y="2638"/>
                    <a:pt x="472" y="2579"/>
                    <a:pt x="426" y="2723"/>
                  </a:cubicBezTo>
                  <a:cubicBezTo>
                    <a:pt x="505" y="2769"/>
                    <a:pt x="603" y="2769"/>
                    <a:pt x="714" y="2769"/>
                  </a:cubicBezTo>
                  <a:cubicBezTo>
                    <a:pt x="819" y="2762"/>
                    <a:pt x="930" y="2756"/>
                    <a:pt x="1022" y="2756"/>
                  </a:cubicBezTo>
                  <a:cubicBezTo>
                    <a:pt x="1024" y="2756"/>
                    <a:pt x="1027" y="2756"/>
                    <a:pt x="1030" y="2756"/>
                  </a:cubicBezTo>
                  <a:cubicBezTo>
                    <a:pt x="1123" y="2756"/>
                    <a:pt x="1272" y="2824"/>
                    <a:pt x="1376" y="2824"/>
                  </a:cubicBezTo>
                  <a:cubicBezTo>
                    <a:pt x="1428" y="2824"/>
                    <a:pt x="1468" y="2807"/>
                    <a:pt x="1486" y="2757"/>
                  </a:cubicBezTo>
                  <a:lnTo>
                    <a:pt x="1486" y="2757"/>
                  </a:lnTo>
                  <a:cubicBezTo>
                    <a:pt x="1486" y="2757"/>
                    <a:pt x="1486" y="2757"/>
                    <a:pt x="1485" y="2757"/>
                  </a:cubicBezTo>
                  <a:cubicBezTo>
                    <a:pt x="1480" y="2757"/>
                    <a:pt x="1436" y="2677"/>
                    <a:pt x="1473" y="2677"/>
                  </a:cubicBezTo>
                  <a:cubicBezTo>
                    <a:pt x="1480" y="2677"/>
                    <a:pt x="1499" y="2782"/>
                    <a:pt x="1506" y="2789"/>
                  </a:cubicBezTo>
                  <a:cubicBezTo>
                    <a:pt x="1566" y="2838"/>
                    <a:pt x="1639" y="2855"/>
                    <a:pt x="1717" y="2855"/>
                  </a:cubicBezTo>
                  <a:cubicBezTo>
                    <a:pt x="1783" y="2855"/>
                    <a:pt x="1852" y="2843"/>
                    <a:pt x="1918" y="2828"/>
                  </a:cubicBezTo>
                  <a:cubicBezTo>
                    <a:pt x="2001" y="2809"/>
                    <a:pt x="2084" y="2790"/>
                    <a:pt x="2157" y="2790"/>
                  </a:cubicBezTo>
                  <a:cubicBezTo>
                    <a:pt x="2211" y="2790"/>
                    <a:pt x="2259" y="2800"/>
                    <a:pt x="2297" y="2828"/>
                  </a:cubicBezTo>
                  <a:cubicBezTo>
                    <a:pt x="2297" y="2782"/>
                    <a:pt x="2291" y="2723"/>
                    <a:pt x="2310" y="2710"/>
                  </a:cubicBezTo>
                  <a:cubicBezTo>
                    <a:pt x="2331" y="2767"/>
                    <a:pt x="2384" y="2793"/>
                    <a:pt x="2432" y="2793"/>
                  </a:cubicBezTo>
                  <a:cubicBezTo>
                    <a:pt x="2488" y="2793"/>
                    <a:pt x="2537" y="2757"/>
                    <a:pt x="2520" y="2697"/>
                  </a:cubicBezTo>
                  <a:lnTo>
                    <a:pt x="2520" y="2697"/>
                  </a:lnTo>
                  <a:cubicBezTo>
                    <a:pt x="2530" y="2715"/>
                    <a:pt x="2542" y="2721"/>
                    <a:pt x="2553" y="2721"/>
                  </a:cubicBezTo>
                  <a:cubicBezTo>
                    <a:pt x="2575" y="2721"/>
                    <a:pt x="2597" y="2700"/>
                    <a:pt x="2617" y="2700"/>
                  </a:cubicBezTo>
                  <a:cubicBezTo>
                    <a:pt x="2632" y="2700"/>
                    <a:pt x="2646" y="2712"/>
                    <a:pt x="2657" y="2756"/>
                  </a:cubicBezTo>
                  <a:cubicBezTo>
                    <a:pt x="2654" y="2758"/>
                    <a:pt x="2651" y="2759"/>
                    <a:pt x="2648" y="2759"/>
                  </a:cubicBezTo>
                  <a:cubicBezTo>
                    <a:pt x="2634" y="2759"/>
                    <a:pt x="2622" y="2739"/>
                    <a:pt x="2614" y="2739"/>
                  </a:cubicBezTo>
                  <a:cubicBezTo>
                    <a:pt x="2610" y="2739"/>
                    <a:pt x="2607" y="2745"/>
                    <a:pt x="2605" y="2762"/>
                  </a:cubicBezTo>
                  <a:cubicBezTo>
                    <a:pt x="2653" y="2791"/>
                    <a:pt x="2676" y="2803"/>
                    <a:pt x="2694" y="2803"/>
                  </a:cubicBezTo>
                  <a:cubicBezTo>
                    <a:pt x="2725" y="2803"/>
                    <a:pt x="2739" y="2769"/>
                    <a:pt x="2834" y="2736"/>
                  </a:cubicBezTo>
                  <a:lnTo>
                    <a:pt x="2834" y="2736"/>
                  </a:lnTo>
                  <a:cubicBezTo>
                    <a:pt x="2834" y="2782"/>
                    <a:pt x="2808" y="2802"/>
                    <a:pt x="2834" y="2815"/>
                  </a:cubicBezTo>
                  <a:cubicBezTo>
                    <a:pt x="2860" y="2766"/>
                    <a:pt x="2931" y="2729"/>
                    <a:pt x="2977" y="2729"/>
                  </a:cubicBezTo>
                  <a:cubicBezTo>
                    <a:pt x="3010" y="2729"/>
                    <a:pt x="3030" y="2748"/>
                    <a:pt x="3010" y="2795"/>
                  </a:cubicBezTo>
                  <a:cubicBezTo>
                    <a:pt x="3089" y="2730"/>
                    <a:pt x="3135" y="2802"/>
                    <a:pt x="3174" y="2697"/>
                  </a:cubicBezTo>
                  <a:cubicBezTo>
                    <a:pt x="3208" y="2794"/>
                    <a:pt x="3245" y="2827"/>
                    <a:pt x="3287" y="2827"/>
                  </a:cubicBezTo>
                  <a:cubicBezTo>
                    <a:pt x="3376" y="2827"/>
                    <a:pt x="3484" y="2680"/>
                    <a:pt x="3612" y="2671"/>
                  </a:cubicBezTo>
                  <a:cubicBezTo>
                    <a:pt x="3624" y="2670"/>
                    <a:pt x="3637" y="2669"/>
                    <a:pt x="3650" y="2669"/>
                  </a:cubicBezTo>
                  <a:cubicBezTo>
                    <a:pt x="3768" y="2669"/>
                    <a:pt x="3913" y="2720"/>
                    <a:pt x="4031" y="2749"/>
                  </a:cubicBezTo>
                  <a:cubicBezTo>
                    <a:pt x="4077" y="2759"/>
                    <a:pt x="4121" y="2765"/>
                    <a:pt x="4159" y="2765"/>
                  </a:cubicBezTo>
                  <a:cubicBezTo>
                    <a:pt x="4229" y="2765"/>
                    <a:pt x="4280" y="2743"/>
                    <a:pt x="4293" y="2671"/>
                  </a:cubicBezTo>
                  <a:cubicBezTo>
                    <a:pt x="4302" y="2697"/>
                    <a:pt x="4316" y="2707"/>
                    <a:pt x="4330" y="2707"/>
                  </a:cubicBezTo>
                  <a:cubicBezTo>
                    <a:pt x="4374" y="2707"/>
                    <a:pt x="4433" y="2622"/>
                    <a:pt x="4459" y="2622"/>
                  </a:cubicBezTo>
                  <a:cubicBezTo>
                    <a:pt x="4473" y="2622"/>
                    <a:pt x="4478" y="2644"/>
                    <a:pt x="4469" y="2710"/>
                  </a:cubicBezTo>
                  <a:cubicBezTo>
                    <a:pt x="4816" y="2560"/>
                    <a:pt x="5143" y="2658"/>
                    <a:pt x="5372" y="2520"/>
                  </a:cubicBezTo>
                  <a:cubicBezTo>
                    <a:pt x="5436" y="2590"/>
                    <a:pt x="5516" y="2617"/>
                    <a:pt x="5606" y="2617"/>
                  </a:cubicBezTo>
                  <a:cubicBezTo>
                    <a:pt x="5873" y="2617"/>
                    <a:pt x="6219" y="2383"/>
                    <a:pt x="6426" y="2383"/>
                  </a:cubicBezTo>
                  <a:cubicBezTo>
                    <a:pt x="6428" y="2383"/>
                    <a:pt x="6430" y="2383"/>
                    <a:pt x="6432" y="2383"/>
                  </a:cubicBezTo>
                  <a:cubicBezTo>
                    <a:pt x="6586" y="2392"/>
                    <a:pt x="6725" y="2433"/>
                    <a:pt x="6848" y="2433"/>
                  </a:cubicBezTo>
                  <a:cubicBezTo>
                    <a:pt x="6902" y="2433"/>
                    <a:pt x="6953" y="2425"/>
                    <a:pt x="7001" y="2403"/>
                  </a:cubicBezTo>
                  <a:cubicBezTo>
                    <a:pt x="6995" y="2350"/>
                    <a:pt x="6975" y="2324"/>
                    <a:pt x="6962" y="2298"/>
                  </a:cubicBezTo>
                  <a:cubicBezTo>
                    <a:pt x="6988" y="2291"/>
                    <a:pt x="7001" y="2265"/>
                    <a:pt x="7008" y="2246"/>
                  </a:cubicBezTo>
                  <a:lnTo>
                    <a:pt x="7008" y="2246"/>
                  </a:lnTo>
                  <a:cubicBezTo>
                    <a:pt x="7027" y="2337"/>
                    <a:pt x="6995" y="2370"/>
                    <a:pt x="7060" y="2390"/>
                  </a:cubicBezTo>
                  <a:cubicBezTo>
                    <a:pt x="7112" y="2363"/>
                    <a:pt x="7204" y="2357"/>
                    <a:pt x="7315" y="2331"/>
                  </a:cubicBezTo>
                  <a:cubicBezTo>
                    <a:pt x="7368" y="2311"/>
                    <a:pt x="7433" y="2291"/>
                    <a:pt x="7492" y="2259"/>
                  </a:cubicBezTo>
                  <a:cubicBezTo>
                    <a:pt x="7557" y="2226"/>
                    <a:pt x="7616" y="2174"/>
                    <a:pt x="7662" y="2115"/>
                  </a:cubicBezTo>
                  <a:lnTo>
                    <a:pt x="7930" y="1775"/>
                  </a:lnTo>
                  <a:lnTo>
                    <a:pt x="7551" y="1578"/>
                  </a:lnTo>
                  <a:cubicBezTo>
                    <a:pt x="7516" y="1559"/>
                    <a:pt x="7479" y="1546"/>
                    <a:pt x="7444" y="1546"/>
                  </a:cubicBezTo>
                  <a:cubicBezTo>
                    <a:pt x="7407" y="1546"/>
                    <a:pt x="7372" y="1561"/>
                    <a:pt x="7341" y="1598"/>
                  </a:cubicBezTo>
                  <a:cubicBezTo>
                    <a:pt x="7328" y="1568"/>
                    <a:pt x="7333" y="1517"/>
                    <a:pt x="7316" y="1517"/>
                  </a:cubicBezTo>
                  <a:cubicBezTo>
                    <a:pt x="7308" y="1517"/>
                    <a:pt x="7294" y="1530"/>
                    <a:pt x="7269" y="1565"/>
                  </a:cubicBezTo>
                  <a:cubicBezTo>
                    <a:pt x="7276" y="1578"/>
                    <a:pt x="7302" y="1585"/>
                    <a:pt x="7289" y="1618"/>
                  </a:cubicBezTo>
                  <a:cubicBezTo>
                    <a:pt x="7237" y="1578"/>
                    <a:pt x="7224" y="1533"/>
                    <a:pt x="7302" y="1500"/>
                  </a:cubicBezTo>
                  <a:lnTo>
                    <a:pt x="7302" y="1500"/>
                  </a:lnTo>
                  <a:cubicBezTo>
                    <a:pt x="7286" y="1504"/>
                    <a:pt x="7272" y="1505"/>
                    <a:pt x="7260" y="1505"/>
                  </a:cubicBezTo>
                  <a:cubicBezTo>
                    <a:pt x="7214" y="1505"/>
                    <a:pt x="7189" y="1485"/>
                    <a:pt x="7156" y="1485"/>
                  </a:cubicBezTo>
                  <a:cubicBezTo>
                    <a:pt x="7136" y="1485"/>
                    <a:pt x="7112" y="1493"/>
                    <a:pt x="7080" y="1519"/>
                  </a:cubicBezTo>
                  <a:cubicBezTo>
                    <a:pt x="7075" y="1446"/>
                    <a:pt x="6981" y="1357"/>
                    <a:pt x="6878" y="1357"/>
                  </a:cubicBezTo>
                  <a:cubicBezTo>
                    <a:pt x="6833" y="1357"/>
                    <a:pt x="6787" y="1373"/>
                    <a:pt x="6746" y="1415"/>
                  </a:cubicBezTo>
                  <a:cubicBezTo>
                    <a:pt x="6779" y="1334"/>
                    <a:pt x="6772" y="1317"/>
                    <a:pt x="6753" y="1317"/>
                  </a:cubicBezTo>
                  <a:cubicBezTo>
                    <a:pt x="6739" y="1317"/>
                    <a:pt x="6719" y="1327"/>
                    <a:pt x="6704" y="1327"/>
                  </a:cubicBezTo>
                  <a:cubicBezTo>
                    <a:pt x="6688" y="1327"/>
                    <a:pt x="6679" y="1315"/>
                    <a:pt x="6694" y="1264"/>
                  </a:cubicBezTo>
                  <a:lnTo>
                    <a:pt x="6694" y="1264"/>
                  </a:lnTo>
                  <a:cubicBezTo>
                    <a:pt x="6665" y="1306"/>
                    <a:pt x="6634" y="1321"/>
                    <a:pt x="6607" y="1321"/>
                  </a:cubicBezTo>
                  <a:cubicBezTo>
                    <a:pt x="6559" y="1321"/>
                    <a:pt x="6518" y="1278"/>
                    <a:pt x="6497" y="1245"/>
                  </a:cubicBezTo>
                  <a:cubicBezTo>
                    <a:pt x="6497" y="1275"/>
                    <a:pt x="6475" y="1317"/>
                    <a:pt x="6440" y="1317"/>
                  </a:cubicBezTo>
                  <a:cubicBezTo>
                    <a:pt x="6437" y="1317"/>
                    <a:pt x="6435" y="1317"/>
                    <a:pt x="6432" y="1317"/>
                  </a:cubicBezTo>
                  <a:cubicBezTo>
                    <a:pt x="6477" y="1233"/>
                    <a:pt x="6461" y="1108"/>
                    <a:pt x="6409" y="1108"/>
                  </a:cubicBezTo>
                  <a:cubicBezTo>
                    <a:pt x="6392" y="1108"/>
                    <a:pt x="6371" y="1121"/>
                    <a:pt x="6347" y="1153"/>
                  </a:cubicBezTo>
                  <a:cubicBezTo>
                    <a:pt x="6351" y="1158"/>
                    <a:pt x="6356" y="1160"/>
                    <a:pt x="6362" y="1160"/>
                  </a:cubicBezTo>
                  <a:cubicBezTo>
                    <a:pt x="6375" y="1160"/>
                    <a:pt x="6389" y="1152"/>
                    <a:pt x="6397" y="1152"/>
                  </a:cubicBezTo>
                  <a:cubicBezTo>
                    <a:pt x="6404" y="1152"/>
                    <a:pt x="6407" y="1158"/>
                    <a:pt x="6399" y="1179"/>
                  </a:cubicBezTo>
                  <a:cubicBezTo>
                    <a:pt x="6373" y="1219"/>
                    <a:pt x="6358" y="1228"/>
                    <a:pt x="6347" y="1228"/>
                  </a:cubicBezTo>
                  <a:cubicBezTo>
                    <a:pt x="6338" y="1228"/>
                    <a:pt x="6331" y="1221"/>
                    <a:pt x="6322" y="1221"/>
                  </a:cubicBezTo>
                  <a:cubicBezTo>
                    <a:pt x="6310" y="1221"/>
                    <a:pt x="6294" y="1233"/>
                    <a:pt x="6262" y="1284"/>
                  </a:cubicBezTo>
                  <a:lnTo>
                    <a:pt x="6367" y="1075"/>
                  </a:lnTo>
                  <a:cubicBezTo>
                    <a:pt x="6340" y="1069"/>
                    <a:pt x="6314" y="1068"/>
                    <a:pt x="6289" y="1068"/>
                  </a:cubicBezTo>
                  <a:cubicBezTo>
                    <a:pt x="6244" y="1068"/>
                    <a:pt x="6203" y="1073"/>
                    <a:pt x="6168" y="1073"/>
                  </a:cubicBezTo>
                  <a:cubicBezTo>
                    <a:pt x="6099" y="1073"/>
                    <a:pt x="6053" y="1053"/>
                    <a:pt x="6053" y="937"/>
                  </a:cubicBezTo>
                  <a:cubicBezTo>
                    <a:pt x="6020" y="952"/>
                    <a:pt x="5991" y="958"/>
                    <a:pt x="5965" y="958"/>
                  </a:cubicBezTo>
                  <a:cubicBezTo>
                    <a:pt x="5807" y="958"/>
                    <a:pt x="5759" y="723"/>
                    <a:pt x="5618" y="723"/>
                  </a:cubicBezTo>
                  <a:cubicBezTo>
                    <a:pt x="5607" y="723"/>
                    <a:pt x="5595" y="724"/>
                    <a:pt x="5582" y="728"/>
                  </a:cubicBezTo>
                  <a:cubicBezTo>
                    <a:pt x="5522" y="740"/>
                    <a:pt x="5555" y="822"/>
                    <a:pt x="5522" y="822"/>
                  </a:cubicBezTo>
                  <a:cubicBezTo>
                    <a:pt x="5518" y="822"/>
                    <a:pt x="5514" y="821"/>
                    <a:pt x="5510" y="819"/>
                  </a:cubicBezTo>
                  <a:cubicBezTo>
                    <a:pt x="5510" y="819"/>
                    <a:pt x="5529" y="708"/>
                    <a:pt x="5529" y="702"/>
                  </a:cubicBezTo>
                  <a:cubicBezTo>
                    <a:pt x="5523" y="692"/>
                    <a:pt x="5514" y="689"/>
                    <a:pt x="5503" y="689"/>
                  </a:cubicBezTo>
                  <a:cubicBezTo>
                    <a:pt x="5476" y="689"/>
                    <a:pt x="5442" y="708"/>
                    <a:pt x="5438" y="708"/>
                  </a:cubicBezTo>
                  <a:cubicBezTo>
                    <a:pt x="5432" y="697"/>
                    <a:pt x="5345" y="627"/>
                    <a:pt x="5251" y="627"/>
                  </a:cubicBezTo>
                  <a:cubicBezTo>
                    <a:pt x="5233" y="627"/>
                    <a:pt x="5214" y="630"/>
                    <a:pt x="5196" y="636"/>
                  </a:cubicBezTo>
                  <a:cubicBezTo>
                    <a:pt x="5176" y="516"/>
                    <a:pt x="5052" y="446"/>
                    <a:pt x="4954" y="446"/>
                  </a:cubicBezTo>
                  <a:cubicBezTo>
                    <a:pt x="4924" y="446"/>
                    <a:pt x="4896" y="452"/>
                    <a:pt x="4875" y="466"/>
                  </a:cubicBezTo>
                  <a:cubicBezTo>
                    <a:pt x="4926" y="426"/>
                    <a:pt x="4847" y="307"/>
                    <a:pt x="4757" y="307"/>
                  </a:cubicBezTo>
                  <a:cubicBezTo>
                    <a:pt x="4731" y="307"/>
                    <a:pt x="4704" y="317"/>
                    <a:pt x="4679" y="342"/>
                  </a:cubicBezTo>
                  <a:cubicBezTo>
                    <a:pt x="4666" y="296"/>
                    <a:pt x="4639" y="257"/>
                    <a:pt x="4607" y="224"/>
                  </a:cubicBezTo>
                  <a:cubicBezTo>
                    <a:pt x="4587" y="204"/>
                    <a:pt x="4568" y="191"/>
                    <a:pt x="4548" y="178"/>
                  </a:cubicBezTo>
                  <a:cubicBezTo>
                    <a:pt x="4528" y="159"/>
                    <a:pt x="4509" y="146"/>
                    <a:pt x="4482" y="132"/>
                  </a:cubicBezTo>
                  <a:cubicBezTo>
                    <a:pt x="4384" y="80"/>
                    <a:pt x="4267" y="47"/>
                    <a:pt x="4168" y="28"/>
                  </a:cubicBezTo>
                  <a:cubicBezTo>
                    <a:pt x="4090" y="11"/>
                    <a:pt x="4008" y="1"/>
                    <a:pt x="3926"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8"/>
            <p:cNvSpPr/>
            <p:nvPr/>
          </p:nvSpPr>
          <p:spPr>
            <a:xfrm>
              <a:off x="4331640" y="3808998"/>
              <a:ext cx="227021" cy="298873"/>
            </a:xfrm>
            <a:custGeom>
              <a:avLst/>
              <a:gdLst/>
              <a:ahLst/>
              <a:cxnLst/>
              <a:rect l="l" t="t" r="r" b="b"/>
              <a:pathLst>
                <a:path w="2376" h="3128" extrusionOk="0">
                  <a:moveTo>
                    <a:pt x="1414" y="158"/>
                  </a:moveTo>
                  <a:cubicBezTo>
                    <a:pt x="1414" y="158"/>
                    <a:pt x="1420" y="164"/>
                    <a:pt x="1420" y="164"/>
                  </a:cubicBezTo>
                  <a:cubicBezTo>
                    <a:pt x="1414" y="164"/>
                    <a:pt x="1414" y="164"/>
                    <a:pt x="1407" y="158"/>
                  </a:cubicBezTo>
                  <a:close/>
                  <a:moveTo>
                    <a:pt x="1505" y="262"/>
                  </a:moveTo>
                  <a:lnTo>
                    <a:pt x="1505" y="262"/>
                  </a:lnTo>
                  <a:cubicBezTo>
                    <a:pt x="1499" y="288"/>
                    <a:pt x="1473" y="302"/>
                    <a:pt x="1466" y="308"/>
                  </a:cubicBezTo>
                  <a:cubicBezTo>
                    <a:pt x="1466" y="295"/>
                    <a:pt x="1466" y="288"/>
                    <a:pt x="1466" y="275"/>
                  </a:cubicBezTo>
                  <a:cubicBezTo>
                    <a:pt x="1466" y="275"/>
                    <a:pt x="1466" y="269"/>
                    <a:pt x="1466" y="269"/>
                  </a:cubicBezTo>
                  <a:cubicBezTo>
                    <a:pt x="1479" y="269"/>
                    <a:pt x="1486" y="269"/>
                    <a:pt x="1505" y="262"/>
                  </a:cubicBezTo>
                  <a:close/>
                  <a:moveTo>
                    <a:pt x="1466" y="315"/>
                  </a:moveTo>
                  <a:cubicBezTo>
                    <a:pt x="1466" y="315"/>
                    <a:pt x="1473" y="321"/>
                    <a:pt x="1486" y="321"/>
                  </a:cubicBezTo>
                  <a:cubicBezTo>
                    <a:pt x="1479" y="321"/>
                    <a:pt x="1473" y="321"/>
                    <a:pt x="1466" y="328"/>
                  </a:cubicBezTo>
                  <a:cubicBezTo>
                    <a:pt x="1466" y="321"/>
                    <a:pt x="1466" y="315"/>
                    <a:pt x="1466" y="315"/>
                  </a:cubicBezTo>
                  <a:close/>
                  <a:moveTo>
                    <a:pt x="1486" y="354"/>
                  </a:moveTo>
                  <a:cubicBezTo>
                    <a:pt x="1473" y="354"/>
                    <a:pt x="1466" y="354"/>
                    <a:pt x="1460" y="360"/>
                  </a:cubicBezTo>
                  <a:cubicBezTo>
                    <a:pt x="1460" y="354"/>
                    <a:pt x="1460" y="354"/>
                    <a:pt x="1460" y="354"/>
                  </a:cubicBezTo>
                  <a:close/>
                  <a:moveTo>
                    <a:pt x="315" y="1355"/>
                  </a:moveTo>
                  <a:cubicBezTo>
                    <a:pt x="315" y="1368"/>
                    <a:pt x="295" y="1381"/>
                    <a:pt x="288" y="1388"/>
                  </a:cubicBezTo>
                  <a:cubicBezTo>
                    <a:pt x="282" y="1381"/>
                    <a:pt x="282" y="1374"/>
                    <a:pt x="282" y="1368"/>
                  </a:cubicBezTo>
                  <a:cubicBezTo>
                    <a:pt x="288" y="1368"/>
                    <a:pt x="302" y="1361"/>
                    <a:pt x="315" y="1355"/>
                  </a:cubicBezTo>
                  <a:close/>
                  <a:moveTo>
                    <a:pt x="315" y="1394"/>
                  </a:moveTo>
                  <a:cubicBezTo>
                    <a:pt x="302" y="1394"/>
                    <a:pt x="295" y="1401"/>
                    <a:pt x="288" y="1401"/>
                  </a:cubicBezTo>
                  <a:cubicBezTo>
                    <a:pt x="288" y="1401"/>
                    <a:pt x="288" y="1394"/>
                    <a:pt x="288" y="1394"/>
                  </a:cubicBezTo>
                  <a:close/>
                  <a:moveTo>
                    <a:pt x="306" y="1413"/>
                  </a:moveTo>
                  <a:cubicBezTo>
                    <a:pt x="302" y="1415"/>
                    <a:pt x="298" y="1417"/>
                    <a:pt x="295" y="1420"/>
                  </a:cubicBezTo>
                  <a:cubicBezTo>
                    <a:pt x="295" y="1420"/>
                    <a:pt x="295" y="1420"/>
                    <a:pt x="295" y="1414"/>
                  </a:cubicBezTo>
                  <a:cubicBezTo>
                    <a:pt x="299" y="1414"/>
                    <a:pt x="303" y="1414"/>
                    <a:pt x="306" y="1413"/>
                  </a:cubicBezTo>
                  <a:close/>
                  <a:moveTo>
                    <a:pt x="701" y="1485"/>
                  </a:moveTo>
                  <a:cubicBezTo>
                    <a:pt x="701" y="1485"/>
                    <a:pt x="701" y="1486"/>
                    <a:pt x="701" y="1486"/>
                  </a:cubicBezTo>
                  <a:cubicBezTo>
                    <a:pt x="701" y="1486"/>
                    <a:pt x="701" y="1485"/>
                    <a:pt x="701" y="1485"/>
                  </a:cubicBezTo>
                  <a:close/>
                  <a:moveTo>
                    <a:pt x="2192" y="1728"/>
                  </a:moveTo>
                  <a:cubicBezTo>
                    <a:pt x="2199" y="1728"/>
                    <a:pt x="2199" y="1734"/>
                    <a:pt x="2199" y="1734"/>
                  </a:cubicBezTo>
                  <a:cubicBezTo>
                    <a:pt x="2199" y="1734"/>
                    <a:pt x="2192" y="1741"/>
                    <a:pt x="2192" y="1741"/>
                  </a:cubicBezTo>
                  <a:cubicBezTo>
                    <a:pt x="2192" y="1734"/>
                    <a:pt x="2192" y="1734"/>
                    <a:pt x="2192" y="1728"/>
                  </a:cubicBezTo>
                  <a:close/>
                  <a:moveTo>
                    <a:pt x="2146" y="1813"/>
                  </a:moveTo>
                  <a:cubicBezTo>
                    <a:pt x="2153" y="1819"/>
                    <a:pt x="2166" y="1826"/>
                    <a:pt x="2179" y="1832"/>
                  </a:cubicBezTo>
                  <a:cubicBezTo>
                    <a:pt x="2174" y="1837"/>
                    <a:pt x="2168" y="1839"/>
                    <a:pt x="2161" y="1839"/>
                  </a:cubicBezTo>
                  <a:cubicBezTo>
                    <a:pt x="2154" y="1839"/>
                    <a:pt x="2146" y="1837"/>
                    <a:pt x="2140" y="1837"/>
                  </a:cubicBezTo>
                  <a:cubicBezTo>
                    <a:pt x="2137" y="1837"/>
                    <a:pt x="2135" y="1838"/>
                    <a:pt x="2133" y="1839"/>
                  </a:cubicBezTo>
                  <a:cubicBezTo>
                    <a:pt x="2140" y="1826"/>
                    <a:pt x="2140" y="1819"/>
                    <a:pt x="2146" y="1813"/>
                  </a:cubicBezTo>
                  <a:close/>
                  <a:moveTo>
                    <a:pt x="2127" y="1839"/>
                  </a:moveTo>
                  <a:cubicBezTo>
                    <a:pt x="2127" y="1846"/>
                    <a:pt x="2133" y="1852"/>
                    <a:pt x="2140" y="1859"/>
                  </a:cubicBezTo>
                  <a:cubicBezTo>
                    <a:pt x="2133" y="1852"/>
                    <a:pt x="2127" y="1852"/>
                    <a:pt x="2120" y="1846"/>
                  </a:cubicBezTo>
                  <a:cubicBezTo>
                    <a:pt x="2120" y="1846"/>
                    <a:pt x="2127" y="1839"/>
                    <a:pt x="2127" y="1839"/>
                  </a:cubicBezTo>
                  <a:close/>
                  <a:moveTo>
                    <a:pt x="2107" y="1859"/>
                  </a:moveTo>
                  <a:cubicBezTo>
                    <a:pt x="2114" y="1865"/>
                    <a:pt x="2120" y="1872"/>
                    <a:pt x="2127" y="1878"/>
                  </a:cubicBezTo>
                  <a:cubicBezTo>
                    <a:pt x="2114" y="1872"/>
                    <a:pt x="2107" y="1865"/>
                    <a:pt x="2101" y="1865"/>
                  </a:cubicBezTo>
                  <a:cubicBezTo>
                    <a:pt x="2107" y="1865"/>
                    <a:pt x="2107" y="1859"/>
                    <a:pt x="2107" y="1859"/>
                  </a:cubicBezTo>
                  <a:close/>
                  <a:moveTo>
                    <a:pt x="131" y="1989"/>
                  </a:moveTo>
                  <a:cubicBezTo>
                    <a:pt x="131" y="1989"/>
                    <a:pt x="131" y="1989"/>
                    <a:pt x="131" y="1989"/>
                  </a:cubicBezTo>
                  <a:cubicBezTo>
                    <a:pt x="131" y="1989"/>
                    <a:pt x="131" y="1989"/>
                    <a:pt x="131" y="1989"/>
                  </a:cubicBezTo>
                  <a:close/>
                  <a:moveTo>
                    <a:pt x="1146" y="2002"/>
                  </a:moveTo>
                  <a:cubicBezTo>
                    <a:pt x="1146" y="2002"/>
                    <a:pt x="1146" y="2002"/>
                    <a:pt x="1146" y="2003"/>
                  </a:cubicBezTo>
                  <a:cubicBezTo>
                    <a:pt x="1146" y="2002"/>
                    <a:pt x="1146" y="2002"/>
                    <a:pt x="1146" y="2002"/>
                  </a:cubicBezTo>
                  <a:close/>
                  <a:moveTo>
                    <a:pt x="594" y="2058"/>
                  </a:moveTo>
                  <a:lnTo>
                    <a:pt x="594" y="2058"/>
                  </a:lnTo>
                  <a:cubicBezTo>
                    <a:pt x="594" y="2116"/>
                    <a:pt x="604" y="2175"/>
                    <a:pt x="629" y="2238"/>
                  </a:cubicBezTo>
                  <a:cubicBezTo>
                    <a:pt x="616" y="2245"/>
                    <a:pt x="616" y="2251"/>
                    <a:pt x="609" y="2258"/>
                  </a:cubicBezTo>
                  <a:cubicBezTo>
                    <a:pt x="602" y="2238"/>
                    <a:pt x="537" y="2218"/>
                    <a:pt x="537" y="2186"/>
                  </a:cubicBezTo>
                  <a:cubicBezTo>
                    <a:pt x="533" y="2152"/>
                    <a:pt x="586" y="2093"/>
                    <a:pt x="594" y="2058"/>
                  </a:cubicBezTo>
                  <a:close/>
                  <a:moveTo>
                    <a:pt x="589" y="2277"/>
                  </a:moveTo>
                  <a:lnTo>
                    <a:pt x="589" y="2277"/>
                  </a:lnTo>
                  <a:cubicBezTo>
                    <a:pt x="583" y="2284"/>
                    <a:pt x="576" y="2290"/>
                    <a:pt x="570" y="2303"/>
                  </a:cubicBezTo>
                  <a:cubicBezTo>
                    <a:pt x="570" y="2297"/>
                    <a:pt x="563" y="2290"/>
                    <a:pt x="544" y="2290"/>
                  </a:cubicBezTo>
                  <a:cubicBezTo>
                    <a:pt x="563" y="2284"/>
                    <a:pt x="576" y="2284"/>
                    <a:pt x="589" y="2277"/>
                  </a:cubicBezTo>
                  <a:close/>
                  <a:moveTo>
                    <a:pt x="779" y="2356"/>
                  </a:moveTo>
                  <a:cubicBezTo>
                    <a:pt x="779" y="2356"/>
                    <a:pt x="792" y="2362"/>
                    <a:pt x="799" y="2362"/>
                  </a:cubicBezTo>
                  <a:cubicBezTo>
                    <a:pt x="799" y="2362"/>
                    <a:pt x="799" y="2369"/>
                    <a:pt x="799" y="2369"/>
                  </a:cubicBezTo>
                  <a:cubicBezTo>
                    <a:pt x="786" y="2369"/>
                    <a:pt x="779" y="2362"/>
                    <a:pt x="779" y="2356"/>
                  </a:cubicBezTo>
                  <a:close/>
                  <a:moveTo>
                    <a:pt x="544" y="2415"/>
                  </a:moveTo>
                  <a:cubicBezTo>
                    <a:pt x="544" y="2421"/>
                    <a:pt x="544" y="2421"/>
                    <a:pt x="537" y="2421"/>
                  </a:cubicBezTo>
                  <a:cubicBezTo>
                    <a:pt x="537" y="2421"/>
                    <a:pt x="537" y="2421"/>
                    <a:pt x="544" y="2415"/>
                  </a:cubicBezTo>
                  <a:close/>
                  <a:moveTo>
                    <a:pt x="864" y="2853"/>
                  </a:moveTo>
                  <a:cubicBezTo>
                    <a:pt x="864" y="2853"/>
                    <a:pt x="865" y="2854"/>
                    <a:pt x="865" y="2854"/>
                  </a:cubicBezTo>
                  <a:lnTo>
                    <a:pt x="865" y="2854"/>
                  </a:lnTo>
                  <a:cubicBezTo>
                    <a:pt x="865" y="2854"/>
                    <a:pt x="865" y="2853"/>
                    <a:pt x="864" y="2853"/>
                  </a:cubicBezTo>
                  <a:close/>
                  <a:moveTo>
                    <a:pt x="1440" y="1"/>
                  </a:moveTo>
                  <a:lnTo>
                    <a:pt x="1440" y="1"/>
                  </a:lnTo>
                  <a:cubicBezTo>
                    <a:pt x="1401" y="7"/>
                    <a:pt x="1381" y="7"/>
                    <a:pt x="1355" y="7"/>
                  </a:cubicBezTo>
                  <a:cubicBezTo>
                    <a:pt x="1335" y="7"/>
                    <a:pt x="1316" y="14"/>
                    <a:pt x="1303" y="46"/>
                  </a:cubicBezTo>
                  <a:cubicBezTo>
                    <a:pt x="1294" y="38"/>
                    <a:pt x="1278" y="33"/>
                    <a:pt x="1259" y="33"/>
                  </a:cubicBezTo>
                  <a:cubicBezTo>
                    <a:pt x="1234" y="33"/>
                    <a:pt x="1204" y="41"/>
                    <a:pt x="1178" y="59"/>
                  </a:cubicBezTo>
                  <a:cubicBezTo>
                    <a:pt x="1165" y="73"/>
                    <a:pt x="1159" y="79"/>
                    <a:pt x="1152" y="92"/>
                  </a:cubicBezTo>
                  <a:cubicBezTo>
                    <a:pt x="1146" y="105"/>
                    <a:pt x="1139" y="118"/>
                    <a:pt x="1132" y="131"/>
                  </a:cubicBezTo>
                  <a:cubicBezTo>
                    <a:pt x="1132" y="138"/>
                    <a:pt x="1132" y="145"/>
                    <a:pt x="1132" y="151"/>
                  </a:cubicBezTo>
                  <a:cubicBezTo>
                    <a:pt x="1132" y="158"/>
                    <a:pt x="1139" y="158"/>
                    <a:pt x="1139" y="164"/>
                  </a:cubicBezTo>
                  <a:cubicBezTo>
                    <a:pt x="1146" y="171"/>
                    <a:pt x="1152" y="177"/>
                    <a:pt x="1159" y="184"/>
                  </a:cubicBezTo>
                  <a:cubicBezTo>
                    <a:pt x="1146" y="184"/>
                    <a:pt x="1139" y="177"/>
                    <a:pt x="1132" y="177"/>
                  </a:cubicBezTo>
                  <a:cubicBezTo>
                    <a:pt x="1126" y="177"/>
                    <a:pt x="1126" y="171"/>
                    <a:pt x="1119" y="171"/>
                  </a:cubicBezTo>
                  <a:lnTo>
                    <a:pt x="1113" y="184"/>
                  </a:lnTo>
                  <a:cubicBezTo>
                    <a:pt x="1106" y="184"/>
                    <a:pt x="1113" y="190"/>
                    <a:pt x="1113" y="197"/>
                  </a:cubicBezTo>
                  <a:cubicBezTo>
                    <a:pt x="1117" y="206"/>
                    <a:pt x="1125" y="215"/>
                    <a:pt x="1116" y="215"/>
                  </a:cubicBezTo>
                  <a:cubicBezTo>
                    <a:pt x="1112" y="215"/>
                    <a:pt x="1105" y="214"/>
                    <a:pt x="1093" y="210"/>
                  </a:cubicBezTo>
                  <a:lnTo>
                    <a:pt x="1093" y="210"/>
                  </a:lnTo>
                  <a:cubicBezTo>
                    <a:pt x="1152" y="243"/>
                    <a:pt x="1126" y="275"/>
                    <a:pt x="1100" y="288"/>
                  </a:cubicBezTo>
                  <a:cubicBezTo>
                    <a:pt x="1113" y="288"/>
                    <a:pt x="1139" y="302"/>
                    <a:pt x="1139" y="315"/>
                  </a:cubicBezTo>
                  <a:cubicBezTo>
                    <a:pt x="1123" y="309"/>
                    <a:pt x="1106" y="307"/>
                    <a:pt x="1091" y="307"/>
                  </a:cubicBezTo>
                  <a:cubicBezTo>
                    <a:pt x="1049" y="307"/>
                    <a:pt x="1021" y="325"/>
                    <a:pt x="1074" y="354"/>
                  </a:cubicBezTo>
                  <a:cubicBezTo>
                    <a:pt x="1079" y="343"/>
                    <a:pt x="1058" y="333"/>
                    <a:pt x="1068" y="333"/>
                  </a:cubicBezTo>
                  <a:cubicBezTo>
                    <a:pt x="1070" y="333"/>
                    <a:pt x="1074" y="333"/>
                    <a:pt x="1080" y="334"/>
                  </a:cubicBezTo>
                  <a:cubicBezTo>
                    <a:pt x="1139" y="360"/>
                    <a:pt x="1067" y="354"/>
                    <a:pt x="1139" y="387"/>
                  </a:cubicBezTo>
                  <a:lnTo>
                    <a:pt x="1034" y="347"/>
                  </a:lnTo>
                  <a:lnTo>
                    <a:pt x="1034" y="347"/>
                  </a:lnTo>
                  <a:cubicBezTo>
                    <a:pt x="1034" y="413"/>
                    <a:pt x="1100" y="472"/>
                    <a:pt x="1002" y="472"/>
                  </a:cubicBezTo>
                  <a:cubicBezTo>
                    <a:pt x="1080" y="570"/>
                    <a:pt x="903" y="589"/>
                    <a:pt x="949" y="661"/>
                  </a:cubicBezTo>
                  <a:cubicBezTo>
                    <a:pt x="962" y="688"/>
                    <a:pt x="1002" y="668"/>
                    <a:pt x="1002" y="688"/>
                  </a:cubicBezTo>
                  <a:cubicBezTo>
                    <a:pt x="1002" y="689"/>
                    <a:pt x="999" y="689"/>
                    <a:pt x="995" y="689"/>
                  </a:cubicBezTo>
                  <a:cubicBezTo>
                    <a:pt x="985" y="689"/>
                    <a:pt x="964" y="686"/>
                    <a:pt x="952" y="686"/>
                  </a:cubicBezTo>
                  <a:cubicBezTo>
                    <a:pt x="947" y="686"/>
                    <a:pt x="944" y="686"/>
                    <a:pt x="943" y="688"/>
                  </a:cubicBezTo>
                  <a:cubicBezTo>
                    <a:pt x="930" y="694"/>
                    <a:pt x="956" y="720"/>
                    <a:pt x="956" y="720"/>
                  </a:cubicBezTo>
                  <a:cubicBezTo>
                    <a:pt x="956" y="727"/>
                    <a:pt x="917" y="773"/>
                    <a:pt x="949" y="818"/>
                  </a:cubicBezTo>
                  <a:cubicBezTo>
                    <a:pt x="877" y="831"/>
                    <a:pt x="864" y="917"/>
                    <a:pt x="903" y="949"/>
                  </a:cubicBezTo>
                  <a:cubicBezTo>
                    <a:pt x="898" y="945"/>
                    <a:pt x="891" y="943"/>
                    <a:pt x="884" y="943"/>
                  </a:cubicBezTo>
                  <a:cubicBezTo>
                    <a:pt x="850" y="943"/>
                    <a:pt x="810" y="990"/>
                    <a:pt x="864" y="1028"/>
                  </a:cubicBezTo>
                  <a:cubicBezTo>
                    <a:pt x="786" y="1047"/>
                    <a:pt x="766" y="1146"/>
                    <a:pt x="753" y="1211"/>
                  </a:cubicBezTo>
                  <a:cubicBezTo>
                    <a:pt x="727" y="1309"/>
                    <a:pt x="720" y="1407"/>
                    <a:pt x="701" y="1485"/>
                  </a:cubicBezTo>
                  <a:lnTo>
                    <a:pt x="701" y="1485"/>
                  </a:lnTo>
                  <a:cubicBezTo>
                    <a:pt x="702" y="1482"/>
                    <a:pt x="716" y="1479"/>
                    <a:pt x="730" y="1479"/>
                  </a:cubicBezTo>
                  <a:cubicBezTo>
                    <a:pt x="745" y="1479"/>
                    <a:pt x="760" y="1482"/>
                    <a:pt x="760" y="1492"/>
                  </a:cubicBezTo>
                  <a:cubicBezTo>
                    <a:pt x="758" y="1496"/>
                    <a:pt x="753" y="1497"/>
                    <a:pt x="745" y="1497"/>
                  </a:cubicBezTo>
                  <a:cubicBezTo>
                    <a:pt x="729" y="1497"/>
                    <a:pt x="704" y="1491"/>
                    <a:pt x="690" y="1491"/>
                  </a:cubicBezTo>
                  <a:cubicBezTo>
                    <a:pt x="686" y="1491"/>
                    <a:pt x="683" y="1491"/>
                    <a:pt x="681" y="1492"/>
                  </a:cubicBezTo>
                  <a:cubicBezTo>
                    <a:pt x="706" y="1676"/>
                    <a:pt x="599" y="1848"/>
                    <a:pt x="594" y="2044"/>
                  </a:cubicBezTo>
                  <a:lnTo>
                    <a:pt x="594" y="2044"/>
                  </a:lnTo>
                  <a:cubicBezTo>
                    <a:pt x="592" y="2034"/>
                    <a:pt x="581" y="2028"/>
                    <a:pt x="559" y="2028"/>
                  </a:cubicBezTo>
                  <a:cubicBezTo>
                    <a:pt x="556" y="2028"/>
                    <a:pt x="553" y="2029"/>
                    <a:pt x="550" y="2029"/>
                  </a:cubicBezTo>
                  <a:cubicBezTo>
                    <a:pt x="622" y="2009"/>
                    <a:pt x="452" y="1989"/>
                    <a:pt x="570" y="1983"/>
                  </a:cubicBezTo>
                  <a:cubicBezTo>
                    <a:pt x="504" y="1911"/>
                    <a:pt x="563" y="1819"/>
                    <a:pt x="498" y="1774"/>
                  </a:cubicBezTo>
                  <a:cubicBezTo>
                    <a:pt x="642" y="1689"/>
                    <a:pt x="439" y="1597"/>
                    <a:pt x="445" y="1525"/>
                  </a:cubicBezTo>
                  <a:cubicBezTo>
                    <a:pt x="452" y="1473"/>
                    <a:pt x="498" y="1414"/>
                    <a:pt x="459" y="1381"/>
                  </a:cubicBezTo>
                  <a:lnTo>
                    <a:pt x="459" y="1381"/>
                  </a:lnTo>
                  <a:cubicBezTo>
                    <a:pt x="432" y="1394"/>
                    <a:pt x="419" y="1401"/>
                    <a:pt x="406" y="1407"/>
                  </a:cubicBezTo>
                  <a:cubicBezTo>
                    <a:pt x="406" y="1401"/>
                    <a:pt x="393" y="1401"/>
                    <a:pt x="380" y="1401"/>
                  </a:cubicBezTo>
                  <a:cubicBezTo>
                    <a:pt x="426" y="1388"/>
                    <a:pt x="445" y="1388"/>
                    <a:pt x="452" y="1374"/>
                  </a:cubicBezTo>
                  <a:cubicBezTo>
                    <a:pt x="423" y="1346"/>
                    <a:pt x="466" y="1245"/>
                    <a:pt x="394" y="1245"/>
                  </a:cubicBezTo>
                  <a:cubicBezTo>
                    <a:pt x="385" y="1245"/>
                    <a:pt x="374" y="1246"/>
                    <a:pt x="360" y="1250"/>
                  </a:cubicBezTo>
                  <a:cubicBezTo>
                    <a:pt x="369" y="1241"/>
                    <a:pt x="391" y="1226"/>
                    <a:pt x="384" y="1226"/>
                  </a:cubicBezTo>
                  <a:cubicBezTo>
                    <a:pt x="381" y="1226"/>
                    <a:pt x="372" y="1229"/>
                    <a:pt x="354" y="1237"/>
                  </a:cubicBezTo>
                  <a:cubicBezTo>
                    <a:pt x="347" y="1237"/>
                    <a:pt x="354" y="1244"/>
                    <a:pt x="341" y="1250"/>
                  </a:cubicBezTo>
                  <a:cubicBezTo>
                    <a:pt x="341" y="1237"/>
                    <a:pt x="354" y="1217"/>
                    <a:pt x="387" y="1217"/>
                  </a:cubicBezTo>
                  <a:cubicBezTo>
                    <a:pt x="350" y="1217"/>
                    <a:pt x="359" y="1201"/>
                    <a:pt x="334" y="1201"/>
                  </a:cubicBezTo>
                  <a:cubicBezTo>
                    <a:pt x="328" y="1201"/>
                    <a:pt x="320" y="1202"/>
                    <a:pt x="308" y="1204"/>
                  </a:cubicBezTo>
                  <a:cubicBezTo>
                    <a:pt x="339" y="1178"/>
                    <a:pt x="342" y="1136"/>
                    <a:pt x="295" y="1136"/>
                  </a:cubicBezTo>
                  <a:cubicBezTo>
                    <a:pt x="283" y="1136"/>
                    <a:pt x="268" y="1139"/>
                    <a:pt x="249" y="1146"/>
                  </a:cubicBezTo>
                  <a:cubicBezTo>
                    <a:pt x="288" y="1119"/>
                    <a:pt x="295" y="1119"/>
                    <a:pt x="282" y="1113"/>
                  </a:cubicBezTo>
                  <a:lnTo>
                    <a:pt x="1" y="1067"/>
                  </a:lnTo>
                  <a:lnTo>
                    <a:pt x="86" y="1146"/>
                  </a:lnTo>
                  <a:cubicBezTo>
                    <a:pt x="92" y="1152"/>
                    <a:pt x="118" y="1165"/>
                    <a:pt x="73" y="1165"/>
                  </a:cubicBezTo>
                  <a:cubicBezTo>
                    <a:pt x="138" y="1178"/>
                    <a:pt x="125" y="1198"/>
                    <a:pt x="105" y="1211"/>
                  </a:cubicBezTo>
                  <a:cubicBezTo>
                    <a:pt x="118" y="1211"/>
                    <a:pt x="145" y="1211"/>
                    <a:pt x="151" y="1224"/>
                  </a:cubicBezTo>
                  <a:cubicBezTo>
                    <a:pt x="142" y="1223"/>
                    <a:pt x="133" y="1223"/>
                    <a:pt x="124" y="1223"/>
                  </a:cubicBezTo>
                  <a:cubicBezTo>
                    <a:pt x="69" y="1223"/>
                    <a:pt x="25" y="1239"/>
                    <a:pt x="99" y="1250"/>
                  </a:cubicBezTo>
                  <a:cubicBezTo>
                    <a:pt x="105" y="1244"/>
                    <a:pt x="66" y="1237"/>
                    <a:pt x="92" y="1237"/>
                  </a:cubicBezTo>
                  <a:cubicBezTo>
                    <a:pt x="164" y="1250"/>
                    <a:pt x="92" y="1250"/>
                    <a:pt x="171" y="1263"/>
                  </a:cubicBezTo>
                  <a:lnTo>
                    <a:pt x="59" y="1250"/>
                  </a:lnTo>
                  <a:lnTo>
                    <a:pt x="59" y="1250"/>
                  </a:lnTo>
                  <a:cubicBezTo>
                    <a:pt x="79" y="1296"/>
                    <a:pt x="158" y="1316"/>
                    <a:pt x="66" y="1335"/>
                  </a:cubicBezTo>
                  <a:cubicBezTo>
                    <a:pt x="171" y="1381"/>
                    <a:pt x="14" y="1420"/>
                    <a:pt x="79" y="1460"/>
                  </a:cubicBezTo>
                  <a:cubicBezTo>
                    <a:pt x="85" y="1463"/>
                    <a:pt x="91" y="1464"/>
                    <a:pt x="98" y="1464"/>
                  </a:cubicBezTo>
                  <a:cubicBezTo>
                    <a:pt x="108" y="1464"/>
                    <a:pt x="119" y="1461"/>
                    <a:pt x="127" y="1461"/>
                  </a:cubicBezTo>
                  <a:cubicBezTo>
                    <a:pt x="132" y="1461"/>
                    <a:pt x="136" y="1462"/>
                    <a:pt x="138" y="1466"/>
                  </a:cubicBezTo>
                  <a:lnTo>
                    <a:pt x="112" y="1466"/>
                  </a:lnTo>
                  <a:cubicBezTo>
                    <a:pt x="92" y="1473"/>
                    <a:pt x="79" y="1473"/>
                    <a:pt x="79" y="1473"/>
                  </a:cubicBezTo>
                  <a:cubicBezTo>
                    <a:pt x="66" y="1479"/>
                    <a:pt x="99" y="1492"/>
                    <a:pt x="99" y="1492"/>
                  </a:cubicBezTo>
                  <a:cubicBezTo>
                    <a:pt x="99" y="1492"/>
                    <a:pt x="86" y="1532"/>
                    <a:pt x="131" y="1551"/>
                  </a:cubicBezTo>
                  <a:cubicBezTo>
                    <a:pt x="66" y="1571"/>
                    <a:pt x="79" y="1623"/>
                    <a:pt x="125" y="1636"/>
                  </a:cubicBezTo>
                  <a:cubicBezTo>
                    <a:pt x="123" y="1636"/>
                    <a:pt x="121" y="1636"/>
                    <a:pt x="119" y="1636"/>
                  </a:cubicBezTo>
                  <a:cubicBezTo>
                    <a:pt x="87" y="1636"/>
                    <a:pt x="51" y="1682"/>
                    <a:pt x="118" y="1689"/>
                  </a:cubicBezTo>
                  <a:cubicBezTo>
                    <a:pt x="46" y="1721"/>
                    <a:pt x="73" y="1787"/>
                    <a:pt x="79" y="1826"/>
                  </a:cubicBezTo>
                  <a:cubicBezTo>
                    <a:pt x="92" y="1884"/>
                    <a:pt x="118" y="1943"/>
                    <a:pt x="131" y="1989"/>
                  </a:cubicBezTo>
                  <a:lnTo>
                    <a:pt x="131" y="1989"/>
                  </a:lnTo>
                  <a:cubicBezTo>
                    <a:pt x="134" y="1985"/>
                    <a:pt x="161" y="1973"/>
                    <a:pt x="175" y="1973"/>
                  </a:cubicBezTo>
                  <a:cubicBezTo>
                    <a:pt x="179" y="1973"/>
                    <a:pt x="182" y="1974"/>
                    <a:pt x="184" y="1976"/>
                  </a:cubicBezTo>
                  <a:cubicBezTo>
                    <a:pt x="184" y="1983"/>
                    <a:pt x="125" y="1989"/>
                    <a:pt x="112" y="2003"/>
                  </a:cubicBezTo>
                  <a:cubicBezTo>
                    <a:pt x="171" y="2061"/>
                    <a:pt x="177" y="2133"/>
                    <a:pt x="197" y="2212"/>
                  </a:cubicBezTo>
                  <a:cubicBezTo>
                    <a:pt x="216" y="2290"/>
                    <a:pt x="249" y="2369"/>
                    <a:pt x="347" y="2408"/>
                  </a:cubicBezTo>
                  <a:cubicBezTo>
                    <a:pt x="295" y="2474"/>
                    <a:pt x="354" y="2539"/>
                    <a:pt x="354" y="2559"/>
                  </a:cubicBezTo>
                  <a:cubicBezTo>
                    <a:pt x="347" y="2578"/>
                    <a:pt x="367" y="2591"/>
                    <a:pt x="393" y="2604"/>
                  </a:cubicBezTo>
                  <a:cubicBezTo>
                    <a:pt x="393" y="2618"/>
                    <a:pt x="406" y="2637"/>
                    <a:pt x="439" y="2650"/>
                  </a:cubicBezTo>
                  <a:cubicBezTo>
                    <a:pt x="308" y="2663"/>
                    <a:pt x="557" y="2735"/>
                    <a:pt x="413" y="2761"/>
                  </a:cubicBezTo>
                  <a:cubicBezTo>
                    <a:pt x="472" y="2768"/>
                    <a:pt x="387" y="2781"/>
                    <a:pt x="472" y="2794"/>
                  </a:cubicBezTo>
                  <a:cubicBezTo>
                    <a:pt x="439" y="2801"/>
                    <a:pt x="439" y="2820"/>
                    <a:pt x="472" y="2840"/>
                  </a:cubicBezTo>
                  <a:cubicBezTo>
                    <a:pt x="406" y="2860"/>
                    <a:pt x="406" y="2892"/>
                    <a:pt x="439" y="2932"/>
                  </a:cubicBezTo>
                  <a:cubicBezTo>
                    <a:pt x="374" y="2945"/>
                    <a:pt x="413" y="2951"/>
                    <a:pt x="426" y="2984"/>
                  </a:cubicBezTo>
                  <a:cubicBezTo>
                    <a:pt x="431" y="2984"/>
                    <a:pt x="436" y="2973"/>
                    <a:pt x="457" y="2973"/>
                  </a:cubicBezTo>
                  <a:cubicBezTo>
                    <a:pt x="464" y="2973"/>
                    <a:pt x="473" y="2974"/>
                    <a:pt x="485" y="2977"/>
                  </a:cubicBezTo>
                  <a:cubicBezTo>
                    <a:pt x="480" y="2976"/>
                    <a:pt x="476" y="2976"/>
                    <a:pt x="473" y="2976"/>
                  </a:cubicBezTo>
                  <a:cubicBezTo>
                    <a:pt x="460" y="2976"/>
                    <a:pt x="464" y="2985"/>
                    <a:pt x="485" y="2990"/>
                  </a:cubicBezTo>
                  <a:cubicBezTo>
                    <a:pt x="485" y="2992"/>
                    <a:pt x="485" y="2994"/>
                    <a:pt x="485" y="2997"/>
                  </a:cubicBezTo>
                  <a:lnTo>
                    <a:pt x="491" y="2984"/>
                  </a:lnTo>
                  <a:cubicBezTo>
                    <a:pt x="491" y="2984"/>
                    <a:pt x="498" y="2990"/>
                    <a:pt x="504" y="2990"/>
                  </a:cubicBezTo>
                  <a:cubicBezTo>
                    <a:pt x="504" y="3004"/>
                    <a:pt x="504" y="3017"/>
                    <a:pt x="498" y="3036"/>
                  </a:cubicBezTo>
                  <a:cubicBezTo>
                    <a:pt x="498" y="3036"/>
                    <a:pt x="511" y="3030"/>
                    <a:pt x="517" y="3030"/>
                  </a:cubicBezTo>
                  <a:lnTo>
                    <a:pt x="537" y="3075"/>
                  </a:lnTo>
                  <a:cubicBezTo>
                    <a:pt x="537" y="3075"/>
                    <a:pt x="544" y="3069"/>
                    <a:pt x="544" y="3069"/>
                  </a:cubicBezTo>
                  <a:cubicBezTo>
                    <a:pt x="545" y="3068"/>
                    <a:pt x="547" y="3068"/>
                    <a:pt x="548" y="3068"/>
                  </a:cubicBezTo>
                  <a:cubicBezTo>
                    <a:pt x="554" y="3068"/>
                    <a:pt x="546" y="3085"/>
                    <a:pt x="563" y="3102"/>
                  </a:cubicBezTo>
                  <a:cubicBezTo>
                    <a:pt x="564" y="3101"/>
                    <a:pt x="565" y="3100"/>
                    <a:pt x="566" y="3100"/>
                  </a:cubicBezTo>
                  <a:cubicBezTo>
                    <a:pt x="573" y="3100"/>
                    <a:pt x="584" y="3117"/>
                    <a:pt x="589" y="3128"/>
                  </a:cubicBezTo>
                  <a:cubicBezTo>
                    <a:pt x="622" y="3115"/>
                    <a:pt x="629" y="3108"/>
                    <a:pt x="616" y="3062"/>
                  </a:cubicBezTo>
                  <a:lnTo>
                    <a:pt x="616" y="3062"/>
                  </a:lnTo>
                  <a:cubicBezTo>
                    <a:pt x="622" y="3083"/>
                    <a:pt x="639" y="3091"/>
                    <a:pt x="649" y="3091"/>
                  </a:cubicBezTo>
                  <a:cubicBezTo>
                    <a:pt x="659" y="3091"/>
                    <a:pt x="664" y="3085"/>
                    <a:pt x="655" y="3075"/>
                  </a:cubicBezTo>
                  <a:lnTo>
                    <a:pt x="655" y="3075"/>
                  </a:lnTo>
                  <a:cubicBezTo>
                    <a:pt x="654" y="3076"/>
                    <a:pt x="654" y="3076"/>
                    <a:pt x="653" y="3076"/>
                  </a:cubicBezTo>
                  <a:cubicBezTo>
                    <a:pt x="642" y="3076"/>
                    <a:pt x="603" y="3043"/>
                    <a:pt x="609" y="3043"/>
                  </a:cubicBezTo>
                  <a:lnTo>
                    <a:pt x="609" y="3043"/>
                  </a:lnTo>
                  <a:cubicBezTo>
                    <a:pt x="616" y="3048"/>
                    <a:pt x="620" y="3049"/>
                    <a:pt x="624" y="3049"/>
                  </a:cubicBezTo>
                  <a:cubicBezTo>
                    <a:pt x="628" y="3049"/>
                    <a:pt x="631" y="3048"/>
                    <a:pt x="634" y="3048"/>
                  </a:cubicBezTo>
                  <a:cubicBezTo>
                    <a:pt x="642" y="3048"/>
                    <a:pt x="652" y="3053"/>
                    <a:pt x="674" y="3082"/>
                  </a:cubicBezTo>
                  <a:cubicBezTo>
                    <a:pt x="727" y="3069"/>
                    <a:pt x="746" y="2997"/>
                    <a:pt x="779" y="2951"/>
                  </a:cubicBezTo>
                  <a:cubicBezTo>
                    <a:pt x="805" y="2925"/>
                    <a:pt x="909" y="2919"/>
                    <a:pt x="865" y="2854"/>
                  </a:cubicBezTo>
                  <a:lnTo>
                    <a:pt x="865" y="2854"/>
                  </a:lnTo>
                  <a:cubicBezTo>
                    <a:pt x="865" y="2854"/>
                    <a:pt x="865" y="2854"/>
                    <a:pt x="864" y="2854"/>
                  </a:cubicBezTo>
                  <a:cubicBezTo>
                    <a:pt x="859" y="2854"/>
                    <a:pt x="827" y="2838"/>
                    <a:pt x="838" y="2827"/>
                  </a:cubicBezTo>
                  <a:lnTo>
                    <a:pt x="838" y="2827"/>
                  </a:lnTo>
                  <a:cubicBezTo>
                    <a:pt x="838" y="2827"/>
                    <a:pt x="877" y="2866"/>
                    <a:pt x="884" y="2866"/>
                  </a:cubicBezTo>
                  <a:cubicBezTo>
                    <a:pt x="889" y="2867"/>
                    <a:pt x="895" y="2868"/>
                    <a:pt x="899" y="2868"/>
                  </a:cubicBezTo>
                  <a:cubicBezTo>
                    <a:pt x="982" y="2868"/>
                    <a:pt x="975" y="2727"/>
                    <a:pt x="1041" y="2727"/>
                  </a:cubicBezTo>
                  <a:cubicBezTo>
                    <a:pt x="1045" y="2727"/>
                    <a:pt x="1049" y="2728"/>
                    <a:pt x="1054" y="2729"/>
                  </a:cubicBezTo>
                  <a:cubicBezTo>
                    <a:pt x="1041" y="2709"/>
                    <a:pt x="1021" y="2689"/>
                    <a:pt x="1021" y="2683"/>
                  </a:cubicBezTo>
                  <a:lnTo>
                    <a:pt x="1021" y="2683"/>
                  </a:lnTo>
                  <a:cubicBezTo>
                    <a:pt x="1034" y="2694"/>
                    <a:pt x="1045" y="2698"/>
                    <a:pt x="1055" y="2698"/>
                  </a:cubicBezTo>
                  <a:cubicBezTo>
                    <a:pt x="1082" y="2698"/>
                    <a:pt x="1094" y="2666"/>
                    <a:pt x="1060" y="2637"/>
                  </a:cubicBezTo>
                  <a:lnTo>
                    <a:pt x="1060" y="2637"/>
                  </a:lnTo>
                  <a:cubicBezTo>
                    <a:pt x="1066" y="2640"/>
                    <a:pt x="1070" y="2641"/>
                    <a:pt x="1073" y="2641"/>
                  </a:cubicBezTo>
                  <a:cubicBezTo>
                    <a:pt x="1085" y="2641"/>
                    <a:pt x="1078" y="2621"/>
                    <a:pt x="1087" y="2621"/>
                  </a:cubicBezTo>
                  <a:cubicBezTo>
                    <a:pt x="1091" y="2621"/>
                    <a:pt x="1099" y="2625"/>
                    <a:pt x="1113" y="2637"/>
                  </a:cubicBezTo>
                  <a:cubicBezTo>
                    <a:pt x="1113" y="2640"/>
                    <a:pt x="1111" y="2641"/>
                    <a:pt x="1110" y="2641"/>
                  </a:cubicBezTo>
                  <a:cubicBezTo>
                    <a:pt x="1106" y="2641"/>
                    <a:pt x="1101" y="2638"/>
                    <a:pt x="1098" y="2638"/>
                  </a:cubicBezTo>
                  <a:cubicBezTo>
                    <a:pt x="1095" y="2638"/>
                    <a:pt x="1095" y="2641"/>
                    <a:pt x="1100" y="2650"/>
                  </a:cubicBezTo>
                  <a:cubicBezTo>
                    <a:pt x="1108" y="2651"/>
                    <a:pt x="1115" y="2652"/>
                    <a:pt x="1120" y="2652"/>
                  </a:cubicBezTo>
                  <a:cubicBezTo>
                    <a:pt x="1145" y="2652"/>
                    <a:pt x="1129" y="2637"/>
                    <a:pt x="1146" y="2604"/>
                  </a:cubicBezTo>
                  <a:cubicBezTo>
                    <a:pt x="1159" y="2618"/>
                    <a:pt x="1159" y="2631"/>
                    <a:pt x="1172" y="2631"/>
                  </a:cubicBezTo>
                  <a:cubicBezTo>
                    <a:pt x="1158" y="2604"/>
                    <a:pt x="1169" y="2574"/>
                    <a:pt x="1184" y="2574"/>
                  </a:cubicBezTo>
                  <a:cubicBezTo>
                    <a:pt x="1190" y="2574"/>
                    <a:pt x="1198" y="2581"/>
                    <a:pt x="1204" y="2598"/>
                  </a:cubicBezTo>
                  <a:cubicBezTo>
                    <a:pt x="1204" y="2559"/>
                    <a:pt x="1237" y="2585"/>
                    <a:pt x="1217" y="2532"/>
                  </a:cubicBezTo>
                  <a:lnTo>
                    <a:pt x="1217" y="2532"/>
                  </a:lnTo>
                  <a:cubicBezTo>
                    <a:pt x="1247" y="2562"/>
                    <a:pt x="1264" y="2573"/>
                    <a:pt x="1275" y="2573"/>
                  </a:cubicBezTo>
                  <a:cubicBezTo>
                    <a:pt x="1305" y="2573"/>
                    <a:pt x="1282" y="2485"/>
                    <a:pt x="1316" y="2461"/>
                  </a:cubicBezTo>
                  <a:cubicBezTo>
                    <a:pt x="1374" y="2421"/>
                    <a:pt x="1538" y="2480"/>
                    <a:pt x="1492" y="2375"/>
                  </a:cubicBezTo>
                  <a:lnTo>
                    <a:pt x="1492" y="2375"/>
                  </a:lnTo>
                  <a:cubicBezTo>
                    <a:pt x="1500" y="2385"/>
                    <a:pt x="1505" y="2389"/>
                    <a:pt x="1508" y="2389"/>
                  </a:cubicBezTo>
                  <a:cubicBezTo>
                    <a:pt x="1520" y="2389"/>
                    <a:pt x="1512" y="2340"/>
                    <a:pt x="1521" y="2340"/>
                  </a:cubicBezTo>
                  <a:cubicBezTo>
                    <a:pt x="1524" y="2340"/>
                    <a:pt x="1531" y="2349"/>
                    <a:pt x="1545" y="2375"/>
                  </a:cubicBezTo>
                  <a:cubicBezTo>
                    <a:pt x="1597" y="2271"/>
                    <a:pt x="1715" y="2284"/>
                    <a:pt x="1741" y="2205"/>
                  </a:cubicBezTo>
                  <a:cubicBezTo>
                    <a:pt x="1767" y="2224"/>
                    <a:pt x="1790" y="2232"/>
                    <a:pt x="1810" y="2232"/>
                  </a:cubicBezTo>
                  <a:cubicBezTo>
                    <a:pt x="1844" y="2232"/>
                    <a:pt x="1871" y="2208"/>
                    <a:pt x="1891" y="2179"/>
                  </a:cubicBezTo>
                  <a:cubicBezTo>
                    <a:pt x="1937" y="2133"/>
                    <a:pt x="1970" y="2075"/>
                    <a:pt x="2009" y="2061"/>
                  </a:cubicBezTo>
                  <a:cubicBezTo>
                    <a:pt x="2075" y="2048"/>
                    <a:pt x="2160" y="2061"/>
                    <a:pt x="2192" y="2003"/>
                  </a:cubicBezTo>
                  <a:cubicBezTo>
                    <a:pt x="2173" y="1983"/>
                    <a:pt x="2160" y="1976"/>
                    <a:pt x="2146" y="1970"/>
                  </a:cubicBezTo>
                  <a:cubicBezTo>
                    <a:pt x="2153" y="1963"/>
                    <a:pt x="2153" y="1950"/>
                    <a:pt x="2146" y="1937"/>
                  </a:cubicBezTo>
                  <a:lnTo>
                    <a:pt x="2146" y="1937"/>
                  </a:lnTo>
                  <a:cubicBezTo>
                    <a:pt x="2179" y="1976"/>
                    <a:pt x="2179" y="1989"/>
                    <a:pt x="2205" y="1989"/>
                  </a:cubicBezTo>
                  <a:cubicBezTo>
                    <a:pt x="2218" y="1957"/>
                    <a:pt x="2271" y="1937"/>
                    <a:pt x="2303" y="1898"/>
                  </a:cubicBezTo>
                  <a:cubicBezTo>
                    <a:pt x="2343" y="1859"/>
                    <a:pt x="2362" y="1800"/>
                    <a:pt x="2310" y="1767"/>
                  </a:cubicBezTo>
                  <a:cubicBezTo>
                    <a:pt x="2330" y="1760"/>
                    <a:pt x="2375" y="1760"/>
                    <a:pt x="2317" y="1734"/>
                  </a:cubicBezTo>
                  <a:lnTo>
                    <a:pt x="2317" y="1734"/>
                  </a:lnTo>
                  <a:cubicBezTo>
                    <a:pt x="2311" y="1740"/>
                    <a:pt x="2310" y="1749"/>
                    <a:pt x="2303" y="1749"/>
                  </a:cubicBezTo>
                  <a:cubicBezTo>
                    <a:pt x="2301" y="1749"/>
                    <a:pt x="2299" y="1749"/>
                    <a:pt x="2297" y="1747"/>
                  </a:cubicBezTo>
                  <a:cubicBezTo>
                    <a:pt x="2301" y="1736"/>
                    <a:pt x="2310" y="1727"/>
                    <a:pt x="2322" y="1727"/>
                  </a:cubicBezTo>
                  <a:cubicBezTo>
                    <a:pt x="2331" y="1727"/>
                    <a:pt x="2341" y="1733"/>
                    <a:pt x="2349" y="1747"/>
                  </a:cubicBezTo>
                  <a:cubicBezTo>
                    <a:pt x="2336" y="1721"/>
                    <a:pt x="2336" y="1708"/>
                    <a:pt x="2336" y="1689"/>
                  </a:cubicBezTo>
                  <a:cubicBezTo>
                    <a:pt x="2336" y="1675"/>
                    <a:pt x="2330" y="1662"/>
                    <a:pt x="2297" y="1656"/>
                  </a:cubicBezTo>
                  <a:cubicBezTo>
                    <a:pt x="2310" y="1649"/>
                    <a:pt x="2317" y="1636"/>
                    <a:pt x="2323" y="1623"/>
                  </a:cubicBezTo>
                  <a:lnTo>
                    <a:pt x="2336" y="1590"/>
                  </a:lnTo>
                  <a:lnTo>
                    <a:pt x="2179" y="1518"/>
                  </a:lnTo>
                  <a:cubicBezTo>
                    <a:pt x="2174" y="1516"/>
                    <a:pt x="2169" y="1515"/>
                    <a:pt x="2163" y="1515"/>
                  </a:cubicBezTo>
                  <a:cubicBezTo>
                    <a:pt x="2140" y="1515"/>
                    <a:pt x="2114" y="1539"/>
                    <a:pt x="2114" y="1597"/>
                  </a:cubicBezTo>
                  <a:cubicBezTo>
                    <a:pt x="2103" y="1562"/>
                    <a:pt x="2098" y="1552"/>
                    <a:pt x="2094" y="1552"/>
                  </a:cubicBezTo>
                  <a:cubicBezTo>
                    <a:pt x="2088" y="1552"/>
                    <a:pt x="2087" y="1573"/>
                    <a:pt x="2081" y="1573"/>
                  </a:cubicBezTo>
                  <a:cubicBezTo>
                    <a:pt x="2078" y="1573"/>
                    <a:pt x="2074" y="1568"/>
                    <a:pt x="2068" y="1551"/>
                  </a:cubicBezTo>
                  <a:lnTo>
                    <a:pt x="2068" y="1551"/>
                  </a:lnTo>
                  <a:cubicBezTo>
                    <a:pt x="2076" y="1593"/>
                    <a:pt x="2063" y="1605"/>
                    <a:pt x="2048" y="1605"/>
                  </a:cubicBezTo>
                  <a:cubicBezTo>
                    <a:pt x="2039" y="1605"/>
                    <a:pt x="2029" y="1602"/>
                    <a:pt x="2022" y="1597"/>
                  </a:cubicBezTo>
                  <a:lnTo>
                    <a:pt x="2022" y="1597"/>
                  </a:lnTo>
                  <a:cubicBezTo>
                    <a:pt x="2035" y="1610"/>
                    <a:pt x="2042" y="1636"/>
                    <a:pt x="2029" y="1649"/>
                  </a:cubicBezTo>
                  <a:cubicBezTo>
                    <a:pt x="2020" y="1607"/>
                    <a:pt x="1993" y="1571"/>
                    <a:pt x="1980" y="1571"/>
                  </a:cubicBezTo>
                  <a:cubicBezTo>
                    <a:pt x="1972" y="1571"/>
                    <a:pt x="1969" y="1582"/>
                    <a:pt x="1976" y="1610"/>
                  </a:cubicBezTo>
                  <a:cubicBezTo>
                    <a:pt x="1981" y="1610"/>
                    <a:pt x="1979" y="1593"/>
                    <a:pt x="1982" y="1593"/>
                  </a:cubicBezTo>
                  <a:cubicBezTo>
                    <a:pt x="1984" y="1593"/>
                    <a:pt x="1986" y="1596"/>
                    <a:pt x="1989" y="1603"/>
                  </a:cubicBezTo>
                  <a:cubicBezTo>
                    <a:pt x="2009" y="1669"/>
                    <a:pt x="1970" y="1603"/>
                    <a:pt x="1989" y="1682"/>
                  </a:cubicBezTo>
                  <a:lnTo>
                    <a:pt x="1957" y="1577"/>
                  </a:lnTo>
                  <a:cubicBezTo>
                    <a:pt x="1929" y="1600"/>
                    <a:pt x="1924" y="1649"/>
                    <a:pt x="1903" y="1649"/>
                  </a:cubicBezTo>
                  <a:cubicBezTo>
                    <a:pt x="1895" y="1649"/>
                    <a:pt x="1883" y="1640"/>
                    <a:pt x="1865" y="1617"/>
                  </a:cubicBezTo>
                  <a:cubicBezTo>
                    <a:pt x="1861" y="1658"/>
                    <a:pt x="1844" y="1669"/>
                    <a:pt x="1823" y="1669"/>
                  </a:cubicBezTo>
                  <a:cubicBezTo>
                    <a:pt x="1802" y="1669"/>
                    <a:pt x="1777" y="1658"/>
                    <a:pt x="1758" y="1658"/>
                  </a:cubicBezTo>
                  <a:cubicBezTo>
                    <a:pt x="1743" y="1658"/>
                    <a:pt x="1731" y="1664"/>
                    <a:pt x="1728" y="1689"/>
                  </a:cubicBezTo>
                  <a:cubicBezTo>
                    <a:pt x="1721" y="1708"/>
                    <a:pt x="1754" y="1728"/>
                    <a:pt x="1741" y="1741"/>
                  </a:cubicBezTo>
                  <a:cubicBezTo>
                    <a:pt x="1741" y="1741"/>
                    <a:pt x="1715" y="1695"/>
                    <a:pt x="1715" y="1695"/>
                  </a:cubicBezTo>
                  <a:cubicBezTo>
                    <a:pt x="1713" y="1694"/>
                    <a:pt x="1712" y="1694"/>
                    <a:pt x="1711" y="1694"/>
                  </a:cubicBezTo>
                  <a:cubicBezTo>
                    <a:pt x="1702" y="1694"/>
                    <a:pt x="1702" y="1721"/>
                    <a:pt x="1702" y="1721"/>
                  </a:cubicBezTo>
                  <a:cubicBezTo>
                    <a:pt x="1695" y="1721"/>
                    <a:pt x="1649" y="1721"/>
                    <a:pt x="1643" y="1774"/>
                  </a:cubicBezTo>
                  <a:cubicBezTo>
                    <a:pt x="1626" y="1759"/>
                    <a:pt x="1610" y="1753"/>
                    <a:pt x="1595" y="1753"/>
                  </a:cubicBezTo>
                  <a:cubicBezTo>
                    <a:pt x="1563" y="1753"/>
                    <a:pt x="1540" y="1781"/>
                    <a:pt x="1545" y="1813"/>
                  </a:cubicBezTo>
                  <a:cubicBezTo>
                    <a:pt x="1541" y="1796"/>
                    <a:pt x="1520" y="1783"/>
                    <a:pt x="1503" y="1783"/>
                  </a:cubicBezTo>
                  <a:cubicBezTo>
                    <a:pt x="1486" y="1783"/>
                    <a:pt x="1473" y="1796"/>
                    <a:pt x="1486" y="1832"/>
                  </a:cubicBezTo>
                  <a:cubicBezTo>
                    <a:pt x="1464" y="1819"/>
                    <a:pt x="1443" y="1813"/>
                    <a:pt x="1424" y="1813"/>
                  </a:cubicBezTo>
                  <a:cubicBezTo>
                    <a:pt x="1380" y="1813"/>
                    <a:pt x="1343" y="1842"/>
                    <a:pt x="1316" y="1865"/>
                  </a:cubicBezTo>
                  <a:cubicBezTo>
                    <a:pt x="1251" y="1911"/>
                    <a:pt x="1198" y="1969"/>
                    <a:pt x="1146" y="2002"/>
                  </a:cubicBezTo>
                  <a:lnTo>
                    <a:pt x="1146" y="2002"/>
                  </a:lnTo>
                  <a:cubicBezTo>
                    <a:pt x="1147" y="2002"/>
                    <a:pt x="1147" y="2002"/>
                    <a:pt x="1148" y="2002"/>
                  </a:cubicBezTo>
                  <a:cubicBezTo>
                    <a:pt x="1158" y="2002"/>
                    <a:pt x="1191" y="2036"/>
                    <a:pt x="1185" y="2048"/>
                  </a:cubicBezTo>
                  <a:cubicBezTo>
                    <a:pt x="1184" y="2049"/>
                    <a:pt x="1184" y="2049"/>
                    <a:pt x="1184" y="2049"/>
                  </a:cubicBezTo>
                  <a:cubicBezTo>
                    <a:pt x="1175" y="2049"/>
                    <a:pt x="1145" y="1996"/>
                    <a:pt x="1132" y="1996"/>
                  </a:cubicBezTo>
                  <a:cubicBezTo>
                    <a:pt x="1113" y="2042"/>
                    <a:pt x="1080" y="2075"/>
                    <a:pt x="1041" y="2101"/>
                  </a:cubicBezTo>
                  <a:cubicBezTo>
                    <a:pt x="1008" y="2133"/>
                    <a:pt x="969" y="2160"/>
                    <a:pt x="930" y="2192"/>
                  </a:cubicBezTo>
                  <a:cubicBezTo>
                    <a:pt x="930" y="2199"/>
                    <a:pt x="923" y="2199"/>
                    <a:pt x="917" y="2205"/>
                  </a:cubicBezTo>
                  <a:cubicBezTo>
                    <a:pt x="930" y="2160"/>
                    <a:pt x="936" y="2120"/>
                    <a:pt x="975" y="2107"/>
                  </a:cubicBezTo>
                  <a:cubicBezTo>
                    <a:pt x="956" y="2094"/>
                    <a:pt x="923" y="2088"/>
                    <a:pt x="923" y="2075"/>
                  </a:cubicBezTo>
                  <a:lnTo>
                    <a:pt x="923" y="2075"/>
                  </a:lnTo>
                  <a:cubicBezTo>
                    <a:pt x="928" y="2076"/>
                    <a:pt x="934" y="2076"/>
                    <a:pt x="938" y="2076"/>
                  </a:cubicBezTo>
                  <a:cubicBezTo>
                    <a:pt x="991" y="2076"/>
                    <a:pt x="1003" y="2015"/>
                    <a:pt x="949" y="2003"/>
                  </a:cubicBezTo>
                  <a:cubicBezTo>
                    <a:pt x="988" y="2003"/>
                    <a:pt x="952" y="1965"/>
                    <a:pt x="979" y="1965"/>
                  </a:cubicBezTo>
                  <a:cubicBezTo>
                    <a:pt x="984" y="1965"/>
                    <a:pt x="991" y="1967"/>
                    <a:pt x="1002" y="1970"/>
                  </a:cubicBezTo>
                  <a:cubicBezTo>
                    <a:pt x="1008" y="1983"/>
                    <a:pt x="975" y="1976"/>
                    <a:pt x="995" y="1989"/>
                  </a:cubicBezTo>
                  <a:cubicBezTo>
                    <a:pt x="1054" y="1963"/>
                    <a:pt x="1021" y="1970"/>
                    <a:pt x="1028" y="1904"/>
                  </a:cubicBezTo>
                  <a:lnTo>
                    <a:pt x="1028" y="1904"/>
                  </a:lnTo>
                  <a:cubicBezTo>
                    <a:pt x="1044" y="1915"/>
                    <a:pt x="1047" y="1926"/>
                    <a:pt x="1054" y="1926"/>
                  </a:cubicBezTo>
                  <a:cubicBezTo>
                    <a:pt x="1056" y="1926"/>
                    <a:pt x="1058" y="1925"/>
                    <a:pt x="1060" y="1924"/>
                  </a:cubicBezTo>
                  <a:cubicBezTo>
                    <a:pt x="1040" y="1899"/>
                    <a:pt x="1040" y="1850"/>
                    <a:pt x="1061" y="1850"/>
                  </a:cubicBezTo>
                  <a:cubicBezTo>
                    <a:pt x="1068" y="1850"/>
                    <a:pt x="1076" y="1855"/>
                    <a:pt x="1087" y="1865"/>
                  </a:cubicBezTo>
                  <a:cubicBezTo>
                    <a:pt x="1067" y="1819"/>
                    <a:pt x="1113" y="1819"/>
                    <a:pt x="1074" y="1787"/>
                  </a:cubicBezTo>
                  <a:lnTo>
                    <a:pt x="1074" y="1787"/>
                  </a:lnTo>
                  <a:cubicBezTo>
                    <a:pt x="1091" y="1791"/>
                    <a:pt x="1105" y="1792"/>
                    <a:pt x="1117" y="1792"/>
                  </a:cubicBezTo>
                  <a:cubicBezTo>
                    <a:pt x="1200" y="1792"/>
                    <a:pt x="1117" y="1694"/>
                    <a:pt x="1146" y="1636"/>
                  </a:cubicBezTo>
                  <a:cubicBezTo>
                    <a:pt x="1185" y="1551"/>
                    <a:pt x="1368" y="1479"/>
                    <a:pt x="1276" y="1414"/>
                  </a:cubicBezTo>
                  <a:lnTo>
                    <a:pt x="1276" y="1414"/>
                  </a:lnTo>
                  <a:cubicBezTo>
                    <a:pt x="1280" y="1414"/>
                    <a:pt x="1283" y="1415"/>
                    <a:pt x="1285" y="1415"/>
                  </a:cubicBezTo>
                  <a:cubicBezTo>
                    <a:pt x="1326" y="1415"/>
                    <a:pt x="1272" y="1343"/>
                    <a:pt x="1292" y="1343"/>
                  </a:cubicBezTo>
                  <a:cubicBezTo>
                    <a:pt x="1298" y="1343"/>
                    <a:pt x="1309" y="1348"/>
                    <a:pt x="1329" y="1361"/>
                  </a:cubicBezTo>
                  <a:cubicBezTo>
                    <a:pt x="1329" y="1217"/>
                    <a:pt x="1440" y="1126"/>
                    <a:pt x="1420" y="1021"/>
                  </a:cubicBezTo>
                  <a:cubicBezTo>
                    <a:pt x="1505" y="1002"/>
                    <a:pt x="1525" y="930"/>
                    <a:pt x="1525" y="845"/>
                  </a:cubicBezTo>
                  <a:cubicBezTo>
                    <a:pt x="1531" y="760"/>
                    <a:pt x="1512" y="668"/>
                    <a:pt x="1538" y="622"/>
                  </a:cubicBezTo>
                  <a:cubicBezTo>
                    <a:pt x="1571" y="544"/>
                    <a:pt x="1636" y="478"/>
                    <a:pt x="1623" y="406"/>
                  </a:cubicBezTo>
                  <a:cubicBezTo>
                    <a:pt x="1597" y="406"/>
                    <a:pt x="1577" y="406"/>
                    <a:pt x="1564" y="413"/>
                  </a:cubicBezTo>
                  <a:cubicBezTo>
                    <a:pt x="1564" y="400"/>
                    <a:pt x="1558" y="393"/>
                    <a:pt x="1545" y="387"/>
                  </a:cubicBezTo>
                  <a:lnTo>
                    <a:pt x="1545" y="387"/>
                  </a:lnTo>
                  <a:cubicBezTo>
                    <a:pt x="1572" y="391"/>
                    <a:pt x="1588" y="397"/>
                    <a:pt x="1601" y="397"/>
                  </a:cubicBezTo>
                  <a:cubicBezTo>
                    <a:pt x="1609" y="397"/>
                    <a:pt x="1615" y="394"/>
                    <a:pt x="1623" y="387"/>
                  </a:cubicBezTo>
                  <a:cubicBezTo>
                    <a:pt x="1617" y="367"/>
                    <a:pt x="1623" y="341"/>
                    <a:pt x="1623" y="321"/>
                  </a:cubicBezTo>
                  <a:cubicBezTo>
                    <a:pt x="1630" y="308"/>
                    <a:pt x="1630" y="302"/>
                    <a:pt x="1636" y="288"/>
                  </a:cubicBezTo>
                  <a:cubicBezTo>
                    <a:pt x="1636" y="262"/>
                    <a:pt x="1643" y="236"/>
                    <a:pt x="1636" y="210"/>
                  </a:cubicBezTo>
                  <a:cubicBezTo>
                    <a:pt x="1636" y="158"/>
                    <a:pt x="1603" y="105"/>
                    <a:pt x="1571" y="73"/>
                  </a:cubicBezTo>
                  <a:cubicBezTo>
                    <a:pt x="1551" y="57"/>
                    <a:pt x="1531" y="48"/>
                    <a:pt x="1513" y="48"/>
                  </a:cubicBezTo>
                  <a:cubicBezTo>
                    <a:pt x="1501" y="48"/>
                    <a:pt x="1489" y="52"/>
                    <a:pt x="1479" y="59"/>
                  </a:cubicBezTo>
                  <a:cubicBezTo>
                    <a:pt x="1470" y="42"/>
                    <a:pt x="1465" y="13"/>
                    <a:pt x="1452" y="13"/>
                  </a:cubicBezTo>
                  <a:cubicBezTo>
                    <a:pt x="1446" y="13"/>
                    <a:pt x="1438" y="20"/>
                    <a:pt x="1427" y="40"/>
                  </a:cubicBezTo>
                  <a:cubicBezTo>
                    <a:pt x="1433" y="46"/>
                    <a:pt x="1453" y="46"/>
                    <a:pt x="1446" y="66"/>
                  </a:cubicBezTo>
                  <a:cubicBezTo>
                    <a:pt x="1414" y="40"/>
                    <a:pt x="1388" y="20"/>
                    <a:pt x="1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1482"/>
        <p:cNvGrpSpPr/>
        <p:nvPr/>
      </p:nvGrpSpPr>
      <p:grpSpPr>
        <a:xfrm>
          <a:off x="0" y="0"/>
          <a:ext cx="0" cy="0"/>
          <a:chOff x="0" y="0"/>
          <a:chExt cx="0" cy="0"/>
        </a:xfrm>
      </p:grpSpPr>
      <p:sp>
        <p:nvSpPr>
          <p:cNvPr id="1483" name="Google Shape;1483;p33"/>
          <p:cNvSpPr/>
          <p:nvPr/>
        </p:nvSpPr>
        <p:spPr>
          <a:xfrm flipH="1">
            <a:off x="-35661" y="3660485"/>
            <a:ext cx="9215311" cy="1570561"/>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4" name="Google Shape;1484;p33"/>
          <p:cNvGrpSpPr/>
          <p:nvPr/>
        </p:nvGrpSpPr>
        <p:grpSpPr>
          <a:xfrm>
            <a:off x="776819" y="3892881"/>
            <a:ext cx="595300" cy="673885"/>
            <a:chOff x="124694" y="3619781"/>
            <a:chExt cx="595300" cy="673885"/>
          </a:xfrm>
        </p:grpSpPr>
        <p:sp>
          <p:nvSpPr>
            <p:cNvPr id="1485" name="Google Shape;1485;p33"/>
            <p:cNvSpPr/>
            <p:nvPr/>
          </p:nvSpPr>
          <p:spPr>
            <a:xfrm>
              <a:off x="405463" y="4064587"/>
              <a:ext cx="314530" cy="229079"/>
            </a:xfrm>
            <a:custGeom>
              <a:avLst/>
              <a:gdLst/>
              <a:ahLst/>
              <a:cxnLst/>
              <a:rect l="l" t="t" r="r" b="b"/>
              <a:pathLst>
                <a:path w="3298" h="2402" extrusionOk="0">
                  <a:moveTo>
                    <a:pt x="0" y="2304"/>
                  </a:moveTo>
                  <a:cubicBezTo>
                    <a:pt x="0" y="2304"/>
                    <a:pt x="2107" y="1"/>
                    <a:pt x="2702" y="864"/>
                  </a:cubicBezTo>
                  <a:cubicBezTo>
                    <a:pt x="3298" y="1734"/>
                    <a:pt x="301" y="2402"/>
                    <a:pt x="301" y="24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6" name="Google Shape;1486;p33"/>
            <p:cNvGrpSpPr/>
            <p:nvPr/>
          </p:nvGrpSpPr>
          <p:grpSpPr>
            <a:xfrm>
              <a:off x="124694" y="3619781"/>
              <a:ext cx="585954" cy="673885"/>
              <a:chOff x="124694" y="3619781"/>
              <a:chExt cx="585954" cy="673885"/>
            </a:xfrm>
          </p:grpSpPr>
          <p:sp>
            <p:nvSpPr>
              <p:cNvPr id="1487" name="Google Shape;1487;p33"/>
              <p:cNvSpPr/>
              <p:nvPr/>
            </p:nvSpPr>
            <p:spPr>
              <a:xfrm>
                <a:off x="271945" y="3619781"/>
                <a:ext cx="408756" cy="664538"/>
              </a:xfrm>
              <a:custGeom>
                <a:avLst/>
                <a:gdLst/>
                <a:ahLst/>
                <a:cxnLst/>
                <a:rect l="l" t="t" r="r" b="b"/>
                <a:pathLst>
                  <a:path w="4286" h="6968" extrusionOk="0">
                    <a:moveTo>
                      <a:pt x="1400" y="6968"/>
                    </a:moveTo>
                    <a:cubicBezTo>
                      <a:pt x="1400" y="6968"/>
                      <a:pt x="4285" y="1132"/>
                      <a:pt x="3167" y="1361"/>
                    </a:cubicBezTo>
                    <a:cubicBezTo>
                      <a:pt x="2048" y="1583"/>
                      <a:pt x="1210" y="6758"/>
                      <a:pt x="1210" y="6758"/>
                    </a:cubicBezTo>
                    <a:cubicBezTo>
                      <a:pt x="1210" y="6758"/>
                      <a:pt x="2087" y="0"/>
                      <a:pt x="929" y="628"/>
                    </a:cubicBezTo>
                    <a:cubicBezTo>
                      <a:pt x="0" y="1138"/>
                      <a:pt x="923" y="6811"/>
                      <a:pt x="923" y="68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3"/>
              <p:cNvSpPr/>
              <p:nvPr/>
            </p:nvSpPr>
            <p:spPr>
              <a:xfrm>
                <a:off x="124694" y="3879951"/>
                <a:ext cx="286491" cy="396262"/>
              </a:xfrm>
              <a:custGeom>
                <a:avLst/>
                <a:gdLst/>
                <a:ahLst/>
                <a:cxnLst/>
                <a:rect l="l" t="t" r="r" b="b"/>
                <a:pathLst>
                  <a:path w="3004" h="4155" extrusionOk="0">
                    <a:moveTo>
                      <a:pt x="2683" y="4155"/>
                    </a:moveTo>
                    <a:lnTo>
                      <a:pt x="3003" y="3847"/>
                    </a:lnTo>
                    <a:cubicBezTo>
                      <a:pt x="3003" y="3847"/>
                      <a:pt x="1152" y="0"/>
                      <a:pt x="576" y="896"/>
                    </a:cubicBezTo>
                    <a:cubicBezTo>
                      <a:pt x="0" y="1786"/>
                      <a:pt x="2683" y="4155"/>
                      <a:pt x="2683" y="41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3"/>
              <p:cNvSpPr/>
              <p:nvPr/>
            </p:nvSpPr>
            <p:spPr>
              <a:xfrm>
                <a:off x="388011" y="3889297"/>
                <a:ext cx="322637" cy="404369"/>
              </a:xfrm>
              <a:custGeom>
                <a:avLst/>
                <a:gdLst/>
                <a:ahLst/>
                <a:cxnLst/>
                <a:rect l="l" t="t" r="r" b="b"/>
                <a:pathLst>
                  <a:path w="3383" h="4240" extrusionOk="0">
                    <a:moveTo>
                      <a:pt x="301" y="3906"/>
                    </a:moveTo>
                    <a:cubicBezTo>
                      <a:pt x="301" y="3906"/>
                      <a:pt x="2146" y="0"/>
                      <a:pt x="2761" y="341"/>
                    </a:cubicBezTo>
                    <a:cubicBezTo>
                      <a:pt x="3382" y="687"/>
                      <a:pt x="484" y="4240"/>
                      <a:pt x="484" y="4240"/>
                    </a:cubicBezTo>
                    <a:lnTo>
                      <a:pt x="0" y="408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3"/>
              <p:cNvSpPr/>
              <p:nvPr/>
            </p:nvSpPr>
            <p:spPr>
              <a:xfrm>
                <a:off x="169613" y="4146320"/>
                <a:ext cx="224692" cy="123027"/>
              </a:xfrm>
              <a:custGeom>
                <a:avLst/>
                <a:gdLst/>
                <a:ahLst/>
                <a:cxnLst/>
                <a:rect l="l" t="t" r="r" b="b"/>
                <a:pathLst>
                  <a:path w="2356" h="1290" extrusionOk="0">
                    <a:moveTo>
                      <a:pt x="1996" y="1290"/>
                    </a:moveTo>
                    <a:cubicBezTo>
                      <a:pt x="1996" y="1290"/>
                      <a:pt x="0" y="799"/>
                      <a:pt x="138" y="406"/>
                    </a:cubicBezTo>
                    <a:cubicBezTo>
                      <a:pt x="275" y="7"/>
                      <a:pt x="1211" y="1"/>
                      <a:pt x="1786" y="537"/>
                    </a:cubicBezTo>
                    <a:cubicBezTo>
                      <a:pt x="2355" y="1074"/>
                      <a:pt x="1996" y="1290"/>
                      <a:pt x="1996" y="129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91" name="Google Shape;1491;p33"/>
          <p:cNvGrpSpPr/>
          <p:nvPr/>
        </p:nvGrpSpPr>
        <p:grpSpPr>
          <a:xfrm>
            <a:off x="7756781" y="734075"/>
            <a:ext cx="1334437" cy="610808"/>
            <a:chOff x="1775081" y="147100"/>
            <a:chExt cx="1334437" cy="610808"/>
          </a:xfrm>
        </p:grpSpPr>
        <p:sp>
          <p:nvSpPr>
            <p:cNvPr id="1492" name="Google Shape;1492;p33"/>
            <p:cNvSpPr/>
            <p:nvPr/>
          </p:nvSpPr>
          <p:spPr>
            <a:xfrm rot="210010">
              <a:off x="1790109" y="186421"/>
              <a:ext cx="1304381" cy="532167"/>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3"/>
            <p:cNvSpPr/>
            <p:nvPr/>
          </p:nvSpPr>
          <p:spPr>
            <a:xfrm rot="210010">
              <a:off x="2031828" y="377228"/>
              <a:ext cx="982887" cy="338088"/>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33"/>
          <p:cNvGrpSpPr/>
          <p:nvPr/>
        </p:nvGrpSpPr>
        <p:grpSpPr>
          <a:xfrm flipH="1">
            <a:off x="-584365" y="1344875"/>
            <a:ext cx="1999146" cy="624358"/>
            <a:chOff x="6632060" y="525550"/>
            <a:chExt cx="1999146" cy="624358"/>
          </a:xfrm>
        </p:grpSpPr>
        <p:sp>
          <p:nvSpPr>
            <p:cNvPr id="1495" name="Google Shape;1495;p33"/>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3"/>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3"/>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8" name="Google Shape;1498;p33"/>
          <p:cNvGrpSpPr/>
          <p:nvPr/>
        </p:nvGrpSpPr>
        <p:grpSpPr>
          <a:xfrm flipH="1">
            <a:off x="3701700" y="4353199"/>
            <a:ext cx="4212594" cy="1074178"/>
            <a:chOff x="970942" y="4333299"/>
            <a:chExt cx="4212594" cy="1074178"/>
          </a:xfrm>
        </p:grpSpPr>
        <p:sp>
          <p:nvSpPr>
            <p:cNvPr id="1499" name="Google Shape;1499;p33"/>
            <p:cNvSpPr/>
            <p:nvPr/>
          </p:nvSpPr>
          <p:spPr>
            <a:xfrm>
              <a:off x="970942" y="4333299"/>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3"/>
            <p:cNvSpPr/>
            <p:nvPr/>
          </p:nvSpPr>
          <p:spPr>
            <a:xfrm rot="900010">
              <a:off x="3172556" y="4785066"/>
              <a:ext cx="1452239" cy="442006"/>
            </a:xfrm>
            <a:custGeom>
              <a:avLst/>
              <a:gdLst/>
              <a:ahLst/>
              <a:cxnLst/>
              <a:rect l="l" t="t" r="r" b="b"/>
              <a:pathLst>
                <a:path w="15199" h="4626" extrusionOk="0">
                  <a:moveTo>
                    <a:pt x="15192" y="7"/>
                  </a:moveTo>
                  <a:cubicBezTo>
                    <a:pt x="15192" y="7"/>
                    <a:pt x="15192" y="7"/>
                    <a:pt x="15192" y="7"/>
                  </a:cubicBezTo>
                  <a:cubicBezTo>
                    <a:pt x="15192" y="7"/>
                    <a:pt x="15192" y="7"/>
                    <a:pt x="15192" y="7"/>
                  </a:cubicBezTo>
                  <a:lnTo>
                    <a:pt x="15192" y="7"/>
                  </a:lnTo>
                  <a:cubicBezTo>
                    <a:pt x="15192" y="7"/>
                    <a:pt x="15192" y="7"/>
                    <a:pt x="15192" y="7"/>
                  </a:cubicBezTo>
                  <a:close/>
                  <a:moveTo>
                    <a:pt x="15169" y="30"/>
                  </a:moveTo>
                  <a:cubicBezTo>
                    <a:pt x="15152" y="46"/>
                    <a:pt x="15136" y="62"/>
                    <a:pt x="15134" y="62"/>
                  </a:cubicBezTo>
                  <a:cubicBezTo>
                    <a:pt x="15133" y="62"/>
                    <a:pt x="15135" y="59"/>
                    <a:pt x="15140" y="53"/>
                  </a:cubicBezTo>
                  <a:cubicBezTo>
                    <a:pt x="15140" y="53"/>
                    <a:pt x="15140" y="54"/>
                    <a:pt x="15140" y="54"/>
                  </a:cubicBezTo>
                  <a:cubicBezTo>
                    <a:pt x="15144" y="54"/>
                    <a:pt x="15158" y="40"/>
                    <a:pt x="15169" y="30"/>
                  </a:cubicBezTo>
                  <a:close/>
                  <a:moveTo>
                    <a:pt x="12928" y="1662"/>
                  </a:moveTo>
                  <a:lnTo>
                    <a:pt x="12928" y="1662"/>
                  </a:lnTo>
                  <a:cubicBezTo>
                    <a:pt x="12927" y="1665"/>
                    <a:pt x="12925" y="1667"/>
                    <a:pt x="12923" y="1669"/>
                  </a:cubicBezTo>
                  <a:lnTo>
                    <a:pt x="12923" y="1669"/>
                  </a:lnTo>
                  <a:cubicBezTo>
                    <a:pt x="12925" y="1668"/>
                    <a:pt x="12927" y="1665"/>
                    <a:pt x="12928" y="1662"/>
                  </a:cubicBezTo>
                  <a:close/>
                  <a:moveTo>
                    <a:pt x="11270" y="2284"/>
                  </a:moveTo>
                  <a:lnTo>
                    <a:pt x="11270" y="2284"/>
                  </a:lnTo>
                  <a:cubicBezTo>
                    <a:pt x="11269" y="2288"/>
                    <a:pt x="11268" y="2293"/>
                    <a:pt x="11267" y="2297"/>
                  </a:cubicBezTo>
                  <a:cubicBezTo>
                    <a:pt x="11268" y="2293"/>
                    <a:pt x="11269" y="2288"/>
                    <a:pt x="11270" y="2284"/>
                  </a:cubicBezTo>
                  <a:close/>
                  <a:moveTo>
                    <a:pt x="8301" y="2351"/>
                  </a:moveTo>
                  <a:cubicBezTo>
                    <a:pt x="8317" y="2351"/>
                    <a:pt x="8335" y="2360"/>
                    <a:pt x="8355" y="2375"/>
                  </a:cubicBezTo>
                  <a:cubicBezTo>
                    <a:pt x="8360" y="2365"/>
                    <a:pt x="8363" y="2360"/>
                    <a:pt x="8364" y="2360"/>
                  </a:cubicBezTo>
                  <a:lnTo>
                    <a:pt x="8364" y="2360"/>
                  </a:lnTo>
                  <a:cubicBezTo>
                    <a:pt x="8368" y="2360"/>
                    <a:pt x="8313" y="2498"/>
                    <a:pt x="8265" y="2498"/>
                  </a:cubicBezTo>
                  <a:cubicBezTo>
                    <a:pt x="8253" y="2498"/>
                    <a:pt x="8241" y="2489"/>
                    <a:pt x="8231" y="2467"/>
                  </a:cubicBezTo>
                  <a:cubicBezTo>
                    <a:pt x="8244" y="2385"/>
                    <a:pt x="8268" y="2351"/>
                    <a:pt x="8301" y="2351"/>
                  </a:cubicBezTo>
                  <a:close/>
                  <a:moveTo>
                    <a:pt x="15198" y="1"/>
                  </a:moveTo>
                  <a:cubicBezTo>
                    <a:pt x="15197" y="2"/>
                    <a:pt x="15195" y="5"/>
                    <a:pt x="15192" y="7"/>
                  </a:cubicBezTo>
                  <a:lnTo>
                    <a:pt x="15192" y="7"/>
                  </a:lnTo>
                  <a:cubicBezTo>
                    <a:pt x="15192" y="7"/>
                    <a:pt x="15192" y="7"/>
                    <a:pt x="15192" y="7"/>
                  </a:cubicBezTo>
                  <a:lnTo>
                    <a:pt x="15192" y="7"/>
                  </a:lnTo>
                  <a:cubicBezTo>
                    <a:pt x="15192" y="7"/>
                    <a:pt x="15191" y="7"/>
                    <a:pt x="15190" y="9"/>
                  </a:cubicBezTo>
                  <a:lnTo>
                    <a:pt x="15190" y="9"/>
                  </a:lnTo>
                  <a:cubicBezTo>
                    <a:pt x="15190" y="8"/>
                    <a:pt x="15191" y="8"/>
                    <a:pt x="15192" y="7"/>
                  </a:cubicBezTo>
                  <a:lnTo>
                    <a:pt x="15192" y="7"/>
                  </a:lnTo>
                  <a:cubicBezTo>
                    <a:pt x="15188" y="11"/>
                    <a:pt x="15183" y="16"/>
                    <a:pt x="15178" y="21"/>
                  </a:cubicBezTo>
                  <a:lnTo>
                    <a:pt x="15178" y="21"/>
                  </a:lnTo>
                  <a:cubicBezTo>
                    <a:pt x="15159" y="36"/>
                    <a:pt x="15152" y="42"/>
                    <a:pt x="15151" y="42"/>
                  </a:cubicBezTo>
                  <a:cubicBezTo>
                    <a:pt x="15150" y="42"/>
                    <a:pt x="15180" y="16"/>
                    <a:pt x="15190" y="9"/>
                  </a:cubicBezTo>
                  <a:lnTo>
                    <a:pt x="15190" y="9"/>
                  </a:lnTo>
                  <a:cubicBezTo>
                    <a:pt x="15105" y="69"/>
                    <a:pt x="15071" y="90"/>
                    <a:pt x="15019" y="141"/>
                  </a:cubicBezTo>
                  <a:lnTo>
                    <a:pt x="15019" y="141"/>
                  </a:lnTo>
                  <a:cubicBezTo>
                    <a:pt x="15020" y="139"/>
                    <a:pt x="15020" y="139"/>
                    <a:pt x="15019" y="139"/>
                  </a:cubicBezTo>
                  <a:cubicBezTo>
                    <a:pt x="15010" y="139"/>
                    <a:pt x="14946" y="179"/>
                    <a:pt x="14957" y="184"/>
                  </a:cubicBezTo>
                  <a:cubicBezTo>
                    <a:pt x="14965" y="175"/>
                    <a:pt x="14986" y="167"/>
                    <a:pt x="14992" y="167"/>
                  </a:cubicBezTo>
                  <a:cubicBezTo>
                    <a:pt x="14996" y="167"/>
                    <a:pt x="14995" y="170"/>
                    <a:pt x="14983" y="177"/>
                  </a:cubicBezTo>
                  <a:cubicBezTo>
                    <a:pt x="14972" y="177"/>
                    <a:pt x="14934" y="213"/>
                    <a:pt x="14921" y="213"/>
                  </a:cubicBezTo>
                  <a:cubicBezTo>
                    <a:pt x="14917" y="213"/>
                    <a:pt x="14916" y="210"/>
                    <a:pt x="14917" y="203"/>
                  </a:cubicBezTo>
                  <a:lnTo>
                    <a:pt x="14917" y="203"/>
                  </a:lnTo>
                  <a:cubicBezTo>
                    <a:pt x="14852" y="249"/>
                    <a:pt x="14767" y="308"/>
                    <a:pt x="14675" y="367"/>
                  </a:cubicBezTo>
                  <a:cubicBezTo>
                    <a:pt x="14590" y="426"/>
                    <a:pt x="14505" y="491"/>
                    <a:pt x="14427" y="550"/>
                  </a:cubicBezTo>
                  <a:cubicBezTo>
                    <a:pt x="14315" y="629"/>
                    <a:pt x="14021" y="707"/>
                    <a:pt x="14034" y="799"/>
                  </a:cubicBezTo>
                  <a:cubicBezTo>
                    <a:pt x="14034" y="798"/>
                    <a:pt x="14036" y="797"/>
                    <a:pt x="14040" y="797"/>
                  </a:cubicBezTo>
                  <a:cubicBezTo>
                    <a:pt x="14056" y="797"/>
                    <a:pt x="14100" y="809"/>
                    <a:pt x="14073" y="825"/>
                  </a:cubicBezTo>
                  <a:cubicBezTo>
                    <a:pt x="14073" y="825"/>
                    <a:pt x="14072" y="826"/>
                    <a:pt x="14071" y="826"/>
                  </a:cubicBezTo>
                  <a:cubicBezTo>
                    <a:pt x="14059" y="826"/>
                    <a:pt x="14013" y="792"/>
                    <a:pt x="14001" y="792"/>
                  </a:cubicBezTo>
                  <a:cubicBezTo>
                    <a:pt x="13877" y="812"/>
                    <a:pt x="13746" y="884"/>
                    <a:pt x="13628" y="969"/>
                  </a:cubicBezTo>
                  <a:cubicBezTo>
                    <a:pt x="13515" y="1057"/>
                    <a:pt x="13402" y="1133"/>
                    <a:pt x="13295" y="1133"/>
                  </a:cubicBezTo>
                  <a:cubicBezTo>
                    <a:pt x="13290" y="1133"/>
                    <a:pt x="13286" y="1133"/>
                    <a:pt x="13282" y="1132"/>
                  </a:cubicBezTo>
                  <a:lnTo>
                    <a:pt x="13282" y="1132"/>
                  </a:lnTo>
                  <a:cubicBezTo>
                    <a:pt x="13295" y="1165"/>
                    <a:pt x="13327" y="1204"/>
                    <a:pt x="13308" y="1217"/>
                  </a:cubicBezTo>
                  <a:cubicBezTo>
                    <a:pt x="13287" y="1200"/>
                    <a:pt x="13261" y="1192"/>
                    <a:pt x="13235" y="1192"/>
                  </a:cubicBezTo>
                  <a:cubicBezTo>
                    <a:pt x="13154" y="1192"/>
                    <a:pt x="13069" y="1263"/>
                    <a:pt x="13118" y="1322"/>
                  </a:cubicBezTo>
                  <a:cubicBezTo>
                    <a:pt x="13109" y="1315"/>
                    <a:pt x="13101" y="1313"/>
                    <a:pt x="13093" y="1313"/>
                  </a:cubicBezTo>
                  <a:cubicBezTo>
                    <a:pt x="13064" y="1313"/>
                    <a:pt x="13050" y="1357"/>
                    <a:pt x="13020" y="1357"/>
                  </a:cubicBezTo>
                  <a:cubicBezTo>
                    <a:pt x="13007" y="1357"/>
                    <a:pt x="12990" y="1348"/>
                    <a:pt x="12968" y="1322"/>
                  </a:cubicBezTo>
                  <a:cubicBezTo>
                    <a:pt x="12974" y="1316"/>
                    <a:pt x="12980" y="1314"/>
                    <a:pt x="12987" y="1314"/>
                  </a:cubicBezTo>
                  <a:cubicBezTo>
                    <a:pt x="12998" y="1314"/>
                    <a:pt x="13010" y="1320"/>
                    <a:pt x="13016" y="1320"/>
                  </a:cubicBezTo>
                  <a:cubicBezTo>
                    <a:pt x="13023" y="1320"/>
                    <a:pt x="13025" y="1315"/>
                    <a:pt x="13020" y="1296"/>
                  </a:cubicBezTo>
                  <a:cubicBezTo>
                    <a:pt x="12996" y="1294"/>
                    <a:pt x="12978" y="1293"/>
                    <a:pt x="12963" y="1293"/>
                  </a:cubicBezTo>
                  <a:cubicBezTo>
                    <a:pt x="12885" y="1293"/>
                    <a:pt x="12915" y="1323"/>
                    <a:pt x="12811" y="1401"/>
                  </a:cubicBezTo>
                  <a:cubicBezTo>
                    <a:pt x="12791" y="1361"/>
                    <a:pt x="12811" y="1335"/>
                    <a:pt x="12778" y="1335"/>
                  </a:cubicBezTo>
                  <a:cubicBezTo>
                    <a:pt x="12773" y="1393"/>
                    <a:pt x="12700" y="1460"/>
                    <a:pt x="12655" y="1460"/>
                  </a:cubicBezTo>
                  <a:cubicBezTo>
                    <a:pt x="12634" y="1460"/>
                    <a:pt x="12619" y="1445"/>
                    <a:pt x="12621" y="1407"/>
                  </a:cubicBezTo>
                  <a:lnTo>
                    <a:pt x="12621" y="1407"/>
                  </a:lnTo>
                  <a:cubicBezTo>
                    <a:pt x="12569" y="1492"/>
                    <a:pt x="12497" y="1433"/>
                    <a:pt x="12490" y="1544"/>
                  </a:cubicBezTo>
                  <a:cubicBezTo>
                    <a:pt x="12440" y="1473"/>
                    <a:pt x="12400" y="1447"/>
                    <a:pt x="12364" y="1447"/>
                  </a:cubicBezTo>
                  <a:cubicBezTo>
                    <a:pt x="12334" y="1447"/>
                    <a:pt x="12308" y="1465"/>
                    <a:pt x="12281" y="1492"/>
                  </a:cubicBezTo>
                  <a:cubicBezTo>
                    <a:pt x="12222" y="1551"/>
                    <a:pt x="12163" y="1656"/>
                    <a:pt x="12065" y="1682"/>
                  </a:cubicBezTo>
                  <a:cubicBezTo>
                    <a:pt x="12021" y="1696"/>
                    <a:pt x="11972" y="1701"/>
                    <a:pt x="11920" y="1701"/>
                  </a:cubicBezTo>
                  <a:cubicBezTo>
                    <a:pt x="11825" y="1701"/>
                    <a:pt x="11722" y="1684"/>
                    <a:pt x="11633" y="1675"/>
                  </a:cubicBezTo>
                  <a:cubicBezTo>
                    <a:pt x="11594" y="1670"/>
                    <a:pt x="11558" y="1666"/>
                    <a:pt x="11527" y="1666"/>
                  </a:cubicBezTo>
                  <a:cubicBezTo>
                    <a:pt x="11441" y="1666"/>
                    <a:pt x="11386" y="1695"/>
                    <a:pt x="11391" y="1800"/>
                  </a:cubicBezTo>
                  <a:cubicBezTo>
                    <a:pt x="11376" y="1770"/>
                    <a:pt x="11361" y="1759"/>
                    <a:pt x="11346" y="1759"/>
                  </a:cubicBezTo>
                  <a:cubicBezTo>
                    <a:pt x="11299" y="1759"/>
                    <a:pt x="11254" y="1873"/>
                    <a:pt x="11225" y="1873"/>
                  </a:cubicBezTo>
                  <a:cubicBezTo>
                    <a:pt x="11210" y="1873"/>
                    <a:pt x="11200" y="1846"/>
                    <a:pt x="11195" y="1767"/>
                  </a:cubicBezTo>
                  <a:cubicBezTo>
                    <a:pt x="11038" y="1872"/>
                    <a:pt x="10868" y="1898"/>
                    <a:pt x="10711" y="1917"/>
                  </a:cubicBezTo>
                  <a:cubicBezTo>
                    <a:pt x="10560" y="1937"/>
                    <a:pt x="10416" y="1944"/>
                    <a:pt x="10311" y="2042"/>
                  </a:cubicBezTo>
                  <a:cubicBezTo>
                    <a:pt x="10230" y="1939"/>
                    <a:pt x="10135" y="1900"/>
                    <a:pt x="10034" y="1900"/>
                  </a:cubicBezTo>
                  <a:cubicBezTo>
                    <a:pt x="9948" y="1900"/>
                    <a:pt x="9858" y="1928"/>
                    <a:pt x="9768" y="1970"/>
                  </a:cubicBezTo>
                  <a:cubicBezTo>
                    <a:pt x="9586" y="2049"/>
                    <a:pt x="9403" y="2168"/>
                    <a:pt x="9257" y="2168"/>
                  </a:cubicBezTo>
                  <a:cubicBezTo>
                    <a:pt x="9246" y="2168"/>
                    <a:pt x="9236" y="2167"/>
                    <a:pt x="9225" y="2166"/>
                  </a:cubicBezTo>
                  <a:cubicBezTo>
                    <a:pt x="9053" y="2141"/>
                    <a:pt x="8891" y="2048"/>
                    <a:pt x="8755" y="2048"/>
                  </a:cubicBezTo>
                  <a:cubicBezTo>
                    <a:pt x="8715" y="2048"/>
                    <a:pt x="8678" y="2056"/>
                    <a:pt x="8643" y="2074"/>
                  </a:cubicBezTo>
                  <a:cubicBezTo>
                    <a:pt x="8656" y="2153"/>
                    <a:pt x="8669" y="2199"/>
                    <a:pt x="8689" y="2238"/>
                  </a:cubicBezTo>
                  <a:cubicBezTo>
                    <a:pt x="8663" y="2245"/>
                    <a:pt x="8650" y="2277"/>
                    <a:pt x="8643" y="2310"/>
                  </a:cubicBezTo>
                  <a:cubicBezTo>
                    <a:pt x="8624" y="2166"/>
                    <a:pt x="8650" y="2127"/>
                    <a:pt x="8584" y="2088"/>
                  </a:cubicBezTo>
                  <a:cubicBezTo>
                    <a:pt x="8556" y="2104"/>
                    <a:pt x="8520" y="2109"/>
                    <a:pt x="8479" y="2109"/>
                  </a:cubicBezTo>
                  <a:cubicBezTo>
                    <a:pt x="8405" y="2109"/>
                    <a:pt x="8317" y="2092"/>
                    <a:pt x="8238" y="2088"/>
                  </a:cubicBezTo>
                  <a:cubicBezTo>
                    <a:pt x="8225" y="2087"/>
                    <a:pt x="8213" y="2086"/>
                    <a:pt x="8201" y="2086"/>
                  </a:cubicBezTo>
                  <a:cubicBezTo>
                    <a:pt x="8091" y="2086"/>
                    <a:pt x="7995" y="2119"/>
                    <a:pt x="7989" y="2284"/>
                  </a:cubicBezTo>
                  <a:cubicBezTo>
                    <a:pt x="7965" y="2260"/>
                    <a:pt x="7939" y="2200"/>
                    <a:pt x="7924" y="2200"/>
                  </a:cubicBezTo>
                  <a:cubicBezTo>
                    <a:pt x="7913" y="2200"/>
                    <a:pt x="7908" y="2226"/>
                    <a:pt x="7910" y="2303"/>
                  </a:cubicBezTo>
                  <a:cubicBezTo>
                    <a:pt x="7930" y="2310"/>
                    <a:pt x="7950" y="2297"/>
                    <a:pt x="7956" y="2349"/>
                  </a:cubicBezTo>
                  <a:cubicBezTo>
                    <a:pt x="7891" y="2336"/>
                    <a:pt x="7852" y="2290"/>
                    <a:pt x="7897" y="2186"/>
                  </a:cubicBezTo>
                  <a:lnTo>
                    <a:pt x="7897" y="2186"/>
                  </a:lnTo>
                  <a:cubicBezTo>
                    <a:pt x="7819" y="2316"/>
                    <a:pt x="7760" y="2218"/>
                    <a:pt x="7727" y="2402"/>
                  </a:cubicBezTo>
                  <a:cubicBezTo>
                    <a:pt x="7699" y="2345"/>
                    <a:pt x="7637" y="2310"/>
                    <a:pt x="7573" y="2310"/>
                  </a:cubicBezTo>
                  <a:cubicBezTo>
                    <a:pt x="7489" y="2310"/>
                    <a:pt x="7402" y="2372"/>
                    <a:pt x="7387" y="2532"/>
                  </a:cubicBezTo>
                  <a:cubicBezTo>
                    <a:pt x="7367" y="2429"/>
                    <a:pt x="7352" y="2399"/>
                    <a:pt x="7338" y="2399"/>
                  </a:cubicBezTo>
                  <a:cubicBezTo>
                    <a:pt x="7319" y="2399"/>
                    <a:pt x="7305" y="2463"/>
                    <a:pt x="7286" y="2463"/>
                  </a:cubicBezTo>
                  <a:cubicBezTo>
                    <a:pt x="7275" y="2463"/>
                    <a:pt x="7264" y="2445"/>
                    <a:pt x="7250" y="2388"/>
                  </a:cubicBezTo>
                  <a:cubicBezTo>
                    <a:pt x="7250" y="2514"/>
                    <a:pt x="7207" y="2552"/>
                    <a:pt x="7160" y="2552"/>
                  </a:cubicBezTo>
                  <a:cubicBezTo>
                    <a:pt x="7130" y="2552"/>
                    <a:pt x="7098" y="2537"/>
                    <a:pt x="7073" y="2519"/>
                  </a:cubicBezTo>
                  <a:lnTo>
                    <a:pt x="7073" y="2519"/>
                  </a:lnTo>
                  <a:cubicBezTo>
                    <a:pt x="7099" y="2559"/>
                    <a:pt x="7099" y="2644"/>
                    <a:pt x="7067" y="2663"/>
                  </a:cubicBezTo>
                  <a:cubicBezTo>
                    <a:pt x="7049" y="2541"/>
                    <a:pt x="6976" y="2413"/>
                    <a:pt x="6930" y="2413"/>
                  </a:cubicBezTo>
                  <a:cubicBezTo>
                    <a:pt x="6907" y="2413"/>
                    <a:pt x="6890" y="2445"/>
                    <a:pt x="6890" y="2526"/>
                  </a:cubicBezTo>
                  <a:cubicBezTo>
                    <a:pt x="6893" y="2527"/>
                    <a:pt x="6896" y="2528"/>
                    <a:pt x="6899" y="2528"/>
                  </a:cubicBezTo>
                  <a:cubicBezTo>
                    <a:pt x="6920" y="2528"/>
                    <a:pt x="6927" y="2487"/>
                    <a:pt x="6935" y="2487"/>
                  </a:cubicBezTo>
                  <a:cubicBezTo>
                    <a:pt x="6939" y="2487"/>
                    <a:pt x="6943" y="2495"/>
                    <a:pt x="6949" y="2519"/>
                  </a:cubicBezTo>
                  <a:cubicBezTo>
                    <a:pt x="6962" y="2729"/>
                    <a:pt x="6883" y="2519"/>
                    <a:pt x="6903" y="2761"/>
                  </a:cubicBezTo>
                  <a:lnTo>
                    <a:pt x="6857" y="2421"/>
                  </a:lnTo>
                  <a:cubicBezTo>
                    <a:pt x="6751" y="2479"/>
                    <a:pt x="6692" y="2612"/>
                    <a:pt x="6623" y="2612"/>
                  </a:cubicBezTo>
                  <a:cubicBezTo>
                    <a:pt x="6590" y="2612"/>
                    <a:pt x="6555" y="2582"/>
                    <a:pt x="6510" y="2500"/>
                  </a:cubicBezTo>
                  <a:cubicBezTo>
                    <a:pt x="6471" y="2601"/>
                    <a:pt x="6419" y="2631"/>
                    <a:pt x="6363" y="2631"/>
                  </a:cubicBezTo>
                  <a:cubicBezTo>
                    <a:pt x="6275" y="2631"/>
                    <a:pt x="6174" y="2554"/>
                    <a:pt x="6092" y="2554"/>
                  </a:cubicBezTo>
                  <a:cubicBezTo>
                    <a:pt x="6055" y="2554"/>
                    <a:pt x="6021" y="2570"/>
                    <a:pt x="5994" y="2617"/>
                  </a:cubicBezTo>
                  <a:cubicBezTo>
                    <a:pt x="5948" y="2689"/>
                    <a:pt x="6046" y="2768"/>
                    <a:pt x="5994" y="2788"/>
                  </a:cubicBezTo>
                  <a:cubicBezTo>
                    <a:pt x="5987" y="2788"/>
                    <a:pt x="5941" y="2637"/>
                    <a:pt x="5935" y="2631"/>
                  </a:cubicBezTo>
                  <a:cubicBezTo>
                    <a:pt x="5931" y="2629"/>
                    <a:pt x="5928" y="2628"/>
                    <a:pt x="5924" y="2628"/>
                  </a:cubicBezTo>
                  <a:cubicBezTo>
                    <a:pt x="5891" y="2628"/>
                    <a:pt x="5869" y="2709"/>
                    <a:pt x="5863" y="2709"/>
                  </a:cubicBezTo>
                  <a:cubicBezTo>
                    <a:pt x="5859" y="2707"/>
                    <a:pt x="5839" y="2703"/>
                    <a:pt x="5813" y="2703"/>
                  </a:cubicBezTo>
                  <a:cubicBezTo>
                    <a:pt x="5756" y="2703"/>
                    <a:pt x="5665" y="2722"/>
                    <a:pt x="5621" y="2820"/>
                  </a:cubicBezTo>
                  <a:cubicBezTo>
                    <a:pt x="5569" y="2749"/>
                    <a:pt x="5501" y="2720"/>
                    <a:pt x="5437" y="2720"/>
                  </a:cubicBezTo>
                  <a:cubicBezTo>
                    <a:pt x="5348" y="2720"/>
                    <a:pt x="5267" y="2777"/>
                    <a:pt x="5248" y="2853"/>
                  </a:cubicBezTo>
                  <a:cubicBezTo>
                    <a:pt x="5259" y="2793"/>
                    <a:pt x="5188" y="2736"/>
                    <a:pt x="5119" y="2736"/>
                  </a:cubicBezTo>
                  <a:cubicBezTo>
                    <a:pt x="5067" y="2736"/>
                    <a:pt x="5017" y="2769"/>
                    <a:pt x="5006" y="2860"/>
                  </a:cubicBezTo>
                  <a:cubicBezTo>
                    <a:pt x="4937" y="2779"/>
                    <a:pt x="4844" y="2753"/>
                    <a:pt x="4748" y="2753"/>
                  </a:cubicBezTo>
                  <a:cubicBezTo>
                    <a:pt x="4633" y="2753"/>
                    <a:pt x="4513" y="2789"/>
                    <a:pt x="4417" y="2814"/>
                  </a:cubicBezTo>
                  <a:cubicBezTo>
                    <a:pt x="4158" y="2872"/>
                    <a:pt x="3906" y="2975"/>
                    <a:pt x="3698" y="3028"/>
                  </a:cubicBezTo>
                  <a:lnTo>
                    <a:pt x="3698" y="3028"/>
                  </a:lnTo>
                  <a:cubicBezTo>
                    <a:pt x="3697" y="3028"/>
                    <a:pt x="3696" y="3028"/>
                    <a:pt x="3695" y="3028"/>
                  </a:cubicBezTo>
                  <a:cubicBezTo>
                    <a:pt x="3694" y="3028"/>
                    <a:pt x="3692" y="3028"/>
                    <a:pt x="3691" y="3030"/>
                  </a:cubicBezTo>
                  <a:cubicBezTo>
                    <a:pt x="3693" y="3029"/>
                    <a:pt x="3695" y="3028"/>
                    <a:pt x="3698" y="3028"/>
                  </a:cubicBezTo>
                  <a:lnTo>
                    <a:pt x="3698" y="3028"/>
                  </a:lnTo>
                  <a:cubicBezTo>
                    <a:pt x="3723" y="3034"/>
                    <a:pt x="3778" y="3143"/>
                    <a:pt x="3736" y="3160"/>
                  </a:cubicBezTo>
                  <a:cubicBezTo>
                    <a:pt x="3704" y="3160"/>
                    <a:pt x="3691" y="3017"/>
                    <a:pt x="3665" y="2997"/>
                  </a:cubicBezTo>
                  <a:cubicBezTo>
                    <a:pt x="3521" y="3088"/>
                    <a:pt x="3370" y="3147"/>
                    <a:pt x="3207" y="3187"/>
                  </a:cubicBezTo>
                  <a:cubicBezTo>
                    <a:pt x="3050" y="3239"/>
                    <a:pt x="2886" y="3278"/>
                    <a:pt x="2716" y="3317"/>
                  </a:cubicBezTo>
                  <a:cubicBezTo>
                    <a:pt x="2552" y="3370"/>
                    <a:pt x="2389" y="3422"/>
                    <a:pt x="2225" y="3501"/>
                  </a:cubicBezTo>
                  <a:cubicBezTo>
                    <a:pt x="2068" y="3579"/>
                    <a:pt x="1911" y="3664"/>
                    <a:pt x="1767" y="3775"/>
                  </a:cubicBezTo>
                  <a:cubicBezTo>
                    <a:pt x="1751" y="3773"/>
                    <a:pt x="1734" y="3772"/>
                    <a:pt x="1717" y="3772"/>
                  </a:cubicBezTo>
                  <a:cubicBezTo>
                    <a:pt x="1519" y="3772"/>
                    <a:pt x="1239" y="3928"/>
                    <a:pt x="1178" y="3952"/>
                  </a:cubicBezTo>
                  <a:cubicBezTo>
                    <a:pt x="982" y="4017"/>
                    <a:pt x="825" y="4207"/>
                    <a:pt x="642" y="4286"/>
                  </a:cubicBezTo>
                  <a:cubicBezTo>
                    <a:pt x="635" y="4286"/>
                    <a:pt x="642" y="4253"/>
                    <a:pt x="642" y="4253"/>
                  </a:cubicBezTo>
                  <a:lnTo>
                    <a:pt x="642" y="4253"/>
                  </a:lnTo>
                  <a:cubicBezTo>
                    <a:pt x="590" y="4299"/>
                    <a:pt x="590" y="4279"/>
                    <a:pt x="570" y="4318"/>
                  </a:cubicBezTo>
                  <a:cubicBezTo>
                    <a:pt x="446" y="4345"/>
                    <a:pt x="328" y="4430"/>
                    <a:pt x="223" y="4495"/>
                  </a:cubicBezTo>
                  <a:cubicBezTo>
                    <a:pt x="119" y="4561"/>
                    <a:pt x="27" y="4606"/>
                    <a:pt x="14" y="4619"/>
                  </a:cubicBezTo>
                  <a:cubicBezTo>
                    <a:pt x="14" y="4619"/>
                    <a:pt x="1" y="4626"/>
                    <a:pt x="1" y="4626"/>
                  </a:cubicBezTo>
                  <a:cubicBezTo>
                    <a:pt x="7" y="4626"/>
                    <a:pt x="14" y="4619"/>
                    <a:pt x="20" y="4619"/>
                  </a:cubicBezTo>
                  <a:cubicBezTo>
                    <a:pt x="79" y="4593"/>
                    <a:pt x="177" y="4554"/>
                    <a:pt x="269" y="4515"/>
                  </a:cubicBezTo>
                  <a:cubicBezTo>
                    <a:pt x="361" y="4475"/>
                    <a:pt x="446" y="4443"/>
                    <a:pt x="472" y="4417"/>
                  </a:cubicBezTo>
                  <a:cubicBezTo>
                    <a:pt x="478" y="4430"/>
                    <a:pt x="505" y="4417"/>
                    <a:pt x="505" y="4436"/>
                  </a:cubicBezTo>
                  <a:cubicBezTo>
                    <a:pt x="583" y="4403"/>
                    <a:pt x="668" y="4371"/>
                    <a:pt x="747" y="4338"/>
                  </a:cubicBezTo>
                  <a:cubicBezTo>
                    <a:pt x="832" y="4305"/>
                    <a:pt x="910" y="4260"/>
                    <a:pt x="995" y="4227"/>
                  </a:cubicBezTo>
                  <a:cubicBezTo>
                    <a:pt x="1080" y="4194"/>
                    <a:pt x="1165" y="4155"/>
                    <a:pt x="1250" y="4129"/>
                  </a:cubicBezTo>
                  <a:cubicBezTo>
                    <a:pt x="1335" y="4103"/>
                    <a:pt x="1427" y="4089"/>
                    <a:pt x="1519" y="4089"/>
                  </a:cubicBezTo>
                  <a:cubicBezTo>
                    <a:pt x="1545" y="3959"/>
                    <a:pt x="1748" y="4004"/>
                    <a:pt x="1885" y="3972"/>
                  </a:cubicBezTo>
                  <a:cubicBezTo>
                    <a:pt x="1974" y="3953"/>
                    <a:pt x="2168" y="3841"/>
                    <a:pt x="2161" y="3823"/>
                  </a:cubicBezTo>
                  <a:lnTo>
                    <a:pt x="2161" y="3823"/>
                  </a:lnTo>
                  <a:cubicBezTo>
                    <a:pt x="2176" y="3840"/>
                    <a:pt x="2191" y="3846"/>
                    <a:pt x="2205" y="3846"/>
                  </a:cubicBezTo>
                  <a:cubicBezTo>
                    <a:pt x="2230" y="3846"/>
                    <a:pt x="2251" y="3827"/>
                    <a:pt x="2264" y="3827"/>
                  </a:cubicBezTo>
                  <a:cubicBezTo>
                    <a:pt x="2275" y="3827"/>
                    <a:pt x="2280" y="3839"/>
                    <a:pt x="2278" y="3880"/>
                  </a:cubicBezTo>
                  <a:cubicBezTo>
                    <a:pt x="2304" y="3789"/>
                    <a:pt x="2369" y="3860"/>
                    <a:pt x="2376" y="3749"/>
                  </a:cubicBezTo>
                  <a:cubicBezTo>
                    <a:pt x="2382" y="3773"/>
                    <a:pt x="2400" y="3783"/>
                    <a:pt x="2423" y="3783"/>
                  </a:cubicBezTo>
                  <a:cubicBezTo>
                    <a:pt x="2471" y="3783"/>
                    <a:pt x="2545" y="3739"/>
                    <a:pt x="2598" y="3677"/>
                  </a:cubicBezTo>
                  <a:cubicBezTo>
                    <a:pt x="2618" y="3717"/>
                    <a:pt x="2624" y="3775"/>
                    <a:pt x="2650" y="3775"/>
                  </a:cubicBezTo>
                  <a:cubicBezTo>
                    <a:pt x="2677" y="3684"/>
                    <a:pt x="2729" y="3671"/>
                    <a:pt x="2781" y="3671"/>
                  </a:cubicBezTo>
                  <a:cubicBezTo>
                    <a:pt x="2840" y="3664"/>
                    <a:pt x="2893" y="3671"/>
                    <a:pt x="2912" y="3579"/>
                  </a:cubicBezTo>
                  <a:cubicBezTo>
                    <a:pt x="2934" y="3586"/>
                    <a:pt x="2959" y="3590"/>
                    <a:pt x="2989" y="3590"/>
                  </a:cubicBezTo>
                  <a:cubicBezTo>
                    <a:pt x="3067" y="3590"/>
                    <a:pt x="3171" y="3567"/>
                    <a:pt x="3285" y="3533"/>
                  </a:cubicBezTo>
                  <a:cubicBezTo>
                    <a:pt x="3449" y="3494"/>
                    <a:pt x="3632" y="3429"/>
                    <a:pt x="3789" y="3376"/>
                  </a:cubicBezTo>
                  <a:lnTo>
                    <a:pt x="3789" y="3376"/>
                  </a:lnTo>
                  <a:cubicBezTo>
                    <a:pt x="3802" y="3429"/>
                    <a:pt x="3776" y="3455"/>
                    <a:pt x="3808" y="3468"/>
                  </a:cubicBezTo>
                  <a:cubicBezTo>
                    <a:pt x="3939" y="3376"/>
                    <a:pt x="4083" y="3376"/>
                    <a:pt x="4208" y="3363"/>
                  </a:cubicBezTo>
                  <a:cubicBezTo>
                    <a:pt x="4332" y="3350"/>
                    <a:pt x="4437" y="3324"/>
                    <a:pt x="4495" y="3147"/>
                  </a:cubicBezTo>
                  <a:cubicBezTo>
                    <a:pt x="4508" y="3376"/>
                    <a:pt x="4659" y="3174"/>
                    <a:pt x="4672" y="3357"/>
                  </a:cubicBezTo>
                  <a:cubicBezTo>
                    <a:pt x="4715" y="3237"/>
                    <a:pt x="4789" y="3202"/>
                    <a:pt x="4880" y="3202"/>
                  </a:cubicBezTo>
                  <a:cubicBezTo>
                    <a:pt x="4998" y="3202"/>
                    <a:pt x="5146" y="3261"/>
                    <a:pt x="5294" y="3272"/>
                  </a:cubicBezTo>
                  <a:cubicBezTo>
                    <a:pt x="5315" y="3274"/>
                    <a:pt x="5336" y="3275"/>
                    <a:pt x="5357" y="3275"/>
                  </a:cubicBezTo>
                  <a:cubicBezTo>
                    <a:pt x="5614" y="3275"/>
                    <a:pt x="5854" y="3134"/>
                    <a:pt x="6072" y="3056"/>
                  </a:cubicBezTo>
                  <a:cubicBezTo>
                    <a:pt x="6140" y="3028"/>
                    <a:pt x="6183" y="2966"/>
                    <a:pt x="6211" y="2966"/>
                  </a:cubicBezTo>
                  <a:cubicBezTo>
                    <a:pt x="6229" y="2966"/>
                    <a:pt x="6241" y="2992"/>
                    <a:pt x="6249" y="3069"/>
                  </a:cubicBezTo>
                  <a:cubicBezTo>
                    <a:pt x="6251" y="3070"/>
                    <a:pt x="6254" y="3070"/>
                    <a:pt x="6256" y="3070"/>
                  </a:cubicBezTo>
                  <a:cubicBezTo>
                    <a:pt x="6286" y="3070"/>
                    <a:pt x="6276" y="2987"/>
                    <a:pt x="6295" y="2945"/>
                  </a:cubicBezTo>
                  <a:cubicBezTo>
                    <a:pt x="6402" y="3052"/>
                    <a:pt x="6515" y="3104"/>
                    <a:pt x="6618" y="3104"/>
                  </a:cubicBezTo>
                  <a:cubicBezTo>
                    <a:pt x="6748" y="3104"/>
                    <a:pt x="6863" y="3022"/>
                    <a:pt x="6936" y="2866"/>
                  </a:cubicBezTo>
                  <a:cubicBezTo>
                    <a:pt x="6949" y="2964"/>
                    <a:pt x="6955" y="3043"/>
                    <a:pt x="6942" y="3095"/>
                  </a:cubicBezTo>
                  <a:cubicBezTo>
                    <a:pt x="6995" y="3082"/>
                    <a:pt x="7057" y="2967"/>
                    <a:pt x="7080" y="2967"/>
                  </a:cubicBezTo>
                  <a:cubicBezTo>
                    <a:pt x="7091" y="2967"/>
                    <a:pt x="7092" y="2993"/>
                    <a:pt x="7080" y="3069"/>
                  </a:cubicBezTo>
                  <a:cubicBezTo>
                    <a:pt x="7430" y="2874"/>
                    <a:pt x="7530" y="2793"/>
                    <a:pt x="7844" y="2793"/>
                  </a:cubicBezTo>
                  <a:cubicBezTo>
                    <a:pt x="7900" y="2793"/>
                    <a:pt x="7963" y="2796"/>
                    <a:pt x="8035" y="2801"/>
                  </a:cubicBezTo>
                  <a:cubicBezTo>
                    <a:pt x="8028" y="2735"/>
                    <a:pt x="8015" y="2637"/>
                    <a:pt x="8035" y="2624"/>
                  </a:cubicBezTo>
                  <a:cubicBezTo>
                    <a:pt x="8071" y="2650"/>
                    <a:pt x="8179" y="2696"/>
                    <a:pt x="8263" y="2696"/>
                  </a:cubicBezTo>
                  <a:cubicBezTo>
                    <a:pt x="8347" y="2696"/>
                    <a:pt x="8408" y="2650"/>
                    <a:pt x="8349" y="2493"/>
                  </a:cubicBezTo>
                  <a:cubicBezTo>
                    <a:pt x="8416" y="2493"/>
                    <a:pt x="8459" y="2592"/>
                    <a:pt x="8486" y="2592"/>
                  </a:cubicBezTo>
                  <a:cubicBezTo>
                    <a:pt x="8498" y="2592"/>
                    <a:pt x="8506" y="2572"/>
                    <a:pt x="8512" y="2513"/>
                  </a:cubicBezTo>
                  <a:cubicBezTo>
                    <a:pt x="8532" y="2638"/>
                    <a:pt x="8553" y="2681"/>
                    <a:pt x="8570" y="2681"/>
                  </a:cubicBezTo>
                  <a:cubicBezTo>
                    <a:pt x="8592" y="2681"/>
                    <a:pt x="8606" y="2600"/>
                    <a:pt x="8598" y="2531"/>
                  </a:cubicBezTo>
                  <a:lnTo>
                    <a:pt x="8598" y="2531"/>
                  </a:lnTo>
                  <a:cubicBezTo>
                    <a:pt x="8616" y="2594"/>
                    <a:pt x="8652" y="2574"/>
                    <a:pt x="8663" y="2709"/>
                  </a:cubicBezTo>
                  <a:cubicBezTo>
                    <a:pt x="8812" y="2628"/>
                    <a:pt x="9022" y="2578"/>
                    <a:pt x="9257" y="2578"/>
                  </a:cubicBezTo>
                  <a:cubicBezTo>
                    <a:pt x="9383" y="2578"/>
                    <a:pt x="9516" y="2592"/>
                    <a:pt x="9651" y="2624"/>
                  </a:cubicBezTo>
                  <a:cubicBezTo>
                    <a:pt x="9844" y="2450"/>
                    <a:pt x="10007" y="2388"/>
                    <a:pt x="10180" y="2388"/>
                  </a:cubicBezTo>
                  <a:cubicBezTo>
                    <a:pt x="10189" y="2388"/>
                    <a:pt x="10198" y="2388"/>
                    <a:pt x="10207" y="2388"/>
                  </a:cubicBezTo>
                  <a:cubicBezTo>
                    <a:pt x="10383" y="2388"/>
                    <a:pt x="10580" y="2441"/>
                    <a:pt x="10835" y="2460"/>
                  </a:cubicBezTo>
                  <a:cubicBezTo>
                    <a:pt x="10887" y="2349"/>
                    <a:pt x="11064" y="2487"/>
                    <a:pt x="11025" y="2231"/>
                  </a:cubicBezTo>
                  <a:lnTo>
                    <a:pt x="11025" y="2231"/>
                  </a:lnTo>
                  <a:cubicBezTo>
                    <a:pt x="11041" y="2278"/>
                    <a:pt x="11065" y="2295"/>
                    <a:pt x="11091" y="2295"/>
                  </a:cubicBezTo>
                  <a:cubicBezTo>
                    <a:pt x="11149" y="2295"/>
                    <a:pt x="11218" y="2214"/>
                    <a:pt x="11240" y="2205"/>
                  </a:cubicBezTo>
                  <a:lnTo>
                    <a:pt x="11240" y="2205"/>
                  </a:lnTo>
                  <a:cubicBezTo>
                    <a:pt x="11236" y="2206"/>
                    <a:pt x="11231" y="2207"/>
                    <a:pt x="11226" y="2207"/>
                  </a:cubicBezTo>
                  <a:cubicBezTo>
                    <a:pt x="11198" y="2207"/>
                    <a:pt x="11170" y="2190"/>
                    <a:pt x="11142" y="2140"/>
                  </a:cubicBezTo>
                  <a:lnTo>
                    <a:pt x="11142" y="2140"/>
                  </a:lnTo>
                  <a:cubicBezTo>
                    <a:pt x="11151" y="2142"/>
                    <a:pt x="11159" y="2142"/>
                    <a:pt x="11166" y="2142"/>
                  </a:cubicBezTo>
                  <a:cubicBezTo>
                    <a:pt x="11192" y="2142"/>
                    <a:pt x="11206" y="2132"/>
                    <a:pt x="11219" y="2132"/>
                  </a:cubicBezTo>
                  <a:cubicBezTo>
                    <a:pt x="11227" y="2132"/>
                    <a:pt x="11236" y="2137"/>
                    <a:pt x="11247" y="2153"/>
                  </a:cubicBezTo>
                  <a:cubicBezTo>
                    <a:pt x="11216" y="2190"/>
                    <a:pt x="11285" y="2215"/>
                    <a:pt x="11270" y="2284"/>
                  </a:cubicBezTo>
                  <a:lnTo>
                    <a:pt x="11270" y="2284"/>
                  </a:lnTo>
                  <a:cubicBezTo>
                    <a:pt x="11300" y="2183"/>
                    <a:pt x="11365" y="2171"/>
                    <a:pt x="11424" y="2171"/>
                  </a:cubicBezTo>
                  <a:cubicBezTo>
                    <a:pt x="11444" y="2171"/>
                    <a:pt x="11462" y="2172"/>
                    <a:pt x="11479" y="2172"/>
                  </a:cubicBezTo>
                  <a:cubicBezTo>
                    <a:pt x="11533" y="2172"/>
                    <a:pt x="11565" y="2159"/>
                    <a:pt x="11528" y="2042"/>
                  </a:cubicBezTo>
                  <a:lnTo>
                    <a:pt x="11528" y="2042"/>
                  </a:lnTo>
                  <a:cubicBezTo>
                    <a:pt x="11593" y="2137"/>
                    <a:pt x="11625" y="2171"/>
                    <a:pt x="11645" y="2171"/>
                  </a:cubicBezTo>
                  <a:cubicBezTo>
                    <a:pt x="11680" y="2171"/>
                    <a:pt x="11678" y="2067"/>
                    <a:pt x="11744" y="2009"/>
                  </a:cubicBezTo>
                  <a:lnTo>
                    <a:pt x="11744" y="2009"/>
                  </a:lnTo>
                  <a:cubicBezTo>
                    <a:pt x="11740" y="2061"/>
                    <a:pt x="11752" y="2078"/>
                    <a:pt x="11773" y="2078"/>
                  </a:cubicBezTo>
                  <a:cubicBezTo>
                    <a:pt x="11815" y="2078"/>
                    <a:pt x="11890" y="2011"/>
                    <a:pt x="11929" y="2011"/>
                  </a:cubicBezTo>
                  <a:cubicBezTo>
                    <a:pt x="11953" y="2011"/>
                    <a:pt x="11964" y="2035"/>
                    <a:pt x="11947" y="2114"/>
                  </a:cubicBezTo>
                  <a:cubicBezTo>
                    <a:pt x="11999" y="2057"/>
                    <a:pt x="12041" y="2043"/>
                    <a:pt x="12083" y="2043"/>
                  </a:cubicBezTo>
                  <a:cubicBezTo>
                    <a:pt x="12123" y="2043"/>
                    <a:pt x="12163" y="2057"/>
                    <a:pt x="12210" y="2057"/>
                  </a:cubicBezTo>
                  <a:cubicBezTo>
                    <a:pt x="12243" y="2057"/>
                    <a:pt x="12278" y="2050"/>
                    <a:pt x="12320" y="2029"/>
                  </a:cubicBezTo>
                  <a:cubicBezTo>
                    <a:pt x="12307" y="1983"/>
                    <a:pt x="12274" y="1917"/>
                    <a:pt x="12294" y="1904"/>
                  </a:cubicBezTo>
                  <a:lnTo>
                    <a:pt x="12294" y="1904"/>
                  </a:lnTo>
                  <a:cubicBezTo>
                    <a:pt x="12326" y="1927"/>
                    <a:pt x="12348" y="1937"/>
                    <a:pt x="12361" y="1937"/>
                  </a:cubicBezTo>
                  <a:cubicBezTo>
                    <a:pt x="12383" y="1937"/>
                    <a:pt x="12382" y="1910"/>
                    <a:pt x="12366" y="1865"/>
                  </a:cubicBezTo>
                  <a:lnTo>
                    <a:pt x="12366" y="1865"/>
                  </a:lnTo>
                  <a:cubicBezTo>
                    <a:pt x="12391" y="1887"/>
                    <a:pt x="12422" y="1897"/>
                    <a:pt x="12453" y="1897"/>
                  </a:cubicBezTo>
                  <a:cubicBezTo>
                    <a:pt x="12535" y="1897"/>
                    <a:pt x="12619" y="1831"/>
                    <a:pt x="12614" y="1741"/>
                  </a:cubicBezTo>
                  <a:lnTo>
                    <a:pt x="12614" y="1741"/>
                  </a:lnTo>
                  <a:cubicBezTo>
                    <a:pt x="12654" y="1781"/>
                    <a:pt x="12694" y="1797"/>
                    <a:pt x="12732" y="1797"/>
                  </a:cubicBezTo>
                  <a:cubicBezTo>
                    <a:pt x="12750" y="1797"/>
                    <a:pt x="12768" y="1793"/>
                    <a:pt x="12784" y="1787"/>
                  </a:cubicBezTo>
                  <a:cubicBezTo>
                    <a:pt x="12834" y="1762"/>
                    <a:pt x="12884" y="1719"/>
                    <a:pt x="12923" y="1669"/>
                  </a:cubicBezTo>
                  <a:lnTo>
                    <a:pt x="12923" y="1669"/>
                  </a:lnTo>
                  <a:cubicBezTo>
                    <a:pt x="12919" y="1673"/>
                    <a:pt x="12914" y="1675"/>
                    <a:pt x="12908" y="1675"/>
                  </a:cubicBezTo>
                  <a:cubicBezTo>
                    <a:pt x="12877" y="1675"/>
                    <a:pt x="12832" y="1630"/>
                    <a:pt x="12863" y="1610"/>
                  </a:cubicBezTo>
                  <a:lnTo>
                    <a:pt x="12863" y="1610"/>
                  </a:lnTo>
                  <a:cubicBezTo>
                    <a:pt x="12883" y="1636"/>
                    <a:pt x="12909" y="1649"/>
                    <a:pt x="12928" y="1662"/>
                  </a:cubicBezTo>
                  <a:cubicBezTo>
                    <a:pt x="12944" y="1668"/>
                    <a:pt x="12959" y="1671"/>
                    <a:pt x="12974" y="1671"/>
                  </a:cubicBezTo>
                  <a:cubicBezTo>
                    <a:pt x="13080" y="1671"/>
                    <a:pt x="13166" y="1545"/>
                    <a:pt x="13138" y="1499"/>
                  </a:cubicBezTo>
                  <a:lnTo>
                    <a:pt x="13138" y="1499"/>
                  </a:lnTo>
                  <a:cubicBezTo>
                    <a:pt x="13159" y="1501"/>
                    <a:pt x="13180" y="1503"/>
                    <a:pt x="13200" y="1503"/>
                  </a:cubicBezTo>
                  <a:cubicBezTo>
                    <a:pt x="13374" y="1503"/>
                    <a:pt x="13508" y="1407"/>
                    <a:pt x="13484" y="1296"/>
                  </a:cubicBezTo>
                  <a:lnTo>
                    <a:pt x="13484" y="1296"/>
                  </a:lnTo>
                  <a:cubicBezTo>
                    <a:pt x="13510" y="1312"/>
                    <a:pt x="13532" y="1319"/>
                    <a:pt x="13549" y="1319"/>
                  </a:cubicBezTo>
                  <a:cubicBezTo>
                    <a:pt x="13602" y="1319"/>
                    <a:pt x="13617" y="1258"/>
                    <a:pt x="13602" y="1224"/>
                  </a:cubicBezTo>
                  <a:lnTo>
                    <a:pt x="13602" y="1224"/>
                  </a:lnTo>
                  <a:cubicBezTo>
                    <a:pt x="13622" y="1228"/>
                    <a:pt x="13643" y="1230"/>
                    <a:pt x="13663" y="1230"/>
                  </a:cubicBezTo>
                  <a:cubicBezTo>
                    <a:pt x="13805" y="1230"/>
                    <a:pt x="13941" y="1133"/>
                    <a:pt x="14021" y="995"/>
                  </a:cubicBezTo>
                  <a:cubicBezTo>
                    <a:pt x="14034" y="1006"/>
                    <a:pt x="14047" y="1010"/>
                    <a:pt x="14060" y="1010"/>
                  </a:cubicBezTo>
                  <a:cubicBezTo>
                    <a:pt x="14111" y="1010"/>
                    <a:pt x="14159" y="938"/>
                    <a:pt x="14211" y="871"/>
                  </a:cubicBezTo>
                  <a:cubicBezTo>
                    <a:pt x="14274" y="783"/>
                    <a:pt x="14348" y="707"/>
                    <a:pt x="14441" y="707"/>
                  </a:cubicBezTo>
                  <a:cubicBezTo>
                    <a:pt x="14445" y="707"/>
                    <a:pt x="14449" y="707"/>
                    <a:pt x="14453" y="707"/>
                  </a:cubicBezTo>
                  <a:cubicBezTo>
                    <a:pt x="14427" y="668"/>
                    <a:pt x="14531" y="661"/>
                    <a:pt x="14525" y="583"/>
                  </a:cubicBezTo>
                  <a:cubicBezTo>
                    <a:pt x="14571" y="576"/>
                    <a:pt x="14629" y="524"/>
                    <a:pt x="14682" y="458"/>
                  </a:cubicBezTo>
                  <a:cubicBezTo>
                    <a:pt x="14728" y="439"/>
                    <a:pt x="14786" y="400"/>
                    <a:pt x="14845" y="354"/>
                  </a:cubicBezTo>
                  <a:cubicBezTo>
                    <a:pt x="14904" y="301"/>
                    <a:pt x="14957" y="236"/>
                    <a:pt x="15015" y="177"/>
                  </a:cubicBezTo>
                  <a:cubicBezTo>
                    <a:pt x="15087" y="125"/>
                    <a:pt x="15087" y="112"/>
                    <a:pt x="15198"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33"/>
          <p:cNvGrpSpPr/>
          <p:nvPr/>
        </p:nvGrpSpPr>
        <p:grpSpPr>
          <a:xfrm>
            <a:off x="3864665" y="0"/>
            <a:ext cx="1414673" cy="330745"/>
            <a:chOff x="7373377" y="0"/>
            <a:chExt cx="1414673" cy="330745"/>
          </a:xfrm>
        </p:grpSpPr>
        <p:sp>
          <p:nvSpPr>
            <p:cNvPr id="1502" name="Google Shape;1502;p33"/>
            <p:cNvSpPr/>
            <p:nvPr/>
          </p:nvSpPr>
          <p:spPr>
            <a:xfrm>
              <a:off x="7373377" y="0"/>
              <a:ext cx="1414673" cy="330744"/>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3"/>
            <p:cNvSpPr/>
            <p:nvPr/>
          </p:nvSpPr>
          <p:spPr>
            <a:xfrm>
              <a:off x="7387887" y="39412"/>
              <a:ext cx="1400163" cy="291333"/>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4" name="Google Shape;1504;p33"/>
          <p:cNvGrpSpPr/>
          <p:nvPr/>
        </p:nvGrpSpPr>
        <p:grpSpPr>
          <a:xfrm>
            <a:off x="4946271" y="3404522"/>
            <a:ext cx="1149723" cy="836519"/>
            <a:chOff x="1206384" y="4098609"/>
            <a:chExt cx="1149723" cy="836519"/>
          </a:xfrm>
        </p:grpSpPr>
        <p:sp>
          <p:nvSpPr>
            <p:cNvPr id="1505" name="Google Shape;1505;p33"/>
            <p:cNvSpPr/>
            <p:nvPr/>
          </p:nvSpPr>
          <p:spPr>
            <a:xfrm>
              <a:off x="1206384" y="4303846"/>
              <a:ext cx="387732" cy="366042"/>
            </a:xfrm>
            <a:custGeom>
              <a:avLst/>
              <a:gdLst/>
              <a:ahLst/>
              <a:cxnLst/>
              <a:rect l="l" t="t" r="r" b="b"/>
              <a:pathLst>
                <a:path w="4058" h="3831" extrusionOk="0">
                  <a:moveTo>
                    <a:pt x="511" y="243"/>
                  </a:moveTo>
                  <a:cubicBezTo>
                    <a:pt x="511" y="249"/>
                    <a:pt x="511" y="256"/>
                    <a:pt x="511" y="256"/>
                  </a:cubicBezTo>
                  <a:cubicBezTo>
                    <a:pt x="511" y="256"/>
                    <a:pt x="505" y="249"/>
                    <a:pt x="505" y="243"/>
                  </a:cubicBezTo>
                  <a:close/>
                  <a:moveTo>
                    <a:pt x="681" y="400"/>
                  </a:moveTo>
                  <a:cubicBezTo>
                    <a:pt x="708" y="432"/>
                    <a:pt x="708" y="465"/>
                    <a:pt x="714" y="478"/>
                  </a:cubicBezTo>
                  <a:cubicBezTo>
                    <a:pt x="694" y="465"/>
                    <a:pt x="681" y="445"/>
                    <a:pt x="662" y="432"/>
                  </a:cubicBezTo>
                  <a:cubicBezTo>
                    <a:pt x="668" y="426"/>
                    <a:pt x="681" y="419"/>
                    <a:pt x="681" y="400"/>
                  </a:cubicBezTo>
                  <a:close/>
                  <a:moveTo>
                    <a:pt x="753" y="485"/>
                  </a:moveTo>
                  <a:cubicBezTo>
                    <a:pt x="747" y="498"/>
                    <a:pt x="747" y="498"/>
                    <a:pt x="740" y="504"/>
                  </a:cubicBezTo>
                  <a:cubicBezTo>
                    <a:pt x="734" y="504"/>
                    <a:pt x="734" y="498"/>
                    <a:pt x="727" y="491"/>
                  </a:cubicBezTo>
                  <a:cubicBezTo>
                    <a:pt x="734" y="491"/>
                    <a:pt x="740" y="491"/>
                    <a:pt x="753" y="485"/>
                  </a:cubicBezTo>
                  <a:close/>
                  <a:moveTo>
                    <a:pt x="799" y="524"/>
                  </a:moveTo>
                  <a:lnTo>
                    <a:pt x="799" y="524"/>
                  </a:lnTo>
                  <a:cubicBezTo>
                    <a:pt x="793" y="530"/>
                    <a:pt x="793" y="537"/>
                    <a:pt x="793" y="543"/>
                  </a:cubicBezTo>
                  <a:lnTo>
                    <a:pt x="780" y="537"/>
                  </a:lnTo>
                  <a:cubicBezTo>
                    <a:pt x="786" y="537"/>
                    <a:pt x="793" y="530"/>
                    <a:pt x="799" y="524"/>
                  </a:cubicBezTo>
                  <a:close/>
                  <a:moveTo>
                    <a:pt x="1072" y="2687"/>
                  </a:moveTo>
                  <a:cubicBezTo>
                    <a:pt x="1072" y="2688"/>
                    <a:pt x="1073" y="2689"/>
                    <a:pt x="1074" y="2689"/>
                  </a:cubicBezTo>
                  <a:cubicBezTo>
                    <a:pt x="1073" y="2689"/>
                    <a:pt x="1072" y="2688"/>
                    <a:pt x="1072" y="2687"/>
                  </a:cubicBezTo>
                  <a:close/>
                  <a:moveTo>
                    <a:pt x="3953" y="2846"/>
                  </a:moveTo>
                  <a:cubicBezTo>
                    <a:pt x="3953" y="2846"/>
                    <a:pt x="3953" y="2846"/>
                    <a:pt x="3953" y="2846"/>
                  </a:cubicBezTo>
                  <a:lnTo>
                    <a:pt x="3953" y="2846"/>
                  </a:lnTo>
                  <a:cubicBezTo>
                    <a:pt x="3953" y="2846"/>
                    <a:pt x="3953" y="2846"/>
                    <a:pt x="3953" y="2846"/>
                  </a:cubicBezTo>
                  <a:close/>
                  <a:moveTo>
                    <a:pt x="289" y="0"/>
                  </a:moveTo>
                  <a:cubicBezTo>
                    <a:pt x="250" y="7"/>
                    <a:pt x="197" y="20"/>
                    <a:pt x="158" y="53"/>
                  </a:cubicBezTo>
                  <a:cubicBezTo>
                    <a:pt x="119" y="92"/>
                    <a:pt x="99" y="138"/>
                    <a:pt x="93" y="190"/>
                  </a:cubicBezTo>
                  <a:cubicBezTo>
                    <a:pt x="99" y="197"/>
                    <a:pt x="99" y="203"/>
                    <a:pt x="99" y="210"/>
                  </a:cubicBezTo>
                  <a:lnTo>
                    <a:pt x="106" y="210"/>
                  </a:lnTo>
                  <a:lnTo>
                    <a:pt x="106" y="216"/>
                  </a:lnTo>
                  <a:cubicBezTo>
                    <a:pt x="106" y="215"/>
                    <a:pt x="105" y="215"/>
                    <a:pt x="105" y="215"/>
                  </a:cubicBezTo>
                  <a:cubicBezTo>
                    <a:pt x="103" y="215"/>
                    <a:pt x="99" y="223"/>
                    <a:pt x="99" y="223"/>
                  </a:cubicBezTo>
                  <a:lnTo>
                    <a:pt x="106" y="229"/>
                  </a:lnTo>
                  <a:cubicBezTo>
                    <a:pt x="112" y="243"/>
                    <a:pt x="125" y="249"/>
                    <a:pt x="132" y="256"/>
                  </a:cubicBezTo>
                  <a:cubicBezTo>
                    <a:pt x="21" y="256"/>
                    <a:pt x="151" y="328"/>
                    <a:pt x="73" y="334"/>
                  </a:cubicBezTo>
                  <a:cubicBezTo>
                    <a:pt x="132" y="360"/>
                    <a:pt x="112" y="439"/>
                    <a:pt x="93" y="478"/>
                  </a:cubicBezTo>
                  <a:cubicBezTo>
                    <a:pt x="99" y="474"/>
                    <a:pt x="106" y="472"/>
                    <a:pt x="113" y="472"/>
                  </a:cubicBezTo>
                  <a:cubicBezTo>
                    <a:pt x="127" y="472"/>
                    <a:pt x="138" y="480"/>
                    <a:pt x="138" y="498"/>
                  </a:cubicBezTo>
                  <a:cubicBezTo>
                    <a:pt x="73" y="498"/>
                    <a:pt x="1" y="596"/>
                    <a:pt x="86" y="615"/>
                  </a:cubicBezTo>
                  <a:cubicBezTo>
                    <a:pt x="93" y="589"/>
                    <a:pt x="53" y="576"/>
                    <a:pt x="86" y="570"/>
                  </a:cubicBezTo>
                  <a:lnTo>
                    <a:pt x="86" y="570"/>
                  </a:lnTo>
                  <a:cubicBezTo>
                    <a:pt x="158" y="583"/>
                    <a:pt x="86" y="615"/>
                    <a:pt x="165" y="629"/>
                  </a:cubicBezTo>
                  <a:lnTo>
                    <a:pt x="47" y="629"/>
                  </a:lnTo>
                  <a:cubicBezTo>
                    <a:pt x="60" y="694"/>
                    <a:pt x="86" y="740"/>
                    <a:pt x="99" y="779"/>
                  </a:cubicBezTo>
                  <a:cubicBezTo>
                    <a:pt x="119" y="818"/>
                    <a:pt x="112" y="851"/>
                    <a:pt x="73" y="890"/>
                  </a:cubicBezTo>
                  <a:cubicBezTo>
                    <a:pt x="132" y="949"/>
                    <a:pt x="132" y="1015"/>
                    <a:pt x="125" y="1086"/>
                  </a:cubicBezTo>
                  <a:cubicBezTo>
                    <a:pt x="119" y="1158"/>
                    <a:pt x="112" y="1230"/>
                    <a:pt x="158" y="1276"/>
                  </a:cubicBezTo>
                  <a:cubicBezTo>
                    <a:pt x="164" y="1281"/>
                    <a:pt x="169" y="1283"/>
                    <a:pt x="174" y="1283"/>
                  </a:cubicBezTo>
                  <a:cubicBezTo>
                    <a:pt x="189" y="1283"/>
                    <a:pt x="199" y="1263"/>
                    <a:pt x="207" y="1263"/>
                  </a:cubicBezTo>
                  <a:cubicBezTo>
                    <a:pt x="211" y="1263"/>
                    <a:pt x="214" y="1267"/>
                    <a:pt x="217" y="1276"/>
                  </a:cubicBezTo>
                  <a:cubicBezTo>
                    <a:pt x="217" y="1276"/>
                    <a:pt x="171" y="1309"/>
                    <a:pt x="171" y="1315"/>
                  </a:cubicBezTo>
                  <a:cubicBezTo>
                    <a:pt x="171" y="1342"/>
                    <a:pt x="210" y="1361"/>
                    <a:pt x="210" y="1368"/>
                  </a:cubicBezTo>
                  <a:cubicBezTo>
                    <a:pt x="210" y="1374"/>
                    <a:pt x="230" y="1492"/>
                    <a:pt x="295" y="1531"/>
                  </a:cubicBezTo>
                  <a:cubicBezTo>
                    <a:pt x="256" y="1622"/>
                    <a:pt x="333" y="1771"/>
                    <a:pt x="392" y="1786"/>
                  </a:cubicBezTo>
                  <a:lnTo>
                    <a:pt x="392" y="1786"/>
                  </a:lnTo>
                  <a:cubicBezTo>
                    <a:pt x="391" y="1786"/>
                    <a:pt x="390" y="1786"/>
                    <a:pt x="389" y="1786"/>
                  </a:cubicBezTo>
                  <a:cubicBezTo>
                    <a:pt x="350" y="1786"/>
                    <a:pt x="377" y="1944"/>
                    <a:pt x="465" y="1944"/>
                  </a:cubicBezTo>
                  <a:cubicBezTo>
                    <a:pt x="446" y="2061"/>
                    <a:pt x="570" y="2218"/>
                    <a:pt x="662" y="2323"/>
                  </a:cubicBezTo>
                  <a:cubicBezTo>
                    <a:pt x="694" y="2356"/>
                    <a:pt x="727" y="2395"/>
                    <a:pt x="760" y="2428"/>
                  </a:cubicBezTo>
                  <a:cubicBezTo>
                    <a:pt x="799" y="2460"/>
                    <a:pt x="832" y="2493"/>
                    <a:pt x="871" y="2526"/>
                  </a:cubicBezTo>
                  <a:cubicBezTo>
                    <a:pt x="942" y="2584"/>
                    <a:pt x="1013" y="2636"/>
                    <a:pt x="1072" y="2687"/>
                  </a:cubicBezTo>
                  <a:lnTo>
                    <a:pt x="1072" y="2687"/>
                  </a:lnTo>
                  <a:cubicBezTo>
                    <a:pt x="1063" y="2676"/>
                    <a:pt x="1068" y="2627"/>
                    <a:pt x="1089" y="2627"/>
                  </a:cubicBezTo>
                  <a:cubicBezTo>
                    <a:pt x="1093" y="2627"/>
                    <a:pt x="1096" y="2628"/>
                    <a:pt x="1100" y="2630"/>
                  </a:cubicBezTo>
                  <a:cubicBezTo>
                    <a:pt x="1120" y="2650"/>
                    <a:pt x="1067" y="2689"/>
                    <a:pt x="1074" y="2709"/>
                  </a:cubicBezTo>
                  <a:cubicBezTo>
                    <a:pt x="1283" y="2814"/>
                    <a:pt x="1480" y="2951"/>
                    <a:pt x="1689" y="3075"/>
                  </a:cubicBezTo>
                  <a:cubicBezTo>
                    <a:pt x="1905" y="3200"/>
                    <a:pt x="2140" y="3304"/>
                    <a:pt x="2402" y="3324"/>
                  </a:cubicBezTo>
                  <a:cubicBezTo>
                    <a:pt x="2487" y="3442"/>
                    <a:pt x="2742" y="3501"/>
                    <a:pt x="2795" y="3527"/>
                  </a:cubicBezTo>
                  <a:cubicBezTo>
                    <a:pt x="2844" y="3551"/>
                    <a:pt x="2901" y="3557"/>
                    <a:pt x="2959" y="3557"/>
                  </a:cubicBezTo>
                  <a:cubicBezTo>
                    <a:pt x="3009" y="3557"/>
                    <a:pt x="3060" y="3553"/>
                    <a:pt x="3109" y="3553"/>
                  </a:cubicBezTo>
                  <a:cubicBezTo>
                    <a:pt x="3154" y="3566"/>
                    <a:pt x="3194" y="3573"/>
                    <a:pt x="3239" y="3586"/>
                  </a:cubicBezTo>
                  <a:cubicBezTo>
                    <a:pt x="3233" y="3592"/>
                    <a:pt x="3226" y="3599"/>
                    <a:pt x="3226" y="3599"/>
                  </a:cubicBezTo>
                  <a:cubicBezTo>
                    <a:pt x="3235" y="3597"/>
                    <a:pt x="3242" y="3597"/>
                    <a:pt x="3248" y="3597"/>
                  </a:cubicBezTo>
                  <a:cubicBezTo>
                    <a:pt x="3258" y="3597"/>
                    <a:pt x="3263" y="3598"/>
                    <a:pt x="3269" y="3598"/>
                  </a:cubicBezTo>
                  <a:cubicBezTo>
                    <a:pt x="3273" y="3598"/>
                    <a:pt x="3278" y="3597"/>
                    <a:pt x="3285" y="3592"/>
                  </a:cubicBezTo>
                  <a:cubicBezTo>
                    <a:pt x="3298" y="3599"/>
                    <a:pt x="3318" y="3605"/>
                    <a:pt x="3338" y="3605"/>
                  </a:cubicBezTo>
                  <a:cubicBezTo>
                    <a:pt x="3410" y="3651"/>
                    <a:pt x="3495" y="3658"/>
                    <a:pt x="3567" y="3664"/>
                  </a:cubicBezTo>
                  <a:lnTo>
                    <a:pt x="3632" y="3664"/>
                  </a:lnTo>
                  <a:cubicBezTo>
                    <a:pt x="3658" y="3664"/>
                    <a:pt x="3678" y="3671"/>
                    <a:pt x="3704" y="3677"/>
                  </a:cubicBezTo>
                  <a:cubicBezTo>
                    <a:pt x="3724" y="3684"/>
                    <a:pt x="3730" y="3697"/>
                    <a:pt x="3730" y="3716"/>
                  </a:cubicBezTo>
                  <a:lnTo>
                    <a:pt x="3737" y="3684"/>
                  </a:lnTo>
                  <a:lnTo>
                    <a:pt x="3750" y="3684"/>
                  </a:lnTo>
                  <a:lnTo>
                    <a:pt x="3750" y="3690"/>
                  </a:lnTo>
                  <a:lnTo>
                    <a:pt x="3743" y="3690"/>
                  </a:lnTo>
                  <a:cubicBezTo>
                    <a:pt x="3743" y="3690"/>
                    <a:pt x="3743" y="3697"/>
                    <a:pt x="3750" y="3697"/>
                  </a:cubicBezTo>
                  <a:lnTo>
                    <a:pt x="3743" y="3756"/>
                  </a:lnTo>
                  <a:lnTo>
                    <a:pt x="3782" y="3749"/>
                  </a:lnTo>
                  <a:lnTo>
                    <a:pt x="3782" y="3749"/>
                  </a:lnTo>
                  <a:cubicBezTo>
                    <a:pt x="3809" y="3756"/>
                    <a:pt x="3750" y="3762"/>
                    <a:pt x="3750" y="3788"/>
                  </a:cubicBezTo>
                  <a:cubicBezTo>
                    <a:pt x="3769" y="3788"/>
                    <a:pt x="3763" y="3808"/>
                    <a:pt x="3750" y="3828"/>
                  </a:cubicBezTo>
                  <a:cubicBezTo>
                    <a:pt x="3785" y="3828"/>
                    <a:pt x="3811" y="3831"/>
                    <a:pt x="3832" y="3831"/>
                  </a:cubicBezTo>
                  <a:cubicBezTo>
                    <a:pt x="3843" y="3831"/>
                    <a:pt x="3852" y="3830"/>
                    <a:pt x="3861" y="3828"/>
                  </a:cubicBezTo>
                  <a:lnTo>
                    <a:pt x="3933" y="3802"/>
                  </a:lnTo>
                  <a:lnTo>
                    <a:pt x="3933" y="3775"/>
                  </a:lnTo>
                  <a:cubicBezTo>
                    <a:pt x="3933" y="3756"/>
                    <a:pt x="3933" y="3736"/>
                    <a:pt x="3920" y="3710"/>
                  </a:cubicBezTo>
                  <a:lnTo>
                    <a:pt x="3920" y="3710"/>
                  </a:lnTo>
                  <a:cubicBezTo>
                    <a:pt x="3926" y="3722"/>
                    <a:pt x="3934" y="3727"/>
                    <a:pt x="3941" y="3727"/>
                  </a:cubicBezTo>
                  <a:cubicBezTo>
                    <a:pt x="3966" y="3727"/>
                    <a:pt x="3992" y="3677"/>
                    <a:pt x="3972" y="3677"/>
                  </a:cubicBezTo>
                  <a:cubicBezTo>
                    <a:pt x="3968" y="3681"/>
                    <a:pt x="3941" y="3690"/>
                    <a:pt x="3925" y="3690"/>
                  </a:cubicBezTo>
                  <a:cubicBezTo>
                    <a:pt x="3915" y="3690"/>
                    <a:pt x="3908" y="3687"/>
                    <a:pt x="3913" y="3677"/>
                  </a:cubicBezTo>
                  <a:cubicBezTo>
                    <a:pt x="3943" y="3677"/>
                    <a:pt x="3935" y="3639"/>
                    <a:pt x="3959" y="3639"/>
                  </a:cubicBezTo>
                  <a:cubicBezTo>
                    <a:pt x="3966" y="3639"/>
                    <a:pt x="3977" y="3642"/>
                    <a:pt x="3992" y="3651"/>
                  </a:cubicBezTo>
                  <a:cubicBezTo>
                    <a:pt x="4057" y="3527"/>
                    <a:pt x="4031" y="3330"/>
                    <a:pt x="4018" y="3193"/>
                  </a:cubicBezTo>
                  <a:cubicBezTo>
                    <a:pt x="4011" y="3167"/>
                    <a:pt x="4011" y="3134"/>
                    <a:pt x="4011" y="3095"/>
                  </a:cubicBezTo>
                  <a:cubicBezTo>
                    <a:pt x="4018" y="3062"/>
                    <a:pt x="4018" y="3023"/>
                    <a:pt x="4011" y="2990"/>
                  </a:cubicBezTo>
                  <a:cubicBezTo>
                    <a:pt x="4005" y="2919"/>
                    <a:pt x="3992" y="2853"/>
                    <a:pt x="3953" y="2846"/>
                  </a:cubicBezTo>
                  <a:lnTo>
                    <a:pt x="3953" y="2846"/>
                  </a:lnTo>
                  <a:cubicBezTo>
                    <a:pt x="3957" y="2848"/>
                    <a:pt x="3938" y="2880"/>
                    <a:pt x="3926" y="2880"/>
                  </a:cubicBezTo>
                  <a:cubicBezTo>
                    <a:pt x="3923" y="2880"/>
                    <a:pt x="3921" y="2878"/>
                    <a:pt x="3920" y="2873"/>
                  </a:cubicBezTo>
                  <a:cubicBezTo>
                    <a:pt x="3913" y="2866"/>
                    <a:pt x="3966" y="2840"/>
                    <a:pt x="3966" y="2827"/>
                  </a:cubicBezTo>
                  <a:cubicBezTo>
                    <a:pt x="3985" y="2735"/>
                    <a:pt x="3939" y="2624"/>
                    <a:pt x="3887" y="2526"/>
                  </a:cubicBezTo>
                  <a:cubicBezTo>
                    <a:pt x="3835" y="2434"/>
                    <a:pt x="3776" y="2343"/>
                    <a:pt x="3776" y="2264"/>
                  </a:cubicBezTo>
                  <a:cubicBezTo>
                    <a:pt x="3762" y="2273"/>
                    <a:pt x="3745" y="2283"/>
                    <a:pt x="3731" y="2283"/>
                  </a:cubicBezTo>
                  <a:cubicBezTo>
                    <a:pt x="3726" y="2283"/>
                    <a:pt x="3721" y="2281"/>
                    <a:pt x="3717" y="2277"/>
                  </a:cubicBezTo>
                  <a:cubicBezTo>
                    <a:pt x="3755" y="2233"/>
                    <a:pt x="3706" y="2134"/>
                    <a:pt x="3666" y="2134"/>
                  </a:cubicBezTo>
                  <a:cubicBezTo>
                    <a:pt x="3659" y="2134"/>
                    <a:pt x="3651" y="2138"/>
                    <a:pt x="3645" y="2146"/>
                  </a:cubicBezTo>
                  <a:cubicBezTo>
                    <a:pt x="3665" y="2094"/>
                    <a:pt x="3580" y="2094"/>
                    <a:pt x="3625" y="2042"/>
                  </a:cubicBezTo>
                  <a:lnTo>
                    <a:pt x="3625" y="2042"/>
                  </a:lnTo>
                  <a:cubicBezTo>
                    <a:pt x="3642" y="2053"/>
                    <a:pt x="3626" y="2077"/>
                    <a:pt x="3640" y="2077"/>
                  </a:cubicBezTo>
                  <a:cubicBezTo>
                    <a:pt x="3643" y="2077"/>
                    <a:pt x="3646" y="2076"/>
                    <a:pt x="3652" y="2074"/>
                  </a:cubicBezTo>
                  <a:cubicBezTo>
                    <a:pt x="3638" y="1976"/>
                    <a:pt x="3632" y="2015"/>
                    <a:pt x="3560" y="1930"/>
                  </a:cubicBezTo>
                  <a:cubicBezTo>
                    <a:pt x="3573" y="1917"/>
                    <a:pt x="3593" y="1930"/>
                    <a:pt x="3593" y="1911"/>
                  </a:cubicBezTo>
                  <a:cubicBezTo>
                    <a:pt x="3542" y="1904"/>
                    <a:pt x="3454" y="1806"/>
                    <a:pt x="3509" y="1806"/>
                  </a:cubicBezTo>
                  <a:cubicBezTo>
                    <a:pt x="3510" y="1806"/>
                    <a:pt x="3512" y="1806"/>
                    <a:pt x="3514" y="1806"/>
                  </a:cubicBezTo>
                  <a:cubicBezTo>
                    <a:pt x="3455" y="1767"/>
                    <a:pt x="3462" y="1721"/>
                    <a:pt x="3403" y="1721"/>
                  </a:cubicBezTo>
                  <a:cubicBezTo>
                    <a:pt x="3442" y="1649"/>
                    <a:pt x="3410" y="1610"/>
                    <a:pt x="3351" y="1584"/>
                  </a:cubicBezTo>
                  <a:cubicBezTo>
                    <a:pt x="3292" y="1551"/>
                    <a:pt x="3220" y="1538"/>
                    <a:pt x="3154" y="1492"/>
                  </a:cubicBezTo>
                  <a:cubicBezTo>
                    <a:pt x="3029" y="1405"/>
                    <a:pt x="2857" y="1235"/>
                    <a:pt x="2758" y="1235"/>
                  </a:cubicBezTo>
                  <a:cubicBezTo>
                    <a:pt x="2739" y="1235"/>
                    <a:pt x="2722" y="1242"/>
                    <a:pt x="2709" y="1257"/>
                  </a:cubicBezTo>
                  <a:cubicBezTo>
                    <a:pt x="2709" y="1231"/>
                    <a:pt x="2689" y="1225"/>
                    <a:pt x="2665" y="1225"/>
                  </a:cubicBezTo>
                  <a:cubicBezTo>
                    <a:pt x="2642" y="1225"/>
                    <a:pt x="2617" y="1230"/>
                    <a:pt x="2599" y="1230"/>
                  </a:cubicBezTo>
                  <a:cubicBezTo>
                    <a:pt x="2577" y="1230"/>
                    <a:pt x="2569" y="1222"/>
                    <a:pt x="2598" y="1185"/>
                  </a:cubicBezTo>
                  <a:cubicBezTo>
                    <a:pt x="2323" y="1152"/>
                    <a:pt x="2127" y="1021"/>
                    <a:pt x="1944" y="1015"/>
                  </a:cubicBezTo>
                  <a:cubicBezTo>
                    <a:pt x="1892" y="916"/>
                    <a:pt x="1761" y="877"/>
                    <a:pt x="1617" y="844"/>
                  </a:cubicBezTo>
                  <a:cubicBezTo>
                    <a:pt x="1538" y="825"/>
                    <a:pt x="1473" y="812"/>
                    <a:pt x="1401" y="792"/>
                  </a:cubicBezTo>
                  <a:cubicBezTo>
                    <a:pt x="1336" y="772"/>
                    <a:pt x="1277" y="746"/>
                    <a:pt x="1237" y="720"/>
                  </a:cubicBezTo>
                  <a:cubicBezTo>
                    <a:pt x="1113" y="629"/>
                    <a:pt x="1048" y="511"/>
                    <a:pt x="943" y="465"/>
                  </a:cubicBezTo>
                  <a:cubicBezTo>
                    <a:pt x="930" y="485"/>
                    <a:pt x="923" y="498"/>
                    <a:pt x="923" y="517"/>
                  </a:cubicBezTo>
                  <a:cubicBezTo>
                    <a:pt x="912" y="510"/>
                    <a:pt x="903" y="506"/>
                    <a:pt x="894" y="506"/>
                  </a:cubicBezTo>
                  <a:cubicBezTo>
                    <a:pt x="888" y="506"/>
                    <a:pt x="883" y="508"/>
                    <a:pt x="878" y="511"/>
                  </a:cubicBezTo>
                  <a:cubicBezTo>
                    <a:pt x="910" y="472"/>
                    <a:pt x="930" y="478"/>
                    <a:pt x="910" y="439"/>
                  </a:cubicBezTo>
                  <a:cubicBezTo>
                    <a:pt x="858" y="413"/>
                    <a:pt x="806" y="341"/>
                    <a:pt x="753" y="275"/>
                  </a:cubicBezTo>
                  <a:cubicBezTo>
                    <a:pt x="734" y="243"/>
                    <a:pt x="708" y="210"/>
                    <a:pt x="681" y="190"/>
                  </a:cubicBezTo>
                  <a:cubicBezTo>
                    <a:pt x="663" y="181"/>
                    <a:pt x="644" y="172"/>
                    <a:pt x="626" y="172"/>
                  </a:cubicBezTo>
                  <a:cubicBezTo>
                    <a:pt x="618" y="172"/>
                    <a:pt x="611" y="173"/>
                    <a:pt x="603" y="177"/>
                  </a:cubicBezTo>
                  <a:cubicBezTo>
                    <a:pt x="598" y="152"/>
                    <a:pt x="616" y="123"/>
                    <a:pt x="595" y="123"/>
                  </a:cubicBezTo>
                  <a:cubicBezTo>
                    <a:pt x="588" y="123"/>
                    <a:pt x="579" y="125"/>
                    <a:pt x="564" y="131"/>
                  </a:cubicBezTo>
                  <a:cubicBezTo>
                    <a:pt x="570" y="144"/>
                    <a:pt x="583" y="151"/>
                    <a:pt x="570" y="164"/>
                  </a:cubicBezTo>
                  <a:cubicBezTo>
                    <a:pt x="555" y="133"/>
                    <a:pt x="551" y="106"/>
                    <a:pt x="574" y="106"/>
                  </a:cubicBezTo>
                  <a:cubicBezTo>
                    <a:pt x="579" y="106"/>
                    <a:pt x="587" y="108"/>
                    <a:pt x="596" y="112"/>
                  </a:cubicBezTo>
                  <a:cubicBezTo>
                    <a:pt x="590" y="105"/>
                    <a:pt x="583" y="99"/>
                    <a:pt x="577" y="99"/>
                  </a:cubicBezTo>
                  <a:cubicBezTo>
                    <a:pt x="564" y="86"/>
                    <a:pt x="557" y="79"/>
                    <a:pt x="544" y="72"/>
                  </a:cubicBezTo>
                  <a:cubicBezTo>
                    <a:pt x="524" y="53"/>
                    <a:pt x="505" y="40"/>
                    <a:pt x="485" y="27"/>
                  </a:cubicBezTo>
                  <a:cubicBezTo>
                    <a:pt x="468" y="16"/>
                    <a:pt x="448" y="9"/>
                    <a:pt x="428" y="9"/>
                  </a:cubicBezTo>
                  <a:cubicBezTo>
                    <a:pt x="410" y="9"/>
                    <a:pt x="392" y="14"/>
                    <a:pt x="374" y="27"/>
                  </a:cubicBezTo>
                  <a:cubicBezTo>
                    <a:pt x="361" y="14"/>
                    <a:pt x="328"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3"/>
            <p:cNvSpPr/>
            <p:nvPr/>
          </p:nvSpPr>
          <p:spPr>
            <a:xfrm>
              <a:off x="1825914" y="4098609"/>
              <a:ext cx="345118" cy="325339"/>
            </a:xfrm>
            <a:custGeom>
              <a:avLst/>
              <a:gdLst/>
              <a:ahLst/>
              <a:cxnLst/>
              <a:rect l="l" t="t" r="r" b="b"/>
              <a:pathLst>
                <a:path w="3612" h="3405" extrusionOk="0">
                  <a:moveTo>
                    <a:pt x="2129" y="1107"/>
                  </a:moveTo>
                  <a:cubicBezTo>
                    <a:pt x="2128" y="1107"/>
                    <a:pt x="2127" y="1108"/>
                    <a:pt x="2127" y="1108"/>
                  </a:cubicBezTo>
                  <a:cubicBezTo>
                    <a:pt x="2127" y="1108"/>
                    <a:pt x="2128" y="1107"/>
                    <a:pt x="2129" y="1107"/>
                  </a:cubicBezTo>
                  <a:close/>
                  <a:moveTo>
                    <a:pt x="3422" y="1213"/>
                  </a:moveTo>
                  <a:cubicBezTo>
                    <a:pt x="3429" y="1213"/>
                    <a:pt x="3429" y="1219"/>
                    <a:pt x="3429" y="1219"/>
                  </a:cubicBezTo>
                  <a:cubicBezTo>
                    <a:pt x="3429" y="1226"/>
                    <a:pt x="3422" y="1233"/>
                    <a:pt x="3415" y="1239"/>
                  </a:cubicBezTo>
                  <a:cubicBezTo>
                    <a:pt x="3422" y="1233"/>
                    <a:pt x="3422" y="1219"/>
                    <a:pt x="3422" y="1213"/>
                  </a:cubicBezTo>
                  <a:close/>
                  <a:moveTo>
                    <a:pt x="3376" y="1422"/>
                  </a:moveTo>
                  <a:cubicBezTo>
                    <a:pt x="3383" y="1429"/>
                    <a:pt x="3396" y="1429"/>
                    <a:pt x="3409" y="1429"/>
                  </a:cubicBezTo>
                  <a:cubicBezTo>
                    <a:pt x="3396" y="1468"/>
                    <a:pt x="3363" y="1475"/>
                    <a:pt x="3350" y="1481"/>
                  </a:cubicBezTo>
                  <a:cubicBezTo>
                    <a:pt x="3363" y="1462"/>
                    <a:pt x="3370" y="1442"/>
                    <a:pt x="3376" y="1422"/>
                  </a:cubicBezTo>
                  <a:close/>
                  <a:moveTo>
                    <a:pt x="3350" y="1494"/>
                  </a:moveTo>
                  <a:cubicBezTo>
                    <a:pt x="3350" y="1501"/>
                    <a:pt x="3350" y="1507"/>
                    <a:pt x="3363" y="1520"/>
                  </a:cubicBezTo>
                  <a:cubicBezTo>
                    <a:pt x="3357" y="1514"/>
                    <a:pt x="3350" y="1514"/>
                    <a:pt x="3343" y="1514"/>
                  </a:cubicBezTo>
                  <a:cubicBezTo>
                    <a:pt x="3343" y="1507"/>
                    <a:pt x="3343" y="1501"/>
                    <a:pt x="3350" y="1494"/>
                  </a:cubicBezTo>
                  <a:close/>
                  <a:moveTo>
                    <a:pt x="3324" y="1553"/>
                  </a:moveTo>
                  <a:cubicBezTo>
                    <a:pt x="3330" y="1560"/>
                    <a:pt x="3337" y="1560"/>
                    <a:pt x="3350" y="1566"/>
                  </a:cubicBezTo>
                  <a:cubicBezTo>
                    <a:pt x="3343" y="1563"/>
                    <a:pt x="3337" y="1561"/>
                    <a:pt x="3331" y="1561"/>
                  </a:cubicBezTo>
                  <a:cubicBezTo>
                    <a:pt x="3325" y="1561"/>
                    <a:pt x="3321" y="1563"/>
                    <a:pt x="3317" y="1566"/>
                  </a:cubicBezTo>
                  <a:cubicBezTo>
                    <a:pt x="3324" y="1560"/>
                    <a:pt x="3324" y="1553"/>
                    <a:pt x="3324" y="1553"/>
                  </a:cubicBezTo>
                  <a:close/>
                  <a:moveTo>
                    <a:pt x="602" y="3117"/>
                  </a:moveTo>
                  <a:lnTo>
                    <a:pt x="602" y="3117"/>
                  </a:lnTo>
                  <a:cubicBezTo>
                    <a:pt x="602" y="3117"/>
                    <a:pt x="602" y="3117"/>
                    <a:pt x="602" y="3117"/>
                  </a:cubicBezTo>
                  <a:lnTo>
                    <a:pt x="602" y="3117"/>
                  </a:lnTo>
                  <a:cubicBezTo>
                    <a:pt x="602" y="3117"/>
                    <a:pt x="602" y="3117"/>
                    <a:pt x="602" y="3117"/>
                  </a:cubicBezTo>
                  <a:close/>
                  <a:moveTo>
                    <a:pt x="3143" y="1"/>
                  </a:moveTo>
                  <a:cubicBezTo>
                    <a:pt x="3117" y="1"/>
                    <a:pt x="3092" y="7"/>
                    <a:pt x="3069" y="22"/>
                  </a:cubicBezTo>
                  <a:cubicBezTo>
                    <a:pt x="3049" y="35"/>
                    <a:pt x="3062" y="48"/>
                    <a:pt x="3075" y="55"/>
                  </a:cubicBezTo>
                  <a:cubicBezTo>
                    <a:pt x="3082" y="68"/>
                    <a:pt x="3088" y="75"/>
                    <a:pt x="3069" y="81"/>
                  </a:cubicBezTo>
                  <a:cubicBezTo>
                    <a:pt x="3069" y="81"/>
                    <a:pt x="3062" y="68"/>
                    <a:pt x="3049" y="61"/>
                  </a:cubicBezTo>
                  <a:cubicBezTo>
                    <a:pt x="3036" y="48"/>
                    <a:pt x="3023" y="42"/>
                    <a:pt x="3016" y="42"/>
                  </a:cubicBezTo>
                  <a:cubicBezTo>
                    <a:pt x="2984" y="48"/>
                    <a:pt x="2971" y="101"/>
                    <a:pt x="2971" y="101"/>
                  </a:cubicBezTo>
                  <a:cubicBezTo>
                    <a:pt x="2964" y="101"/>
                    <a:pt x="2931" y="147"/>
                    <a:pt x="2918" y="179"/>
                  </a:cubicBezTo>
                  <a:cubicBezTo>
                    <a:pt x="2905" y="205"/>
                    <a:pt x="2899" y="245"/>
                    <a:pt x="2912" y="271"/>
                  </a:cubicBezTo>
                  <a:cubicBezTo>
                    <a:pt x="2827" y="297"/>
                    <a:pt x="2781" y="415"/>
                    <a:pt x="2800" y="467"/>
                  </a:cubicBezTo>
                  <a:cubicBezTo>
                    <a:pt x="2797" y="461"/>
                    <a:pt x="2791" y="459"/>
                    <a:pt x="2784" y="459"/>
                  </a:cubicBezTo>
                  <a:cubicBezTo>
                    <a:pt x="2747" y="459"/>
                    <a:pt x="2676" y="519"/>
                    <a:pt x="2709" y="578"/>
                  </a:cubicBezTo>
                  <a:cubicBezTo>
                    <a:pt x="2611" y="598"/>
                    <a:pt x="2526" y="722"/>
                    <a:pt x="2447" y="801"/>
                  </a:cubicBezTo>
                  <a:cubicBezTo>
                    <a:pt x="2343" y="911"/>
                    <a:pt x="2233" y="1028"/>
                    <a:pt x="2129" y="1107"/>
                  </a:cubicBezTo>
                  <a:lnTo>
                    <a:pt x="2129" y="1107"/>
                  </a:lnTo>
                  <a:cubicBezTo>
                    <a:pt x="2130" y="1106"/>
                    <a:pt x="2133" y="1105"/>
                    <a:pt x="2135" y="1105"/>
                  </a:cubicBezTo>
                  <a:cubicBezTo>
                    <a:pt x="2155" y="1105"/>
                    <a:pt x="2189" y="1131"/>
                    <a:pt x="2172" y="1147"/>
                  </a:cubicBezTo>
                  <a:cubicBezTo>
                    <a:pt x="2170" y="1149"/>
                    <a:pt x="2168" y="1149"/>
                    <a:pt x="2166" y="1149"/>
                  </a:cubicBezTo>
                  <a:cubicBezTo>
                    <a:pt x="2148" y="1149"/>
                    <a:pt x="2125" y="1102"/>
                    <a:pt x="2107" y="1102"/>
                  </a:cubicBezTo>
                  <a:cubicBezTo>
                    <a:pt x="1989" y="1252"/>
                    <a:pt x="1806" y="1350"/>
                    <a:pt x="1629" y="1448"/>
                  </a:cubicBezTo>
                  <a:cubicBezTo>
                    <a:pt x="1446" y="1553"/>
                    <a:pt x="1256" y="1658"/>
                    <a:pt x="1106" y="1834"/>
                  </a:cubicBezTo>
                  <a:cubicBezTo>
                    <a:pt x="1097" y="1833"/>
                    <a:pt x="1088" y="1833"/>
                    <a:pt x="1079" y="1833"/>
                  </a:cubicBezTo>
                  <a:cubicBezTo>
                    <a:pt x="952" y="1833"/>
                    <a:pt x="795" y="1953"/>
                    <a:pt x="753" y="1965"/>
                  </a:cubicBezTo>
                  <a:cubicBezTo>
                    <a:pt x="668" y="1991"/>
                    <a:pt x="609" y="2076"/>
                    <a:pt x="550" y="2148"/>
                  </a:cubicBezTo>
                  <a:cubicBezTo>
                    <a:pt x="517" y="2168"/>
                    <a:pt x="485" y="2181"/>
                    <a:pt x="445" y="2201"/>
                  </a:cubicBezTo>
                  <a:cubicBezTo>
                    <a:pt x="445" y="2194"/>
                    <a:pt x="445" y="2181"/>
                    <a:pt x="445" y="2181"/>
                  </a:cubicBezTo>
                  <a:cubicBezTo>
                    <a:pt x="426" y="2214"/>
                    <a:pt x="413" y="2207"/>
                    <a:pt x="413" y="2220"/>
                  </a:cubicBezTo>
                  <a:cubicBezTo>
                    <a:pt x="399" y="2234"/>
                    <a:pt x="380" y="2240"/>
                    <a:pt x="367" y="2247"/>
                  </a:cubicBezTo>
                  <a:cubicBezTo>
                    <a:pt x="275" y="2260"/>
                    <a:pt x="203" y="2325"/>
                    <a:pt x="151" y="2371"/>
                  </a:cubicBezTo>
                  <a:lnTo>
                    <a:pt x="85" y="2404"/>
                  </a:lnTo>
                  <a:lnTo>
                    <a:pt x="79" y="2404"/>
                  </a:lnTo>
                  <a:cubicBezTo>
                    <a:pt x="72" y="2404"/>
                    <a:pt x="66" y="2397"/>
                    <a:pt x="59" y="2397"/>
                  </a:cubicBezTo>
                  <a:cubicBezTo>
                    <a:pt x="59" y="2397"/>
                    <a:pt x="66" y="2397"/>
                    <a:pt x="66" y="2404"/>
                  </a:cubicBezTo>
                  <a:cubicBezTo>
                    <a:pt x="59" y="2397"/>
                    <a:pt x="53" y="2397"/>
                    <a:pt x="46" y="2391"/>
                  </a:cubicBezTo>
                  <a:lnTo>
                    <a:pt x="46" y="2391"/>
                  </a:lnTo>
                  <a:lnTo>
                    <a:pt x="59" y="2417"/>
                  </a:lnTo>
                  <a:cubicBezTo>
                    <a:pt x="59" y="2417"/>
                    <a:pt x="59" y="2423"/>
                    <a:pt x="53" y="2423"/>
                  </a:cubicBezTo>
                  <a:lnTo>
                    <a:pt x="33" y="2449"/>
                  </a:lnTo>
                  <a:cubicBezTo>
                    <a:pt x="40" y="2456"/>
                    <a:pt x="53" y="2462"/>
                    <a:pt x="59" y="2469"/>
                  </a:cubicBezTo>
                  <a:cubicBezTo>
                    <a:pt x="63" y="2473"/>
                    <a:pt x="62" y="2474"/>
                    <a:pt x="58" y="2474"/>
                  </a:cubicBezTo>
                  <a:cubicBezTo>
                    <a:pt x="53" y="2474"/>
                    <a:pt x="46" y="2473"/>
                    <a:pt x="38" y="2473"/>
                  </a:cubicBezTo>
                  <a:cubicBezTo>
                    <a:pt x="29" y="2473"/>
                    <a:pt x="19" y="2475"/>
                    <a:pt x="13" y="2482"/>
                  </a:cubicBezTo>
                  <a:cubicBezTo>
                    <a:pt x="27" y="2495"/>
                    <a:pt x="13" y="2502"/>
                    <a:pt x="0" y="2515"/>
                  </a:cubicBezTo>
                  <a:cubicBezTo>
                    <a:pt x="40" y="2549"/>
                    <a:pt x="55" y="2568"/>
                    <a:pt x="102" y="2568"/>
                  </a:cubicBezTo>
                  <a:cubicBezTo>
                    <a:pt x="109" y="2568"/>
                    <a:pt x="116" y="2568"/>
                    <a:pt x="125" y="2567"/>
                  </a:cubicBezTo>
                  <a:lnTo>
                    <a:pt x="125" y="2567"/>
                  </a:lnTo>
                  <a:cubicBezTo>
                    <a:pt x="80" y="2573"/>
                    <a:pt x="102" y="2625"/>
                    <a:pt x="117" y="2625"/>
                  </a:cubicBezTo>
                  <a:cubicBezTo>
                    <a:pt x="120" y="2625"/>
                    <a:pt x="123" y="2624"/>
                    <a:pt x="125" y="2620"/>
                  </a:cubicBezTo>
                  <a:cubicBezTo>
                    <a:pt x="118" y="2613"/>
                    <a:pt x="131" y="2587"/>
                    <a:pt x="138" y="2574"/>
                  </a:cubicBezTo>
                  <a:lnTo>
                    <a:pt x="144" y="2580"/>
                  </a:lnTo>
                  <a:cubicBezTo>
                    <a:pt x="144" y="2574"/>
                    <a:pt x="144" y="2574"/>
                    <a:pt x="138" y="2567"/>
                  </a:cubicBezTo>
                  <a:lnTo>
                    <a:pt x="151" y="2567"/>
                  </a:lnTo>
                  <a:cubicBezTo>
                    <a:pt x="131" y="2600"/>
                    <a:pt x="190" y="2606"/>
                    <a:pt x="131" y="2646"/>
                  </a:cubicBezTo>
                  <a:cubicBezTo>
                    <a:pt x="177" y="2731"/>
                    <a:pt x="301" y="2816"/>
                    <a:pt x="380" y="2907"/>
                  </a:cubicBezTo>
                  <a:cubicBezTo>
                    <a:pt x="413" y="2940"/>
                    <a:pt x="445" y="3006"/>
                    <a:pt x="478" y="3051"/>
                  </a:cubicBezTo>
                  <a:cubicBezTo>
                    <a:pt x="498" y="3077"/>
                    <a:pt x="524" y="3104"/>
                    <a:pt x="543" y="3110"/>
                  </a:cubicBezTo>
                  <a:cubicBezTo>
                    <a:pt x="556" y="3118"/>
                    <a:pt x="568" y="3124"/>
                    <a:pt x="580" y="3124"/>
                  </a:cubicBezTo>
                  <a:cubicBezTo>
                    <a:pt x="587" y="3124"/>
                    <a:pt x="594" y="3122"/>
                    <a:pt x="602" y="3117"/>
                  </a:cubicBezTo>
                  <a:lnTo>
                    <a:pt x="602" y="3117"/>
                  </a:lnTo>
                  <a:cubicBezTo>
                    <a:pt x="601" y="3117"/>
                    <a:pt x="601" y="3117"/>
                    <a:pt x="601" y="3117"/>
                  </a:cubicBezTo>
                  <a:cubicBezTo>
                    <a:pt x="596" y="3117"/>
                    <a:pt x="597" y="3076"/>
                    <a:pt x="610" y="3076"/>
                  </a:cubicBezTo>
                  <a:cubicBezTo>
                    <a:pt x="612" y="3076"/>
                    <a:pt x="613" y="3076"/>
                    <a:pt x="615" y="3077"/>
                  </a:cubicBezTo>
                  <a:cubicBezTo>
                    <a:pt x="615" y="3084"/>
                    <a:pt x="609" y="3097"/>
                    <a:pt x="609" y="3110"/>
                  </a:cubicBezTo>
                  <a:cubicBezTo>
                    <a:pt x="602" y="3123"/>
                    <a:pt x="596" y="3136"/>
                    <a:pt x="602" y="3143"/>
                  </a:cubicBezTo>
                  <a:cubicBezTo>
                    <a:pt x="635" y="3221"/>
                    <a:pt x="733" y="3274"/>
                    <a:pt x="831" y="3300"/>
                  </a:cubicBezTo>
                  <a:cubicBezTo>
                    <a:pt x="884" y="3313"/>
                    <a:pt x="929" y="3320"/>
                    <a:pt x="969" y="3333"/>
                  </a:cubicBezTo>
                  <a:cubicBezTo>
                    <a:pt x="1014" y="3339"/>
                    <a:pt x="1047" y="3359"/>
                    <a:pt x="1080" y="3378"/>
                  </a:cubicBezTo>
                  <a:cubicBezTo>
                    <a:pt x="1086" y="3359"/>
                    <a:pt x="1086" y="3326"/>
                    <a:pt x="1099" y="3326"/>
                  </a:cubicBezTo>
                  <a:cubicBezTo>
                    <a:pt x="1106" y="3359"/>
                    <a:pt x="1145" y="3378"/>
                    <a:pt x="1178" y="3378"/>
                  </a:cubicBezTo>
                  <a:cubicBezTo>
                    <a:pt x="1182" y="3379"/>
                    <a:pt x="1187" y="3380"/>
                    <a:pt x="1191" y="3380"/>
                  </a:cubicBezTo>
                  <a:cubicBezTo>
                    <a:pt x="1219" y="3380"/>
                    <a:pt x="1243" y="3362"/>
                    <a:pt x="1237" y="3339"/>
                  </a:cubicBezTo>
                  <a:lnTo>
                    <a:pt x="1237" y="3339"/>
                  </a:lnTo>
                  <a:cubicBezTo>
                    <a:pt x="1243" y="3349"/>
                    <a:pt x="1251" y="3352"/>
                    <a:pt x="1258" y="3352"/>
                  </a:cubicBezTo>
                  <a:cubicBezTo>
                    <a:pt x="1270" y="3352"/>
                    <a:pt x="1282" y="3345"/>
                    <a:pt x="1293" y="3345"/>
                  </a:cubicBezTo>
                  <a:cubicBezTo>
                    <a:pt x="1304" y="3345"/>
                    <a:pt x="1315" y="3352"/>
                    <a:pt x="1322" y="3378"/>
                  </a:cubicBezTo>
                  <a:cubicBezTo>
                    <a:pt x="1320" y="3379"/>
                    <a:pt x="1319" y="3379"/>
                    <a:pt x="1317" y="3379"/>
                  </a:cubicBezTo>
                  <a:cubicBezTo>
                    <a:pt x="1306" y="3379"/>
                    <a:pt x="1297" y="3365"/>
                    <a:pt x="1290" y="3365"/>
                  </a:cubicBezTo>
                  <a:cubicBezTo>
                    <a:pt x="1287" y="3365"/>
                    <a:pt x="1285" y="3369"/>
                    <a:pt x="1283" y="3378"/>
                  </a:cubicBezTo>
                  <a:cubicBezTo>
                    <a:pt x="1314" y="3393"/>
                    <a:pt x="1330" y="3398"/>
                    <a:pt x="1343" y="3398"/>
                  </a:cubicBezTo>
                  <a:cubicBezTo>
                    <a:pt x="1365" y="3398"/>
                    <a:pt x="1378" y="3382"/>
                    <a:pt x="1440" y="3365"/>
                  </a:cubicBezTo>
                  <a:lnTo>
                    <a:pt x="1440" y="3365"/>
                  </a:lnTo>
                  <a:cubicBezTo>
                    <a:pt x="1440" y="3391"/>
                    <a:pt x="1420" y="3398"/>
                    <a:pt x="1440" y="3405"/>
                  </a:cubicBezTo>
                  <a:cubicBezTo>
                    <a:pt x="1456" y="3381"/>
                    <a:pt x="1503" y="3359"/>
                    <a:pt x="1533" y="3359"/>
                  </a:cubicBezTo>
                  <a:cubicBezTo>
                    <a:pt x="1553" y="3359"/>
                    <a:pt x="1565" y="3368"/>
                    <a:pt x="1557" y="3391"/>
                  </a:cubicBezTo>
                  <a:cubicBezTo>
                    <a:pt x="1603" y="3352"/>
                    <a:pt x="1636" y="3385"/>
                    <a:pt x="1656" y="3326"/>
                  </a:cubicBezTo>
                  <a:cubicBezTo>
                    <a:pt x="1681" y="3366"/>
                    <a:pt x="1704" y="3380"/>
                    <a:pt x="1728" y="3380"/>
                  </a:cubicBezTo>
                  <a:cubicBezTo>
                    <a:pt x="1747" y="3380"/>
                    <a:pt x="1766" y="3371"/>
                    <a:pt x="1786" y="3359"/>
                  </a:cubicBezTo>
                  <a:cubicBezTo>
                    <a:pt x="1832" y="3320"/>
                    <a:pt x="1871" y="3274"/>
                    <a:pt x="1930" y="3248"/>
                  </a:cubicBezTo>
                  <a:cubicBezTo>
                    <a:pt x="1970" y="3234"/>
                    <a:pt x="2015" y="3221"/>
                    <a:pt x="2068" y="3208"/>
                  </a:cubicBezTo>
                  <a:cubicBezTo>
                    <a:pt x="2114" y="3202"/>
                    <a:pt x="2153" y="3195"/>
                    <a:pt x="2199" y="3176"/>
                  </a:cubicBezTo>
                  <a:cubicBezTo>
                    <a:pt x="2284" y="3149"/>
                    <a:pt x="2349" y="3117"/>
                    <a:pt x="2329" y="3058"/>
                  </a:cubicBezTo>
                  <a:lnTo>
                    <a:pt x="2329" y="3058"/>
                  </a:lnTo>
                  <a:cubicBezTo>
                    <a:pt x="2337" y="3062"/>
                    <a:pt x="2343" y="3065"/>
                    <a:pt x="2349" y="3065"/>
                  </a:cubicBezTo>
                  <a:cubicBezTo>
                    <a:pt x="2389" y="3065"/>
                    <a:pt x="2401" y="2976"/>
                    <a:pt x="2419" y="2976"/>
                  </a:cubicBezTo>
                  <a:cubicBezTo>
                    <a:pt x="2425" y="2976"/>
                    <a:pt x="2432" y="2986"/>
                    <a:pt x="2441" y="3012"/>
                  </a:cubicBezTo>
                  <a:cubicBezTo>
                    <a:pt x="2519" y="2914"/>
                    <a:pt x="2598" y="2835"/>
                    <a:pt x="2670" y="2770"/>
                  </a:cubicBezTo>
                  <a:cubicBezTo>
                    <a:pt x="2742" y="2698"/>
                    <a:pt x="2800" y="2626"/>
                    <a:pt x="2833" y="2548"/>
                  </a:cubicBezTo>
                  <a:cubicBezTo>
                    <a:pt x="2938" y="2548"/>
                    <a:pt x="3010" y="2436"/>
                    <a:pt x="3069" y="2312"/>
                  </a:cubicBezTo>
                  <a:cubicBezTo>
                    <a:pt x="3128" y="2188"/>
                    <a:pt x="3167" y="2050"/>
                    <a:pt x="3219" y="1978"/>
                  </a:cubicBezTo>
                  <a:cubicBezTo>
                    <a:pt x="3311" y="1874"/>
                    <a:pt x="3415" y="1802"/>
                    <a:pt x="3442" y="1684"/>
                  </a:cubicBezTo>
                  <a:cubicBezTo>
                    <a:pt x="3422" y="1677"/>
                    <a:pt x="3402" y="1677"/>
                    <a:pt x="3389" y="1677"/>
                  </a:cubicBezTo>
                  <a:cubicBezTo>
                    <a:pt x="3396" y="1658"/>
                    <a:pt x="3389" y="1645"/>
                    <a:pt x="3383" y="1632"/>
                  </a:cubicBezTo>
                  <a:lnTo>
                    <a:pt x="3383" y="1632"/>
                  </a:lnTo>
                  <a:cubicBezTo>
                    <a:pt x="3415" y="1645"/>
                    <a:pt x="3424" y="1662"/>
                    <a:pt x="3436" y="1662"/>
                  </a:cubicBezTo>
                  <a:cubicBezTo>
                    <a:pt x="3441" y="1662"/>
                    <a:pt x="3447" y="1659"/>
                    <a:pt x="3455" y="1651"/>
                  </a:cubicBezTo>
                  <a:cubicBezTo>
                    <a:pt x="3468" y="1592"/>
                    <a:pt x="3527" y="1514"/>
                    <a:pt x="3559" y="1429"/>
                  </a:cubicBezTo>
                  <a:cubicBezTo>
                    <a:pt x="3566" y="1409"/>
                    <a:pt x="3572" y="1390"/>
                    <a:pt x="3579" y="1370"/>
                  </a:cubicBezTo>
                  <a:cubicBezTo>
                    <a:pt x="3579" y="1350"/>
                    <a:pt x="3586" y="1331"/>
                    <a:pt x="3586" y="1311"/>
                  </a:cubicBezTo>
                  <a:cubicBezTo>
                    <a:pt x="3586" y="1278"/>
                    <a:pt x="3572" y="1252"/>
                    <a:pt x="3540" y="1233"/>
                  </a:cubicBezTo>
                  <a:cubicBezTo>
                    <a:pt x="3559" y="1213"/>
                    <a:pt x="3612" y="1200"/>
                    <a:pt x="3546" y="1180"/>
                  </a:cubicBezTo>
                  <a:lnTo>
                    <a:pt x="3546" y="1180"/>
                  </a:lnTo>
                  <a:cubicBezTo>
                    <a:pt x="3540" y="1193"/>
                    <a:pt x="3546" y="1206"/>
                    <a:pt x="3527" y="1206"/>
                  </a:cubicBezTo>
                  <a:cubicBezTo>
                    <a:pt x="3535" y="1182"/>
                    <a:pt x="3546" y="1162"/>
                    <a:pt x="3559" y="1162"/>
                  </a:cubicBezTo>
                  <a:cubicBezTo>
                    <a:pt x="3567" y="1162"/>
                    <a:pt x="3576" y="1170"/>
                    <a:pt x="3586" y="1187"/>
                  </a:cubicBezTo>
                  <a:cubicBezTo>
                    <a:pt x="3553" y="1121"/>
                    <a:pt x="3586" y="1089"/>
                    <a:pt x="3533" y="1049"/>
                  </a:cubicBezTo>
                  <a:cubicBezTo>
                    <a:pt x="3579" y="1017"/>
                    <a:pt x="3586" y="847"/>
                    <a:pt x="3487" y="827"/>
                  </a:cubicBezTo>
                  <a:cubicBezTo>
                    <a:pt x="3599" y="794"/>
                    <a:pt x="3455" y="768"/>
                    <a:pt x="3527" y="742"/>
                  </a:cubicBezTo>
                  <a:cubicBezTo>
                    <a:pt x="3461" y="735"/>
                    <a:pt x="3461" y="663"/>
                    <a:pt x="3468" y="624"/>
                  </a:cubicBezTo>
                  <a:lnTo>
                    <a:pt x="3468" y="624"/>
                  </a:lnTo>
                  <a:cubicBezTo>
                    <a:pt x="3465" y="634"/>
                    <a:pt x="3455" y="639"/>
                    <a:pt x="3445" y="639"/>
                  </a:cubicBezTo>
                  <a:cubicBezTo>
                    <a:pt x="3435" y="639"/>
                    <a:pt x="3425" y="634"/>
                    <a:pt x="3422" y="624"/>
                  </a:cubicBezTo>
                  <a:cubicBezTo>
                    <a:pt x="3479" y="605"/>
                    <a:pt x="3530" y="513"/>
                    <a:pt x="3456" y="513"/>
                  </a:cubicBezTo>
                  <a:cubicBezTo>
                    <a:pt x="3453" y="513"/>
                    <a:pt x="3451" y="513"/>
                    <a:pt x="3448" y="513"/>
                  </a:cubicBezTo>
                  <a:cubicBezTo>
                    <a:pt x="3448" y="533"/>
                    <a:pt x="3481" y="533"/>
                    <a:pt x="3461" y="546"/>
                  </a:cubicBezTo>
                  <a:cubicBezTo>
                    <a:pt x="3453" y="547"/>
                    <a:pt x="3447" y="548"/>
                    <a:pt x="3441" y="548"/>
                  </a:cubicBezTo>
                  <a:cubicBezTo>
                    <a:pt x="3408" y="548"/>
                    <a:pt x="3428" y="522"/>
                    <a:pt x="3398" y="522"/>
                  </a:cubicBezTo>
                  <a:cubicBezTo>
                    <a:pt x="3391" y="522"/>
                    <a:pt x="3382" y="523"/>
                    <a:pt x="3370" y="526"/>
                  </a:cubicBezTo>
                  <a:lnTo>
                    <a:pt x="3481" y="487"/>
                  </a:lnTo>
                  <a:cubicBezTo>
                    <a:pt x="3429" y="395"/>
                    <a:pt x="3330" y="369"/>
                    <a:pt x="3396" y="277"/>
                  </a:cubicBezTo>
                  <a:cubicBezTo>
                    <a:pt x="3363" y="264"/>
                    <a:pt x="3343" y="238"/>
                    <a:pt x="3330" y="212"/>
                  </a:cubicBezTo>
                  <a:cubicBezTo>
                    <a:pt x="3330" y="199"/>
                    <a:pt x="3324" y="186"/>
                    <a:pt x="3324" y="173"/>
                  </a:cubicBezTo>
                  <a:cubicBezTo>
                    <a:pt x="3317" y="153"/>
                    <a:pt x="3311" y="133"/>
                    <a:pt x="3298" y="114"/>
                  </a:cubicBezTo>
                  <a:cubicBezTo>
                    <a:pt x="3278" y="68"/>
                    <a:pt x="3245" y="29"/>
                    <a:pt x="3200" y="9"/>
                  </a:cubicBezTo>
                  <a:cubicBezTo>
                    <a:pt x="3181" y="4"/>
                    <a:pt x="3162" y="1"/>
                    <a:pt x="3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3"/>
            <p:cNvSpPr/>
            <p:nvPr/>
          </p:nvSpPr>
          <p:spPr>
            <a:xfrm>
              <a:off x="1454617" y="4280054"/>
              <a:ext cx="901491" cy="655074"/>
            </a:xfrm>
            <a:custGeom>
              <a:avLst/>
              <a:gdLst/>
              <a:ahLst/>
              <a:cxnLst/>
              <a:rect l="l" t="t" r="r" b="b"/>
              <a:pathLst>
                <a:path w="9435" h="6856" extrusionOk="0">
                  <a:moveTo>
                    <a:pt x="119" y="1428"/>
                  </a:moveTo>
                  <a:cubicBezTo>
                    <a:pt x="124" y="1428"/>
                    <a:pt x="128" y="1432"/>
                    <a:pt x="131" y="1440"/>
                  </a:cubicBezTo>
                  <a:lnTo>
                    <a:pt x="85" y="1447"/>
                  </a:lnTo>
                  <a:cubicBezTo>
                    <a:pt x="101" y="1435"/>
                    <a:pt x="111" y="1428"/>
                    <a:pt x="119" y="1428"/>
                  </a:cubicBezTo>
                  <a:close/>
                  <a:moveTo>
                    <a:pt x="275" y="1506"/>
                  </a:moveTo>
                  <a:cubicBezTo>
                    <a:pt x="288" y="1571"/>
                    <a:pt x="308" y="1636"/>
                    <a:pt x="321" y="1702"/>
                  </a:cubicBezTo>
                  <a:cubicBezTo>
                    <a:pt x="301" y="1623"/>
                    <a:pt x="282" y="1551"/>
                    <a:pt x="275" y="1506"/>
                  </a:cubicBezTo>
                  <a:close/>
                  <a:moveTo>
                    <a:pt x="497" y="2376"/>
                  </a:moveTo>
                  <a:lnTo>
                    <a:pt x="497" y="2376"/>
                  </a:lnTo>
                  <a:cubicBezTo>
                    <a:pt x="511" y="2428"/>
                    <a:pt x="524" y="2474"/>
                    <a:pt x="537" y="2526"/>
                  </a:cubicBezTo>
                  <a:cubicBezTo>
                    <a:pt x="530" y="2520"/>
                    <a:pt x="517" y="2507"/>
                    <a:pt x="504" y="2493"/>
                  </a:cubicBezTo>
                  <a:cubicBezTo>
                    <a:pt x="504" y="2454"/>
                    <a:pt x="504" y="2415"/>
                    <a:pt x="497" y="2376"/>
                  </a:cubicBezTo>
                  <a:close/>
                  <a:moveTo>
                    <a:pt x="6372" y="2696"/>
                  </a:moveTo>
                  <a:cubicBezTo>
                    <a:pt x="6375" y="2701"/>
                    <a:pt x="6378" y="2706"/>
                    <a:pt x="6383" y="2711"/>
                  </a:cubicBezTo>
                  <a:lnTo>
                    <a:pt x="6383" y="2711"/>
                  </a:lnTo>
                  <a:cubicBezTo>
                    <a:pt x="6380" y="2706"/>
                    <a:pt x="6376" y="2701"/>
                    <a:pt x="6372" y="2696"/>
                  </a:cubicBezTo>
                  <a:close/>
                  <a:moveTo>
                    <a:pt x="545" y="2628"/>
                  </a:moveTo>
                  <a:cubicBezTo>
                    <a:pt x="548" y="2628"/>
                    <a:pt x="554" y="2633"/>
                    <a:pt x="563" y="2637"/>
                  </a:cubicBezTo>
                  <a:cubicBezTo>
                    <a:pt x="589" y="2742"/>
                    <a:pt x="615" y="2847"/>
                    <a:pt x="648" y="2951"/>
                  </a:cubicBezTo>
                  <a:cubicBezTo>
                    <a:pt x="602" y="2847"/>
                    <a:pt x="563" y="2736"/>
                    <a:pt x="543" y="2631"/>
                  </a:cubicBezTo>
                  <a:cubicBezTo>
                    <a:pt x="543" y="2629"/>
                    <a:pt x="544" y="2628"/>
                    <a:pt x="545" y="2628"/>
                  </a:cubicBezTo>
                  <a:close/>
                  <a:moveTo>
                    <a:pt x="2715" y="1"/>
                  </a:moveTo>
                  <a:cubicBezTo>
                    <a:pt x="2643" y="1"/>
                    <a:pt x="2565" y="7"/>
                    <a:pt x="2486" y="27"/>
                  </a:cubicBezTo>
                  <a:cubicBezTo>
                    <a:pt x="2454" y="34"/>
                    <a:pt x="2414" y="40"/>
                    <a:pt x="2375" y="53"/>
                  </a:cubicBezTo>
                  <a:cubicBezTo>
                    <a:pt x="2342" y="66"/>
                    <a:pt x="2310" y="79"/>
                    <a:pt x="2277" y="92"/>
                  </a:cubicBezTo>
                  <a:cubicBezTo>
                    <a:pt x="2262" y="80"/>
                    <a:pt x="2241" y="75"/>
                    <a:pt x="2216" y="75"/>
                  </a:cubicBezTo>
                  <a:cubicBezTo>
                    <a:pt x="2187" y="75"/>
                    <a:pt x="2152" y="82"/>
                    <a:pt x="2113" y="92"/>
                  </a:cubicBezTo>
                  <a:cubicBezTo>
                    <a:pt x="2041" y="119"/>
                    <a:pt x="1963" y="158"/>
                    <a:pt x="1884" y="204"/>
                  </a:cubicBezTo>
                  <a:cubicBezTo>
                    <a:pt x="1721" y="289"/>
                    <a:pt x="1557" y="400"/>
                    <a:pt x="1413" y="400"/>
                  </a:cubicBezTo>
                  <a:cubicBezTo>
                    <a:pt x="1426" y="459"/>
                    <a:pt x="1256" y="459"/>
                    <a:pt x="1237" y="577"/>
                  </a:cubicBezTo>
                  <a:cubicBezTo>
                    <a:pt x="1165" y="583"/>
                    <a:pt x="1040" y="662"/>
                    <a:pt x="949" y="773"/>
                  </a:cubicBezTo>
                  <a:cubicBezTo>
                    <a:pt x="766" y="819"/>
                    <a:pt x="517" y="1015"/>
                    <a:pt x="334" y="1211"/>
                  </a:cubicBezTo>
                  <a:cubicBezTo>
                    <a:pt x="249" y="1237"/>
                    <a:pt x="210" y="1257"/>
                    <a:pt x="164" y="1303"/>
                  </a:cubicBezTo>
                  <a:cubicBezTo>
                    <a:pt x="125" y="1349"/>
                    <a:pt x="66" y="1401"/>
                    <a:pt x="0" y="1538"/>
                  </a:cubicBezTo>
                  <a:cubicBezTo>
                    <a:pt x="13" y="1519"/>
                    <a:pt x="46" y="1473"/>
                    <a:pt x="79" y="1447"/>
                  </a:cubicBezTo>
                  <a:cubicBezTo>
                    <a:pt x="85" y="1447"/>
                    <a:pt x="98" y="1447"/>
                    <a:pt x="111" y="1453"/>
                  </a:cubicBezTo>
                  <a:cubicBezTo>
                    <a:pt x="85" y="1466"/>
                    <a:pt x="53" y="1519"/>
                    <a:pt x="72" y="1532"/>
                  </a:cubicBezTo>
                  <a:cubicBezTo>
                    <a:pt x="85" y="1512"/>
                    <a:pt x="98" y="1499"/>
                    <a:pt x="105" y="1492"/>
                  </a:cubicBezTo>
                  <a:lnTo>
                    <a:pt x="105" y="1492"/>
                  </a:lnTo>
                  <a:cubicBezTo>
                    <a:pt x="85" y="1519"/>
                    <a:pt x="66" y="1545"/>
                    <a:pt x="53" y="1571"/>
                  </a:cubicBezTo>
                  <a:lnTo>
                    <a:pt x="92" y="1538"/>
                  </a:lnTo>
                  <a:lnTo>
                    <a:pt x="92" y="1538"/>
                  </a:lnTo>
                  <a:cubicBezTo>
                    <a:pt x="85" y="1558"/>
                    <a:pt x="79" y="1578"/>
                    <a:pt x="92" y="1578"/>
                  </a:cubicBezTo>
                  <a:cubicBezTo>
                    <a:pt x="98" y="1567"/>
                    <a:pt x="103" y="1562"/>
                    <a:pt x="108" y="1562"/>
                  </a:cubicBezTo>
                  <a:cubicBezTo>
                    <a:pt x="116" y="1562"/>
                    <a:pt x="120" y="1580"/>
                    <a:pt x="125" y="1597"/>
                  </a:cubicBezTo>
                  <a:cubicBezTo>
                    <a:pt x="131" y="1584"/>
                    <a:pt x="138" y="1578"/>
                    <a:pt x="144" y="1564"/>
                  </a:cubicBezTo>
                  <a:cubicBezTo>
                    <a:pt x="203" y="1813"/>
                    <a:pt x="268" y="2206"/>
                    <a:pt x="347" y="2291"/>
                  </a:cubicBezTo>
                  <a:cubicBezTo>
                    <a:pt x="327" y="2304"/>
                    <a:pt x="334" y="2343"/>
                    <a:pt x="301" y="2343"/>
                  </a:cubicBezTo>
                  <a:cubicBezTo>
                    <a:pt x="380" y="2631"/>
                    <a:pt x="484" y="2938"/>
                    <a:pt x="583" y="3246"/>
                  </a:cubicBezTo>
                  <a:cubicBezTo>
                    <a:pt x="681" y="3553"/>
                    <a:pt x="772" y="3874"/>
                    <a:pt x="923" y="4181"/>
                  </a:cubicBezTo>
                  <a:cubicBezTo>
                    <a:pt x="969" y="4194"/>
                    <a:pt x="1008" y="4227"/>
                    <a:pt x="1047" y="4266"/>
                  </a:cubicBezTo>
                  <a:cubicBezTo>
                    <a:pt x="1073" y="4286"/>
                    <a:pt x="1086" y="4306"/>
                    <a:pt x="1112" y="4332"/>
                  </a:cubicBezTo>
                  <a:cubicBezTo>
                    <a:pt x="1132" y="4351"/>
                    <a:pt x="1152" y="4378"/>
                    <a:pt x="1178" y="4397"/>
                  </a:cubicBezTo>
                  <a:cubicBezTo>
                    <a:pt x="1191" y="4417"/>
                    <a:pt x="1224" y="4443"/>
                    <a:pt x="1250" y="4469"/>
                  </a:cubicBezTo>
                  <a:cubicBezTo>
                    <a:pt x="1276" y="4495"/>
                    <a:pt x="1302" y="4522"/>
                    <a:pt x="1335" y="4541"/>
                  </a:cubicBezTo>
                  <a:cubicBezTo>
                    <a:pt x="1361" y="4567"/>
                    <a:pt x="1394" y="4587"/>
                    <a:pt x="1420" y="4607"/>
                  </a:cubicBezTo>
                  <a:cubicBezTo>
                    <a:pt x="1453" y="4626"/>
                    <a:pt x="1485" y="4639"/>
                    <a:pt x="1512" y="4659"/>
                  </a:cubicBezTo>
                  <a:cubicBezTo>
                    <a:pt x="1557" y="4679"/>
                    <a:pt x="1616" y="4698"/>
                    <a:pt x="1675" y="4718"/>
                  </a:cubicBezTo>
                  <a:cubicBezTo>
                    <a:pt x="1741" y="4737"/>
                    <a:pt x="1812" y="4757"/>
                    <a:pt x="1871" y="4764"/>
                  </a:cubicBezTo>
                  <a:cubicBezTo>
                    <a:pt x="1954" y="4776"/>
                    <a:pt x="2024" y="4781"/>
                    <a:pt x="2061" y="4781"/>
                  </a:cubicBezTo>
                  <a:cubicBezTo>
                    <a:pt x="2078" y="4781"/>
                    <a:pt x="2087" y="4780"/>
                    <a:pt x="2088" y="4778"/>
                  </a:cubicBezTo>
                  <a:lnTo>
                    <a:pt x="2088" y="4778"/>
                  </a:lnTo>
                  <a:cubicBezTo>
                    <a:pt x="2115" y="4810"/>
                    <a:pt x="2179" y="4816"/>
                    <a:pt x="2225" y="4816"/>
                  </a:cubicBezTo>
                  <a:cubicBezTo>
                    <a:pt x="2270" y="4823"/>
                    <a:pt x="2303" y="4823"/>
                    <a:pt x="2257" y="4855"/>
                  </a:cubicBezTo>
                  <a:cubicBezTo>
                    <a:pt x="2292" y="4842"/>
                    <a:pt x="2323" y="4839"/>
                    <a:pt x="2352" y="4839"/>
                  </a:cubicBezTo>
                  <a:cubicBezTo>
                    <a:pt x="2369" y="4839"/>
                    <a:pt x="2386" y="4840"/>
                    <a:pt x="2402" y="4840"/>
                  </a:cubicBezTo>
                  <a:cubicBezTo>
                    <a:pt x="2437" y="4840"/>
                    <a:pt x="2471" y="4836"/>
                    <a:pt x="2506" y="4809"/>
                  </a:cubicBezTo>
                  <a:lnTo>
                    <a:pt x="2506" y="4809"/>
                  </a:lnTo>
                  <a:cubicBezTo>
                    <a:pt x="2503" y="4827"/>
                    <a:pt x="2550" y="4835"/>
                    <a:pt x="2619" y="4835"/>
                  </a:cubicBezTo>
                  <a:cubicBezTo>
                    <a:pt x="2705" y="4835"/>
                    <a:pt x="2826" y="4822"/>
                    <a:pt x="2925" y="4796"/>
                  </a:cubicBezTo>
                  <a:cubicBezTo>
                    <a:pt x="2931" y="4816"/>
                    <a:pt x="2925" y="4849"/>
                    <a:pt x="2964" y="4849"/>
                  </a:cubicBezTo>
                  <a:cubicBezTo>
                    <a:pt x="2984" y="4836"/>
                    <a:pt x="3003" y="4829"/>
                    <a:pt x="3029" y="4823"/>
                  </a:cubicBezTo>
                  <a:lnTo>
                    <a:pt x="3029" y="4823"/>
                  </a:lnTo>
                  <a:cubicBezTo>
                    <a:pt x="3023" y="4842"/>
                    <a:pt x="3029" y="4868"/>
                    <a:pt x="3029" y="4888"/>
                  </a:cubicBezTo>
                  <a:cubicBezTo>
                    <a:pt x="3042" y="4966"/>
                    <a:pt x="3088" y="5025"/>
                    <a:pt x="3141" y="5058"/>
                  </a:cubicBezTo>
                  <a:cubicBezTo>
                    <a:pt x="3173" y="5117"/>
                    <a:pt x="3245" y="5202"/>
                    <a:pt x="3370" y="5254"/>
                  </a:cubicBezTo>
                  <a:cubicBezTo>
                    <a:pt x="3402" y="5267"/>
                    <a:pt x="3435" y="5280"/>
                    <a:pt x="3481" y="5287"/>
                  </a:cubicBezTo>
                  <a:cubicBezTo>
                    <a:pt x="3494" y="5294"/>
                    <a:pt x="3507" y="5294"/>
                    <a:pt x="3527" y="5294"/>
                  </a:cubicBezTo>
                  <a:cubicBezTo>
                    <a:pt x="3546" y="5294"/>
                    <a:pt x="3566" y="5300"/>
                    <a:pt x="3585" y="5300"/>
                  </a:cubicBezTo>
                  <a:cubicBezTo>
                    <a:pt x="3657" y="5300"/>
                    <a:pt x="3736" y="5294"/>
                    <a:pt x="3814" y="5280"/>
                  </a:cubicBezTo>
                  <a:cubicBezTo>
                    <a:pt x="3965" y="5248"/>
                    <a:pt x="4109" y="5202"/>
                    <a:pt x="4259" y="5182"/>
                  </a:cubicBezTo>
                  <a:cubicBezTo>
                    <a:pt x="4338" y="5169"/>
                    <a:pt x="4410" y="5176"/>
                    <a:pt x="4482" y="5169"/>
                  </a:cubicBezTo>
                  <a:cubicBezTo>
                    <a:pt x="4554" y="5176"/>
                    <a:pt x="4626" y="5182"/>
                    <a:pt x="4691" y="5195"/>
                  </a:cubicBezTo>
                  <a:cubicBezTo>
                    <a:pt x="4698" y="5215"/>
                    <a:pt x="4645" y="5215"/>
                    <a:pt x="4691" y="5228"/>
                  </a:cubicBezTo>
                  <a:cubicBezTo>
                    <a:pt x="4946" y="5248"/>
                    <a:pt x="5162" y="5366"/>
                    <a:pt x="5345" y="5464"/>
                  </a:cubicBezTo>
                  <a:cubicBezTo>
                    <a:pt x="5535" y="5568"/>
                    <a:pt x="5692" y="5666"/>
                    <a:pt x="5862" y="5706"/>
                  </a:cubicBezTo>
                  <a:cubicBezTo>
                    <a:pt x="5777" y="5752"/>
                    <a:pt x="6072" y="5876"/>
                    <a:pt x="6013" y="5922"/>
                  </a:cubicBezTo>
                  <a:cubicBezTo>
                    <a:pt x="6137" y="5948"/>
                    <a:pt x="6274" y="6039"/>
                    <a:pt x="6425" y="6157"/>
                  </a:cubicBezTo>
                  <a:cubicBezTo>
                    <a:pt x="6569" y="6268"/>
                    <a:pt x="6732" y="6412"/>
                    <a:pt x="6929" y="6537"/>
                  </a:cubicBezTo>
                  <a:cubicBezTo>
                    <a:pt x="7138" y="6674"/>
                    <a:pt x="7380" y="6779"/>
                    <a:pt x="7629" y="6831"/>
                  </a:cubicBezTo>
                  <a:cubicBezTo>
                    <a:pt x="7718" y="6845"/>
                    <a:pt x="7808" y="6856"/>
                    <a:pt x="7895" y="6856"/>
                  </a:cubicBezTo>
                  <a:cubicBezTo>
                    <a:pt x="7929" y="6856"/>
                    <a:pt x="7962" y="6854"/>
                    <a:pt x="7995" y="6851"/>
                  </a:cubicBezTo>
                  <a:cubicBezTo>
                    <a:pt x="8060" y="6851"/>
                    <a:pt x="8119" y="6838"/>
                    <a:pt x="8178" y="6824"/>
                  </a:cubicBezTo>
                  <a:cubicBezTo>
                    <a:pt x="8204" y="6818"/>
                    <a:pt x="8230" y="6811"/>
                    <a:pt x="8257" y="6798"/>
                  </a:cubicBezTo>
                  <a:cubicBezTo>
                    <a:pt x="8289" y="6792"/>
                    <a:pt x="8309" y="6785"/>
                    <a:pt x="8342" y="6772"/>
                  </a:cubicBezTo>
                  <a:cubicBezTo>
                    <a:pt x="8381" y="6753"/>
                    <a:pt x="8414" y="6720"/>
                    <a:pt x="8420" y="6687"/>
                  </a:cubicBezTo>
                  <a:cubicBezTo>
                    <a:pt x="8433" y="6648"/>
                    <a:pt x="8433" y="6615"/>
                    <a:pt x="8420" y="6589"/>
                  </a:cubicBezTo>
                  <a:cubicBezTo>
                    <a:pt x="8414" y="6563"/>
                    <a:pt x="8394" y="6537"/>
                    <a:pt x="8374" y="6524"/>
                  </a:cubicBezTo>
                  <a:lnTo>
                    <a:pt x="8361" y="6510"/>
                  </a:lnTo>
                  <a:lnTo>
                    <a:pt x="8355" y="6504"/>
                  </a:lnTo>
                  <a:cubicBezTo>
                    <a:pt x="8348" y="6504"/>
                    <a:pt x="8342" y="6497"/>
                    <a:pt x="8335" y="6497"/>
                  </a:cubicBezTo>
                  <a:cubicBezTo>
                    <a:pt x="8289" y="6465"/>
                    <a:pt x="8276" y="6445"/>
                    <a:pt x="8302" y="6419"/>
                  </a:cubicBezTo>
                  <a:cubicBezTo>
                    <a:pt x="8277" y="6393"/>
                    <a:pt x="8259" y="6390"/>
                    <a:pt x="8243" y="6390"/>
                  </a:cubicBezTo>
                  <a:cubicBezTo>
                    <a:pt x="8238" y="6390"/>
                    <a:pt x="8233" y="6390"/>
                    <a:pt x="8229" y="6390"/>
                  </a:cubicBezTo>
                  <a:cubicBezTo>
                    <a:pt x="8221" y="6390"/>
                    <a:pt x="8213" y="6390"/>
                    <a:pt x="8204" y="6386"/>
                  </a:cubicBezTo>
                  <a:cubicBezTo>
                    <a:pt x="8126" y="6262"/>
                    <a:pt x="8041" y="6131"/>
                    <a:pt x="7956" y="6000"/>
                  </a:cubicBezTo>
                  <a:lnTo>
                    <a:pt x="7956" y="6000"/>
                  </a:lnTo>
                  <a:cubicBezTo>
                    <a:pt x="7988" y="6020"/>
                    <a:pt x="8015" y="6039"/>
                    <a:pt x="8047" y="6066"/>
                  </a:cubicBezTo>
                  <a:cubicBezTo>
                    <a:pt x="8139" y="6131"/>
                    <a:pt x="8237" y="6203"/>
                    <a:pt x="8361" y="6275"/>
                  </a:cubicBezTo>
                  <a:cubicBezTo>
                    <a:pt x="8479" y="6347"/>
                    <a:pt x="8623" y="6432"/>
                    <a:pt x="8819" y="6510"/>
                  </a:cubicBezTo>
                  <a:cubicBezTo>
                    <a:pt x="8826" y="6491"/>
                    <a:pt x="8832" y="6471"/>
                    <a:pt x="8852" y="6465"/>
                  </a:cubicBezTo>
                  <a:cubicBezTo>
                    <a:pt x="8872" y="6471"/>
                    <a:pt x="8891" y="6478"/>
                    <a:pt x="8904" y="6484"/>
                  </a:cubicBezTo>
                  <a:cubicBezTo>
                    <a:pt x="8937" y="6497"/>
                    <a:pt x="8970" y="6517"/>
                    <a:pt x="9016" y="6530"/>
                  </a:cubicBezTo>
                  <a:cubicBezTo>
                    <a:pt x="9048" y="6543"/>
                    <a:pt x="9081" y="6556"/>
                    <a:pt x="9120" y="6569"/>
                  </a:cubicBezTo>
                  <a:cubicBezTo>
                    <a:pt x="9149" y="6579"/>
                    <a:pt x="9181" y="6585"/>
                    <a:pt x="9212" y="6585"/>
                  </a:cubicBezTo>
                  <a:cubicBezTo>
                    <a:pt x="9223" y="6585"/>
                    <a:pt x="9234" y="6584"/>
                    <a:pt x="9245" y="6582"/>
                  </a:cubicBezTo>
                  <a:cubicBezTo>
                    <a:pt x="9323" y="6569"/>
                    <a:pt x="9382" y="6517"/>
                    <a:pt x="9402" y="6478"/>
                  </a:cubicBezTo>
                  <a:cubicBezTo>
                    <a:pt x="9408" y="6458"/>
                    <a:pt x="9408" y="6445"/>
                    <a:pt x="9402" y="6432"/>
                  </a:cubicBezTo>
                  <a:cubicBezTo>
                    <a:pt x="9415" y="6419"/>
                    <a:pt x="9421" y="6399"/>
                    <a:pt x="9421" y="6380"/>
                  </a:cubicBezTo>
                  <a:cubicBezTo>
                    <a:pt x="9434" y="6334"/>
                    <a:pt x="9428" y="6295"/>
                    <a:pt x="9408" y="6262"/>
                  </a:cubicBezTo>
                  <a:cubicBezTo>
                    <a:pt x="9402" y="6249"/>
                    <a:pt x="9395" y="6242"/>
                    <a:pt x="9388" y="6229"/>
                  </a:cubicBezTo>
                  <a:cubicBezTo>
                    <a:pt x="9375" y="6216"/>
                    <a:pt x="9369" y="6203"/>
                    <a:pt x="9356" y="6196"/>
                  </a:cubicBezTo>
                  <a:cubicBezTo>
                    <a:pt x="9369" y="6157"/>
                    <a:pt x="9343" y="6131"/>
                    <a:pt x="9316" y="6118"/>
                  </a:cubicBezTo>
                  <a:cubicBezTo>
                    <a:pt x="9298" y="6113"/>
                    <a:pt x="9283" y="6109"/>
                    <a:pt x="9268" y="6109"/>
                  </a:cubicBezTo>
                  <a:cubicBezTo>
                    <a:pt x="9263" y="6109"/>
                    <a:pt x="9257" y="6109"/>
                    <a:pt x="9251" y="6111"/>
                  </a:cubicBezTo>
                  <a:cubicBezTo>
                    <a:pt x="9245" y="6105"/>
                    <a:pt x="9238" y="6098"/>
                    <a:pt x="9231" y="6092"/>
                  </a:cubicBezTo>
                  <a:cubicBezTo>
                    <a:pt x="9218" y="6072"/>
                    <a:pt x="9192" y="6046"/>
                    <a:pt x="9225" y="6026"/>
                  </a:cubicBezTo>
                  <a:cubicBezTo>
                    <a:pt x="9205" y="6013"/>
                    <a:pt x="9186" y="5994"/>
                    <a:pt x="9159" y="5974"/>
                  </a:cubicBezTo>
                  <a:cubicBezTo>
                    <a:pt x="9140" y="5961"/>
                    <a:pt x="9120" y="5941"/>
                    <a:pt x="9101" y="5915"/>
                  </a:cubicBezTo>
                  <a:lnTo>
                    <a:pt x="9035" y="5856"/>
                  </a:lnTo>
                  <a:cubicBezTo>
                    <a:pt x="9016" y="5830"/>
                    <a:pt x="8996" y="5804"/>
                    <a:pt x="8976" y="5778"/>
                  </a:cubicBezTo>
                  <a:cubicBezTo>
                    <a:pt x="8898" y="5680"/>
                    <a:pt x="8826" y="5555"/>
                    <a:pt x="8767" y="5418"/>
                  </a:cubicBezTo>
                  <a:cubicBezTo>
                    <a:pt x="8643" y="5150"/>
                    <a:pt x="8558" y="4842"/>
                    <a:pt x="8466" y="4535"/>
                  </a:cubicBezTo>
                  <a:cubicBezTo>
                    <a:pt x="8368" y="4358"/>
                    <a:pt x="8283" y="4201"/>
                    <a:pt x="8185" y="4057"/>
                  </a:cubicBezTo>
                  <a:cubicBezTo>
                    <a:pt x="8145" y="3985"/>
                    <a:pt x="8093" y="3926"/>
                    <a:pt x="8041" y="3861"/>
                  </a:cubicBezTo>
                  <a:cubicBezTo>
                    <a:pt x="8021" y="3828"/>
                    <a:pt x="7988" y="3802"/>
                    <a:pt x="7962" y="3769"/>
                  </a:cubicBezTo>
                  <a:cubicBezTo>
                    <a:pt x="7943" y="3743"/>
                    <a:pt x="7910" y="3710"/>
                    <a:pt x="7884" y="3684"/>
                  </a:cubicBezTo>
                  <a:cubicBezTo>
                    <a:pt x="7661" y="3462"/>
                    <a:pt x="7373" y="3292"/>
                    <a:pt x="7020" y="3082"/>
                  </a:cubicBezTo>
                  <a:cubicBezTo>
                    <a:pt x="6948" y="3069"/>
                    <a:pt x="6876" y="3017"/>
                    <a:pt x="6811" y="2978"/>
                  </a:cubicBezTo>
                  <a:cubicBezTo>
                    <a:pt x="6764" y="2949"/>
                    <a:pt x="6716" y="2928"/>
                    <a:pt x="6679" y="2928"/>
                  </a:cubicBezTo>
                  <a:cubicBezTo>
                    <a:pt x="6665" y="2928"/>
                    <a:pt x="6652" y="2931"/>
                    <a:pt x="6641" y="2938"/>
                  </a:cubicBezTo>
                  <a:cubicBezTo>
                    <a:pt x="6647" y="2906"/>
                    <a:pt x="6582" y="2866"/>
                    <a:pt x="6523" y="2821"/>
                  </a:cubicBezTo>
                  <a:cubicBezTo>
                    <a:pt x="6490" y="2794"/>
                    <a:pt x="6457" y="2768"/>
                    <a:pt x="6431" y="2749"/>
                  </a:cubicBezTo>
                  <a:cubicBezTo>
                    <a:pt x="6409" y="2735"/>
                    <a:pt x="6393" y="2722"/>
                    <a:pt x="6383" y="2711"/>
                  </a:cubicBezTo>
                  <a:lnTo>
                    <a:pt x="6383" y="2711"/>
                  </a:lnTo>
                  <a:cubicBezTo>
                    <a:pt x="6412" y="2751"/>
                    <a:pt x="6438" y="2785"/>
                    <a:pt x="6438" y="2814"/>
                  </a:cubicBezTo>
                  <a:cubicBezTo>
                    <a:pt x="6405" y="2775"/>
                    <a:pt x="6379" y="2755"/>
                    <a:pt x="6359" y="2736"/>
                  </a:cubicBezTo>
                  <a:cubicBezTo>
                    <a:pt x="6346" y="2716"/>
                    <a:pt x="6333" y="2703"/>
                    <a:pt x="6333" y="2683"/>
                  </a:cubicBezTo>
                  <a:lnTo>
                    <a:pt x="6333" y="2683"/>
                  </a:lnTo>
                  <a:cubicBezTo>
                    <a:pt x="6346" y="2695"/>
                    <a:pt x="6353" y="2699"/>
                    <a:pt x="6357" y="2699"/>
                  </a:cubicBezTo>
                  <a:cubicBezTo>
                    <a:pt x="6369" y="2699"/>
                    <a:pt x="6355" y="2663"/>
                    <a:pt x="6377" y="2663"/>
                  </a:cubicBezTo>
                  <a:cubicBezTo>
                    <a:pt x="6382" y="2663"/>
                    <a:pt x="6389" y="2665"/>
                    <a:pt x="6399" y="2670"/>
                  </a:cubicBezTo>
                  <a:cubicBezTo>
                    <a:pt x="6372" y="2657"/>
                    <a:pt x="6346" y="2637"/>
                    <a:pt x="6327" y="2618"/>
                  </a:cubicBezTo>
                  <a:cubicBezTo>
                    <a:pt x="6300" y="2598"/>
                    <a:pt x="6287" y="2579"/>
                    <a:pt x="6268" y="2552"/>
                  </a:cubicBezTo>
                  <a:cubicBezTo>
                    <a:pt x="6261" y="2539"/>
                    <a:pt x="6248" y="2526"/>
                    <a:pt x="6242" y="2513"/>
                  </a:cubicBezTo>
                  <a:cubicBezTo>
                    <a:pt x="6235" y="2500"/>
                    <a:pt x="6229" y="2487"/>
                    <a:pt x="6222" y="2474"/>
                  </a:cubicBezTo>
                  <a:cubicBezTo>
                    <a:pt x="6209" y="2448"/>
                    <a:pt x="6202" y="2422"/>
                    <a:pt x="6196" y="2395"/>
                  </a:cubicBezTo>
                  <a:cubicBezTo>
                    <a:pt x="6167" y="2310"/>
                    <a:pt x="6154" y="2240"/>
                    <a:pt x="6116" y="2240"/>
                  </a:cubicBezTo>
                  <a:cubicBezTo>
                    <a:pt x="6111" y="2240"/>
                    <a:pt x="6105" y="2241"/>
                    <a:pt x="6098" y="2245"/>
                  </a:cubicBezTo>
                  <a:cubicBezTo>
                    <a:pt x="6170" y="2049"/>
                    <a:pt x="6091" y="2088"/>
                    <a:pt x="6013" y="1878"/>
                  </a:cubicBezTo>
                  <a:lnTo>
                    <a:pt x="6013" y="1878"/>
                  </a:lnTo>
                  <a:cubicBezTo>
                    <a:pt x="6023" y="1889"/>
                    <a:pt x="6030" y="1894"/>
                    <a:pt x="6035" y="1894"/>
                  </a:cubicBezTo>
                  <a:cubicBezTo>
                    <a:pt x="6057" y="1894"/>
                    <a:pt x="6024" y="1792"/>
                    <a:pt x="5986" y="1695"/>
                  </a:cubicBezTo>
                  <a:cubicBezTo>
                    <a:pt x="5949" y="1615"/>
                    <a:pt x="5907" y="1541"/>
                    <a:pt x="5927" y="1541"/>
                  </a:cubicBezTo>
                  <a:cubicBezTo>
                    <a:pt x="5934" y="1541"/>
                    <a:pt x="5951" y="1552"/>
                    <a:pt x="5980" y="1578"/>
                  </a:cubicBezTo>
                  <a:cubicBezTo>
                    <a:pt x="5960" y="1545"/>
                    <a:pt x="5941" y="1512"/>
                    <a:pt x="5921" y="1486"/>
                  </a:cubicBezTo>
                  <a:cubicBezTo>
                    <a:pt x="5901" y="1453"/>
                    <a:pt x="5888" y="1434"/>
                    <a:pt x="5875" y="1407"/>
                  </a:cubicBezTo>
                  <a:cubicBezTo>
                    <a:pt x="5843" y="1362"/>
                    <a:pt x="5816" y="1316"/>
                    <a:pt x="5790" y="1277"/>
                  </a:cubicBezTo>
                  <a:cubicBezTo>
                    <a:pt x="5738" y="1198"/>
                    <a:pt x="5679" y="1120"/>
                    <a:pt x="5542" y="1021"/>
                  </a:cubicBezTo>
                  <a:cubicBezTo>
                    <a:pt x="5526" y="1037"/>
                    <a:pt x="5519" y="1060"/>
                    <a:pt x="5501" y="1060"/>
                  </a:cubicBezTo>
                  <a:cubicBezTo>
                    <a:pt x="5496" y="1060"/>
                    <a:pt x="5490" y="1058"/>
                    <a:pt x="5483" y="1054"/>
                  </a:cubicBezTo>
                  <a:cubicBezTo>
                    <a:pt x="5441" y="989"/>
                    <a:pt x="5406" y="964"/>
                    <a:pt x="5382" y="964"/>
                  </a:cubicBezTo>
                  <a:cubicBezTo>
                    <a:pt x="5372" y="964"/>
                    <a:pt x="5364" y="968"/>
                    <a:pt x="5358" y="976"/>
                  </a:cubicBezTo>
                  <a:cubicBezTo>
                    <a:pt x="5297" y="883"/>
                    <a:pt x="5050" y="745"/>
                    <a:pt x="4950" y="745"/>
                  </a:cubicBezTo>
                  <a:cubicBezTo>
                    <a:pt x="4944" y="745"/>
                    <a:pt x="4938" y="745"/>
                    <a:pt x="4933" y="747"/>
                  </a:cubicBezTo>
                  <a:cubicBezTo>
                    <a:pt x="4881" y="629"/>
                    <a:pt x="4645" y="524"/>
                    <a:pt x="4456" y="465"/>
                  </a:cubicBezTo>
                  <a:cubicBezTo>
                    <a:pt x="4354" y="370"/>
                    <a:pt x="4141" y="304"/>
                    <a:pt x="4061" y="304"/>
                  </a:cubicBezTo>
                  <a:cubicBezTo>
                    <a:pt x="4043" y="304"/>
                    <a:pt x="4032" y="308"/>
                    <a:pt x="4030" y="315"/>
                  </a:cubicBezTo>
                  <a:cubicBezTo>
                    <a:pt x="3835" y="185"/>
                    <a:pt x="3590" y="100"/>
                    <a:pt x="3450" y="100"/>
                  </a:cubicBezTo>
                  <a:cubicBezTo>
                    <a:pt x="3408" y="100"/>
                    <a:pt x="3375" y="108"/>
                    <a:pt x="3356" y="125"/>
                  </a:cubicBezTo>
                  <a:cubicBezTo>
                    <a:pt x="3305" y="77"/>
                    <a:pt x="3244" y="60"/>
                    <a:pt x="3196" y="60"/>
                  </a:cubicBezTo>
                  <a:cubicBezTo>
                    <a:pt x="3153" y="60"/>
                    <a:pt x="3121" y="74"/>
                    <a:pt x="3114" y="92"/>
                  </a:cubicBezTo>
                  <a:cubicBezTo>
                    <a:pt x="3062" y="66"/>
                    <a:pt x="2997" y="40"/>
                    <a:pt x="2931" y="27"/>
                  </a:cubicBezTo>
                  <a:cubicBezTo>
                    <a:pt x="2866" y="14"/>
                    <a:pt x="2794" y="1"/>
                    <a:pt x="271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3"/>
            <p:cNvSpPr/>
            <p:nvPr/>
          </p:nvSpPr>
          <p:spPr>
            <a:xfrm>
              <a:off x="1752725" y="4531153"/>
              <a:ext cx="133289" cy="120008"/>
            </a:xfrm>
            <a:custGeom>
              <a:avLst/>
              <a:gdLst/>
              <a:ahLst/>
              <a:cxnLst/>
              <a:rect l="l" t="t" r="r" b="b"/>
              <a:pathLst>
                <a:path w="1395" h="1256" extrusionOk="0">
                  <a:moveTo>
                    <a:pt x="375" y="223"/>
                  </a:moveTo>
                  <a:cubicBezTo>
                    <a:pt x="377" y="223"/>
                    <a:pt x="379" y="224"/>
                    <a:pt x="380" y="225"/>
                  </a:cubicBezTo>
                  <a:cubicBezTo>
                    <a:pt x="374" y="225"/>
                    <a:pt x="367" y="232"/>
                    <a:pt x="361" y="238"/>
                  </a:cubicBezTo>
                  <a:cubicBezTo>
                    <a:pt x="366" y="229"/>
                    <a:pt x="370" y="223"/>
                    <a:pt x="375" y="223"/>
                  </a:cubicBezTo>
                  <a:close/>
                  <a:moveTo>
                    <a:pt x="263" y="284"/>
                  </a:moveTo>
                  <a:cubicBezTo>
                    <a:pt x="276" y="291"/>
                    <a:pt x="282" y="291"/>
                    <a:pt x="295" y="291"/>
                  </a:cubicBezTo>
                  <a:cubicBezTo>
                    <a:pt x="289" y="297"/>
                    <a:pt x="282" y="297"/>
                    <a:pt x="276" y="304"/>
                  </a:cubicBezTo>
                  <a:cubicBezTo>
                    <a:pt x="276" y="297"/>
                    <a:pt x="269" y="297"/>
                    <a:pt x="263" y="284"/>
                  </a:cubicBezTo>
                  <a:close/>
                  <a:moveTo>
                    <a:pt x="1336" y="323"/>
                  </a:moveTo>
                  <a:cubicBezTo>
                    <a:pt x="1332" y="323"/>
                    <a:pt x="1328" y="324"/>
                    <a:pt x="1325" y="324"/>
                  </a:cubicBezTo>
                  <a:lnTo>
                    <a:pt x="1325" y="324"/>
                  </a:lnTo>
                  <a:cubicBezTo>
                    <a:pt x="1329" y="324"/>
                    <a:pt x="1332" y="324"/>
                    <a:pt x="1336" y="323"/>
                  </a:cubicBezTo>
                  <a:close/>
                  <a:moveTo>
                    <a:pt x="256" y="304"/>
                  </a:moveTo>
                  <a:cubicBezTo>
                    <a:pt x="256" y="304"/>
                    <a:pt x="263" y="310"/>
                    <a:pt x="269" y="317"/>
                  </a:cubicBezTo>
                  <a:cubicBezTo>
                    <a:pt x="263" y="323"/>
                    <a:pt x="250" y="337"/>
                    <a:pt x="243" y="350"/>
                  </a:cubicBezTo>
                  <a:cubicBezTo>
                    <a:pt x="243" y="330"/>
                    <a:pt x="243" y="310"/>
                    <a:pt x="256" y="304"/>
                  </a:cubicBezTo>
                  <a:close/>
                  <a:moveTo>
                    <a:pt x="723" y="0"/>
                  </a:moveTo>
                  <a:cubicBezTo>
                    <a:pt x="705" y="0"/>
                    <a:pt x="685" y="14"/>
                    <a:pt x="668" y="42"/>
                  </a:cubicBezTo>
                  <a:cubicBezTo>
                    <a:pt x="665" y="14"/>
                    <a:pt x="660" y="4"/>
                    <a:pt x="653" y="4"/>
                  </a:cubicBezTo>
                  <a:cubicBezTo>
                    <a:pt x="644" y="4"/>
                    <a:pt x="631" y="23"/>
                    <a:pt x="616" y="42"/>
                  </a:cubicBezTo>
                  <a:cubicBezTo>
                    <a:pt x="605" y="59"/>
                    <a:pt x="595" y="75"/>
                    <a:pt x="584" y="75"/>
                  </a:cubicBezTo>
                  <a:cubicBezTo>
                    <a:pt x="574" y="75"/>
                    <a:pt x="563" y="63"/>
                    <a:pt x="550" y="29"/>
                  </a:cubicBezTo>
                  <a:lnTo>
                    <a:pt x="550" y="29"/>
                  </a:lnTo>
                  <a:cubicBezTo>
                    <a:pt x="553" y="53"/>
                    <a:pt x="549" y="55"/>
                    <a:pt x="544" y="55"/>
                  </a:cubicBezTo>
                  <a:cubicBezTo>
                    <a:pt x="543" y="55"/>
                    <a:pt x="541" y="55"/>
                    <a:pt x="540" y="55"/>
                  </a:cubicBezTo>
                  <a:cubicBezTo>
                    <a:pt x="532" y="55"/>
                    <a:pt x="524" y="58"/>
                    <a:pt x="524" y="101"/>
                  </a:cubicBezTo>
                  <a:cubicBezTo>
                    <a:pt x="519" y="87"/>
                    <a:pt x="512" y="80"/>
                    <a:pt x="505" y="80"/>
                  </a:cubicBezTo>
                  <a:cubicBezTo>
                    <a:pt x="497" y="80"/>
                    <a:pt x="489" y="92"/>
                    <a:pt x="485" y="114"/>
                  </a:cubicBezTo>
                  <a:cubicBezTo>
                    <a:pt x="471" y="89"/>
                    <a:pt x="452" y="79"/>
                    <a:pt x="433" y="79"/>
                  </a:cubicBezTo>
                  <a:cubicBezTo>
                    <a:pt x="407" y="79"/>
                    <a:pt x="381" y="99"/>
                    <a:pt x="374" y="134"/>
                  </a:cubicBezTo>
                  <a:cubicBezTo>
                    <a:pt x="361" y="127"/>
                    <a:pt x="348" y="127"/>
                    <a:pt x="341" y="127"/>
                  </a:cubicBezTo>
                  <a:lnTo>
                    <a:pt x="322" y="94"/>
                  </a:lnTo>
                  <a:lnTo>
                    <a:pt x="322" y="94"/>
                  </a:lnTo>
                  <a:cubicBezTo>
                    <a:pt x="315" y="101"/>
                    <a:pt x="308" y="108"/>
                    <a:pt x="295" y="108"/>
                  </a:cubicBezTo>
                  <a:cubicBezTo>
                    <a:pt x="289" y="108"/>
                    <a:pt x="269" y="121"/>
                    <a:pt x="250" y="127"/>
                  </a:cubicBezTo>
                  <a:cubicBezTo>
                    <a:pt x="223" y="140"/>
                    <a:pt x="204" y="160"/>
                    <a:pt x="217" y="193"/>
                  </a:cubicBezTo>
                  <a:cubicBezTo>
                    <a:pt x="204" y="173"/>
                    <a:pt x="197" y="180"/>
                    <a:pt x="178" y="153"/>
                  </a:cubicBezTo>
                  <a:cubicBezTo>
                    <a:pt x="138" y="193"/>
                    <a:pt x="125" y="251"/>
                    <a:pt x="112" y="304"/>
                  </a:cubicBezTo>
                  <a:cubicBezTo>
                    <a:pt x="99" y="356"/>
                    <a:pt x="79" y="402"/>
                    <a:pt x="21" y="435"/>
                  </a:cubicBezTo>
                  <a:cubicBezTo>
                    <a:pt x="112" y="487"/>
                    <a:pt x="21" y="507"/>
                    <a:pt x="14" y="552"/>
                  </a:cubicBezTo>
                  <a:cubicBezTo>
                    <a:pt x="8" y="577"/>
                    <a:pt x="42" y="636"/>
                    <a:pt x="52" y="638"/>
                  </a:cubicBezTo>
                  <a:lnTo>
                    <a:pt x="52" y="638"/>
                  </a:lnTo>
                  <a:cubicBezTo>
                    <a:pt x="8" y="650"/>
                    <a:pt x="58" y="671"/>
                    <a:pt x="20" y="671"/>
                  </a:cubicBezTo>
                  <a:cubicBezTo>
                    <a:pt x="15" y="671"/>
                    <a:pt x="9" y="671"/>
                    <a:pt x="1" y="670"/>
                  </a:cubicBezTo>
                  <a:lnTo>
                    <a:pt x="1" y="670"/>
                  </a:lnTo>
                  <a:cubicBezTo>
                    <a:pt x="53" y="677"/>
                    <a:pt x="7" y="696"/>
                    <a:pt x="66" y="703"/>
                  </a:cubicBezTo>
                  <a:cubicBezTo>
                    <a:pt x="47" y="703"/>
                    <a:pt x="40" y="709"/>
                    <a:pt x="47" y="729"/>
                  </a:cubicBezTo>
                  <a:cubicBezTo>
                    <a:pt x="53" y="736"/>
                    <a:pt x="66" y="749"/>
                    <a:pt x="86" y="755"/>
                  </a:cubicBezTo>
                  <a:cubicBezTo>
                    <a:pt x="66" y="762"/>
                    <a:pt x="34" y="768"/>
                    <a:pt x="34" y="775"/>
                  </a:cubicBezTo>
                  <a:cubicBezTo>
                    <a:pt x="127" y="781"/>
                    <a:pt x="49" y="834"/>
                    <a:pt x="113" y="834"/>
                  </a:cubicBezTo>
                  <a:cubicBezTo>
                    <a:pt x="117" y="834"/>
                    <a:pt x="121" y="834"/>
                    <a:pt x="125" y="834"/>
                  </a:cubicBezTo>
                  <a:lnTo>
                    <a:pt x="125" y="834"/>
                  </a:lnTo>
                  <a:cubicBezTo>
                    <a:pt x="106" y="880"/>
                    <a:pt x="191" y="971"/>
                    <a:pt x="256" y="1017"/>
                  </a:cubicBezTo>
                  <a:cubicBezTo>
                    <a:pt x="243" y="1030"/>
                    <a:pt x="230" y="1030"/>
                    <a:pt x="230" y="1043"/>
                  </a:cubicBezTo>
                  <a:cubicBezTo>
                    <a:pt x="276" y="1050"/>
                    <a:pt x="295" y="1076"/>
                    <a:pt x="322" y="1102"/>
                  </a:cubicBezTo>
                  <a:cubicBezTo>
                    <a:pt x="331" y="1112"/>
                    <a:pt x="344" y="1120"/>
                    <a:pt x="361" y="1120"/>
                  </a:cubicBezTo>
                  <a:cubicBezTo>
                    <a:pt x="377" y="1120"/>
                    <a:pt x="397" y="1112"/>
                    <a:pt x="420" y="1089"/>
                  </a:cubicBezTo>
                  <a:lnTo>
                    <a:pt x="420" y="1089"/>
                  </a:lnTo>
                  <a:cubicBezTo>
                    <a:pt x="374" y="1161"/>
                    <a:pt x="446" y="1122"/>
                    <a:pt x="407" y="1180"/>
                  </a:cubicBezTo>
                  <a:cubicBezTo>
                    <a:pt x="428" y="1161"/>
                    <a:pt x="443" y="1154"/>
                    <a:pt x="457" y="1154"/>
                  </a:cubicBezTo>
                  <a:cubicBezTo>
                    <a:pt x="493" y="1154"/>
                    <a:pt x="511" y="1211"/>
                    <a:pt x="564" y="1239"/>
                  </a:cubicBezTo>
                  <a:cubicBezTo>
                    <a:pt x="583" y="1251"/>
                    <a:pt x="605" y="1256"/>
                    <a:pt x="626" y="1256"/>
                  </a:cubicBezTo>
                  <a:cubicBezTo>
                    <a:pt x="674" y="1256"/>
                    <a:pt x="723" y="1231"/>
                    <a:pt x="760" y="1213"/>
                  </a:cubicBezTo>
                  <a:cubicBezTo>
                    <a:pt x="779" y="1209"/>
                    <a:pt x="789" y="1192"/>
                    <a:pt x="796" y="1192"/>
                  </a:cubicBezTo>
                  <a:cubicBezTo>
                    <a:pt x="800" y="1192"/>
                    <a:pt x="803" y="1200"/>
                    <a:pt x="806" y="1226"/>
                  </a:cubicBezTo>
                  <a:cubicBezTo>
                    <a:pt x="806" y="1227"/>
                    <a:pt x="807" y="1227"/>
                    <a:pt x="807" y="1227"/>
                  </a:cubicBezTo>
                  <a:cubicBezTo>
                    <a:pt x="812" y="1227"/>
                    <a:pt x="813" y="1199"/>
                    <a:pt x="819" y="1187"/>
                  </a:cubicBezTo>
                  <a:cubicBezTo>
                    <a:pt x="841" y="1224"/>
                    <a:pt x="868" y="1241"/>
                    <a:pt x="893" y="1241"/>
                  </a:cubicBezTo>
                  <a:cubicBezTo>
                    <a:pt x="926" y="1241"/>
                    <a:pt x="955" y="1210"/>
                    <a:pt x="963" y="1154"/>
                  </a:cubicBezTo>
                  <a:cubicBezTo>
                    <a:pt x="969" y="1187"/>
                    <a:pt x="976" y="1213"/>
                    <a:pt x="976" y="1233"/>
                  </a:cubicBezTo>
                  <a:cubicBezTo>
                    <a:pt x="989" y="1224"/>
                    <a:pt x="996" y="1185"/>
                    <a:pt x="1002" y="1185"/>
                  </a:cubicBezTo>
                  <a:cubicBezTo>
                    <a:pt x="1004" y="1185"/>
                    <a:pt x="1006" y="1194"/>
                    <a:pt x="1008" y="1220"/>
                  </a:cubicBezTo>
                  <a:cubicBezTo>
                    <a:pt x="1054" y="1174"/>
                    <a:pt x="1067" y="1141"/>
                    <a:pt x="1093" y="1122"/>
                  </a:cubicBezTo>
                  <a:cubicBezTo>
                    <a:pt x="1120" y="1102"/>
                    <a:pt x="1146" y="1089"/>
                    <a:pt x="1198" y="1069"/>
                  </a:cubicBezTo>
                  <a:cubicBezTo>
                    <a:pt x="1192" y="1050"/>
                    <a:pt x="1172" y="1030"/>
                    <a:pt x="1172" y="1023"/>
                  </a:cubicBezTo>
                  <a:cubicBezTo>
                    <a:pt x="1172" y="1023"/>
                    <a:pt x="1172" y="1023"/>
                    <a:pt x="1179" y="1017"/>
                  </a:cubicBezTo>
                  <a:cubicBezTo>
                    <a:pt x="1183" y="1018"/>
                    <a:pt x="1188" y="1019"/>
                    <a:pt x="1193" y="1019"/>
                  </a:cubicBezTo>
                  <a:cubicBezTo>
                    <a:pt x="1221" y="1019"/>
                    <a:pt x="1258" y="1004"/>
                    <a:pt x="1231" y="971"/>
                  </a:cubicBezTo>
                  <a:cubicBezTo>
                    <a:pt x="1231" y="965"/>
                    <a:pt x="1237" y="958"/>
                    <a:pt x="1244" y="958"/>
                  </a:cubicBezTo>
                  <a:cubicBezTo>
                    <a:pt x="1244" y="958"/>
                    <a:pt x="1244" y="951"/>
                    <a:pt x="1244" y="951"/>
                  </a:cubicBezTo>
                  <a:cubicBezTo>
                    <a:pt x="1244" y="951"/>
                    <a:pt x="1244" y="945"/>
                    <a:pt x="1251" y="945"/>
                  </a:cubicBezTo>
                  <a:cubicBezTo>
                    <a:pt x="1268" y="956"/>
                    <a:pt x="1278" y="960"/>
                    <a:pt x="1282" y="960"/>
                  </a:cubicBezTo>
                  <a:cubicBezTo>
                    <a:pt x="1289" y="960"/>
                    <a:pt x="1274" y="945"/>
                    <a:pt x="1257" y="932"/>
                  </a:cubicBezTo>
                  <a:cubicBezTo>
                    <a:pt x="1270" y="932"/>
                    <a:pt x="1277" y="932"/>
                    <a:pt x="1309" y="951"/>
                  </a:cubicBezTo>
                  <a:cubicBezTo>
                    <a:pt x="1316" y="880"/>
                    <a:pt x="1329" y="801"/>
                    <a:pt x="1381" y="716"/>
                  </a:cubicBezTo>
                  <a:cubicBezTo>
                    <a:pt x="1336" y="664"/>
                    <a:pt x="1322" y="631"/>
                    <a:pt x="1336" y="585"/>
                  </a:cubicBezTo>
                  <a:cubicBezTo>
                    <a:pt x="1349" y="546"/>
                    <a:pt x="1375" y="500"/>
                    <a:pt x="1394" y="435"/>
                  </a:cubicBezTo>
                  <a:cubicBezTo>
                    <a:pt x="1362" y="429"/>
                    <a:pt x="1392" y="389"/>
                    <a:pt x="1353" y="389"/>
                  </a:cubicBezTo>
                  <a:cubicBezTo>
                    <a:pt x="1344" y="389"/>
                    <a:pt x="1332" y="391"/>
                    <a:pt x="1316" y="395"/>
                  </a:cubicBezTo>
                  <a:cubicBezTo>
                    <a:pt x="1368" y="369"/>
                    <a:pt x="1309" y="350"/>
                    <a:pt x="1303" y="343"/>
                  </a:cubicBezTo>
                  <a:lnTo>
                    <a:pt x="1303" y="343"/>
                  </a:lnTo>
                  <a:cubicBezTo>
                    <a:pt x="1309" y="350"/>
                    <a:pt x="1303" y="363"/>
                    <a:pt x="1283" y="376"/>
                  </a:cubicBezTo>
                  <a:cubicBezTo>
                    <a:pt x="1283" y="356"/>
                    <a:pt x="1270" y="356"/>
                    <a:pt x="1283" y="343"/>
                  </a:cubicBezTo>
                  <a:cubicBezTo>
                    <a:pt x="1285" y="344"/>
                    <a:pt x="1287" y="344"/>
                    <a:pt x="1289" y="344"/>
                  </a:cubicBezTo>
                  <a:cubicBezTo>
                    <a:pt x="1301" y="344"/>
                    <a:pt x="1305" y="328"/>
                    <a:pt x="1325" y="324"/>
                  </a:cubicBezTo>
                  <a:lnTo>
                    <a:pt x="1325" y="324"/>
                  </a:lnTo>
                  <a:cubicBezTo>
                    <a:pt x="1324" y="324"/>
                    <a:pt x="1323" y="324"/>
                    <a:pt x="1322" y="324"/>
                  </a:cubicBezTo>
                  <a:cubicBezTo>
                    <a:pt x="1290" y="324"/>
                    <a:pt x="1289" y="302"/>
                    <a:pt x="1283" y="284"/>
                  </a:cubicBezTo>
                  <a:cubicBezTo>
                    <a:pt x="1283" y="274"/>
                    <a:pt x="1282" y="268"/>
                    <a:pt x="1275" y="268"/>
                  </a:cubicBezTo>
                  <a:cubicBezTo>
                    <a:pt x="1268" y="268"/>
                    <a:pt x="1257" y="274"/>
                    <a:pt x="1237" y="291"/>
                  </a:cubicBezTo>
                  <a:cubicBezTo>
                    <a:pt x="1272" y="243"/>
                    <a:pt x="1275" y="231"/>
                    <a:pt x="1264" y="231"/>
                  </a:cubicBezTo>
                  <a:cubicBezTo>
                    <a:pt x="1252" y="231"/>
                    <a:pt x="1225" y="245"/>
                    <a:pt x="1205" y="245"/>
                  </a:cubicBezTo>
                  <a:cubicBezTo>
                    <a:pt x="1244" y="219"/>
                    <a:pt x="1224" y="212"/>
                    <a:pt x="1205" y="206"/>
                  </a:cubicBezTo>
                  <a:cubicBezTo>
                    <a:pt x="1192" y="199"/>
                    <a:pt x="1172" y="199"/>
                    <a:pt x="1218" y="166"/>
                  </a:cubicBezTo>
                  <a:lnTo>
                    <a:pt x="1218" y="166"/>
                  </a:lnTo>
                  <a:cubicBezTo>
                    <a:pt x="1215" y="167"/>
                    <a:pt x="1212" y="167"/>
                    <a:pt x="1210" y="167"/>
                  </a:cubicBezTo>
                  <a:cubicBezTo>
                    <a:pt x="1162" y="167"/>
                    <a:pt x="1189" y="107"/>
                    <a:pt x="1146" y="88"/>
                  </a:cubicBezTo>
                  <a:cubicBezTo>
                    <a:pt x="1133" y="108"/>
                    <a:pt x="1120" y="140"/>
                    <a:pt x="1113" y="140"/>
                  </a:cubicBezTo>
                  <a:cubicBezTo>
                    <a:pt x="1117" y="120"/>
                    <a:pt x="1116" y="110"/>
                    <a:pt x="1114" y="110"/>
                  </a:cubicBezTo>
                  <a:cubicBezTo>
                    <a:pt x="1111" y="110"/>
                    <a:pt x="1106" y="118"/>
                    <a:pt x="1100" y="134"/>
                  </a:cubicBezTo>
                  <a:cubicBezTo>
                    <a:pt x="1108" y="106"/>
                    <a:pt x="1092" y="88"/>
                    <a:pt x="1072" y="88"/>
                  </a:cubicBezTo>
                  <a:cubicBezTo>
                    <a:pt x="1060" y="88"/>
                    <a:pt x="1045" y="96"/>
                    <a:pt x="1035" y="114"/>
                  </a:cubicBezTo>
                  <a:cubicBezTo>
                    <a:pt x="1043" y="67"/>
                    <a:pt x="1029" y="51"/>
                    <a:pt x="1009" y="51"/>
                  </a:cubicBezTo>
                  <a:cubicBezTo>
                    <a:pt x="999" y="51"/>
                    <a:pt x="987" y="55"/>
                    <a:pt x="976" y="62"/>
                  </a:cubicBezTo>
                  <a:cubicBezTo>
                    <a:pt x="973" y="42"/>
                    <a:pt x="963" y="34"/>
                    <a:pt x="951" y="34"/>
                  </a:cubicBezTo>
                  <a:cubicBezTo>
                    <a:pt x="932" y="34"/>
                    <a:pt x="908" y="55"/>
                    <a:pt x="904" y="75"/>
                  </a:cubicBezTo>
                  <a:cubicBezTo>
                    <a:pt x="893" y="37"/>
                    <a:pt x="874" y="15"/>
                    <a:pt x="854" y="15"/>
                  </a:cubicBezTo>
                  <a:cubicBezTo>
                    <a:pt x="838" y="15"/>
                    <a:pt x="821" y="32"/>
                    <a:pt x="812" y="68"/>
                  </a:cubicBezTo>
                  <a:cubicBezTo>
                    <a:pt x="809" y="38"/>
                    <a:pt x="805" y="28"/>
                    <a:pt x="799" y="28"/>
                  </a:cubicBezTo>
                  <a:cubicBezTo>
                    <a:pt x="792" y="28"/>
                    <a:pt x="783" y="49"/>
                    <a:pt x="779" y="68"/>
                  </a:cubicBezTo>
                  <a:cubicBezTo>
                    <a:pt x="768" y="24"/>
                    <a:pt x="747"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3"/>
            <p:cNvSpPr/>
            <p:nvPr/>
          </p:nvSpPr>
          <p:spPr>
            <a:xfrm>
              <a:off x="1914678" y="4439332"/>
              <a:ext cx="113893" cy="112746"/>
            </a:xfrm>
            <a:custGeom>
              <a:avLst/>
              <a:gdLst/>
              <a:ahLst/>
              <a:cxnLst/>
              <a:rect l="l" t="t" r="r" b="b"/>
              <a:pathLst>
                <a:path w="1192" h="1180" extrusionOk="0">
                  <a:moveTo>
                    <a:pt x="759" y="35"/>
                  </a:moveTo>
                  <a:cubicBezTo>
                    <a:pt x="758" y="38"/>
                    <a:pt x="757" y="40"/>
                    <a:pt x="756" y="43"/>
                  </a:cubicBezTo>
                  <a:lnTo>
                    <a:pt x="756" y="43"/>
                  </a:lnTo>
                  <a:cubicBezTo>
                    <a:pt x="757" y="40"/>
                    <a:pt x="758" y="38"/>
                    <a:pt x="759" y="35"/>
                  </a:cubicBezTo>
                  <a:close/>
                  <a:moveTo>
                    <a:pt x="177" y="650"/>
                  </a:moveTo>
                  <a:cubicBezTo>
                    <a:pt x="177" y="650"/>
                    <a:pt x="177" y="656"/>
                    <a:pt x="177" y="663"/>
                  </a:cubicBezTo>
                  <a:cubicBezTo>
                    <a:pt x="177" y="663"/>
                    <a:pt x="170" y="663"/>
                    <a:pt x="157" y="656"/>
                  </a:cubicBezTo>
                  <a:cubicBezTo>
                    <a:pt x="164" y="656"/>
                    <a:pt x="170" y="650"/>
                    <a:pt x="177" y="650"/>
                  </a:cubicBezTo>
                  <a:close/>
                  <a:moveTo>
                    <a:pt x="177" y="676"/>
                  </a:moveTo>
                  <a:cubicBezTo>
                    <a:pt x="177" y="689"/>
                    <a:pt x="177" y="702"/>
                    <a:pt x="177" y="715"/>
                  </a:cubicBezTo>
                  <a:cubicBezTo>
                    <a:pt x="164" y="702"/>
                    <a:pt x="151" y="689"/>
                    <a:pt x="157" y="676"/>
                  </a:cubicBezTo>
                  <a:close/>
                  <a:moveTo>
                    <a:pt x="533" y="1"/>
                  </a:moveTo>
                  <a:cubicBezTo>
                    <a:pt x="530" y="1"/>
                    <a:pt x="527" y="1"/>
                    <a:pt x="524" y="2"/>
                  </a:cubicBezTo>
                  <a:cubicBezTo>
                    <a:pt x="524" y="28"/>
                    <a:pt x="530" y="61"/>
                    <a:pt x="530" y="61"/>
                  </a:cubicBezTo>
                  <a:cubicBezTo>
                    <a:pt x="521" y="46"/>
                    <a:pt x="515" y="40"/>
                    <a:pt x="512" y="40"/>
                  </a:cubicBezTo>
                  <a:cubicBezTo>
                    <a:pt x="507" y="40"/>
                    <a:pt x="507" y="50"/>
                    <a:pt x="511" y="68"/>
                  </a:cubicBezTo>
                  <a:cubicBezTo>
                    <a:pt x="501" y="52"/>
                    <a:pt x="488" y="45"/>
                    <a:pt x="476" y="45"/>
                  </a:cubicBezTo>
                  <a:cubicBezTo>
                    <a:pt x="458" y="45"/>
                    <a:pt x="444" y="64"/>
                    <a:pt x="452" y="100"/>
                  </a:cubicBezTo>
                  <a:cubicBezTo>
                    <a:pt x="439" y="87"/>
                    <a:pt x="432" y="74"/>
                    <a:pt x="426" y="68"/>
                  </a:cubicBezTo>
                  <a:cubicBezTo>
                    <a:pt x="419" y="64"/>
                    <a:pt x="414" y="63"/>
                    <a:pt x="410" y="63"/>
                  </a:cubicBezTo>
                  <a:cubicBezTo>
                    <a:pt x="406" y="63"/>
                    <a:pt x="403" y="64"/>
                    <a:pt x="399" y="68"/>
                  </a:cubicBezTo>
                  <a:cubicBezTo>
                    <a:pt x="386" y="74"/>
                    <a:pt x="373" y="94"/>
                    <a:pt x="373" y="113"/>
                  </a:cubicBezTo>
                  <a:cubicBezTo>
                    <a:pt x="363" y="107"/>
                    <a:pt x="355" y="104"/>
                    <a:pt x="349" y="104"/>
                  </a:cubicBezTo>
                  <a:cubicBezTo>
                    <a:pt x="322" y="104"/>
                    <a:pt x="325" y="151"/>
                    <a:pt x="341" y="172"/>
                  </a:cubicBezTo>
                  <a:cubicBezTo>
                    <a:pt x="324" y="165"/>
                    <a:pt x="309" y="162"/>
                    <a:pt x="296" y="162"/>
                  </a:cubicBezTo>
                  <a:cubicBezTo>
                    <a:pt x="261" y="162"/>
                    <a:pt x="251" y="189"/>
                    <a:pt x="295" y="238"/>
                  </a:cubicBezTo>
                  <a:cubicBezTo>
                    <a:pt x="275" y="226"/>
                    <a:pt x="263" y="221"/>
                    <a:pt x="257" y="221"/>
                  </a:cubicBezTo>
                  <a:cubicBezTo>
                    <a:pt x="242" y="221"/>
                    <a:pt x="257" y="246"/>
                    <a:pt x="275" y="264"/>
                  </a:cubicBezTo>
                  <a:cubicBezTo>
                    <a:pt x="254" y="254"/>
                    <a:pt x="236" y="250"/>
                    <a:pt x="221" y="250"/>
                  </a:cubicBezTo>
                  <a:cubicBezTo>
                    <a:pt x="186" y="250"/>
                    <a:pt x="173" y="276"/>
                    <a:pt x="197" y="323"/>
                  </a:cubicBezTo>
                  <a:cubicBezTo>
                    <a:pt x="183" y="316"/>
                    <a:pt x="174" y="313"/>
                    <a:pt x="168" y="313"/>
                  </a:cubicBezTo>
                  <a:cubicBezTo>
                    <a:pt x="151" y="313"/>
                    <a:pt x="161" y="338"/>
                    <a:pt x="170" y="362"/>
                  </a:cubicBezTo>
                  <a:cubicBezTo>
                    <a:pt x="181" y="388"/>
                    <a:pt x="191" y="414"/>
                    <a:pt x="159" y="414"/>
                  </a:cubicBezTo>
                  <a:cubicBezTo>
                    <a:pt x="151" y="414"/>
                    <a:pt x="140" y="412"/>
                    <a:pt x="125" y="408"/>
                  </a:cubicBezTo>
                  <a:lnTo>
                    <a:pt x="125" y="408"/>
                  </a:lnTo>
                  <a:cubicBezTo>
                    <a:pt x="177" y="434"/>
                    <a:pt x="92" y="414"/>
                    <a:pt x="164" y="460"/>
                  </a:cubicBezTo>
                  <a:cubicBezTo>
                    <a:pt x="160" y="459"/>
                    <a:pt x="157" y="459"/>
                    <a:pt x="155" y="459"/>
                  </a:cubicBezTo>
                  <a:cubicBezTo>
                    <a:pt x="137" y="459"/>
                    <a:pt x="135" y="477"/>
                    <a:pt x="157" y="499"/>
                  </a:cubicBezTo>
                  <a:lnTo>
                    <a:pt x="131" y="499"/>
                  </a:lnTo>
                  <a:lnTo>
                    <a:pt x="59" y="460"/>
                  </a:lnTo>
                  <a:lnTo>
                    <a:pt x="59" y="460"/>
                  </a:lnTo>
                  <a:cubicBezTo>
                    <a:pt x="59" y="460"/>
                    <a:pt x="92" y="480"/>
                    <a:pt x="92" y="480"/>
                  </a:cubicBezTo>
                  <a:cubicBezTo>
                    <a:pt x="92" y="486"/>
                    <a:pt x="85" y="493"/>
                    <a:pt x="79" y="499"/>
                  </a:cubicBezTo>
                  <a:cubicBezTo>
                    <a:pt x="66" y="512"/>
                    <a:pt x="59" y="526"/>
                    <a:pt x="53" y="545"/>
                  </a:cubicBezTo>
                  <a:cubicBezTo>
                    <a:pt x="33" y="571"/>
                    <a:pt x="33" y="597"/>
                    <a:pt x="59" y="611"/>
                  </a:cubicBezTo>
                  <a:cubicBezTo>
                    <a:pt x="46" y="611"/>
                    <a:pt x="39" y="613"/>
                    <a:pt x="28" y="613"/>
                  </a:cubicBezTo>
                  <a:cubicBezTo>
                    <a:pt x="22" y="613"/>
                    <a:pt x="16" y="613"/>
                    <a:pt x="7" y="611"/>
                  </a:cubicBezTo>
                  <a:lnTo>
                    <a:pt x="7" y="611"/>
                  </a:lnTo>
                  <a:cubicBezTo>
                    <a:pt x="0" y="663"/>
                    <a:pt x="27" y="715"/>
                    <a:pt x="46" y="761"/>
                  </a:cubicBezTo>
                  <a:cubicBezTo>
                    <a:pt x="72" y="807"/>
                    <a:pt x="85" y="846"/>
                    <a:pt x="59" y="912"/>
                  </a:cubicBezTo>
                  <a:cubicBezTo>
                    <a:pt x="73" y="908"/>
                    <a:pt x="83" y="906"/>
                    <a:pt x="92" y="906"/>
                  </a:cubicBezTo>
                  <a:cubicBezTo>
                    <a:pt x="143" y="906"/>
                    <a:pt x="102" y="968"/>
                    <a:pt x="125" y="997"/>
                  </a:cubicBezTo>
                  <a:cubicBezTo>
                    <a:pt x="131" y="1010"/>
                    <a:pt x="157" y="1023"/>
                    <a:pt x="177" y="1029"/>
                  </a:cubicBezTo>
                  <a:cubicBezTo>
                    <a:pt x="190" y="1029"/>
                    <a:pt x="190" y="1029"/>
                    <a:pt x="203" y="1036"/>
                  </a:cubicBezTo>
                  <a:cubicBezTo>
                    <a:pt x="210" y="1036"/>
                    <a:pt x="216" y="1029"/>
                    <a:pt x="216" y="1029"/>
                  </a:cubicBezTo>
                  <a:lnTo>
                    <a:pt x="216" y="1029"/>
                  </a:lnTo>
                  <a:cubicBezTo>
                    <a:pt x="184" y="1075"/>
                    <a:pt x="249" y="1036"/>
                    <a:pt x="197" y="1082"/>
                  </a:cubicBezTo>
                  <a:cubicBezTo>
                    <a:pt x="207" y="1075"/>
                    <a:pt x="213" y="1073"/>
                    <a:pt x="217" y="1073"/>
                  </a:cubicBezTo>
                  <a:cubicBezTo>
                    <a:pt x="224" y="1073"/>
                    <a:pt x="226" y="1077"/>
                    <a:pt x="232" y="1077"/>
                  </a:cubicBezTo>
                  <a:cubicBezTo>
                    <a:pt x="237" y="1077"/>
                    <a:pt x="245" y="1073"/>
                    <a:pt x="262" y="1055"/>
                  </a:cubicBezTo>
                  <a:lnTo>
                    <a:pt x="262" y="1055"/>
                  </a:lnTo>
                  <a:cubicBezTo>
                    <a:pt x="245" y="1081"/>
                    <a:pt x="255" y="1092"/>
                    <a:pt x="275" y="1092"/>
                  </a:cubicBezTo>
                  <a:cubicBezTo>
                    <a:pt x="286" y="1092"/>
                    <a:pt x="300" y="1089"/>
                    <a:pt x="314" y="1082"/>
                  </a:cubicBezTo>
                  <a:lnTo>
                    <a:pt x="314" y="1082"/>
                  </a:lnTo>
                  <a:cubicBezTo>
                    <a:pt x="308" y="1101"/>
                    <a:pt x="288" y="1127"/>
                    <a:pt x="295" y="1134"/>
                  </a:cubicBezTo>
                  <a:cubicBezTo>
                    <a:pt x="312" y="1116"/>
                    <a:pt x="322" y="1110"/>
                    <a:pt x="330" y="1110"/>
                  </a:cubicBezTo>
                  <a:cubicBezTo>
                    <a:pt x="336" y="1110"/>
                    <a:pt x="341" y="1115"/>
                    <a:pt x="347" y="1121"/>
                  </a:cubicBezTo>
                  <a:cubicBezTo>
                    <a:pt x="350" y="1124"/>
                    <a:pt x="355" y="1129"/>
                    <a:pt x="363" y="1129"/>
                  </a:cubicBezTo>
                  <a:cubicBezTo>
                    <a:pt x="370" y="1129"/>
                    <a:pt x="380" y="1124"/>
                    <a:pt x="393" y="1108"/>
                  </a:cubicBezTo>
                  <a:cubicBezTo>
                    <a:pt x="401" y="1138"/>
                    <a:pt x="452" y="1151"/>
                    <a:pt x="506" y="1151"/>
                  </a:cubicBezTo>
                  <a:cubicBezTo>
                    <a:pt x="535" y="1151"/>
                    <a:pt x="564" y="1147"/>
                    <a:pt x="589" y="1141"/>
                  </a:cubicBezTo>
                  <a:lnTo>
                    <a:pt x="589" y="1141"/>
                  </a:lnTo>
                  <a:cubicBezTo>
                    <a:pt x="589" y="1160"/>
                    <a:pt x="576" y="1167"/>
                    <a:pt x="583" y="1180"/>
                  </a:cubicBezTo>
                  <a:cubicBezTo>
                    <a:pt x="604" y="1162"/>
                    <a:pt x="624" y="1158"/>
                    <a:pt x="642" y="1158"/>
                  </a:cubicBezTo>
                  <a:cubicBezTo>
                    <a:pt x="656" y="1158"/>
                    <a:pt x="669" y="1160"/>
                    <a:pt x="681" y="1160"/>
                  </a:cubicBezTo>
                  <a:cubicBezTo>
                    <a:pt x="687" y="1160"/>
                    <a:pt x="694" y="1160"/>
                    <a:pt x="700" y="1154"/>
                  </a:cubicBezTo>
                  <a:cubicBezTo>
                    <a:pt x="707" y="1154"/>
                    <a:pt x="707" y="1154"/>
                    <a:pt x="713" y="1147"/>
                  </a:cubicBezTo>
                  <a:cubicBezTo>
                    <a:pt x="713" y="1147"/>
                    <a:pt x="720" y="1147"/>
                    <a:pt x="720" y="1141"/>
                  </a:cubicBezTo>
                  <a:cubicBezTo>
                    <a:pt x="727" y="1134"/>
                    <a:pt x="733" y="1114"/>
                    <a:pt x="740" y="1082"/>
                  </a:cubicBezTo>
                  <a:cubicBezTo>
                    <a:pt x="743" y="1124"/>
                    <a:pt x="751" y="1126"/>
                    <a:pt x="761" y="1126"/>
                  </a:cubicBezTo>
                  <a:cubicBezTo>
                    <a:pt x="762" y="1126"/>
                    <a:pt x="763" y="1126"/>
                    <a:pt x="763" y="1126"/>
                  </a:cubicBezTo>
                  <a:cubicBezTo>
                    <a:pt x="773" y="1126"/>
                    <a:pt x="783" y="1127"/>
                    <a:pt x="792" y="1160"/>
                  </a:cubicBezTo>
                  <a:cubicBezTo>
                    <a:pt x="792" y="1108"/>
                    <a:pt x="805" y="1095"/>
                    <a:pt x="831" y="1095"/>
                  </a:cubicBezTo>
                  <a:cubicBezTo>
                    <a:pt x="849" y="1095"/>
                    <a:pt x="872" y="1101"/>
                    <a:pt x="893" y="1101"/>
                  </a:cubicBezTo>
                  <a:cubicBezTo>
                    <a:pt x="904" y="1101"/>
                    <a:pt x="914" y="1099"/>
                    <a:pt x="923" y="1095"/>
                  </a:cubicBezTo>
                  <a:cubicBezTo>
                    <a:pt x="995" y="1082"/>
                    <a:pt x="1021" y="1003"/>
                    <a:pt x="1034" y="951"/>
                  </a:cubicBezTo>
                  <a:cubicBezTo>
                    <a:pt x="1043" y="933"/>
                    <a:pt x="1033" y="908"/>
                    <a:pt x="1044" y="908"/>
                  </a:cubicBezTo>
                  <a:cubicBezTo>
                    <a:pt x="1049" y="908"/>
                    <a:pt x="1057" y="913"/>
                    <a:pt x="1073" y="925"/>
                  </a:cubicBezTo>
                  <a:cubicBezTo>
                    <a:pt x="1080" y="925"/>
                    <a:pt x="1054" y="905"/>
                    <a:pt x="1047" y="892"/>
                  </a:cubicBezTo>
                  <a:lnTo>
                    <a:pt x="1047" y="892"/>
                  </a:lnTo>
                  <a:cubicBezTo>
                    <a:pt x="1059" y="894"/>
                    <a:pt x="1070" y="895"/>
                    <a:pt x="1080" y="895"/>
                  </a:cubicBezTo>
                  <a:cubicBezTo>
                    <a:pt x="1158" y="895"/>
                    <a:pt x="1176" y="832"/>
                    <a:pt x="1113" y="774"/>
                  </a:cubicBezTo>
                  <a:lnTo>
                    <a:pt x="1113" y="774"/>
                  </a:lnTo>
                  <a:cubicBezTo>
                    <a:pt x="1145" y="787"/>
                    <a:pt x="1171" y="800"/>
                    <a:pt x="1185" y="807"/>
                  </a:cubicBezTo>
                  <a:cubicBezTo>
                    <a:pt x="1189" y="792"/>
                    <a:pt x="1155" y="760"/>
                    <a:pt x="1163" y="760"/>
                  </a:cubicBezTo>
                  <a:cubicBezTo>
                    <a:pt x="1166" y="760"/>
                    <a:pt x="1174" y="764"/>
                    <a:pt x="1191" y="774"/>
                  </a:cubicBezTo>
                  <a:cubicBezTo>
                    <a:pt x="1178" y="715"/>
                    <a:pt x="1165" y="683"/>
                    <a:pt x="1158" y="656"/>
                  </a:cubicBezTo>
                  <a:cubicBezTo>
                    <a:pt x="1152" y="624"/>
                    <a:pt x="1152" y="597"/>
                    <a:pt x="1165" y="545"/>
                  </a:cubicBezTo>
                  <a:lnTo>
                    <a:pt x="1165" y="545"/>
                  </a:lnTo>
                  <a:cubicBezTo>
                    <a:pt x="1145" y="552"/>
                    <a:pt x="1126" y="552"/>
                    <a:pt x="1113" y="552"/>
                  </a:cubicBezTo>
                  <a:cubicBezTo>
                    <a:pt x="1113" y="552"/>
                    <a:pt x="1113" y="545"/>
                    <a:pt x="1113" y="545"/>
                  </a:cubicBezTo>
                  <a:cubicBezTo>
                    <a:pt x="1131" y="527"/>
                    <a:pt x="1155" y="486"/>
                    <a:pt x="1115" y="486"/>
                  </a:cubicBezTo>
                  <a:cubicBezTo>
                    <a:pt x="1113" y="486"/>
                    <a:pt x="1109" y="486"/>
                    <a:pt x="1106" y="486"/>
                  </a:cubicBezTo>
                  <a:cubicBezTo>
                    <a:pt x="1106" y="480"/>
                    <a:pt x="1099" y="473"/>
                    <a:pt x="1099" y="467"/>
                  </a:cubicBezTo>
                  <a:cubicBezTo>
                    <a:pt x="1099" y="460"/>
                    <a:pt x="1099" y="460"/>
                    <a:pt x="1099" y="460"/>
                  </a:cubicBezTo>
                  <a:cubicBezTo>
                    <a:pt x="1099" y="460"/>
                    <a:pt x="1099" y="454"/>
                    <a:pt x="1099" y="454"/>
                  </a:cubicBezTo>
                  <a:cubicBezTo>
                    <a:pt x="1143" y="444"/>
                    <a:pt x="1137" y="438"/>
                    <a:pt x="1117" y="438"/>
                  </a:cubicBezTo>
                  <a:cubicBezTo>
                    <a:pt x="1110" y="438"/>
                    <a:pt x="1102" y="439"/>
                    <a:pt x="1093" y="440"/>
                  </a:cubicBezTo>
                  <a:cubicBezTo>
                    <a:pt x="1106" y="434"/>
                    <a:pt x="1106" y="427"/>
                    <a:pt x="1145" y="421"/>
                  </a:cubicBezTo>
                  <a:cubicBezTo>
                    <a:pt x="1119" y="401"/>
                    <a:pt x="1106" y="375"/>
                    <a:pt x="1099" y="342"/>
                  </a:cubicBezTo>
                  <a:cubicBezTo>
                    <a:pt x="1093" y="303"/>
                    <a:pt x="1099" y="264"/>
                    <a:pt x="1099" y="211"/>
                  </a:cubicBezTo>
                  <a:cubicBezTo>
                    <a:pt x="1060" y="198"/>
                    <a:pt x="1034" y="192"/>
                    <a:pt x="1014" y="185"/>
                  </a:cubicBezTo>
                  <a:cubicBezTo>
                    <a:pt x="995" y="172"/>
                    <a:pt x="982" y="166"/>
                    <a:pt x="969" y="146"/>
                  </a:cubicBezTo>
                  <a:cubicBezTo>
                    <a:pt x="942" y="113"/>
                    <a:pt x="910" y="68"/>
                    <a:pt x="864" y="28"/>
                  </a:cubicBezTo>
                  <a:cubicBezTo>
                    <a:pt x="858" y="35"/>
                    <a:pt x="853" y="38"/>
                    <a:pt x="848" y="38"/>
                  </a:cubicBezTo>
                  <a:cubicBezTo>
                    <a:pt x="840" y="38"/>
                    <a:pt x="833" y="33"/>
                    <a:pt x="826" y="33"/>
                  </a:cubicBezTo>
                  <a:cubicBezTo>
                    <a:pt x="817" y="33"/>
                    <a:pt x="808" y="42"/>
                    <a:pt x="799" y="87"/>
                  </a:cubicBezTo>
                  <a:cubicBezTo>
                    <a:pt x="801" y="64"/>
                    <a:pt x="797" y="57"/>
                    <a:pt x="790" y="57"/>
                  </a:cubicBezTo>
                  <a:cubicBezTo>
                    <a:pt x="779" y="57"/>
                    <a:pt x="763" y="74"/>
                    <a:pt x="759" y="74"/>
                  </a:cubicBezTo>
                  <a:cubicBezTo>
                    <a:pt x="766" y="74"/>
                    <a:pt x="772" y="81"/>
                    <a:pt x="772" y="107"/>
                  </a:cubicBezTo>
                  <a:cubicBezTo>
                    <a:pt x="768" y="103"/>
                    <a:pt x="766" y="102"/>
                    <a:pt x="764" y="102"/>
                  </a:cubicBezTo>
                  <a:cubicBezTo>
                    <a:pt x="761" y="102"/>
                    <a:pt x="760" y="103"/>
                    <a:pt x="759" y="103"/>
                  </a:cubicBezTo>
                  <a:cubicBezTo>
                    <a:pt x="757" y="103"/>
                    <a:pt x="755" y="101"/>
                    <a:pt x="753" y="94"/>
                  </a:cubicBezTo>
                  <a:cubicBezTo>
                    <a:pt x="764" y="82"/>
                    <a:pt x="750" y="65"/>
                    <a:pt x="756" y="43"/>
                  </a:cubicBezTo>
                  <a:lnTo>
                    <a:pt x="756" y="43"/>
                  </a:lnTo>
                  <a:cubicBezTo>
                    <a:pt x="748" y="62"/>
                    <a:pt x="740" y="68"/>
                    <a:pt x="732" y="68"/>
                  </a:cubicBezTo>
                  <a:cubicBezTo>
                    <a:pt x="720" y="68"/>
                    <a:pt x="710" y="54"/>
                    <a:pt x="703" y="54"/>
                  </a:cubicBezTo>
                  <a:cubicBezTo>
                    <a:pt x="697" y="54"/>
                    <a:pt x="694" y="64"/>
                    <a:pt x="694" y="100"/>
                  </a:cubicBezTo>
                  <a:cubicBezTo>
                    <a:pt x="686" y="51"/>
                    <a:pt x="681" y="34"/>
                    <a:pt x="677" y="34"/>
                  </a:cubicBezTo>
                  <a:cubicBezTo>
                    <a:pt x="670" y="34"/>
                    <a:pt x="664" y="71"/>
                    <a:pt x="648" y="87"/>
                  </a:cubicBezTo>
                  <a:cubicBezTo>
                    <a:pt x="654" y="61"/>
                    <a:pt x="651" y="54"/>
                    <a:pt x="644" y="54"/>
                  </a:cubicBezTo>
                  <a:cubicBezTo>
                    <a:pt x="637" y="54"/>
                    <a:pt x="624" y="63"/>
                    <a:pt x="617" y="63"/>
                  </a:cubicBezTo>
                  <a:cubicBezTo>
                    <a:pt x="610" y="63"/>
                    <a:pt x="607" y="55"/>
                    <a:pt x="615" y="22"/>
                  </a:cubicBezTo>
                  <a:lnTo>
                    <a:pt x="615" y="22"/>
                  </a:lnTo>
                  <a:cubicBezTo>
                    <a:pt x="607" y="30"/>
                    <a:pt x="599" y="34"/>
                    <a:pt x="593" y="34"/>
                  </a:cubicBezTo>
                  <a:cubicBezTo>
                    <a:pt x="572" y="34"/>
                    <a:pt x="558"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0" name="Google Shape;1510;p33"/>
          <p:cNvSpPr/>
          <p:nvPr/>
        </p:nvSpPr>
        <p:spPr>
          <a:xfrm>
            <a:off x="6047906" y="734064"/>
            <a:ext cx="1220237" cy="1210778"/>
          </a:xfrm>
          <a:custGeom>
            <a:avLst/>
            <a:gdLst/>
            <a:ahLst/>
            <a:cxnLst/>
            <a:rect l="l" t="t" r="r" b="b"/>
            <a:pathLst>
              <a:path w="12771" h="12672" extrusionOk="0">
                <a:moveTo>
                  <a:pt x="870" y="4356"/>
                </a:moveTo>
                <a:lnTo>
                  <a:pt x="870" y="4356"/>
                </a:lnTo>
                <a:cubicBezTo>
                  <a:pt x="864" y="4369"/>
                  <a:pt x="857" y="4375"/>
                  <a:pt x="857" y="4389"/>
                </a:cubicBezTo>
                <a:cubicBezTo>
                  <a:pt x="844" y="4382"/>
                  <a:pt x="824" y="4375"/>
                  <a:pt x="811" y="4369"/>
                </a:cubicBezTo>
                <a:cubicBezTo>
                  <a:pt x="837" y="4369"/>
                  <a:pt x="851" y="4362"/>
                  <a:pt x="870" y="4356"/>
                </a:cubicBezTo>
                <a:close/>
                <a:moveTo>
                  <a:pt x="733" y="4539"/>
                </a:moveTo>
                <a:lnTo>
                  <a:pt x="733" y="4539"/>
                </a:lnTo>
                <a:cubicBezTo>
                  <a:pt x="759" y="4546"/>
                  <a:pt x="779" y="4552"/>
                  <a:pt x="798" y="4552"/>
                </a:cubicBezTo>
                <a:cubicBezTo>
                  <a:pt x="792" y="4578"/>
                  <a:pt x="785" y="4598"/>
                  <a:pt x="779" y="4618"/>
                </a:cubicBezTo>
                <a:cubicBezTo>
                  <a:pt x="779" y="4598"/>
                  <a:pt x="765" y="4572"/>
                  <a:pt x="733" y="4539"/>
                </a:cubicBezTo>
                <a:close/>
                <a:moveTo>
                  <a:pt x="765" y="4670"/>
                </a:moveTo>
                <a:lnTo>
                  <a:pt x="765" y="4670"/>
                </a:lnTo>
                <a:cubicBezTo>
                  <a:pt x="746" y="4742"/>
                  <a:pt x="720" y="4820"/>
                  <a:pt x="700" y="4899"/>
                </a:cubicBezTo>
                <a:cubicBezTo>
                  <a:pt x="688" y="4891"/>
                  <a:pt x="668" y="4885"/>
                  <a:pt x="644" y="4885"/>
                </a:cubicBezTo>
                <a:cubicBezTo>
                  <a:pt x="629" y="4885"/>
                  <a:pt x="613" y="4887"/>
                  <a:pt x="595" y="4892"/>
                </a:cubicBezTo>
                <a:cubicBezTo>
                  <a:pt x="635" y="4755"/>
                  <a:pt x="726" y="4716"/>
                  <a:pt x="765" y="4670"/>
                </a:cubicBezTo>
                <a:close/>
                <a:moveTo>
                  <a:pt x="569" y="5625"/>
                </a:moveTo>
                <a:cubicBezTo>
                  <a:pt x="569" y="5651"/>
                  <a:pt x="563" y="5677"/>
                  <a:pt x="563" y="5704"/>
                </a:cubicBezTo>
                <a:cubicBezTo>
                  <a:pt x="550" y="5697"/>
                  <a:pt x="543" y="5691"/>
                  <a:pt x="543" y="5677"/>
                </a:cubicBezTo>
                <a:cubicBezTo>
                  <a:pt x="550" y="5664"/>
                  <a:pt x="563" y="5645"/>
                  <a:pt x="569" y="5625"/>
                </a:cubicBezTo>
                <a:close/>
                <a:moveTo>
                  <a:pt x="6204" y="0"/>
                </a:moveTo>
                <a:cubicBezTo>
                  <a:pt x="6171" y="0"/>
                  <a:pt x="6140" y="2"/>
                  <a:pt x="6111" y="5"/>
                </a:cubicBezTo>
                <a:cubicBezTo>
                  <a:pt x="5993" y="25"/>
                  <a:pt x="5908" y="64"/>
                  <a:pt x="5875" y="149"/>
                </a:cubicBezTo>
                <a:cubicBezTo>
                  <a:pt x="5857" y="113"/>
                  <a:pt x="5828" y="100"/>
                  <a:pt x="5794" y="100"/>
                </a:cubicBezTo>
                <a:cubicBezTo>
                  <a:pt x="5728" y="100"/>
                  <a:pt x="5641" y="150"/>
                  <a:pt x="5568" y="188"/>
                </a:cubicBezTo>
                <a:cubicBezTo>
                  <a:pt x="5518" y="219"/>
                  <a:pt x="5474" y="246"/>
                  <a:pt x="5447" y="246"/>
                </a:cubicBezTo>
                <a:cubicBezTo>
                  <a:pt x="5416" y="246"/>
                  <a:pt x="5406" y="213"/>
                  <a:pt x="5430" y="116"/>
                </a:cubicBezTo>
                <a:lnTo>
                  <a:pt x="5430" y="116"/>
                </a:lnTo>
                <a:cubicBezTo>
                  <a:pt x="4992" y="273"/>
                  <a:pt x="4586" y="378"/>
                  <a:pt x="4220" y="502"/>
                </a:cubicBezTo>
                <a:cubicBezTo>
                  <a:pt x="3853" y="627"/>
                  <a:pt x="3526" y="777"/>
                  <a:pt x="3310" y="1000"/>
                </a:cubicBezTo>
                <a:cubicBezTo>
                  <a:pt x="3276" y="992"/>
                  <a:pt x="3240" y="989"/>
                  <a:pt x="3204" y="989"/>
                </a:cubicBezTo>
                <a:cubicBezTo>
                  <a:pt x="2876" y="989"/>
                  <a:pt x="2483" y="1269"/>
                  <a:pt x="2166" y="1634"/>
                </a:cubicBezTo>
                <a:cubicBezTo>
                  <a:pt x="2080" y="1732"/>
                  <a:pt x="1995" y="1837"/>
                  <a:pt x="1917" y="1948"/>
                </a:cubicBezTo>
                <a:cubicBezTo>
                  <a:pt x="1878" y="2001"/>
                  <a:pt x="1838" y="2053"/>
                  <a:pt x="1799" y="2105"/>
                </a:cubicBezTo>
                <a:cubicBezTo>
                  <a:pt x="1766" y="2158"/>
                  <a:pt x="1727" y="2210"/>
                  <a:pt x="1694" y="2262"/>
                </a:cubicBezTo>
                <a:cubicBezTo>
                  <a:pt x="1551" y="2465"/>
                  <a:pt x="1433" y="2655"/>
                  <a:pt x="1315" y="2786"/>
                </a:cubicBezTo>
                <a:cubicBezTo>
                  <a:pt x="1230" y="2890"/>
                  <a:pt x="1138" y="2989"/>
                  <a:pt x="1053" y="3080"/>
                </a:cubicBezTo>
                <a:cubicBezTo>
                  <a:pt x="968" y="3178"/>
                  <a:pt x="883" y="3270"/>
                  <a:pt x="811" y="3361"/>
                </a:cubicBezTo>
                <a:cubicBezTo>
                  <a:pt x="739" y="3460"/>
                  <a:pt x="667" y="3551"/>
                  <a:pt x="615" y="3656"/>
                </a:cubicBezTo>
                <a:cubicBezTo>
                  <a:pt x="563" y="3754"/>
                  <a:pt x="517" y="3852"/>
                  <a:pt x="497" y="3957"/>
                </a:cubicBezTo>
                <a:cubicBezTo>
                  <a:pt x="540" y="3976"/>
                  <a:pt x="576" y="3982"/>
                  <a:pt x="608" y="3982"/>
                </a:cubicBezTo>
                <a:cubicBezTo>
                  <a:pt x="631" y="3982"/>
                  <a:pt x="653" y="3979"/>
                  <a:pt x="674" y="3976"/>
                </a:cubicBezTo>
                <a:lnTo>
                  <a:pt x="674" y="3976"/>
                </a:lnTo>
                <a:cubicBezTo>
                  <a:pt x="648" y="4035"/>
                  <a:pt x="661" y="4081"/>
                  <a:pt x="680" y="4127"/>
                </a:cubicBezTo>
                <a:cubicBezTo>
                  <a:pt x="592" y="4093"/>
                  <a:pt x="561" y="4043"/>
                  <a:pt x="523" y="4043"/>
                </a:cubicBezTo>
                <a:cubicBezTo>
                  <a:pt x="502" y="4043"/>
                  <a:pt x="480" y="4059"/>
                  <a:pt x="445" y="4101"/>
                </a:cubicBezTo>
                <a:cubicBezTo>
                  <a:pt x="406" y="4317"/>
                  <a:pt x="242" y="4631"/>
                  <a:pt x="150" y="4945"/>
                </a:cubicBezTo>
                <a:cubicBezTo>
                  <a:pt x="124" y="5023"/>
                  <a:pt x="105" y="5095"/>
                  <a:pt x="92" y="5167"/>
                </a:cubicBezTo>
                <a:cubicBezTo>
                  <a:pt x="85" y="5246"/>
                  <a:pt x="72" y="5311"/>
                  <a:pt x="79" y="5376"/>
                </a:cubicBezTo>
                <a:cubicBezTo>
                  <a:pt x="79" y="5501"/>
                  <a:pt x="118" y="5599"/>
                  <a:pt x="203" y="5651"/>
                </a:cubicBezTo>
                <a:cubicBezTo>
                  <a:pt x="144" y="5730"/>
                  <a:pt x="0" y="5795"/>
                  <a:pt x="190" y="5848"/>
                </a:cubicBezTo>
                <a:cubicBezTo>
                  <a:pt x="202" y="5810"/>
                  <a:pt x="197" y="5755"/>
                  <a:pt x="247" y="5755"/>
                </a:cubicBezTo>
                <a:cubicBezTo>
                  <a:pt x="249" y="5755"/>
                  <a:pt x="252" y="5756"/>
                  <a:pt x="255" y="5756"/>
                </a:cubicBezTo>
                <a:cubicBezTo>
                  <a:pt x="234" y="5852"/>
                  <a:pt x="203" y="5924"/>
                  <a:pt x="160" y="5924"/>
                </a:cubicBezTo>
                <a:cubicBezTo>
                  <a:pt x="136" y="5924"/>
                  <a:pt x="109" y="5902"/>
                  <a:pt x="79" y="5848"/>
                </a:cubicBezTo>
                <a:lnTo>
                  <a:pt x="79" y="5848"/>
                </a:lnTo>
                <a:cubicBezTo>
                  <a:pt x="124" y="5965"/>
                  <a:pt x="124" y="6057"/>
                  <a:pt x="131" y="6122"/>
                </a:cubicBezTo>
                <a:cubicBezTo>
                  <a:pt x="144" y="6194"/>
                  <a:pt x="157" y="6260"/>
                  <a:pt x="249" y="6325"/>
                </a:cubicBezTo>
                <a:cubicBezTo>
                  <a:pt x="242" y="6325"/>
                  <a:pt x="236" y="6332"/>
                  <a:pt x="236" y="6338"/>
                </a:cubicBezTo>
                <a:lnTo>
                  <a:pt x="229" y="6345"/>
                </a:lnTo>
                <a:lnTo>
                  <a:pt x="222" y="6345"/>
                </a:lnTo>
                <a:lnTo>
                  <a:pt x="222" y="6351"/>
                </a:lnTo>
                <a:cubicBezTo>
                  <a:pt x="222" y="6353"/>
                  <a:pt x="222" y="6355"/>
                  <a:pt x="222" y="6358"/>
                </a:cubicBezTo>
                <a:cubicBezTo>
                  <a:pt x="216" y="6371"/>
                  <a:pt x="209" y="6384"/>
                  <a:pt x="203" y="6397"/>
                </a:cubicBezTo>
                <a:cubicBezTo>
                  <a:pt x="190" y="6430"/>
                  <a:pt x="177" y="6462"/>
                  <a:pt x="170" y="6502"/>
                </a:cubicBezTo>
                <a:cubicBezTo>
                  <a:pt x="150" y="6580"/>
                  <a:pt x="137" y="6672"/>
                  <a:pt x="150" y="6763"/>
                </a:cubicBezTo>
                <a:cubicBezTo>
                  <a:pt x="164" y="6855"/>
                  <a:pt x="183" y="6947"/>
                  <a:pt x="222" y="7019"/>
                </a:cubicBezTo>
                <a:cubicBezTo>
                  <a:pt x="268" y="7097"/>
                  <a:pt x="321" y="7149"/>
                  <a:pt x="393" y="7176"/>
                </a:cubicBezTo>
                <a:cubicBezTo>
                  <a:pt x="229" y="7228"/>
                  <a:pt x="255" y="7280"/>
                  <a:pt x="294" y="7333"/>
                </a:cubicBezTo>
                <a:cubicBezTo>
                  <a:pt x="340" y="7385"/>
                  <a:pt x="393" y="7431"/>
                  <a:pt x="281" y="7490"/>
                </a:cubicBezTo>
                <a:cubicBezTo>
                  <a:pt x="386" y="7496"/>
                  <a:pt x="432" y="7568"/>
                  <a:pt x="465" y="7660"/>
                </a:cubicBezTo>
                <a:cubicBezTo>
                  <a:pt x="491" y="7745"/>
                  <a:pt x="491" y="7849"/>
                  <a:pt x="484" y="7921"/>
                </a:cubicBezTo>
                <a:cubicBezTo>
                  <a:pt x="500" y="7896"/>
                  <a:pt x="528" y="7881"/>
                  <a:pt x="558" y="7881"/>
                </a:cubicBezTo>
                <a:cubicBezTo>
                  <a:pt x="589" y="7881"/>
                  <a:pt x="621" y="7898"/>
                  <a:pt x="641" y="7935"/>
                </a:cubicBezTo>
                <a:cubicBezTo>
                  <a:pt x="550" y="7967"/>
                  <a:pt x="471" y="8072"/>
                  <a:pt x="451" y="8170"/>
                </a:cubicBezTo>
                <a:cubicBezTo>
                  <a:pt x="433" y="8265"/>
                  <a:pt x="474" y="8347"/>
                  <a:pt x="589" y="8347"/>
                </a:cubicBezTo>
                <a:cubicBezTo>
                  <a:pt x="593" y="8347"/>
                  <a:pt x="597" y="8347"/>
                  <a:pt x="602" y="8347"/>
                </a:cubicBezTo>
                <a:cubicBezTo>
                  <a:pt x="589" y="8262"/>
                  <a:pt x="478" y="8262"/>
                  <a:pt x="550" y="8216"/>
                </a:cubicBezTo>
                <a:cubicBezTo>
                  <a:pt x="569" y="8212"/>
                  <a:pt x="586" y="8210"/>
                  <a:pt x="600" y="8210"/>
                </a:cubicBezTo>
                <a:cubicBezTo>
                  <a:pt x="714" y="8210"/>
                  <a:pt x="644" y="8323"/>
                  <a:pt x="761" y="8323"/>
                </a:cubicBezTo>
                <a:cubicBezTo>
                  <a:pt x="779" y="8323"/>
                  <a:pt x="802" y="8320"/>
                  <a:pt x="831" y="8314"/>
                </a:cubicBezTo>
                <a:lnTo>
                  <a:pt x="831" y="8314"/>
                </a:lnTo>
                <a:lnTo>
                  <a:pt x="510" y="8432"/>
                </a:lnTo>
                <a:cubicBezTo>
                  <a:pt x="556" y="8523"/>
                  <a:pt x="615" y="8595"/>
                  <a:pt x="674" y="8661"/>
                </a:cubicBezTo>
                <a:cubicBezTo>
                  <a:pt x="726" y="8726"/>
                  <a:pt x="779" y="8785"/>
                  <a:pt x="824" y="8837"/>
                </a:cubicBezTo>
                <a:cubicBezTo>
                  <a:pt x="909" y="8942"/>
                  <a:pt x="949" y="9047"/>
                  <a:pt x="883" y="9223"/>
                </a:cubicBezTo>
                <a:cubicBezTo>
                  <a:pt x="942" y="9250"/>
                  <a:pt x="994" y="9282"/>
                  <a:pt x="1034" y="9321"/>
                </a:cubicBezTo>
                <a:cubicBezTo>
                  <a:pt x="1073" y="9361"/>
                  <a:pt x="1112" y="9400"/>
                  <a:pt x="1138" y="9452"/>
                </a:cubicBezTo>
                <a:cubicBezTo>
                  <a:pt x="1197" y="9544"/>
                  <a:pt x="1237" y="9649"/>
                  <a:pt x="1276" y="9760"/>
                </a:cubicBezTo>
                <a:cubicBezTo>
                  <a:pt x="1354" y="9976"/>
                  <a:pt x="1439" y="10198"/>
                  <a:pt x="1636" y="10283"/>
                </a:cubicBezTo>
                <a:cubicBezTo>
                  <a:pt x="1649" y="10289"/>
                  <a:pt x="1660" y="10291"/>
                  <a:pt x="1670" y="10291"/>
                </a:cubicBezTo>
                <a:cubicBezTo>
                  <a:pt x="1733" y="10291"/>
                  <a:pt x="1721" y="10182"/>
                  <a:pt x="1757" y="10182"/>
                </a:cubicBezTo>
                <a:cubicBezTo>
                  <a:pt x="1765" y="10182"/>
                  <a:pt x="1777" y="10189"/>
                  <a:pt x="1793" y="10205"/>
                </a:cubicBezTo>
                <a:cubicBezTo>
                  <a:pt x="1799" y="10211"/>
                  <a:pt x="1721" y="10375"/>
                  <a:pt x="1727" y="10388"/>
                </a:cubicBezTo>
                <a:cubicBezTo>
                  <a:pt x="1760" y="10466"/>
                  <a:pt x="1897" y="10479"/>
                  <a:pt x="1904" y="10493"/>
                </a:cubicBezTo>
                <a:cubicBezTo>
                  <a:pt x="1910" y="10506"/>
                  <a:pt x="1976" y="10591"/>
                  <a:pt x="2061" y="10676"/>
                </a:cubicBezTo>
                <a:cubicBezTo>
                  <a:pt x="2152" y="10767"/>
                  <a:pt x="2277" y="10846"/>
                  <a:pt x="2388" y="10865"/>
                </a:cubicBezTo>
                <a:cubicBezTo>
                  <a:pt x="2414" y="11016"/>
                  <a:pt x="2532" y="11173"/>
                  <a:pt x="2676" y="11284"/>
                </a:cubicBezTo>
                <a:cubicBezTo>
                  <a:pt x="2715" y="11310"/>
                  <a:pt x="2748" y="11337"/>
                  <a:pt x="2787" y="11356"/>
                </a:cubicBezTo>
                <a:cubicBezTo>
                  <a:pt x="2826" y="11376"/>
                  <a:pt x="2859" y="11395"/>
                  <a:pt x="2898" y="11408"/>
                </a:cubicBezTo>
                <a:cubicBezTo>
                  <a:pt x="2957" y="11425"/>
                  <a:pt x="3008" y="11436"/>
                  <a:pt x="3049" y="11436"/>
                </a:cubicBezTo>
                <a:cubicBezTo>
                  <a:pt x="3058" y="11436"/>
                  <a:pt x="3067" y="11436"/>
                  <a:pt x="3075" y="11435"/>
                </a:cubicBezTo>
                <a:lnTo>
                  <a:pt x="3075" y="11435"/>
                </a:lnTo>
                <a:cubicBezTo>
                  <a:pt x="3009" y="11454"/>
                  <a:pt x="3062" y="11565"/>
                  <a:pt x="3166" y="11657"/>
                </a:cubicBezTo>
                <a:cubicBezTo>
                  <a:pt x="3242" y="11728"/>
                  <a:pt x="3345" y="11782"/>
                  <a:pt x="3438" y="11782"/>
                </a:cubicBezTo>
                <a:cubicBezTo>
                  <a:pt x="3474" y="11782"/>
                  <a:pt x="3508" y="11773"/>
                  <a:pt x="3539" y="11755"/>
                </a:cubicBezTo>
                <a:cubicBezTo>
                  <a:pt x="3579" y="11840"/>
                  <a:pt x="3651" y="11919"/>
                  <a:pt x="3736" y="11997"/>
                </a:cubicBezTo>
                <a:cubicBezTo>
                  <a:pt x="3821" y="12069"/>
                  <a:pt x="3932" y="12135"/>
                  <a:pt x="4043" y="12194"/>
                </a:cubicBezTo>
                <a:cubicBezTo>
                  <a:pt x="4279" y="12305"/>
                  <a:pt x="4540" y="12390"/>
                  <a:pt x="4763" y="12442"/>
                </a:cubicBezTo>
                <a:cubicBezTo>
                  <a:pt x="4920" y="12488"/>
                  <a:pt x="5077" y="12521"/>
                  <a:pt x="5240" y="12547"/>
                </a:cubicBezTo>
                <a:cubicBezTo>
                  <a:pt x="5397" y="12566"/>
                  <a:pt x="5554" y="12593"/>
                  <a:pt x="5711" y="12599"/>
                </a:cubicBezTo>
                <a:cubicBezTo>
                  <a:pt x="5868" y="12619"/>
                  <a:pt x="6025" y="12619"/>
                  <a:pt x="6169" y="12619"/>
                </a:cubicBezTo>
                <a:cubicBezTo>
                  <a:pt x="6193" y="12621"/>
                  <a:pt x="6217" y="12622"/>
                  <a:pt x="6240" y="12622"/>
                </a:cubicBezTo>
                <a:cubicBezTo>
                  <a:pt x="6286" y="12622"/>
                  <a:pt x="6331" y="12619"/>
                  <a:pt x="6379" y="12619"/>
                </a:cubicBezTo>
                <a:lnTo>
                  <a:pt x="6582" y="12619"/>
                </a:lnTo>
                <a:cubicBezTo>
                  <a:pt x="6568" y="12619"/>
                  <a:pt x="6549" y="12612"/>
                  <a:pt x="6529" y="12599"/>
                </a:cubicBezTo>
                <a:cubicBezTo>
                  <a:pt x="6529" y="12599"/>
                  <a:pt x="6523" y="12593"/>
                  <a:pt x="6523" y="12586"/>
                </a:cubicBezTo>
                <a:lnTo>
                  <a:pt x="6516" y="12580"/>
                </a:lnTo>
                <a:lnTo>
                  <a:pt x="6503" y="12580"/>
                </a:lnTo>
                <a:lnTo>
                  <a:pt x="6503" y="12573"/>
                </a:lnTo>
                <a:cubicBezTo>
                  <a:pt x="6497" y="12566"/>
                  <a:pt x="6490" y="12553"/>
                  <a:pt x="6483" y="12540"/>
                </a:cubicBezTo>
                <a:cubicBezTo>
                  <a:pt x="6470" y="12501"/>
                  <a:pt x="6464" y="12455"/>
                  <a:pt x="6529" y="12449"/>
                </a:cubicBezTo>
                <a:cubicBezTo>
                  <a:pt x="6614" y="12449"/>
                  <a:pt x="6562" y="12638"/>
                  <a:pt x="6634" y="12671"/>
                </a:cubicBezTo>
                <a:cubicBezTo>
                  <a:pt x="7007" y="12593"/>
                  <a:pt x="7393" y="12527"/>
                  <a:pt x="7779" y="12442"/>
                </a:cubicBezTo>
                <a:cubicBezTo>
                  <a:pt x="8165" y="12357"/>
                  <a:pt x="8564" y="12246"/>
                  <a:pt x="8950" y="12089"/>
                </a:cubicBezTo>
                <a:cubicBezTo>
                  <a:pt x="9329" y="11932"/>
                  <a:pt x="9702" y="11729"/>
                  <a:pt x="10029" y="11467"/>
                </a:cubicBezTo>
                <a:cubicBezTo>
                  <a:pt x="10363" y="11199"/>
                  <a:pt x="10644" y="10879"/>
                  <a:pt x="10841" y="10506"/>
                </a:cubicBezTo>
                <a:cubicBezTo>
                  <a:pt x="11063" y="10440"/>
                  <a:pt x="11299" y="10211"/>
                  <a:pt x="11482" y="9982"/>
                </a:cubicBezTo>
                <a:cubicBezTo>
                  <a:pt x="11528" y="9930"/>
                  <a:pt x="11567" y="9871"/>
                  <a:pt x="11606" y="9812"/>
                </a:cubicBezTo>
                <a:cubicBezTo>
                  <a:pt x="11645" y="9760"/>
                  <a:pt x="11678" y="9707"/>
                  <a:pt x="11711" y="9655"/>
                </a:cubicBezTo>
                <a:cubicBezTo>
                  <a:pt x="11770" y="9564"/>
                  <a:pt x="11815" y="9485"/>
                  <a:pt x="11842" y="9452"/>
                </a:cubicBezTo>
                <a:cubicBezTo>
                  <a:pt x="11881" y="9407"/>
                  <a:pt x="11920" y="9354"/>
                  <a:pt x="11946" y="9295"/>
                </a:cubicBezTo>
                <a:cubicBezTo>
                  <a:pt x="11979" y="9243"/>
                  <a:pt x="11999" y="9184"/>
                  <a:pt x="12018" y="9125"/>
                </a:cubicBezTo>
                <a:cubicBezTo>
                  <a:pt x="12057" y="9001"/>
                  <a:pt x="12077" y="8870"/>
                  <a:pt x="12097" y="8746"/>
                </a:cubicBezTo>
                <a:cubicBezTo>
                  <a:pt x="12103" y="8648"/>
                  <a:pt x="12110" y="8549"/>
                  <a:pt x="12123" y="8458"/>
                </a:cubicBezTo>
                <a:cubicBezTo>
                  <a:pt x="12175" y="8321"/>
                  <a:pt x="12221" y="8183"/>
                  <a:pt x="12260" y="8039"/>
                </a:cubicBezTo>
                <a:cubicBezTo>
                  <a:pt x="12286" y="8059"/>
                  <a:pt x="12306" y="8078"/>
                  <a:pt x="12306" y="8078"/>
                </a:cubicBezTo>
                <a:cubicBezTo>
                  <a:pt x="12293" y="7948"/>
                  <a:pt x="12332" y="7941"/>
                  <a:pt x="12300" y="7889"/>
                </a:cubicBezTo>
                <a:cubicBezTo>
                  <a:pt x="12319" y="7830"/>
                  <a:pt x="12332" y="7764"/>
                  <a:pt x="12352" y="7699"/>
                </a:cubicBezTo>
                <a:cubicBezTo>
                  <a:pt x="12483" y="7477"/>
                  <a:pt x="12502" y="7189"/>
                  <a:pt x="12496" y="6947"/>
                </a:cubicBezTo>
                <a:cubicBezTo>
                  <a:pt x="12496" y="6881"/>
                  <a:pt x="12489" y="6822"/>
                  <a:pt x="12483" y="6770"/>
                </a:cubicBezTo>
                <a:cubicBezTo>
                  <a:pt x="12489" y="6678"/>
                  <a:pt x="12496" y="6587"/>
                  <a:pt x="12496" y="6502"/>
                </a:cubicBezTo>
                <a:cubicBezTo>
                  <a:pt x="12515" y="6443"/>
                  <a:pt x="12542" y="6404"/>
                  <a:pt x="12600" y="6391"/>
                </a:cubicBezTo>
                <a:lnTo>
                  <a:pt x="12502" y="6384"/>
                </a:lnTo>
                <a:cubicBezTo>
                  <a:pt x="12502" y="6377"/>
                  <a:pt x="12502" y="6364"/>
                  <a:pt x="12502" y="6358"/>
                </a:cubicBezTo>
                <a:cubicBezTo>
                  <a:pt x="12502" y="6319"/>
                  <a:pt x="12496" y="6279"/>
                  <a:pt x="12496" y="6247"/>
                </a:cubicBezTo>
                <a:cubicBezTo>
                  <a:pt x="12500" y="6227"/>
                  <a:pt x="12503" y="6220"/>
                  <a:pt x="12508" y="6220"/>
                </a:cubicBezTo>
                <a:cubicBezTo>
                  <a:pt x="12525" y="6220"/>
                  <a:pt x="12549" y="6351"/>
                  <a:pt x="12607" y="6351"/>
                </a:cubicBezTo>
                <a:cubicBezTo>
                  <a:pt x="12613" y="6325"/>
                  <a:pt x="12626" y="6316"/>
                  <a:pt x="12644" y="6316"/>
                </a:cubicBezTo>
                <a:cubicBezTo>
                  <a:pt x="12667" y="6316"/>
                  <a:pt x="12696" y="6330"/>
                  <a:pt x="12725" y="6345"/>
                </a:cubicBezTo>
                <a:cubicBezTo>
                  <a:pt x="12738" y="6207"/>
                  <a:pt x="12744" y="6116"/>
                  <a:pt x="12738" y="6031"/>
                </a:cubicBezTo>
                <a:cubicBezTo>
                  <a:pt x="12718" y="5952"/>
                  <a:pt x="12686" y="5880"/>
                  <a:pt x="12614" y="5789"/>
                </a:cubicBezTo>
                <a:lnTo>
                  <a:pt x="12614" y="5789"/>
                </a:lnTo>
                <a:cubicBezTo>
                  <a:pt x="12636" y="5811"/>
                  <a:pt x="12657" y="5821"/>
                  <a:pt x="12674" y="5821"/>
                </a:cubicBezTo>
                <a:cubicBezTo>
                  <a:pt x="12707" y="5821"/>
                  <a:pt x="12729" y="5788"/>
                  <a:pt x="12738" y="5749"/>
                </a:cubicBezTo>
                <a:cubicBezTo>
                  <a:pt x="12762" y="5695"/>
                  <a:pt x="12753" y="5630"/>
                  <a:pt x="12721" y="5630"/>
                </a:cubicBezTo>
                <a:cubicBezTo>
                  <a:pt x="12718" y="5630"/>
                  <a:pt x="12715" y="5631"/>
                  <a:pt x="12712" y="5632"/>
                </a:cubicBezTo>
                <a:cubicBezTo>
                  <a:pt x="12712" y="5661"/>
                  <a:pt x="12618" y="5737"/>
                  <a:pt x="12573" y="5737"/>
                </a:cubicBezTo>
                <a:cubicBezTo>
                  <a:pt x="12557" y="5737"/>
                  <a:pt x="12546" y="5727"/>
                  <a:pt x="12548" y="5704"/>
                </a:cubicBezTo>
                <a:cubicBezTo>
                  <a:pt x="12643" y="5674"/>
                  <a:pt x="12540" y="5521"/>
                  <a:pt x="12693" y="5521"/>
                </a:cubicBezTo>
                <a:cubicBezTo>
                  <a:pt x="12709" y="5521"/>
                  <a:pt x="12728" y="5523"/>
                  <a:pt x="12751" y="5527"/>
                </a:cubicBezTo>
                <a:cubicBezTo>
                  <a:pt x="12771" y="5318"/>
                  <a:pt x="12712" y="5062"/>
                  <a:pt x="12627" y="4814"/>
                </a:cubicBezTo>
                <a:cubicBezTo>
                  <a:pt x="12535" y="4565"/>
                  <a:pt x="12424" y="4323"/>
                  <a:pt x="12326" y="4107"/>
                </a:cubicBezTo>
                <a:cubicBezTo>
                  <a:pt x="12286" y="4029"/>
                  <a:pt x="12260" y="3924"/>
                  <a:pt x="12221" y="3819"/>
                </a:cubicBezTo>
                <a:cubicBezTo>
                  <a:pt x="12208" y="3761"/>
                  <a:pt x="12188" y="3702"/>
                  <a:pt x="12169" y="3649"/>
                </a:cubicBezTo>
                <a:cubicBezTo>
                  <a:pt x="12149" y="3590"/>
                  <a:pt x="12129" y="3532"/>
                  <a:pt x="12103" y="3479"/>
                </a:cubicBezTo>
                <a:cubicBezTo>
                  <a:pt x="12064" y="3368"/>
                  <a:pt x="12012" y="3276"/>
                  <a:pt x="11953" y="3204"/>
                </a:cubicBezTo>
                <a:cubicBezTo>
                  <a:pt x="11904" y="3144"/>
                  <a:pt x="11850" y="3106"/>
                  <a:pt x="11790" y="3106"/>
                </a:cubicBezTo>
                <a:cubicBezTo>
                  <a:pt x="11786" y="3106"/>
                  <a:pt x="11781" y="3106"/>
                  <a:pt x="11776" y="3106"/>
                </a:cubicBezTo>
                <a:cubicBezTo>
                  <a:pt x="11792" y="3106"/>
                  <a:pt x="11769" y="3231"/>
                  <a:pt x="11730" y="3231"/>
                </a:cubicBezTo>
                <a:cubicBezTo>
                  <a:pt x="11722" y="3231"/>
                  <a:pt x="11713" y="3225"/>
                  <a:pt x="11704" y="3211"/>
                </a:cubicBezTo>
                <a:cubicBezTo>
                  <a:pt x="11698" y="3198"/>
                  <a:pt x="11796" y="3060"/>
                  <a:pt x="11796" y="3034"/>
                </a:cubicBezTo>
                <a:cubicBezTo>
                  <a:pt x="11750" y="2720"/>
                  <a:pt x="11488" y="2432"/>
                  <a:pt x="11207" y="2197"/>
                </a:cubicBezTo>
                <a:cubicBezTo>
                  <a:pt x="10926" y="1955"/>
                  <a:pt x="10638" y="1765"/>
                  <a:pt x="10527" y="1543"/>
                </a:cubicBezTo>
                <a:cubicBezTo>
                  <a:pt x="10487" y="1583"/>
                  <a:pt x="10447" y="1652"/>
                  <a:pt x="10407" y="1652"/>
                </a:cubicBezTo>
                <a:cubicBezTo>
                  <a:pt x="10401" y="1652"/>
                  <a:pt x="10395" y="1651"/>
                  <a:pt x="10389" y="1647"/>
                </a:cubicBezTo>
                <a:cubicBezTo>
                  <a:pt x="10409" y="1543"/>
                  <a:pt x="10317" y="1418"/>
                  <a:pt x="10206" y="1346"/>
                </a:cubicBezTo>
                <a:cubicBezTo>
                  <a:pt x="10151" y="1312"/>
                  <a:pt x="10093" y="1291"/>
                  <a:pt x="10048" y="1291"/>
                </a:cubicBezTo>
                <a:cubicBezTo>
                  <a:pt x="10005" y="1291"/>
                  <a:pt x="9973" y="1309"/>
                  <a:pt x="9964" y="1353"/>
                </a:cubicBezTo>
                <a:cubicBezTo>
                  <a:pt x="9957" y="1274"/>
                  <a:pt x="9885" y="1261"/>
                  <a:pt x="9827" y="1242"/>
                </a:cubicBezTo>
                <a:cubicBezTo>
                  <a:pt x="9768" y="1222"/>
                  <a:pt x="9722" y="1196"/>
                  <a:pt x="9741" y="1091"/>
                </a:cubicBezTo>
                <a:lnTo>
                  <a:pt x="9741" y="1091"/>
                </a:lnTo>
                <a:cubicBezTo>
                  <a:pt x="9804" y="1107"/>
                  <a:pt x="9804" y="1180"/>
                  <a:pt x="9835" y="1180"/>
                </a:cubicBezTo>
                <a:cubicBezTo>
                  <a:pt x="9842" y="1180"/>
                  <a:pt x="9852" y="1175"/>
                  <a:pt x="9866" y="1163"/>
                </a:cubicBezTo>
                <a:cubicBezTo>
                  <a:pt x="9813" y="1091"/>
                  <a:pt x="9781" y="1052"/>
                  <a:pt x="9748" y="1019"/>
                </a:cubicBezTo>
                <a:cubicBezTo>
                  <a:pt x="9715" y="993"/>
                  <a:pt x="9696" y="980"/>
                  <a:pt x="9670" y="974"/>
                </a:cubicBezTo>
                <a:cubicBezTo>
                  <a:pt x="9611" y="960"/>
                  <a:pt x="9539" y="954"/>
                  <a:pt x="9362" y="895"/>
                </a:cubicBezTo>
                <a:cubicBezTo>
                  <a:pt x="9388" y="836"/>
                  <a:pt x="9467" y="843"/>
                  <a:pt x="9414" y="790"/>
                </a:cubicBezTo>
                <a:lnTo>
                  <a:pt x="9414" y="790"/>
                </a:lnTo>
                <a:cubicBezTo>
                  <a:pt x="9389" y="799"/>
                  <a:pt x="9356" y="803"/>
                  <a:pt x="9320" y="803"/>
                </a:cubicBezTo>
                <a:cubicBezTo>
                  <a:pt x="9136" y="803"/>
                  <a:pt x="8868" y="702"/>
                  <a:pt x="9015" y="620"/>
                </a:cubicBezTo>
                <a:cubicBezTo>
                  <a:pt x="8904" y="620"/>
                  <a:pt x="8832" y="588"/>
                  <a:pt x="8767" y="568"/>
                </a:cubicBezTo>
                <a:cubicBezTo>
                  <a:pt x="8739" y="559"/>
                  <a:pt x="8712" y="551"/>
                  <a:pt x="8683" y="551"/>
                </a:cubicBezTo>
                <a:cubicBezTo>
                  <a:pt x="8650" y="551"/>
                  <a:pt x="8615" y="560"/>
                  <a:pt x="8570" y="588"/>
                </a:cubicBezTo>
                <a:cubicBezTo>
                  <a:pt x="8552" y="351"/>
                  <a:pt x="8414" y="286"/>
                  <a:pt x="8232" y="286"/>
                </a:cubicBezTo>
                <a:cubicBezTo>
                  <a:pt x="8223" y="286"/>
                  <a:pt x="8213" y="286"/>
                  <a:pt x="8204" y="287"/>
                </a:cubicBezTo>
                <a:cubicBezTo>
                  <a:pt x="8106" y="287"/>
                  <a:pt x="7995" y="306"/>
                  <a:pt x="7883" y="313"/>
                </a:cubicBezTo>
                <a:cubicBezTo>
                  <a:pt x="7825" y="316"/>
                  <a:pt x="7766" y="319"/>
                  <a:pt x="7707" y="319"/>
                </a:cubicBezTo>
                <a:cubicBezTo>
                  <a:pt x="7648" y="319"/>
                  <a:pt x="7589" y="316"/>
                  <a:pt x="7530" y="306"/>
                </a:cubicBezTo>
                <a:cubicBezTo>
                  <a:pt x="7458" y="287"/>
                  <a:pt x="7373" y="273"/>
                  <a:pt x="7295" y="254"/>
                </a:cubicBezTo>
                <a:cubicBezTo>
                  <a:pt x="7210" y="228"/>
                  <a:pt x="7125" y="202"/>
                  <a:pt x="7046" y="175"/>
                </a:cubicBezTo>
                <a:cubicBezTo>
                  <a:pt x="6961" y="156"/>
                  <a:pt x="6869" y="123"/>
                  <a:pt x="6784" y="103"/>
                </a:cubicBezTo>
                <a:cubicBezTo>
                  <a:pt x="6706" y="84"/>
                  <a:pt x="6621" y="64"/>
                  <a:pt x="6549" y="44"/>
                </a:cubicBezTo>
                <a:lnTo>
                  <a:pt x="6536" y="38"/>
                </a:lnTo>
                <a:lnTo>
                  <a:pt x="6510" y="38"/>
                </a:lnTo>
                <a:lnTo>
                  <a:pt x="6477" y="31"/>
                </a:lnTo>
                <a:cubicBezTo>
                  <a:pt x="6457" y="25"/>
                  <a:pt x="6438" y="25"/>
                  <a:pt x="6418" y="18"/>
                </a:cubicBezTo>
                <a:cubicBezTo>
                  <a:pt x="6385" y="18"/>
                  <a:pt x="6346" y="12"/>
                  <a:pt x="6307" y="5"/>
                </a:cubicBezTo>
                <a:cubicBezTo>
                  <a:pt x="6271" y="2"/>
                  <a:pt x="6236" y="0"/>
                  <a:pt x="6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B7DAC5"/>
            </a:gs>
            <a:gs pos="29000">
              <a:srgbClr val="CFDEC0"/>
            </a:gs>
            <a:gs pos="100000">
              <a:srgbClr val="FFF1C9"/>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1pPr>
            <a:lvl2pPr lvl="1">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2pPr>
            <a:lvl3pPr lvl="2">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3pPr>
            <a:lvl4pPr lvl="3">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4pPr>
            <a:lvl5pPr lvl="4">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5pPr>
            <a:lvl6pPr lvl="5">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6pPr>
            <a:lvl7pPr lvl="6">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7pPr>
            <a:lvl8pPr lvl="7">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8pPr>
            <a:lvl9pPr lvl="8">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8" r:id="rId4"/>
    <p:sldLayoutId id="2147483662" r:id="rId5"/>
    <p:sldLayoutId id="2147483664" r:id="rId6"/>
    <p:sldLayoutId id="2147483673" r:id="rId7"/>
    <p:sldLayoutId id="2147483674" r:id="rId8"/>
    <p:sldLayoutId id="2147483679" r:id="rId9"/>
    <p:sldLayoutId id="214748368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5"/>
        <p:cNvGrpSpPr/>
        <p:nvPr/>
      </p:nvGrpSpPr>
      <p:grpSpPr>
        <a:xfrm>
          <a:off x="0" y="0"/>
          <a:ext cx="0" cy="0"/>
          <a:chOff x="0" y="0"/>
          <a:chExt cx="0" cy="0"/>
        </a:xfrm>
      </p:grpSpPr>
      <p:grpSp>
        <p:nvGrpSpPr>
          <p:cNvPr id="2098" name="Google Shape;2098;p57"/>
          <p:cNvGrpSpPr/>
          <p:nvPr/>
        </p:nvGrpSpPr>
        <p:grpSpPr>
          <a:xfrm>
            <a:off x="1204747" y="2958534"/>
            <a:ext cx="1048443" cy="1927153"/>
            <a:chOff x="327485" y="3003571"/>
            <a:chExt cx="1048443" cy="1927153"/>
          </a:xfrm>
        </p:grpSpPr>
        <p:grpSp>
          <p:nvGrpSpPr>
            <p:cNvPr id="2099" name="Google Shape;2099;p57"/>
            <p:cNvGrpSpPr/>
            <p:nvPr/>
          </p:nvGrpSpPr>
          <p:grpSpPr>
            <a:xfrm>
              <a:off x="327485" y="3003571"/>
              <a:ext cx="1048443" cy="1927153"/>
              <a:chOff x="2669260" y="2499334"/>
              <a:chExt cx="1048443" cy="1927153"/>
            </a:xfrm>
          </p:grpSpPr>
          <p:sp>
            <p:nvSpPr>
              <p:cNvPr id="2100" name="Google Shape;2100;p57"/>
              <p:cNvSpPr/>
              <p:nvPr/>
            </p:nvSpPr>
            <p:spPr>
              <a:xfrm>
                <a:off x="2669260" y="2531725"/>
                <a:ext cx="939710" cy="1712211"/>
              </a:xfrm>
              <a:custGeom>
                <a:avLst/>
                <a:gdLst/>
                <a:ahLst/>
                <a:cxnLst/>
                <a:rect l="l" t="t" r="r" b="b"/>
                <a:pathLst>
                  <a:path w="9835" h="17920" extrusionOk="0">
                    <a:moveTo>
                      <a:pt x="6955" y="3893"/>
                    </a:moveTo>
                    <a:lnTo>
                      <a:pt x="6955" y="4324"/>
                    </a:lnTo>
                    <a:cubicBezTo>
                      <a:pt x="6949" y="4148"/>
                      <a:pt x="6949" y="4004"/>
                      <a:pt x="6955" y="3893"/>
                    </a:cubicBezTo>
                    <a:close/>
                    <a:moveTo>
                      <a:pt x="6367" y="3683"/>
                    </a:moveTo>
                    <a:cubicBezTo>
                      <a:pt x="6380" y="3925"/>
                      <a:pt x="6386" y="4161"/>
                      <a:pt x="6386" y="4390"/>
                    </a:cubicBezTo>
                    <a:cubicBezTo>
                      <a:pt x="6386" y="4391"/>
                      <a:pt x="6386" y="4391"/>
                      <a:pt x="6386" y="4391"/>
                    </a:cubicBezTo>
                    <a:cubicBezTo>
                      <a:pt x="6383" y="4391"/>
                      <a:pt x="6372" y="4375"/>
                      <a:pt x="6367" y="4364"/>
                    </a:cubicBezTo>
                    <a:lnTo>
                      <a:pt x="6367" y="3683"/>
                    </a:lnTo>
                    <a:close/>
                    <a:moveTo>
                      <a:pt x="6367" y="4599"/>
                    </a:moveTo>
                    <a:cubicBezTo>
                      <a:pt x="6373" y="4625"/>
                      <a:pt x="6380" y="4645"/>
                      <a:pt x="6386" y="4678"/>
                    </a:cubicBezTo>
                    <a:cubicBezTo>
                      <a:pt x="6380" y="4743"/>
                      <a:pt x="6373" y="4809"/>
                      <a:pt x="6367" y="4881"/>
                    </a:cubicBezTo>
                    <a:lnTo>
                      <a:pt x="6367" y="4599"/>
                    </a:lnTo>
                    <a:close/>
                    <a:moveTo>
                      <a:pt x="3619" y="6248"/>
                    </a:moveTo>
                    <a:lnTo>
                      <a:pt x="3599" y="6268"/>
                    </a:lnTo>
                    <a:lnTo>
                      <a:pt x="3593" y="6268"/>
                    </a:lnTo>
                    <a:cubicBezTo>
                      <a:pt x="3586" y="6261"/>
                      <a:pt x="3606" y="6248"/>
                      <a:pt x="3619" y="6248"/>
                    </a:cubicBezTo>
                    <a:close/>
                    <a:moveTo>
                      <a:pt x="3560" y="6294"/>
                    </a:moveTo>
                    <a:cubicBezTo>
                      <a:pt x="3560" y="6300"/>
                      <a:pt x="3560" y="6307"/>
                      <a:pt x="3560" y="6307"/>
                    </a:cubicBezTo>
                    <a:lnTo>
                      <a:pt x="3534" y="6333"/>
                    </a:lnTo>
                    <a:cubicBezTo>
                      <a:pt x="3534" y="6326"/>
                      <a:pt x="3534" y="6326"/>
                      <a:pt x="3534" y="6320"/>
                    </a:cubicBezTo>
                    <a:lnTo>
                      <a:pt x="3560" y="6294"/>
                    </a:lnTo>
                    <a:close/>
                    <a:moveTo>
                      <a:pt x="4921" y="0"/>
                    </a:moveTo>
                    <a:cubicBezTo>
                      <a:pt x="4888" y="7"/>
                      <a:pt x="4855" y="7"/>
                      <a:pt x="4816" y="13"/>
                    </a:cubicBezTo>
                    <a:cubicBezTo>
                      <a:pt x="4783" y="20"/>
                      <a:pt x="4744" y="26"/>
                      <a:pt x="4705" y="33"/>
                    </a:cubicBezTo>
                    <a:cubicBezTo>
                      <a:pt x="4672" y="39"/>
                      <a:pt x="4639" y="52"/>
                      <a:pt x="4607" y="65"/>
                    </a:cubicBezTo>
                    <a:cubicBezTo>
                      <a:pt x="4372" y="134"/>
                      <a:pt x="4217" y="253"/>
                      <a:pt x="4200" y="268"/>
                    </a:cubicBezTo>
                    <a:lnTo>
                      <a:pt x="4200" y="268"/>
                    </a:lnTo>
                    <a:cubicBezTo>
                      <a:pt x="4122" y="282"/>
                      <a:pt x="4018" y="373"/>
                      <a:pt x="3946" y="445"/>
                    </a:cubicBezTo>
                    <a:cubicBezTo>
                      <a:pt x="3905" y="494"/>
                      <a:pt x="3872" y="530"/>
                      <a:pt x="3861" y="530"/>
                    </a:cubicBezTo>
                    <a:cubicBezTo>
                      <a:pt x="3854" y="530"/>
                      <a:pt x="3855" y="516"/>
                      <a:pt x="3867" y="484"/>
                    </a:cubicBezTo>
                    <a:lnTo>
                      <a:pt x="3867" y="484"/>
                    </a:lnTo>
                    <a:cubicBezTo>
                      <a:pt x="3854" y="510"/>
                      <a:pt x="3841" y="530"/>
                      <a:pt x="3828" y="550"/>
                    </a:cubicBezTo>
                    <a:cubicBezTo>
                      <a:pt x="3815" y="569"/>
                      <a:pt x="3802" y="589"/>
                      <a:pt x="3789" y="608"/>
                    </a:cubicBezTo>
                    <a:cubicBezTo>
                      <a:pt x="3763" y="648"/>
                      <a:pt x="3737" y="687"/>
                      <a:pt x="3717" y="726"/>
                    </a:cubicBezTo>
                    <a:cubicBezTo>
                      <a:pt x="3671" y="798"/>
                      <a:pt x="3638" y="877"/>
                      <a:pt x="3632" y="968"/>
                    </a:cubicBezTo>
                    <a:cubicBezTo>
                      <a:pt x="3631" y="968"/>
                      <a:pt x="3631" y="967"/>
                      <a:pt x="3630" y="967"/>
                    </a:cubicBezTo>
                    <a:cubicBezTo>
                      <a:pt x="3613" y="967"/>
                      <a:pt x="3552" y="1088"/>
                      <a:pt x="3521" y="1263"/>
                    </a:cubicBezTo>
                    <a:cubicBezTo>
                      <a:pt x="3508" y="1348"/>
                      <a:pt x="3508" y="1459"/>
                      <a:pt x="3514" y="1557"/>
                    </a:cubicBezTo>
                    <a:cubicBezTo>
                      <a:pt x="3521" y="1655"/>
                      <a:pt x="3527" y="1760"/>
                      <a:pt x="3534" y="1852"/>
                    </a:cubicBezTo>
                    <a:cubicBezTo>
                      <a:pt x="3514" y="1865"/>
                      <a:pt x="3481" y="1845"/>
                      <a:pt x="3481" y="1930"/>
                    </a:cubicBezTo>
                    <a:cubicBezTo>
                      <a:pt x="3573" y="2290"/>
                      <a:pt x="3468" y="2741"/>
                      <a:pt x="3547" y="3068"/>
                    </a:cubicBezTo>
                    <a:cubicBezTo>
                      <a:pt x="3514" y="3533"/>
                      <a:pt x="3540" y="5044"/>
                      <a:pt x="3553" y="6228"/>
                    </a:cubicBezTo>
                    <a:cubicBezTo>
                      <a:pt x="3344" y="6241"/>
                      <a:pt x="3141" y="6248"/>
                      <a:pt x="2945" y="6248"/>
                    </a:cubicBezTo>
                    <a:cubicBezTo>
                      <a:pt x="2945" y="6176"/>
                      <a:pt x="2945" y="6111"/>
                      <a:pt x="2945" y="6032"/>
                    </a:cubicBezTo>
                    <a:cubicBezTo>
                      <a:pt x="2938" y="5986"/>
                      <a:pt x="2938" y="5940"/>
                      <a:pt x="2932" y="5888"/>
                    </a:cubicBezTo>
                    <a:cubicBezTo>
                      <a:pt x="2925" y="5836"/>
                      <a:pt x="2919" y="5790"/>
                      <a:pt x="2906" y="5744"/>
                    </a:cubicBezTo>
                    <a:cubicBezTo>
                      <a:pt x="2860" y="5554"/>
                      <a:pt x="2781" y="5378"/>
                      <a:pt x="2677" y="5240"/>
                    </a:cubicBezTo>
                    <a:cubicBezTo>
                      <a:pt x="2572" y="5096"/>
                      <a:pt x="2448" y="4979"/>
                      <a:pt x="2310" y="4900"/>
                    </a:cubicBezTo>
                    <a:cubicBezTo>
                      <a:pt x="2173" y="4822"/>
                      <a:pt x="2036" y="4776"/>
                      <a:pt x="1905" y="4756"/>
                    </a:cubicBezTo>
                    <a:cubicBezTo>
                      <a:pt x="1931" y="4743"/>
                      <a:pt x="1911" y="4724"/>
                      <a:pt x="1866" y="4704"/>
                    </a:cubicBezTo>
                    <a:cubicBezTo>
                      <a:pt x="1839" y="4697"/>
                      <a:pt x="1813" y="4684"/>
                      <a:pt x="1780" y="4678"/>
                    </a:cubicBezTo>
                    <a:cubicBezTo>
                      <a:pt x="1748" y="4671"/>
                      <a:pt x="1709" y="4665"/>
                      <a:pt x="1669" y="4658"/>
                    </a:cubicBezTo>
                    <a:cubicBezTo>
                      <a:pt x="1637" y="4645"/>
                      <a:pt x="1597" y="4652"/>
                      <a:pt x="1558" y="4645"/>
                    </a:cubicBezTo>
                    <a:cubicBezTo>
                      <a:pt x="1545" y="4645"/>
                      <a:pt x="1525" y="4639"/>
                      <a:pt x="1506" y="4639"/>
                    </a:cubicBezTo>
                    <a:lnTo>
                      <a:pt x="1460" y="4639"/>
                    </a:lnTo>
                    <a:cubicBezTo>
                      <a:pt x="1408" y="4639"/>
                      <a:pt x="1375" y="4625"/>
                      <a:pt x="1381" y="4612"/>
                    </a:cubicBezTo>
                    <a:lnTo>
                      <a:pt x="1381" y="4612"/>
                    </a:lnTo>
                    <a:cubicBezTo>
                      <a:pt x="1355" y="4619"/>
                      <a:pt x="1316" y="4625"/>
                      <a:pt x="1283" y="4639"/>
                    </a:cubicBezTo>
                    <a:cubicBezTo>
                      <a:pt x="1244" y="4652"/>
                      <a:pt x="1205" y="4658"/>
                      <a:pt x="1172" y="4671"/>
                    </a:cubicBezTo>
                    <a:cubicBezTo>
                      <a:pt x="1133" y="4684"/>
                      <a:pt x="1094" y="4697"/>
                      <a:pt x="1054" y="4710"/>
                    </a:cubicBezTo>
                    <a:cubicBezTo>
                      <a:pt x="1015" y="4724"/>
                      <a:pt x="982" y="4743"/>
                      <a:pt x="937" y="4763"/>
                    </a:cubicBezTo>
                    <a:cubicBezTo>
                      <a:pt x="786" y="4835"/>
                      <a:pt x="622" y="4933"/>
                      <a:pt x="472" y="5077"/>
                    </a:cubicBezTo>
                    <a:cubicBezTo>
                      <a:pt x="322" y="5214"/>
                      <a:pt x="197" y="5397"/>
                      <a:pt x="112" y="5620"/>
                    </a:cubicBezTo>
                    <a:cubicBezTo>
                      <a:pt x="86" y="5672"/>
                      <a:pt x="73" y="5731"/>
                      <a:pt x="60" y="5790"/>
                    </a:cubicBezTo>
                    <a:cubicBezTo>
                      <a:pt x="47" y="5849"/>
                      <a:pt x="34" y="5908"/>
                      <a:pt x="27" y="5967"/>
                    </a:cubicBezTo>
                    <a:cubicBezTo>
                      <a:pt x="14" y="6091"/>
                      <a:pt x="14" y="6202"/>
                      <a:pt x="14" y="6326"/>
                    </a:cubicBezTo>
                    <a:cubicBezTo>
                      <a:pt x="1" y="6830"/>
                      <a:pt x="8" y="7340"/>
                      <a:pt x="21" y="7838"/>
                    </a:cubicBezTo>
                    <a:lnTo>
                      <a:pt x="21" y="7851"/>
                    </a:lnTo>
                    <a:lnTo>
                      <a:pt x="21" y="7864"/>
                    </a:lnTo>
                    <a:lnTo>
                      <a:pt x="21" y="7890"/>
                    </a:lnTo>
                    <a:lnTo>
                      <a:pt x="27" y="7936"/>
                    </a:lnTo>
                    <a:lnTo>
                      <a:pt x="27" y="7982"/>
                    </a:lnTo>
                    <a:lnTo>
                      <a:pt x="34" y="8034"/>
                    </a:lnTo>
                    <a:cubicBezTo>
                      <a:pt x="40" y="8067"/>
                      <a:pt x="47" y="8099"/>
                      <a:pt x="53" y="8132"/>
                    </a:cubicBezTo>
                    <a:lnTo>
                      <a:pt x="86" y="8230"/>
                    </a:lnTo>
                    <a:cubicBezTo>
                      <a:pt x="125" y="8348"/>
                      <a:pt x="184" y="8466"/>
                      <a:pt x="256" y="8570"/>
                    </a:cubicBezTo>
                    <a:cubicBezTo>
                      <a:pt x="328" y="8675"/>
                      <a:pt x="413" y="8767"/>
                      <a:pt x="511" y="8839"/>
                    </a:cubicBezTo>
                    <a:cubicBezTo>
                      <a:pt x="603" y="8917"/>
                      <a:pt x="708" y="8976"/>
                      <a:pt x="812" y="9022"/>
                    </a:cubicBezTo>
                    <a:cubicBezTo>
                      <a:pt x="865" y="9048"/>
                      <a:pt x="917" y="9061"/>
                      <a:pt x="963" y="9074"/>
                    </a:cubicBezTo>
                    <a:cubicBezTo>
                      <a:pt x="1015" y="9087"/>
                      <a:pt x="1061" y="9094"/>
                      <a:pt x="1100" y="9100"/>
                    </a:cubicBezTo>
                    <a:cubicBezTo>
                      <a:pt x="1146" y="9107"/>
                      <a:pt x="1185" y="9113"/>
                      <a:pt x="1218" y="9113"/>
                    </a:cubicBezTo>
                    <a:lnTo>
                      <a:pt x="1316" y="9113"/>
                    </a:lnTo>
                    <a:cubicBezTo>
                      <a:pt x="1427" y="9113"/>
                      <a:pt x="1480" y="9113"/>
                      <a:pt x="1466" y="9153"/>
                    </a:cubicBezTo>
                    <a:cubicBezTo>
                      <a:pt x="1610" y="9153"/>
                      <a:pt x="1610" y="9127"/>
                      <a:pt x="1676" y="9113"/>
                    </a:cubicBezTo>
                    <a:cubicBezTo>
                      <a:pt x="2064" y="9156"/>
                      <a:pt x="2502" y="9176"/>
                      <a:pt x="2917" y="9176"/>
                    </a:cubicBezTo>
                    <a:cubicBezTo>
                      <a:pt x="3139" y="9176"/>
                      <a:pt x="3355" y="9171"/>
                      <a:pt x="3553" y="9159"/>
                    </a:cubicBezTo>
                    <a:cubicBezTo>
                      <a:pt x="3560" y="9277"/>
                      <a:pt x="3573" y="9395"/>
                      <a:pt x="3586" y="9499"/>
                    </a:cubicBezTo>
                    <a:cubicBezTo>
                      <a:pt x="3582" y="9500"/>
                      <a:pt x="3578" y="9501"/>
                      <a:pt x="3574" y="9501"/>
                    </a:cubicBezTo>
                    <a:cubicBezTo>
                      <a:pt x="3547" y="9501"/>
                      <a:pt x="3526" y="9480"/>
                      <a:pt x="3514" y="9434"/>
                    </a:cubicBezTo>
                    <a:lnTo>
                      <a:pt x="3514" y="9434"/>
                    </a:lnTo>
                    <a:cubicBezTo>
                      <a:pt x="3514" y="9666"/>
                      <a:pt x="3565" y="10004"/>
                      <a:pt x="3544" y="10004"/>
                    </a:cubicBezTo>
                    <a:cubicBezTo>
                      <a:pt x="3539" y="10004"/>
                      <a:pt x="3529" y="9984"/>
                      <a:pt x="3514" y="9938"/>
                    </a:cubicBezTo>
                    <a:lnTo>
                      <a:pt x="3514" y="9938"/>
                    </a:lnTo>
                    <a:cubicBezTo>
                      <a:pt x="3580" y="11528"/>
                      <a:pt x="3599" y="11789"/>
                      <a:pt x="3567" y="13510"/>
                    </a:cubicBezTo>
                    <a:cubicBezTo>
                      <a:pt x="3586" y="13516"/>
                      <a:pt x="3612" y="13503"/>
                      <a:pt x="3619" y="13536"/>
                    </a:cubicBezTo>
                    <a:lnTo>
                      <a:pt x="3619" y="13660"/>
                    </a:lnTo>
                    <a:cubicBezTo>
                      <a:pt x="3599" y="13974"/>
                      <a:pt x="3573" y="14733"/>
                      <a:pt x="3619" y="14818"/>
                    </a:cubicBezTo>
                    <a:lnTo>
                      <a:pt x="3619" y="15191"/>
                    </a:lnTo>
                    <a:cubicBezTo>
                      <a:pt x="3619" y="15217"/>
                      <a:pt x="3619" y="15244"/>
                      <a:pt x="3619" y="15270"/>
                    </a:cubicBezTo>
                    <a:lnTo>
                      <a:pt x="3619" y="15374"/>
                    </a:lnTo>
                    <a:cubicBezTo>
                      <a:pt x="3560" y="15420"/>
                      <a:pt x="3586" y="15603"/>
                      <a:pt x="3619" y="15643"/>
                    </a:cubicBezTo>
                    <a:lnTo>
                      <a:pt x="3619" y="15702"/>
                    </a:lnTo>
                    <a:cubicBezTo>
                      <a:pt x="3613" y="15750"/>
                      <a:pt x="3608" y="15808"/>
                      <a:pt x="3588" y="15808"/>
                    </a:cubicBezTo>
                    <a:cubicBezTo>
                      <a:pt x="3584" y="15808"/>
                      <a:pt x="3579" y="15805"/>
                      <a:pt x="3573" y="15800"/>
                    </a:cubicBezTo>
                    <a:lnTo>
                      <a:pt x="3573" y="15800"/>
                    </a:lnTo>
                    <a:cubicBezTo>
                      <a:pt x="3586" y="16343"/>
                      <a:pt x="3599" y="17062"/>
                      <a:pt x="3586" y="17841"/>
                    </a:cubicBezTo>
                    <a:lnTo>
                      <a:pt x="3586" y="17874"/>
                    </a:lnTo>
                    <a:lnTo>
                      <a:pt x="3619" y="17874"/>
                    </a:lnTo>
                    <a:cubicBezTo>
                      <a:pt x="4123" y="17880"/>
                      <a:pt x="4646" y="17893"/>
                      <a:pt x="5163" y="17919"/>
                    </a:cubicBezTo>
                    <a:cubicBezTo>
                      <a:pt x="5614" y="17893"/>
                      <a:pt x="6000" y="17874"/>
                      <a:pt x="6367" y="17874"/>
                    </a:cubicBezTo>
                    <a:lnTo>
                      <a:pt x="6393" y="17867"/>
                    </a:lnTo>
                    <a:lnTo>
                      <a:pt x="6393" y="17841"/>
                    </a:lnTo>
                    <a:cubicBezTo>
                      <a:pt x="6380" y="16833"/>
                      <a:pt x="6432" y="16022"/>
                      <a:pt x="6478" y="14746"/>
                    </a:cubicBezTo>
                    <a:cubicBezTo>
                      <a:pt x="6439" y="14465"/>
                      <a:pt x="6511" y="13987"/>
                      <a:pt x="6412" y="13896"/>
                    </a:cubicBezTo>
                    <a:cubicBezTo>
                      <a:pt x="6471" y="13837"/>
                      <a:pt x="6426" y="13248"/>
                      <a:pt x="6426" y="13104"/>
                    </a:cubicBezTo>
                    <a:lnTo>
                      <a:pt x="6426" y="13104"/>
                    </a:lnTo>
                    <a:cubicBezTo>
                      <a:pt x="6425" y="13235"/>
                      <a:pt x="6412" y="13346"/>
                      <a:pt x="6386" y="13392"/>
                    </a:cubicBezTo>
                    <a:cubicBezTo>
                      <a:pt x="6399" y="13170"/>
                      <a:pt x="6386" y="13104"/>
                      <a:pt x="6406" y="13032"/>
                    </a:cubicBezTo>
                    <a:cubicBezTo>
                      <a:pt x="6409" y="13077"/>
                      <a:pt x="6413" y="13091"/>
                      <a:pt x="6417" y="13091"/>
                    </a:cubicBezTo>
                    <a:cubicBezTo>
                      <a:pt x="6424" y="13091"/>
                      <a:pt x="6432" y="13047"/>
                      <a:pt x="6443" y="13047"/>
                    </a:cubicBezTo>
                    <a:cubicBezTo>
                      <a:pt x="6449" y="13047"/>
                      <a:pt x="6456" y="13059"/>
                      <a:pt x="6465" y="13098"/>
                    </a:cubicBezTo>
                    <a:cubicBezTo>
                      <a:pt x="6369" y="12639"/>
                      <a:pt x="6503" y="11958"/>
                      <a:pt x="6402" y="11958"/>
                    </a:cubicBezTo>
                    <a:cubicBezTo>
                      <a:pt x="6399" y="11958"/>
                      <a:pt x="6396" y="11958"/>
                      <a:pt x="6393" y="11959"/>
                    </a:cubicBezTo>
                    <a:cubicBezTo>
                      <a:pt x="6517" y="11600"/>
                      <a:pt x="6432" y="11632"/>
                      <a:pt x="6406" y="11174"/>
                    </a:cubicBezTo>
                    <a:lnTo>
                      <a:pt x="6406" y="11174"/>
                    </a:lnTo>
                    <a:cubicBezTo>
                      <a:pt x="6414" y="11203"/>
                      <a:pt x="6421" y="11216"/>
                      <a:pt x="6426" y="11216"/>
                    </a:cubicBezTo>
                    <a:cubicBezTo>
                      <a:pt x="6462" y="11216"/>
                      <a:pt x="6409" y="10482"/>
                      <a:pt x="6444" y="10482"/>
                    </a:cubicBezTo>
                    <a:cubicBezTo>
                      <a:pt x="6451" y="10482"/>
                      <a:pt x="6462" y="10515"/>
                      <a:pt x="6478" y="10592"/>
                    </a:cubicBezTo>
                    <a:cubicBezTo>
                      <a:pt x="6439" y="9951"/>
                      <a:pt x="6511" y="9872"/>
                      <a:pt x="6504" y="9225"/>
                    </a:cubicBezTo>
                    <a:cubicBezTo>
                      <a:pt x="6501" y="9224"/>
                      <a:pt x="6498" y="9223"/>
                      <a:pt x="6495" y="9223"/>
                    </a:cubicBezTo>
                    <a:cubicBezTo>
                      <a:pt x="6491" y="9223"/>
                      <a:pt x="6487" y="9224"/>
                      <a:pt x="6483" y="9224"/>
                    </a:cubicBezTo>
                    <a:cubicBezTo>
                      <a:pt x="6467" y="9224"/>
                      <a:pt x="6450" y="9218"/>
                      <a:pt x="6445" y="9159"/>
                    </a:cubicBezTo>
                    <a:cubicBezTo>
                      <a:pt x="6484" y="8963"/>
                      <a:pt x="6478" y="8878"/>
                      <a:pt x="6445" y="8878"/>
                    </a:cubicBezTo>
                    <a:cubicBezTo>
                      <a:pt x="6491" y="8669"/>
                      <a:pt x="6491" y="8086"/>
                      <a:pt x="6445" y="7903"/>
                    </a:cubicBezTo>
                    <a:lnTo>
                      <a:pt x="6445" y="7903"/>
                    </a:lnTo>
                    <a:cubicBezTo>
                      <a:pt x="6555" y="7918"/>
                      <a:pt x="6692" y="7923"/>
                      <a:pt x="6839" y="7923"/>
                    </a:cubicBezTo>
                    <a:cubicBezTo>
                      <a:pt x="7027" y="7923"/>
                      <a:pt x="7230" y="7914"/>
                      <a:pt x="7413" y="7903"/>
                    </a:cubicBezTo>
                    <a:cubicBezTo>
                      <a:pt x="7420" y="7903"/>
                      <a:pt x="7433" y="7903"/>
                      <a:pt x="7440" y="7897"/>
                    </a:cubicBezTo>
                    <a:cubicBezTo>
                      <a:pt x="7551" y="7916"/>
                      <a:pt x="7691" y="7923"/>
                      <a:pt x="7828" y="7923"/>
                    </a:cubicBezTo>
                    <a:cubicBezTo>
                      <a:pt x="8108" y="7923"/>
                      <a:pt x="8377" y="7892"/>
                      <a:pt x="8369" y="7870"/>
                    </a:cubicBezTo>
                    <a:lnTo>
                      <a:pt x="8369" y="7870"/>
                    </a:lnTo>
                    <a:cubicBezTo>
                      <a:pt x="8414" y="7877"/>
                      <a:pt x="8447" y="7877"/>
                      <a:pt x="8493" y="7884"/>
                    </a:cubicBezTo>
                    <a:lnTo>
                      <a:pt x="8611" y="7884"/>
                    </a:lnTo>
                    <a:cubicBezTo>
                      <a:pt x="8650" y="7884"/>
                      <a:pt x="8696" y="7877"/>
                      <a:pt x="8735" y="7877"/>
                    </a:cubicBezTo>
                    <a:cubicBezTo>
                      <a:pt x="8781" y="7870"/>
                      <a:pt x="8820" y="7857"/>
                      <a:pt x="8859" y="7851"/>
                    </a:cubicBezTo>
                    <a:cubicBezTo>
                      <a:pt x="9023" y="7812"/>
                      <a:pt x="9167" y="7733"/>
                      <a:pt x="9284" y="7648"/>
                    </a:cubicBezTo>
                    <a:cubicBezTo>
                      <a:pt x="9396" y="7556"/>
                      <a:pt x="9481" y="7458"/>
                      <a:pt x="9533" y="7373"/>
                    </a:cubicBezTo>
                    <a:cubicBezTo>
                      <a:pt x="9559" y="7334"/>
                      <a:pt x="9579" y="7295"/>
                      <a:pt x="9592" y="7255"/>
                    </a:cubicBezTo>
                    <a:cubicBezTo>
                      <a:pt x="9599" y="7223"/>
                      <a:pt x="9605" y="7197"/>
                      <a:pt x="9605" y="7177"/>
                    </a:cubicBezTo>
                    <a:cubicBezTo>
                      <a:pt x="9697" y="7085"/>
                      <a:pt x="9742" y="6954"/>
                      <a:pt x="9762" y="6856"/>
                    </a:cubicBezTo>
                    <a:cubicBezTo>
                      <a:pt x="9775" y="6758"/>
                      <a:pt x="9762" y="6686"/>
                      <a:pt x="9742" y="6680"/>
                    </a:cubicBezTo>
                    <a:cubicBezTo>
                      <a:pt x="9749" y="6647"/>
                      <a:pt x="9756" y="6614"/>
                      <a:pt x="9762" y="6582"/>
                    </a:cubicBezTo>
                    <a:cubicBezTo>
                      <a:pt x="9769" y="6555"/>
                      <a:pt x="9769" y="6523"/>
                      <a:pt x="9775" y="6490"/>
                    </a:cubicBezTo>
                    <a:cubicBezTo>
                      <a:pt x="9782" y="6425"/>
                      <a:pt x="9788" y="6359"/>
                      <a:pt x="9795" y="6287"/>
                    </a:cubicBezTo>
                    <a:cubicBezTo>
                      <a:pt x="9808" y="6150"/>
                      <a:pt x="9814" y="6006"/>
                      <a:pt x="9814" y="5855"/>
                    </a:cubicBezTo>
                    <a:cubicBezTo>
                      <a:pt x="9821" y="5554"/>
                      <a:pt x="9808" y="5247"/>
                      <a:pt x="9769" y="4953"/>
                    </a:cubicBezTo>
                    <a:cubicBezTo>
                      <a:pt x="9834" y="4835"/>
                      <a:pt x="9801" y="4501"/>
                      <a:pt x="9775" y="4128"/>
                    </a:cubicBezTo>
                    <a:cubicBezTo>
                      <a:pt x="9769" y="4037"/>
                      <a:pt x="9762" y="3938"/>
                      <a:pt x="9756" y="3847"/>
                    </a:cubicBezTo>
                    <a:cubicBezTo>
                      <a:pt x="9756" y="3801"/>
                      <a:pt x="9749" y="3755"/>
                      <a:pt x="9749" y="3710"/>
                    </a:cubicBezTo>
                    <a:cubicBezTo>
                      <a:pt x="9749" y="3657"/>
                      <a:pt x="9742" y="3611"/>
                      <a:pt x="9742" y="3566"/>
                    </a:cubicBezTo>
                    <a:cubicBezTo>
                      <a:pt x="9723" y="3376"/>
                      <a:pt x="9684" y="3212"/>
                      <a:pt x="9657" y="3068"/>
                    </a:cubicBezTo>
                    <a:cubicBezTo>
                      <a:pt x="9625" y="3068"/>
                      <a:pt x="9599" y="2983"/>
                      <a:pt x="9540" y="2898"/>
                    </a:cubicBezTo>
                    <a:cubicBezTo>
                      <a:pt x="9513" y="2852"/>
                      <a:pt x="9474" y="2807"/>
                      <a:pt x="9441" y="2767"/>
                    </a:cubicBezTo>
                    <a:cubicBezTo>
                      <a:pt x="9402" y="2728"/>
                      <a:pt x="9356" y="2695"/>
                      <a:pt x="9311" y="2682"/>
                    </a:cubicBezTo>
                    <a:cubicBezTo>
                      <a:pt x="9291" y="2650"/>
                      <a:pt x="9265" y="2617"/>
                      <a:pt x="9226" y="2578"/>
                    </a:cubicBezTo>
                    <a:cubicBezTo>
                      <a:pt x="9180" y="2545"/>
                      <a:pt x="9141" y="2506"/>
                      <a:pt x="9082" y="2473"/>
                    </a:cubicBezTo>
                    <a:cubicBezTo>
                      <a:pt x="8970" y="2401"/>
                      <a:pt x="8827" y="2349"/>
                      <a:pt x="8683" y="2329"/>
                    </a:cubicBezTo>
                    <a:cubicBezTo>
                      <a:pt x="8663" y="2323"/>
                      <a:pt x="8637" y="2309"/>
                      <a:pt x="8617" y="2303"/>
                    </a:cubicBezTo>
                    <a:cubicBezTo>
                      <a:pt x="8591" y="2290"/>
                      <a:pt x="8565" y="2283"/>
                      <a:pt x="8539" y="2277"/>
                    </a:cubicBezTo>
                    <a:cubicBezTo>
                      <a:pt x="8480" y="2264"/>
                      <a:pt x="8421" y="2257"/>
                      <a:pt x="8362" y="2251"/>
                    </a:cubicBezTo>
                    <a:lnTo>
                      <a:pt x="8336" y="2244"/>
                    </a:lnTo>
                    <a:lnTo>
                      <a:pt x="8166" y="2244"/>
                    </a:lnTo>
                    <a:cubicBezTo>
                      <a:pt x="8094" y="2251"/>
                      <a:pt x="8022" y="2264"/>
                      <a:pt x="7950" y="2283"/>
                    </a:cubicBezTo>
                    <a:cubicBezTo>
                      <a:pt x="7806" y="2323"/>
                      <a:pt x="7662" y="2381"/>
                      <a:pt x="7538" y="2473"/>
                    </a:cubicBezTo>
                    <a:cubicBezTo>
                      <a:pt x="7413" y="2558"/>
                      <a:pt x="7302" y="2669"/>
                      <a:pt x="7217" y="2787"/>
                    </a:cubicBezTo>
                    <a:cubicBezTo>
                      <a:pt x="7191" y="2820"/>
                      <a:pt x="7158" y="2846"/>
                      <a:pt x="7132" y="2872"/>
                    </a:cubicBezTo>
                    <a:cubicBezTo>
                      <a:pt x="7112" y="2898"/>
                      <a:pt x="7093" y="2924"/>
                      <a:pt x="7073" y="2951"/>
                    </a:cubicBezTo>
                    <a:cubicBezTo>
                      <a:pt x="7034" y="2996"/>
                      <a:pt x="7014" y="3049"/>
                      <a:pt x="6982" y="3108"/>
                    </a:cubicBezTo>
                    <a:cubicBezTo>
                      <a:pt x="6942" y="3225"/>
                      <a:pt x="6890" y="3382"/>
                      <a:pt x="6897" y="3683"/>
                    </a:cubicBezTo>
                    <a:cubicBezTo>
                      <a:pt x="6903" y="3631"/>
                      <a:pt x="6903" y="3520"/>
                      <a:pt x="6929" y="3441"/>
                    </a:cubicBezTo>
                    <a:cubicBezTo>
                      <a:pt x="6942" y="3390"/>
                      <a:pt x="6958" y="3353"/>
                      <a:pt x="6969" y="3353"/>
                    </a:cubicBezTo>
                    <a:cubicBezTo>
                      <a:pt x="6975" y="3353"/>
                      <a:pt x="6979" y="3364"/>
                      <a:pt x="6982" y="3389"/>
                    </a:cubicBezTo>
                    <a:cubicBezTo>
                      <a:pt x="6949" y="3389"/>
                      <a:pt x="6923" y="3585"/>
                      <a:pt x="6955" y="3598"/>
                    </a:cubicBezTo>
                    <a:cubicBezTo>
                      <a:pt x="6955" y="3552"/>
                      <a:pt x="6962" y="3520"/>
                      <a:pt x="6969" y="3500"/>
                    </a:cubicBezTo>
                    <a:lnTo>
                      <a:pt x="6969" y="3500"/>
                    </a:lnTo>
                    <a:cubicBezTo>
                      <a:pt x="6955" y="3559"/>
                      <a:pt x="6955" y="3618"/>
                      <a:pt x="6955" y="3683"/>
                    </a:cubicBezTo>
                    <a:lnTo>
                      <a:pt x="6955" y="3716"/>
                    </a:lnTo>
                    <a:lnTo>
                      <a:pt x="6772" y="3683"/>
                    </a:lnTo>
                    <a:lnTo>
                      <a:pt x="6772" y="3683"/>
                    </a:lnTo>
                    <a:cubicBezTo>
                      <a:pt x="6772" y="3703"/>
                      <a:pt x="6811" y="3677"/>
                      <a:pt x="6811" y="3749"/>
                    </a:cubicBezTo>
                    <a:cubicBezTo>
                      <a:pt x="6818" y="4024"/>
                      <a:pt x="6805" y="4508"/>
                      <a:pt x="6798" y="4907"/>
                    </a:cubicBezTo>
                    <a:cubicBezTo>
                      <a:pt x="6694" y="4907"/>
                      <a:pt x="6609" y="4913"/>
                      <a:pt x="6543" y="4920"/>
                    </a:cubicBezTo>
                    <a:cubicBezTo>
                      <a:pt x="6537" y="4344"/>
                      <a:pt x="6511" y="3729"/>
                      <a:pt x="6497" y="3108"/>
                    </a:cubicBezTo>
                    <a:cubicBezTo>
                      <a:pt x="6491" y="2774"/>
                      <a:pt x="6491" y="2440"/>
                      <a:pt x="6491" y="2113"/>
                    </a:cubicBezTo>
                    <a:cubicBezTo>
                      <a:pt x="6491" y="1950"/>
                      <a:pt x="6497" y="1786"/>
                      <a:pt x="6504" y="1623"/>
                    </a:cubicBezTo>
                    <a:lnTo>
                      <a:pt x="6504" y="1564"/>
                    </a:lnTo>
                    <a:lnTo>
                      <a:pt x="6504" y="1537"/>
                    </a:lnTo>
                    <a:lnTo>
                      <a:pt x="6504" y="1518"/>
                    </a:lnTo>
                    <a:lnTo>
                      <a:pt x="6511" y="1511"/>
                    </a:lnTo>
                    <a:lnTo>
                      <a:pt x="6511" y="1498"/>
                    </a:lnTo>
                    <a:cubicBezTo>
                      <a:pt x="6511" y="1459"/>
                      <a:pt x="6511" y="1420"/>
                      <a:pt x="6511" y="1380"/>
                    </a:cubicBezTo>
                    <a:cubicBezTo>
                      <a:pt x="6504" y="1289"/>
                      <a:pt x="6491" y="1197"/>
                      <a:pt x="6471" y="1112"/>
                    </a:cubicBezTo>
                    <a:cubicBezTo>
                      <a:pt x="6386" y="968"/>
                      <a:pt x="6295" y="746"/>
                      <a:pt x="6111" y="530"/>
                    </a:cubicBezTo>
                    <a:cubicBezTo>
                      <a:pt x="5941" y="314"/>
                      <a:pt x="5680" y="118"/>
                      <a:pt x="5392" y="46"/>
                    </a:cubicBezTo>
                    <a:cubicBezTo>
                      <a:pt x="5346" y="33"/>
                      <a:pt x="5287" y="20"/>
                      <a:pt x="5228" y="13"/>
                    </a:cubicBezTo>
                    <a:cubicBezTo>
                      <a:pt x="5163" y="0"/>
                      <a:pt x="5097" y="0"/>
                      <a:pt x="5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7"/>
              <p:cNvSpPr/>
              <p:nvPr/>
            </p:nvSpPr>
            <p:spPr>
              <a:xfrm>
                <a:off x="3059381" y="2566695"/>
                <a:ext cx="42614" cy="1669693"/>
              </a:xfrm>
              <a:custGeom>
                <a:avLst/>
                <a:gdLst/>
                <a:ahLst/>
                <a:cxnLst/>
                <a:rect l="l" t="t" r="r" b="b"/>
                <a:pathLst>
                  <a:path w="446" h="17475" extrusionOk="0">
                    <a:moveTo>
                      <a:pt x="288" y="4410"/>
                    </a:moveTo>
                    <a:lnTo>
                      <a:pt x="288" y="4410"/>
                    </a:lnTo>
                    <a:cubicBezTo>
                      <a:pt x="288" y="4412"/>
                      <a:pt x="288" y="4414"/>
                      <a:pt x="288" y="4416"/>
                    </a:cubicBezTo>
                    <a:lnTo>
                      <a:pt x="288" y="4416"/>
                    </a:lnTo>
                    <a:cubicBezTo>
                      <a:pt x="289" y="4414"/>
                      <a:pt x="289" y="4412"/>
                      <a:pt x="288" y="4410"/>
                    </a:cubicBezTo>
                    <a:close/>
                    <a:moveTo>
                      <a:pt x="249" y="9434"/>
                    </a:moveTo>
                    <a:cubicBezTo>
                      <a:pt x="288" y="9474"/>
                      <a:pt x="295" y="9526"/>
                      <a:pt x="275" y="9585"/>
                    </a:cubicBezTo>
                    <a:cubicBezTo>
                      <a:pt x="279" y="9594"/>
                      <a:pt x="280" y="9598"/>
                      <a:pt x="279" y="9598"/>
                    </a:cubicBezTo>
                    <a:cubicBezTo>
                      <a:pt x="275" y="9598"/>
                      <a:pt x="210" y="9473"/>
                      <a:pt x="249" y="9434"/>
                    </a:cubicBezTo>
                    <a:close/>
                    <a:moveTo>
                      <a:pt x="105" y="12751"/>
                    </a:moveTo>
                    <a:cubicBezTo>
                      <a:pt x="106" y="12753"/>
                      <a:pt x="107" y="12754"/>
                      <a:pt x="108" y="12756"/>
                    </a:cubicBezTo>
                    <a:lnTo>
                      <a:pt x="108" y="12756"/>
                    </a:lnTo>
                    <a:cubicBezTo>
                      <a:pt x="107" y="12754"/>
                      <a:pt x="106" y="12753"/>
                      <a:pt x="105" y="12751"/>
                    </a:cubicBezTo>
                    <a:close/>
                    <a:moveTo>
                      <a:pt x="104" y="14676"/>
                    </a:moveTo>
                    <a:cubicBezTo>
                      <a:pt x="104" y="14678"/>
                      <a:pt x="104" y="14679"/>
                      <a:pt x="105" y="14681"/>
                    </a:cubicBezTo>
                    <a:cubicBezTo>
                      <a:pt x="105" y="14679"/>
                      <a:pt x="104" y="14678"/>
                      <a:pt x="104" y="14676"/>
                    </a:cubicBezTo>
                    <a:close/>
                    <a:moveTo>
                      <a:pt x="20" y="0"/>
                    </a:moveTo>
                    <a:cubicBezTo>
                      <a:pt x="20" y="7"/>
                      <a:pt x="59" y="0"/>
                      <a:pt x="59" y="20"/>
                    </a:cubicBezTo>
                    <a:cubicBezTo>
                      <a:pt x="66" y="164"/>
                      <a:pt x="13" y="485"/>
                      <a:pt x="79" y="563"/>
                    </a:cubicBezTo>
                    <a:cubicBezTo>
                      <a:pt x="56" y="563"/>
                      <a:pt x="53" y="584"/>
                      <a:pt x="30" y="584"/>
                    </a:cubicBezTo>
                    <a:cubicBezTo>
                      <a:pt x="27" y="584"/>
                      <a:pt x="24" y="583"/>
                      <a:pt x="20" y="583"/>
                    </a:cubicBezTo>
                    <a:lnTo>
                      <a:pt x="20" y="583"/>
                    </a:lnTo>
                    <a:cubicBezTo>
                      <a:pt x="27" y="956"/>
                      <a:pt x="131" y="1394"/>
                      <a:pt x="40" y="1773"/>
                    </a:cubicBezTo>
                    <a:cubicBezTo>
                      <a:pt x="131" y="1865"/>
                      <a:pt x="53" y="2048"/>
                      <a:pt x="53" y="2205"/>
                    </a:cubicBezTo>
                    <a:cubicBezTo>
                      <a:pt x="46" y="2306"/>
                      <a:pt x="83" y="2553"/>
                      <a:pt x="97" y="2553"/>
                    </a:cubicBezTo>
                    <a:lnTo>
                      <a:pt x="97" y="2553"/>
                    </a:lnTo>
                    <a:cubicBezTo>
                      <a:pt x="50" y="2587"/>
                      <a:pt x="96" y="2674"/>
                      <a:pt x="70" y="2674"/>
                    </a:cubicBezTo>
                    <a:cubicBezTo>
                      <a:pt x="65" y="2674"/>
                      <a:pt x="58" y="2670"/>
                      <a:pt x="46" y="2663"/>
                    </a:cubicBezTo>
                    <a:lnTo>
                      <a:pt x="46" y="2663"/>
                    </a:lnTo>
                    <a:cubicBezTo>
                      <a:pt x="92" y="2715"/>
                      <a:pt x="46" y="2761"/>
                      <a:pt x="105" y="2814"/>
                    </a:cubicBezTo>
                    <a:cubicBezTo>
                      <a:pt x="104" y="2813"/>
                      <a:pt x="103" y="2813"/>
                      <a:pt x="102" y="2813"/>
                    </a:cubicBezTo>
                    <a:cubicBezTo>
                      <a:pt x="60" y="2813"/>
                      <a:pt x="80" y="2960"/>
                      <a:pt x="112" y="3069"/>
                    </a:cubicBezTo>
                    <a:cubicBezTo>
                      <a:pt x="92" y="3075"/>
                      <a:pt x="59" y="3069"/>
                      <a:pt x="59" y="3095"/>
                    </a:cubicBezTo>
                    <a:cubicBezTo>
                      <a:pt x="151" y="3206"/>
                      <a:pt x="46" y="3344"/>
                      <a:pt x="125" y="3442"/>
                    </a:cubicBezTo>
                    <a:cubicBezTo>
                      <a:pt x="92" y="3586"/>
                      <a:pt x="118" y="4070"/>
                      <a:pt x="138" y="4436"/>
                    </a:cubicBezTo>
                    <a:cubicBezTo>
                      <a:pt x="125" y="4436"/>
                      <a:pt x="114" y="4422"/>
                      <a:pt x="107" y="4422"/>
                    </a:cubicBezTo>
                    <a:cubicBezTo>
                      <a:pt x="104" y="4422"/>
                      <a:pt x="101" y="4425"/>
                      <a:pt x="98" y="4436"/>
                    </a:cubicBezTo>
                    <a:cubicBezTo>
                      <a:pt x="157" y="4770"/>
                      <a:pt x="53" y="5051"/>
                      <a:pt x="184" y="5254"/>
                    </a:cubicBezTo>
                    <a:cubicBezTo>
                      <a:pt x="178" y="5252"/>
                      <a:pt x="173" y="5251"/>
                      <a:pt x="168" y="5251"/>
                    </a:cubicBezTo>
                    <a:cubicBezTo>
                      <a:pt x="102" y="5251"/>
                      <a:pt x="150" y="5412"/>
                      <a:pt x="98" y="5412"/>
                    </a:cubicBezTo>
                    <a:cubicBezTo>
                      <a:pt x="96" y="5412"/>
                      <a:pt x="94" y="5411"/>
                      <a:pt x="92" y="5411"/>
                    </a:cubicBezTo>
                    <a:lnTo>
                      <a:pt x="92" y="5411"/>
                    </a:lnTo>
                    <a:cubicBezTo>
                      <a:pt x="190" y="5561"/>
                      <a:pt x="112" y="5817"/>
                      <a:pt x="92" y="6104"/>
                    </a:cubicBezTo>
                    <a:cubicBezTo>
                      <a:pt x="72" y="6412"/>
                      <a:pt x="118" y="6726"/>
                      <a:pt x="138" y="6988"/>
                    </a:cubicBezTo>
                    <a:cubicBezTo>
                      <a:pt x="150" y="7113"/>
                      <a:pt x="193" y="7184"/>
                      <a:pt x="133" y="7184"/>
                    </a:cubicBezTo>
                    <a:cubicBezTo>
                      <a:pt x="130" y="7184"/>
                      <a:pt x="128" y="7184"/>
                      <a:pt x="125" y="7184"/>
                    </a:cubicBezTo>
                    <a:lnTo>
                      <a:pt x="125" y="7184"/>
                    </a:lnTo>
                    <a:cubicBezTo>
                      <a:pt x="118" y="7230"/>
                      <a:pt x="151" y="7230"/>
                      <a:pt x="164" y="7249"/>
                    </a:cubicBezTo>
                    <a:cubicBezTo>
                      <a:pt x="72" y="7485"/>
                      <a:pt x="79" y="7786"/>
                      <a:pt x="170" y="7962"/>
                    </a:cubicBezTo>
                    <a:cubicBezTo>
                      <a:pt x="161" y="7964"/>
                      <a:pt x="152" y="7965"/>
                      <a:pt x="143" y="7965"/>
                    </a:cubicBezTo>
                    <a:cubicBezTo>
                      <a:pt x="119" y="7965"/>
                      <a:pt x="102" y="7957"/>
                      <a:pt x="92" y="7943"/>
                    </a:cubicBezTo>
                    <a:lnTo>
                      <a:pt x="92" y="7943"/>
                    </a:lnTo>
                    <a:cubicBezTo>
                      <a:pt x="97" y="8011"/>
                      <a:pt x="145" y="8113"/>
                      <a:pt x="122" y="8113"/>
                    </a:cubicBezTo>
                    <a:cubicBezTo>
                      <a:pt x="117" y="8113"/>
                      <a:pt x="107" y="8107"/>
                      <a:pt x="92" y="8093"/>
                    </a:cubicBezTo>
                    <a:lnTo>
                      <a:pt x="92" y="8093"/>
                    </a:lnTo>
                    <a:cubicBezTo>
                      <a:pt x="157" y="8577"/>
                      <a:pt x="177" y="8656"/>
                      <a:pt x="144" y="9179"/>
                    </a:cubicBezTo>
                    <a:cubicBezTo>
                      <a:pt x="153" y="9179"/>
                      <a:pt x="162" y="9179"/>
                      <a:pt x="171" y="9179"/>
                    </a:cubicBezTo>
                    <a:cubicBezTo>
                      <a:pt x="189" y="9179"/>
                      <a:pt x="203" y="9181"/>
                      <a:pt x="203" y="9199"/>
                    </a:cubicBezTo>
                    <a:cubicBezTo>
                      <a:pt x="185" y="9264"/>
                      <a:pt x="135" y="9576"/>
                      <a:pt x="209" y="9576"/>
                    </a:cubicBezTo>
                    <a:cubicBezTo>
                      <a:pt x="216" y="9576"/>
                      <a:pt x="225" y="9573"/>
                      <a:pt x="236" y="9565"/>
                    </a:cubicBezTo>
                    <a:lnTo>
                      <a:pt x="236" y="9565"/>
                    </a:lnTo>
                    <a:cubicBezTo>
                      <a:pt x="229" y="9670"/>
                      <a:pt x="157" y="9690"/>
                      <a:pt x="223" y="9735"/>
                    </a:cubicBezTo>
                    <a:cubicBezTo>
                      <a:pt x="122" y="9741"/>
                      <a:pt x="172" y="9823"/>
                      <a:pt x="211" y="9823"/>
                    </a:cubicBezTo>
                    <a:cubicBezTo>
                      <a:pt x="213" y="9823"/>
                      <a:pt x="214" y="9823"/>
                      <a:pt x="215" y="9823"/>
                    </a:cubicBezTo>
                    <a:lnTo>
                      <a:pt x="215" y="9823"/>
                    </a:lnTo>
                    <a:cubicBezTo>
                      <a:pt x="191" y="9834"/>
                      <a:pt x="196" y="9870"/>
                      <a:pt x="169" y="9870"/>
                    </a:cubicBezTo>
                    <a:cubicBezTo>
                      <a:pt x="164" y="9870"/>
                      <a:pt x="158" y="9869"/>
                      <a:pt x="151" y="9866"/>
                    </a:cubicBezTo>
                    <a:lnTo>
                      <a:pt x="151" y="9866"/>
                    </a:lnTo>
                    <a:cubicBezTo>
                      <a:pt x="177" y="10141"/>
                      <a:pt x="184" y="10560"/>
                      <a:pt x="125" y="10952"/>
                    </a:cubicBezTo>
                    <a:cubicBezTo>
                      <a:pt x="223" y="11463"/>
                      <a:pt x="151" y="11724"/>
                      <a:pt x="85" y="12254"/>
                    </a:cubicBezTo>
                    <a:cubicBezTo>
                      <a:pt x="125" y="12339"/>
                      <a:pt x="53" y="12483"/>
                      <a:pt x="151" y="12509"/>
                    </a:cubicBezTo>
                    <a:cubicBezTo>
                      <a:pt x="92" y="12529"/>
                      <a:pt x="138" y="12706"/>
                      <a:pt x="138" y="12751"/>
                    </a:cubicBezTo>
                    <a:cubicBezTo>
                      <a:pt x="144" y="12712"/>
                      <a:pt x="151" y="12679"/>
                      <a:pt x="177" y="12660"/>
                    </a:cubicBezTo>
                    <a:lnTo>
                      <a:pt x="177" y="12660"/>
                    </a:lnTo>
                    <a:cubicBezTo>
                      <a:pt x="164" y="12732"/>
                      <a:pt x="184" y="12751"/>
                      <a:pt x="157" y="12771"/>
                    </a:cubicBezTo>
                    <a:cubicBezTo>
                      <a:pt x="156" y="12759"/>
                      <a:pt x="153" y="12755"/>
                      <a:pt x="150" y="12755"/>
                    </a:cubicBezTo>
                    <a:cubicBezTo>
                      <a:pt x="143" y="12755"/>
                      <a:pt x="135" y="12767"/>
                      <a:pt x="124" y="12767"/>
                    </a:cubicBezTo>
                    <a:cubicBezTo>
                      <a:pt x="119" y="12767"/>
                      <a:pt x="114" y="12764"/>
                      <a:pt x="108" y="12756"/>
                    </a:cubicBezTo>
                    <a:lnTo>
                      <a:pt x="108" y="12756"/>
                    </a:lnTo>
                    <a:cubicBezTo>
                      <a:pt x="193" y="12897"/>
                      <a:pt x="64" y="13098"/>
                      <a:pt x="166" y="13098"/>
                    </a:cubicBezTo>
                    <a:cubicBezTo>
                      <a:pt x="167" y="13098"/>
                      <a:pt x="169" y="13098"/>
                      <a:pt x="170" y="13098"/>
                    </a:cubicBezTo>
                    <a:lnTo>
                      <a:pt x="170" y="13098"/>
                    </a:lnTo>
                    <a:cubicBezTo>
                      <a:pt x="46" y="13203"/>
                      <a:pt x="131" y="13196"/>
                      <a:pt x="157" y="13334"/>
                    </a:cubicBezTo>
                    <a:cubicBezTo>
                      <a:pt x="149" y="13324"/>
                      <a:pt x="142" y="13320"/>
                      <a:pt x="137" y="13320"/>
                    </a:cubicBezTo>
                    <a:cubicBezTo>
                      <a:pt x="101" y="13320"/>
                      <a:pt x="154" y="13543"/>
                      <a:pt x="120" y="13543"/>
                    </a:cubicBezTo>
                    <a:cubicBezTo>
                      <a:pt x="113" y="13543"/>
                      <a:pt x="102" y="13534"/>
                      <a:pt x="85" y="13510"/>
                    </a:cubicBezTo>
                    <a:lnTo>
                      <a:pt x="85" y="13510"/>
                    </a:lnTo>
                    <a:cubicBezTo>
                      <a:pt x="125" y="13707"/>
                      <a:pt x="53" y="13726"/>
                      <a:pt x="59" y="13922"/>
                    </a:cubicBezTo>
                    <a:cubicBezTo>
                      <a:pt x="68" y="13922"/>
                      <a:pt x="77" y="13922"/>
                      <a:pt x="86" y="13922"/>
                    </a:cubicBezTo>
                    <a:cubicBezTo>
                      <a:pt x="104" y="13922"/>
                      <a:pt x="118" y="13925"/>
                      <a:pt x="118" y="13942"/>
                    </a:cubicBezTo>
                    <a:cubicBezTo>
                      <a:pt x="79" y="14001"/>
                      <a:pt x="85" y="14027"/>
                      <a:pt x="125" y="14027"/>
                    </a:cubicBezTo>
                    <a:cubicBezTo>
                      <a:pt x="72" y="14093"/>
                      <a:pt x="72" y="14289"/>
                      <a:pt x="131" y="14328"/>
                    </a:cubicBezTo>
                    <a:cubicBezTo>
                      <a:pt x="60" y="14399"/>
                      <a:pt x="72" y="14552"/>
                      <a:pt x="104" y="14676"/>
                    </a:cubicBezTo>
                    <a:lnTo>
                      <a:pt x="104" y="14676"/>
                    </a:lnTo>
                    <a:cubicBezTo>
                      <a:pt x="98" y="14648"/>
                      <a:pt x="117" y="14615"/>
                      <a:pt x="129" y="14615"/>
                    </a:cubicBezTo>
                    <a:cubicBezTo>
                      <a:pt x="134" y="14615"/>
                      <a:pt x="138" y="14621"/>
                      <a:pt x="138" y="14636"/>
                    </a:cubicBezTo>
                    <a:cubicBezTo>
                      <a:pt x="125" y="14642"/>
                      <a:pt x="112" y="14662"/>
                      <a:pt x="105" y="14681"/>
                    </a:cubicBezTo>
                    <a:cubicBezTo>
                      <a:pt x="54" y="14778"/>
                      <a:pt x="97" y="14956"/>
                      <a:pt x="129" y="14956"/>
                    </a:cubicBezTo>
                    <a:cubicBezTo>
                      <a:pt x="130" y="14956"/>
                      <a:pt x="131" y="14956"/>
                      <a:pt x="131" y="14956"/>
                    </a:cubicBezTo>
                    <a:lnTo>
                      <a:pt x="131" y="14956"/>
                    </a:lnTo>
                    <a:cubicBezTo>
                      <a:pt x="66" y="15146"/>
                      <a:pt x="59" y="15355"/>
                      <a:pt x="144" y="15394"/>
                    </a:cubicBezTo>
                    <a:cubicBezTo>
                      <a:pt x="72" y="15466"/>
                      <a:pt x="112" y="15538"/>
                      <a:pt x="151" y="15545"/>
                    </a:cubicBezTo>
                    <a:cubicBezTo>
                      <a:pt x="72" y="15689"/>
                      <a:pt x="59" y="15885"/>
                      <a:pt x="125" y="16062"/>
                    </a:cubicBezTo>
                    <a:cubicBezTo>
                      <a:pt x="0" y="16134"/>
                      <a:pt x="249" y="16467"/>
                      <a:pt x="105" y="16631"/>
                    </a:cubicBezTo>
                    <a:cubicBezTo>
                      <a:pt x="164" y="16637"/>
                      <a:pt x="85" y="16729"/>
                      <a:pt x="170" y="16775"/>
                    </a:cubicBezTo>
                    <a:cubicBezTo>
                      <a:pt x="138" y="16821"/>
                      <a:pt x="138" y="16906"/>
                      <a:pt x="177" y="16991"/>
                    </a:cubicBezTo>
                    <a:cubicBezTo>
                      <a:pt x="134" y="17058"/>
                      <a:pt x="119" y="17155"/>
                      <a:pt x="122" y="17259"/>
                    </a:cubicBezTo>
                    <a:lnTo>
                      <a:pt x="118" y="17259"/>
                    </a:lnTo>
                    <a:lnTo>
                      <a:pt x="118" y="17266"/>
                    </a:lnTo>
                    <a:cubicBezTo>
                      <a:pt x="118" y="17272"/>
                      <a:pt x="118" y="17279"/>
                      <a:pt x="118" y="17285"/>
                    </a:cubicBezTo>
                    <a:cubicBezTo>
                      <a:pt x="118" y="17311"/>
                      <a:pt x="118" y="17331"/>
                      <a:pt x="118" y="17351"/>
                    </a:cubicBezTo>
                    <a:cubicBezTo>
                      <a:pt x="118" y="17382"/>
                      <a:pt x="130" y="17413"/>
                      <a:pt x="148" y="17455"/>
                    </a:cubicBezTo>
                    <a:lnTo>
                      <a:pt x="148" y="17455"/>
                    </a:lnTo>
                    <a:cubicBezTo>
                      <a:pt x="148" y="17456"/>
                      <a:pt x="148" y="17457"/>
                      <a:pt x="149" y="17458"/>
                    </a:cubicBezTo>
                    <a:lnTo>
                      <a:pt x="149" y="17458"/>
                    </a:lnTo>
                    <a:cubicBezTo>
                      <a:pt x="142" y="17449"/>
                      <a:pt x="137" y="17445"/>
                      <a:pt x="132" y="17445"/>
                    </a:cubicBezTo>
                    <a:cubicBezTo>
                      <a:pt x="122" y="17445"/>
                      <a:pt x="116" y="17458"/>
                      <a:pt x="112" y="17475"/>
                    </a:cubicBezTo>
                    <a:lnTo>
                      <a:pt x="288" y="17475"/>
                    </a:lnTo>
                    <a:cubicBezTo>
                      <a:pt x="294" y="17451"/>
                      <a:pt x="295" y="17422"/>
                      <a:pt x="285" y="17422"/>
                    </a:cubicBezTo>
                    <a:cubicBezTo>
                      <a:pt x="284" y="17422"/>
                      <a:pt x="283" y="17422"/>
                      <a:pt x="282" y="17423"/>
                    </a:cubicBezTo>
                    <a:cubicBezTo>
                      <a:pt x="282" y="17429"/>
                      <a:pt x="276" y="17437"/>
                      <a:pt x="268" y="17445"/>
                    </a:cubicBezTo>
                    <a:lnTo>
                      <a:pt x="268" y="17445"/>
                    </a:lnTo>
                    <a:cubicBezTo>
                      <a:pt x="283" y="17418"/>
                      <a:pt x="286" y="17397"/>
                      <a:pt x="283" y="17371"/>
                    </a:cubicBezTo>
                    <a:lnTo>
                      <a:pt x="283" y="17371"/>
                    </a:lnTo>
                    <a:cubicBezTo>
                      <a:pt x="288" y="17372"/>
                      <a:pt x="294" y="17374"/>
                      <a:pt x="301" y="17377"/>
                    </a:cubicBezTo>
                    <a:cubicBezTo>
                      <a:pt x="327" y="17194"/>
                      <a:pt x="288" y="16925"/>
                      <a:pt x="282" y="16709"/>
                    </a:cubicBezTo>
                    <a:cubicBezTo>
                      <a:pt x="275" y="16559"/>
                      <a:pt x="341" y="16238"/>
                      <a:pt x="262" y="16186"/>
                    </a:cubicBezTo>
                    <a:lnTo>
                      <a:pt x="262" y="16186"/>
                    </a:lnTo>
                    <a:cubicBezTo>
                      <a:pt x="267" y="16191"/>
                      <a:pt x="246" y="16228"/>
                      <a:pt x="236" y="16228"/>
                    </a:cubicBezTo>
                    <a:cubicBezTo>
                      <a:pt x="232" y="16228"/>
                      <a:pt x="229" y="16224"/>
                      <a:pt x="229" y="16212"/>
                    </a:cubicBezTo>
                    <a:cubicBezTo>
                      <a:pt x="229" y="16206"/>
                      <a:pt x="282" y="16173"/>
                      <a:pt x="282" y="16166"/>
                    </a:cubicBezTo>
                    <a:cubicBezTo>
                      <a:pt x="367" y="15905"/>
                      <a:pt x="223" y="15486"/>
                      <a:pt x="295" y="15277"/>
                    </a:cubicBezTo>
                    <a:cubicBezTo>
                      <a:pt x="286" y="15277"/>
                      <a:pt x="277" y="15277"/>
                      <a:pt x="269" y="15277"/>
                    </a:cubicBezTo>
                    <a:cubicBezTo>
                      <a:pt x="253" y="15277"/>
                      <a:pt x="240" y="15274"/>
                      <a:pt x="236" y="15257"/>
                    </a:cubicBezTo>
                    <a:cubicBezTo>
                      <a:pt x="297" y="15214"/>
                      <a:pt x="290" y="15018"/>
                      <a:pt x="241" y="15018"/>
                    </a:cubicBezTo>
                    <a:cubicBezTo>
                      <a:pt x="237" y="15018"/>
                      <a:pt x="233" y="15019"/>
                      <a:pt x="229" y="15022"/>
                    </a:cubicBezTo>
                    <a:cubicBezTo>
                      <a:pt x="269" y="14969"/>
                      <a:pt x="197" y="14904"/>
                      <a:pt x="262" y="14865"/>
                    </a:cubicBezTo>
                    <a:lnTo>
                      <a:pt x="262" y="14865"/>
                    </a:lnTo>
                    <a:cubicBezTo>
                      <a:pt x="269" y="14904"/>
                      <a:pt x="236" y="14923"/>
                      <a:pt x="262" y="14930"/>
                    </a:cubicBezTo>
                    <a:cubicBezTo>
                      <a:pt x="301" y="14786"/>
                      <a:pt x="275" y="14838"/>
                      <a:pt x="256" y="14675"/>
                    </a:cubicBezTo>
                    <a:cubicBezTo>
                      <a:pt x="257" y="14674"/>
                      <a:pt x="259" y="14674"/>
                      <a:pt x="261" y="14674"/>
                    </a:cubicBezTo>
                    <a:cubicBezTo>
                      <a:pt x="271" y="14674"/>
                      <a:pt x="279" y="14683"/>
                      <a:pt x="286" y="14683"/>
                    </a:cubicBezTo>
                    <a:cubicBezTo>
                      <a:pt x="289" y="14683"/>
                      <a:pt x="293" y="14680"/>
                      <a:pt x="295" y="14668"/>
                    </a:cubicBezTo>
                    <a:cubicBezTo>
                      <a:pt x="260" y="14628"/>
                      <a:pt x="241" y="14468"/>
                      <a:pt x="272" y="14468"/>
                    </a:cubicBezTo>
                    <a:cubicBezTo>
                      <a:pt x="276" y="14468"/>
                      <a:pt x="282" y="14471"/>
                      <a:pt x="288" y="14479"/>
                    </a:cubicBezTo>
                    <a:cubicBezTo>
                      <a:pt x="256" y="14380"/>
                      <a:pt x="295" y="14335"/>
                      <a:pt x="242" y="14282"/>
                    </a:cubicBezTo>
                    <a:cubicBezTo>
                      <a:pt x="399" y="14191"/>
                      <a:pt x="249" y="14007"/>
                      <a:pt x="249" y="13785"/>
                    </a:cubicBezTo>
                    <a:cubicBezTo>
                      <a:pt x="249" y="13504"/>
                      <a:pt x="393" y="13098"/>
                      <a:pt x="282" y="13026"/>
                    </a:cubicBezTo>
                    <a:cubicBezTo>
                      <a:pt x="350" y="12992"/>
                      <a:pt x="236" y="12816"/>
                      <a:pt x="281" y="12816"/>
                    </a:cubicBezTo>
                    <a:cubicBezTo>
                      <a:pt x="288" y="12816"/>
                      <a:pt x="299" y="12820"/>
                      <a:pt x="314" y="12830"/>
                    </a:cubicBezTo>
                    <a:cubicBezTo>
                      <a:pt x="262" y="12418"/>
                      <a:pt x="334" y="12064"/>
                      <a:pt x="282" y="11790"/>
                    </a:cubicBezTo>
                    <a:cubicBezTo>
                      <a:pt x="445" y="11554"/>
                      <a:pt x="275" y="10893"/>
                      <a:pt x="301" y="10579"/>
                    </a:cubicBezTo>
                    <a:cubicBezTo>
                      <a:pt x="327" y="10337"/>
                      <a:pt x="386" y="10134"/>
                      <a:pt x="360" y="9945"/>
                    </a:cubicBezTo>
                    <a:cubicBezTo>
                      <a:pt x="334" y="9945"/>
                      <a:pt x="321" y="9958"/>
                      <a:pt x="308" y="9971"/>
                    </a:cubicBezTo>
                    <a:cubicBezTo>
                      <a:pt x="308" y="9945"/>
                      <a:pt x="295" y="9925"/>
                      <a:pt x="282" y="9905"/>
                    </a:cubicBezTo>
                    <a:cubicBezTo>
                      <a:pt x="312" y="9905"/>
                      <a:pt x="329" y="9918"/>
                      <a:pt x="340" y="9918"/>
                    </a:cubicBezTo>
                    <a:cubicBezTo>
                      <a:pt x="349" y="9918"/>
                      <a:pt x="355" y="9911"/>
                      <a:pt x="360" y="9886"/>
                    </a:cubicBezTo>
                    <a:cubicBezTo>
                      <a:pt x="334" y="9690"/>
                      <a:pt x="439" y="9264"/>
                      <a:pt x="321" y="9192"/>
                    </a:cubicBezTo>
                    <a:cubicBezTo>
                      <a:pt x="334" y="9153"/>
                      <a:pt x="380" y="9120"/>
                      <a:pt x="314" y="9107"/>
                    </a:cubicBezTo>
                    <a:lnTo>
                      <a:pt x="314" y="9107"/>
                    </a:lnTo>
                    <a:cubicBezTo>
                      <a:pt x="314" y="9120"/>
                      <a:pt x="321" y="9147"/>
                      <a:pt x="301" y="9147"/>
                    </a:cubicBezTo>
                    <a:cubicBezTo>
                      <a:pt x="306" y="9104"/>
                      <a:pt x="313" y="9072"/>
                      <a:pt x="326" y="9072"/>
                    </a:cubicBezTo>
                    <a:cubicBezTo>
                      <a:pt x="334" y="9072"/>
                      <a:pt x="342" y="9081"/>
                      <a:pt x="354" y="9101"/>
                    </a:cubicBezTo>
                    <a:cubicBezTo>
                      <a:pt x="314" y="9003"/>
                      <a:pt x="347" y="8950"/>
                      <a:pt x="288" y="8891"/>
                    </a:cubicBezTo>
                    <a:cubicBezTo>
                      <a:pt x="334" y="8833"/>
                      <a:pt x="354" y="8564"/>
                      <a:pt x="262" y="8499"/>
                    </a:cubicBezTo>
                    <a:cubicBezTo>
                      <a:pt x="373" y="8473"/>
                      <a:pt x="236" y="8401"/>
                      <a:pt x="314" y="8368"/>
                    </a:cubicBezTo>
                    <a:cubicBezTo>
                      <a:pt x="249" y="8342"/>
                      <a:pt x="262" y="8224"/>
                      <a:pt x="275" y="8159"/>
                    </a:cubicBezTo>
                    <a:lnTo>
                      <a:pt x="275" y="8159"/>
                    </a:lnTo>
                    <a:cubicBezTo>
                      <a:pt x="270" y="8166"/>
                      <a:pt x="264" y="8169"/>
                      <a:pt x="258" y="8169"/>
                    </a:cubicBezTo>
                    <a:cubicBezTo>
                      <a:pt x="246" y="8169"/>
                      <a:pt x="234" y="8158"/>
                      <a:pt x="229" y="8132"/>
                    </a:cubicBezTo>
                    <a:cubicBezTo>
                      <a:pt x="295" y="8126"/>
                      <a:pt x="367" y="7989"/>
                      <a:pt x="282" y="7956"/>
                    </a:cubicBezTo>
                    <a:lnTo>
                      <a:pt x="282" y="7956"/>
                    </a:lnTo>
                    <a:cubicBezTo>
                      <a:pt x="275" y="7995"/>
                      <a:pt x="314" y="8015"/>
                      <a:pt x="282" y="8021"/>
                    </a:cubicBezTo>
                    <a:cubicBezTo>
                      <a:pt x="216" y="8008"/>
                      <a:pt x="288" y="7956"/>
                      <a:pt x="203" y="7943"/>
                    </a:cubicBezTo>
                    <a:lnTo>
                      <a:pt x="321" y="7936"/>
                    </a:lnTo>
                    <a:cubicBezTo>
                      <a:pt x="295" y="7753"/>
                      <a:pt x="216" y="7661"/>
                      <a:pt x="308" y="7544"/>
                    </a:cubicBezTo>
                    <a:cubicBezTo>
                      <a:pt x="197" y="7360"/>
                      <a:pt x="360" y="7132"/>
                      <a:pt x="288" y="6961"/>
                    </a:cubicBezTo>
                    <a:cubicBezTo>
                      <a:pt x="284" y="6949"/>
                      <a:pt x="279" y="6945"/>
                      <a:pt x="273" y="6945"/>
                    </a:cubicBezTo>
                    <a:cubicBezTo>
                      <a:pt x="261" y="6945"/>
                      <a:pt x="249" y="6965"/>
                      <a:pt x="240" y="6965"/>
                    </a:cubicBezTo>
                    <a:cubicBezTo>
                      <a:pt x="235" y="6965"/>
                      <a:pt x="231" y="6959"/>
                      <a:pt x="229" y="6942"/>
                    </a:cubicBezTo>
                    <a:cubicBezTo>
                      <a:pt x="229" y="6935"/>
                      <a:pt x="288" y="6903"/>
                      <a:pt x="288" y="6896"/>
                    </a:cubicBezTo>
                    <a:cubicBezTo>
                      <a:pt x="301" y="6863"/>
                      <a:pt x="269" y="6817"/>
                      <a:pt x="269" y="6811"/>
                    </a:cubicBezTo>
                    <a:cubicBezTo>
                      <a:pt x="269" y="6798"/>
                      <a:pt x="282" y="6621"/>
                      <a:pt x="236" y="6530"/>
                    </a:cubicBezTo>
                    <a:cubicBezTo>
                      <a:pt x="301" y="6425"/>
                      <a:pt x="288" y="6176"/>
                      <a:pt x="242" y="6117"/>
                    </a:cubicBezTo>
                    <a:lnTo>
                      <a:pt x="242" y="6117"/>
                    </a:lnTo>
                    <a:cubicBezTo>
                      <a:pt x="245" y="6120"/>
                      <a:pt x="248" y="6122"/>
                      <a:pt x="252" y="6122"/>
                    </a:cubicBezTo>
                    <a:cubicBezTo>
                      <a:pt x="289" y="6122"/>
                      <a:pt x="328" y="5916"/>
                      <a:pt x="256" y="5856"/>
                    </a:cubicBezTo>
                    <a:cubicBezTo>
                      <a:pt x="327" y="5718"/>
                      <a:pt x="314" y="5431"/>
                      <a:pt x="314" y="5228"/>
                    </a:cubicBezTo>
                    <a:cubicBezTo>
                      <a:pt x="308" y="4942"/>
                      <a:pt x="295" y="4651"/>
                      <a:pt x="288" y="4416"/>
                    </a:cubicBezTo>
                    <a:lnTo>
                      <a:pt x="288" y="4416"/>
                    </a:lnTo>
                    <a:cubicBezTo>
                      <a:pt x="286" y="4431"/>
                      <a:pt x="264" y="4452"/>
                      <a:pt x="247" y="4452"/>
                    </a:cubicBezTo>
                    <a:cubicBezTo>
                      <a:pt x="239" y="4452"/>
                      <a:pt x="231" y="4446"/>
                      <a:pt x="229" y="4430"/>
                    </a:cubicBezTo>
                    <a:cubicBezTo>
                      <a:pt x="236" y="4390"/>
                      <a:pt x="295" y="4416"/>
                      <a:pt x="308" y="4384"/>
                    </a:cubicBezTo>
                    <a:cubicBezTo>
                      <a:pt x="216" y="3703"/>
                      <a:pt x="354" y="2925"/>
                      <a:pt x="203" y="2159"/>
                    </a:cubicBezTo>
                    <a:cubicBezTo>
                      <a:pt x="275" y="1970"/>
                      <a:pt x="249" y="1571"/>
                      <a:pt x="256" y="1486"/>
                    </a:cubicBezTo>
                    <a:cubicBezTo>
                      <a:pt x="288" y="1263"/>
                      <a:pt x="170" y="1021"/>
                      <a:pt x="177" y="792"/>
                    </a:cubicBezTo>
                    <a:lnTo>
                      <a:pt x="177" y="792"/>
                    </a:lnTo>
                    <a:cubicBezTo>
                      <a:pt x="177" y="792"/>
                      <a:pt x="216" y="812"/>
                      <a:pt x="216" y="812"/>
                    </a:cubicBezTo>
                    <a:cubicBezTo>
                      <a:pt x="197" y="740"/>
                      <a:pt x="223" y="746"/>
                      <a:pt x="177" y="707"/>
                    </a:cubicBezTo>
                    <a:cubicBezTo>
                      <a:pt x="288" y="445"/>
                      <a:pt x="131" y="53"/>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7"/>
              <p:cNvSpPr/>
              <p:nvPr/>
            </p:nvSpPr>
            <p:spPr>
              <a:xfrm>
                <a:off x="3085656" y="3343688"/>
                <a:ext cx="1338" cy="2580"/>
              </a:xfrm>
              <a:custGeom>
                <a:avLst/>
                <a:gdLst/>
                <a:ahLst/>
                <a:cxnLst/>
                <a:rect l="l" t="t" r="r" b="b"/>
                <a:pathLst>
                  <a:path w="14" h="27" extrusionOk="0">
                    <a:moveTo>
                      <a:pt x="13" y="0"/>
                    </a:moveTo>
                    <a:cubicBezTo>
                      <a:pt x="7" y="7"/>
                      <a:pt x="7" y="14"/>
                      <a:pt x="0" y="27"/>
                    </a:cubicBezTo>
                    <a:cubicBezTo>
                      <a:pt x="7" y="20"/>
                      <a:pt x="13" y="14"/>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7"/>
              <p:cNvSpPr/>
              <p:nvPr/>
            </p:nvSpPr>
            <p:spPr>
              <a:xfrm>
                <a:off x="3124353" y="2542904"/>
                <a:ext cx="42614" cy="1689184"/>
              </a:xfrm>
              <a:custGeom>
                <a:avLst/>
                <a:gdLst/>
                <a:ahLst/>
                <a:cxnLst/>
                <a:rect l="l" t="t" r="r" b="b"/>
                <a:pathLst>
                  <a:path w="446" h="17679" extrusionOk="0">
                    <a:moveTo>
                      <a:pt x="216" y="817"/>
                    </a:moveTo>
                    <a:cubicBezTo>
                      <a:pt x="216" y="818"/>
                      <a:pt x="217" y="818"/>
                      <a:pt x="217" y="819"/>
                    </a:cubicBezTo>
                    <a:cubicBezTo>
                      <a:pt x="217" y="818"/>
                      <a:pt x="217" y="818"/>
                      <a:pt x="216" y="817"/>
                    </a:cubicBezTo>
                    <a:close/>
                    <a:moveTo>
                      <a:pt x="289" y="4391"/>
                    </a:moveTo>
                    <a:cubicBezTo>
                      <a:pt x="289" y="4394"/>
                      <a:pt x="289" y="4397"/>
                      <a:pt x="289" y="4400"/>
                    </a:cubicBezTo>
                    <a:lnTo>
                      <a:pt x="289" y="4400"/>
                    </a:lnTo>
                    <a:cubicBezTo>
                      <a:pt x="289" y="4397"/>
                      <a:pt x="289" y="4393"/>
                      <a:pt x="289" y="4391"/>
                    </a:cubicBezTo>
                    <a:close/>
                    <a:moveTo>
                      <a:pt x="249" y="9396"/>
                    </a:moveTo>
                    <a:lnTo>
                      <a:pt x="249" y="9396"/>
                    </a:lnTo>
                    <a:cubicBezTo>
                      <a:pt x="289" y="9435"/>
                      <a:pt x="289" y="9487"/>
                      <a:pt x="276" y="9546"/>
                    </a:cubicBezTo>
                    <a:cubicBezTo>
                      <a:pt x="279" y="9555"/>
                      <a:pt x="281" y="9559"/>
                      <a:pt x="280" y="9559"/>
                    </a:cubicBezTo>
                    <a:cubicBezTo>
                      <a:pt x="276" y="9559"/>
                      <a:pt x="210" y="9434"/>
                      <a:pt x="249" y="9396"/>
                    </a:cubicBezTo>
                    <a:close/>
                    <a:moveTo>
                      <a:pt x="101" y="14600"/>
                    </a:moveTo>
                    <a:lnTo>
                      <a:pt x="101" y="14600"/>
                    </a:lnTo>
                    <a:cubicBezTo>
                      <a:pt x="101" y="14606"/>
                      <a:pt x="102" y="14611"/>
                      <a:pt x="105" y="14616"/>
                    </a:cubicBezTo>
                    <a:cubicBezTo>
                      <a:pt x="104" y="14611"/>
                      <a:pt x="102" y="14605"/>
                      <a:pt x="101" y="14600"/>
                    </a:cubicBezTo>
                    <a:close/>
                    <a:moveTo>
                      <a:pt x="20" y="7"/>
                    </a:moveTo>
                    <a:cubicBezTo>
                      <a:pt x="20" y="14"/>
                      <a:pt x="60" y="1"/>
                      <a:pt x="60" y="27"/>
                    </a:cubicBezTo>
                    <a:cubicBezTo>
                      <a:pt x="66" y="164"/>
                      <a:pt x="14" y="491"/>
                      <a:pt x="73" y="563"/>
                    </a:cubicBezTo>
                    <a:cubicBezTo>
                      <a:pt x="53" y="563"/>
                      <a:pt x="53" y="590"/>
                      <a:pt x="20" y="590"/>
                    </a:cubicBezTo>
                    <a:cubicBezTo>
                      <a:pt x="27" y="963"/>
                      <a:pt x="132" y="1394"/>
                      <a:pt x="33" y="1774"/>
                    </a:cubicBezTo>
                    <a:cubicBezTo>
                      <a:pt x="132" y="1859"/>
                      <a:pt x="53" y="2042"/>
                      <a:pt x="47" y="2206"/>
                    </a:cubicBezTo>
                    <a:cubicBezTo>
                      <a:pt x="47" y="2306"/>
                      <a:pt x="83" y="2547"/>
                      <a:pt x="97" y="2547"/>
                    </a:cubicBezTo>
                    <a:cubicBezTo>
                      <a:pt x="97" y="2547"/>
                      <a:pt x="98" y="2547"/>
                      <a:pt x="98" y="2547"/>
                    </a:cubicBezTo>
                    <a:lnTo>
                      <a:pt x="98" y="2547"/>
                    </a:lnTo>
                    <a:cubicBezTo>
                      <a:pt x="50" y="2585"/>
                      <a:pt x="92" y="2668"/>
                      <a:pt x="69" y="2668"/>
                    </a:cubicBezTo>
                    <a:cubicBezTo>
                      <a:pt x="64" y="2668"/>
                      <a:pt x="57" y="2665"/>
                      <a:pt x="47" y="2657"/>
                    </a:cubicBezTo>
                    <a:lnTo>
                      <a:pt x="47" y="2657"/>
                    </a:lnTo>
                    <a:cubicBezTo>
                      <a:pt x="92" y="2709"/>
                      <a:pt x="40" y="2755"/>
                      <a:pt x="105" y="2807"/>
                    </a:cubicBezTo>
                    <a:cubicBezTo>
                      <a:pt x="104" y="2807"/>
                      <a:pt x="104" y="2807"/>
                      <a:pt x="103" y="2807"/>
                    </a:cubicBezTo>
                    <a:cubicBezTo>
                      <a:pt x="60" y="2807"/>
                      <a:pt x="80" y="2954"/>
                      <a:pt x="112" y="3063"/>
                    </a:cubicBezTo>
                    <a:cubicBezTo>
                      <a:pt x="92" y="3069"/>
                      <a:pt x="60" y="3063"/>
                      <a:pt x="60" y="3089"/>
                    </a:cubicBezTo>
                    <a:cubicBezTo>
                      <a:pt x="151" y="3200"/>
                      <a:pt x="47" y="3331"/>
                      <a:pt x="125" y="3429"/>
                    </a:cubicBezTo>
                    <a:cubicBezTo>
                      <a:pt x="86" y="3573"/>
                      <a:pt x="119" y="4057"/>
                      <a:pt x="138" y="4423"/>
                    </a:cubicBezTo>
                    <a:cubicBezTo>
                      <a:pt x="121" y="4423"/>
                      <a:pt x="112" y="4409"/>
                      <a:pt x="106" y="4409"/>
                    </a:cubicBezTo>
                    <a:cubicBezTo>
                      <a:pt x="103" y="4409"/>
                      <a:pt x="101" y="4412"/>
                      <a:pt x="99" y="4423"/>
                    </a:cubicBezTo>
                    <a:cubicBezTo>
                      <a:pt x="158" y="4757"/>
                      <a:pt x="53" y="5038"/>
                      <a:pt x="177" y="5241"/>
                    </a:cubicBezTo>
                    <a:cubicBezTo>
                      <a:pt x="171" y="5239"/>
                      <a:pt x="165" y="5237"/>
                      <a:pt x="160" y="5237"/>
                    </a:cubicBezTo>
                    <a:cubicBezTo>
                      <a:pt x="104" y="5237"/>
                      <a:pt x="149" y="5392"/>
                      <a:pt x="98" y="5392"/>
                    </a:cubicBezTo>
                    <a:cubicBezTo>
                      <a:pt x="96" y="5392"/>
                      <a:pt x="94" y="5392"/>
                      <a:pt x="92" y="5392"/>
                    </a:cubicBezTo>
                    <a:lnTo>
                      <a:pt x="92" y="5392"/>
                    </a:lnTo>
                    <a:cubicBezTo>
                      <a:pt x="190" y="5542"/>
                      <a:pt x="112" y="5797"/>
                      <a:pt x="92" y="6085"/>
                    </a:cubicBezTo>
                    <a:cubicBezTo>
                      <a:pt x="73" y="6386"/>
                      <a:pt x="119" y="6700"/>
                      <a:pt x="138" y="6962"/>
                    </a:cubicBezTo>
                    <a:cubicBezTo>
                      <a:pt x="144" y="7087"/>
                      <a:pt x="187" y="7158"/>
                      <a:pt x="133" y="7158"/>
                    </a:cubicBezTo>
                    <a:cubicBezTo>
                      <a:pt x="130" y="7158"/>
                      <a:pt x="128" y="7158"/>
                      <a:pt x="125" y="7158"/>
                    </a:cubicBezTo>
                    <a:lnTo>
                      <a:pt x="125" y="7158"/>
                    </a:lnTo>
                    <a:cubicBezTo>
                      <a:pt x="119" y="7204"/>
                      <a:pt x="151" y="7204"/>
                      <a:pt x="164" y="7223"/>
                    </a:cubicBezTo>
                    <a:cubicBezTo>
                      <a:pt x="73" y="7459"/>
                      <a:pt x="79" y="7753"/>
                      <a:pt x="164" y="7937"/>
                    </a:cubicBezTo>
                    <a:cubicBezTo>
                      <a:pt x="132" y="7937"/>
                      <a:pt x="105" y="7930"/>
                      <a:pt x="92" y="7917"/>
                    </a:cubicBezTo>
                    <a:lnTo>
                      <a:pt x="92" y="7917"/>
                    </a:lnTo>
                    <a:cubicBezTo>
                      <a:pt x="92" y="7985"/>
                      <a:pt x="143" y="8088"/>
                      <a:pt x="122" y="8088"/>
                    </a:cubicBezTo>
                    <a:cubicBezTo>
                      <a:pt x="117" y="8088"/>
                      <a:pt x="108" y="8082"/>
                      <a:pt x="92" y="8067"/>
                    </a:cubicBezTo>
                    <a:lnTo>
                      <a:pt x="92" y="8067"/>
                    </a:lnTo>
                    <a:cubicBezTo>
                      <a:pt x="158" y="8545"/>
                      <a:pt x="177" y="8624"/>
                      <a:pt x="145" y="9140"/>
                    </a:cubicBezTo>
                    <a:cubicBezTo>
                      <a:pt x="171" y="9147"/>
                      <a:pt x="204" y="9134"/>
                      <a:pt x="204" y="9160"/>
                    </a:cubicBezTo>
                    <a:cubicBezTo>
                      <a:pt x="186" y="9231"/>
                      <a:pt x="136" y="9537"/>
                      <a:pt x="209" y="9537"/>
                    </a:cubicBezTo>
                    <a:cubicBezTo>
                      <a:pt x="217" y="9537"/>
                      <a:pt x="226" y="9534"/>
                      <a:pt x="236" y="9526"/>
                    </a:cubicBezTo>
                    <a:lnTo>
                      <a:pt x="236" y="9526"/>
                    </a:lnTo>
                    <a:cubicBezTo>
                      <a:pt x="230" y="9631"/>
                      <a:pt x="158" y="9651"/>
                      <a:pt x="223" y="9696"/>
                    </a:cubicBezTo>
                    <a:cubicBezTo>
                      <a:pt x="120" y="9709"/>
                      <a:pt x="174" y="9788"/>
                      <a:pt x="214" y="9789"/>
                    </a:cubicBezTo>
                    <a:lnTo>
                      <a:pt x="214" y="9789"/>
                    </a:lnTo>
                    <a:cubicBezTo>
                      <a:pt x="190" y="9797"/>
                      <a:pt x="197" y="9836"/>
                      <a:pt x="165" y="9836"/>
                    </a:cubicBezTo>
                    <a:cubicBezTo>
                      <a:pt x="161" y="9836"/>
                      <a:pt x="156" y="9835"/>
                      <a:pt x="151" y="9834"/>
                    </a:cubicBezTo>
                    <a:lnTo>
                      <a:pt x="151" y="9834"/>
                    </a:lnTo>
                    <a:cubicBezTo>
                      <a:pt x="177" y="10102"/>
                      <a:pt x="177" y="10521"/>
                      <a:pt x="125" y="10913"/>
                    </a:cubicBezTo>
                    <a:cubicBezTo>
                      <a:pt x="223" y="11417"/>
                      <a:pt x="151" y="11679"/>
                      <a:pt x="86" y="12202"/>
                    </a:cubicBezTo>
                    <a:cubicBezTo>
                      <a:pt x="125" y="12287"/>
                      <a:pt x="53" y="12431"/>
                      <a:pt x="151" y="12464"/>
                    </a:cubicBezTo>
                    <a:cubicBezTo>
                      <a:pt x="92" y="12477"/>
                      <a:pt x="138" y="12654"/>
                      <a:pt x="138" y="12699"/>
                    </a:cubicBezTo>
                    <a:cubicBezTo>
                      <a:pt x="145" y="12660"/>
                      <a:pt x="151" y="12627"/>
                      <a:pt x="177" y="12614"/>
                    </a:cubicBezTo>
                    <a:lnTo>
                      <a:pt x="177" y="12614"/>
                    </a:lnTo>
                    <a:cubicBezTo>
                      <a:pt x="164" y="12680"/>
                      <a:pt x="184" y="12699"/>
                      <a:pt x="158" y="12719"/>
                    </a:cubicBezTo>
                    <a:cubicBezTo>
                      <a:pt x="154" y="12707"/>
                      <a:pt x="151" y="12703"/>
                      <a:pt x="147" y="12703"/>
                    </a:cubicBezTo>
                    <a:cubicBezTo>
                      <a:pt x="140" y="12703"/>
                      <a:pt x="132" y="12715"/>
                      <a:pt x="121" y="12715"/>
                    </a:cubicBezTo>
                    <a:cubicBezTo>
                      <a:pt x="115" y="12715"/>
                      <a:pt x="108" y="12712"/>
                      <a:pt x="99" y="12699"/>
                    </a:cubicBezTo>
                    <a:lnTo>
                      <a:pt x="99" y="12699"/>
                    </a:lnTo>
                    <a:cubicBezTo>
                      <a:pt x="194" y="12839"/>
                      <a:pt x="68" y="13040"/>
                      <a:pt x="162" y="13040"/>
                    </a:cubicBezTo>
                    <a:cubicBezTo>
                      <a:pt x="164" y="13040"/>
                      <a:pt x="168" y="13040"/>
                      <a:pt x="171" y="13040"/>
                    </a:cubicBezTo>
                    <a:lnTo>
                      <a:pt x="171" y="13040"/>
                    </a:lnTo>
                    <a:cubicBezTo>
                      <a:pt x="47" y="13151"/>
                      <a:pt x="132" y="13144"/>
                      <a:pt x="158" y="13282"/>
                    </a:cubicBezTo>
                    <a:cubicBezTo>
                      <a:pt x="149" y="13272"/>
                      <a:pt x="143" y="13268"/>
                      <a:pt x="138" y="13268"/>
                    </a:cubicBezTo>
                    <a:cubicBezTo>
                      <a:pt x="102" y="13268"/>
                      <a:pt x="155" y="13489"/>
                      <a:pt x="120" y="13489"/>
                    </a:cubicBezTo>
                    <a:cubicBezTo>
                      <a:pt x="112" y="13489"/>
                      <a:pt x="102" y="13480"/>
                      <a:pt x="86" y="13458"/>
                    </a:cubicBezTo>
                    <a:lnTo>
                      <a:pt x="86" y="13458"/>
                    </a:lnTo>
                    <a:cubicBezTo>
                      <a:pt x="125" y="13648"/>
                      <a:pt x="53" y="13674"/>
                      <a:pt x="60" y="13864"/>
                    </a:cubicBezTo>
                    <a:cubicBezTo>
                      <a:pt x="86" y="13870"/>
                      <a:pt x="119" y="13857"/>
                      <a:pt x="119" y="13884"/>
                    </a:cubicBezTo>
                    <a:cubicBezTo>
                      <a:pt x="79" y="13942"/>
                      <a:pt x="86" y="13969"/>
                      <a:pt x="125" y="13969"/>
                    </a:cubicBezTo>
                    <a:cubicBezTo>
                      <a:pt x="73" y="14034"/>
                      <a:pt x="73" y="14230"/>
                      <a:pt x="132" y="14276"/>
                    </a:cubicBezTo>
                    <a:cubicBezTo>
                      <a:pt x="63" y="14338"/>
                      <a:pt x="72" y="14484"/>
                      <a:pt x="101" y="14600"/>
                    </a:cubicBezTo>
                    <a:lnTo>
                      <a:pt x="101" y="14600"/>
                    </a:lnTo>
                    <a:cubicBezTo>
                      <a:pt x="101" y="14579"/>
                      <a:pt x="117" y="14556"/>
                      <a:pt x="128" y="14556"/>
                    </a:cubicBezTo>
                    <a:cubicBezTo>
                      <a:pt x="134" y="14556"/>
                      <a:pt x="138" y="14562"/>
                      <a:pt x="138" y="14577"/>
                    </a:cubicBezTo>
                    <a:cubicBezTo>
                      <a:pt x="125" y="14584"/>
                      <a:pt x="112" y="14603"/>
                      <a:pt x="105" y="14616"/>
                    </a:cubicBezTo>
                    <a:cubicBezTo>
                      <a:pt x="48" y="14719"/>
                      <a:pt x="91" y="14898"/>
                      <a:pt x="130" y="14898"/>
                    </a:cubicBezTo>
                    <a:cubicBezTo>
                      <a:pt x="130" y="14898"/>
                      <a:pt x="131" y="14898"/>
                      <a:pt x="132" y="14898"/>
                    </a:cubicBezTo>
                    <a:lnTo>
                      <a:pt x="132" y="14898"/>
                    </a:lnTo>
                    <a:cubicBezTo>
                      <a:pt x="66" y="15081"/>
                      <a:pt x="60" y="15290"/>
                      <a:pt x="145" y="15329"/>
                    </a:cubicBezTo>
                    <a:cubicBezTo>
                      <a:pt x="73" y="15401"/>
                      <a:pt x="112" y="15473"/>
                      <a:pt x="151" y="15480"/>
                    </a:cubicBezTo>
                    <a:cubicBezTo>
                      <a:pt x="73" y="15624"/>
                      <a:pt x="60" y="15820"/>
                      <a:pt x="125" y="15997"/>
                    </a:cubicBezTo>
                    <a:cubicBezTo>
                      <a:pt x="1" y="16069"/>
                      <a:pt x="249" y="16402"/>
                      <a:pt x="105" y="16559"/>
                    </a:cubicBezTo>
                    <a:cubicBezTo>
                      <a:pt x="164" y="16566"/>
                      <a:pt x="79" y="16657"/>
                      <a:pt x="164" y="16710"/>
                    </a:cubicBezTo>
                    <a:cubicBezTo>
                      <a:pt x="138" y="16749"/>
                      <a:pt x="138" y="16841"/>
                      <a:pt x="171" y="16926"/>
                    </a:cubicBezTo>
                    <a:cubicBezTo>
                      <a:pt x="105" y="17037"/>
                      <a:pt x="112" y="17227"/>
                      <a:pt x="151" y="17397"/>
                    </a:cubicBezTo>
                    <a:cubicBezTo>
                      <a:pt x="86" y="17501"/>
                      <a:pt x="119" y="17508"/>
                      <a:pt x="138" y="17678"/>
                    </a:cubicBezTo>
                    <a:cubicBezTo>
                      <a:pt x="144" y="17656"/>
                      <a:pt x="149" y="17584"/>
                      <a:pt x="178" y="17584"/>
                    </a:cubicBezTo>
                    <a:cubicBezTo>
                      <a:pt x="183" y="17584"/>
                      <a:pt x="190" y="17587"/>
                      <a:pt x="197" y="17593"/>
                    </a:cubicBezTo>
                    <a:cubicBezTo>
                      <a:pt x="171" y="17593"/>
                      <a:pt x="171" y="17652"/>
                      <a:pt x="197" y="17658"/>
                    </a:cubicBezTo>
                    <a:cubicBezTo>
                      <a:pt x="199" y="17625"/>
                      <a:pt x="200" y="17614"/>
                      <a:pt x="202" y="17614"/>
                    </a:cubicBezTo>
                    <a:cubicBezTo>
                      <a:pt x="206" y="17614"/>
                      <a:pt x="213" y="17678"/>
                      <a:pt x="236" y="17678"/>
                    </a:cubicBezTo>
                    <a:cubicBezTo>
                      <a:pt x="236" y="17665"/>
                      <a:pt x="241" y="17660"/>
                      <a:pt x="249" y="17660"/>
                    </a:cubicBezTo>
                    <a:cubicBezTo>
                      <a:pt x="256" y="17660"/>
                      <a:pt x="266" y="17665"/>
                      <a:pt x="276" y="17672"/>
                    </a:cubicBezTo>
                    <a:cubicBezTo>
                      <a:pt x="282" y="17547"/>
                      <a:pt x="289" y="17508"/>
                      <a:pt x="249" y="17416"/>
                    </a:cubicBezTo>
                    <a:lnTo>
                      <a:pt x="249" y="17416"/>
                    </a:lnTo>
                    <a:cubicBezTo>
                      <a:pt x="256" y="17429"/>
                      <a:pt x="262" y="17434"/>
                      <a:pt x="267" y="17434"/>
                    </a:cubicBezTo>
                    <a:cubicBezTo>
                      <a:pt x="290" y="17434"/>
                      <a:pt x="302" y="17351"/>
                      <a:pt x="284" y="17351"/>
                    </a:cubicBezTo>
                    <a:cubicBezTo>
                      <a:pt x="283" y="17351"/>
                      <a:pt x="283" y="17351"/>
                      <a:pt x="282" y="17351"/>
                    </a:cubicBezTo>
                    <a:cubicBezTo>
                      <a:pt x="282" y="17365"/>
                      <a:pt x="252" y="17393"/>
                      <a:pt x="235" y="17393"/>
                    </a:cubicBezTo>
                    <a:cubicBezTo>
                      <a:pt x="228" y="17393"/>
                      <a:pt x="223" y="17388"/>
                      <a:pt x="223" y="17377"/>
                    </a:cubicBezTo>
                    <a:cubicBezTo>
                      <a:pt x="257" y="17366"/>
                      <a:pt x="233" y="17298"/>
                      <a:pt x="274" y="17298"/>
                    </a:cubicBezTo>
                    <a:cubicBezTo>
                      <a:pt x="281" y="17298"/>
                      <a:pt x="290" y="17300"/>
                      <a:pt x="302" y="17305"/>
                    </a:cubicBezTo>
                    <a:cubicBezTo>
                      <a:pt x="328" y="17122"/>
                      <a:pt x="289" y="16854"/>
                      <a:pt x="282" y="16638"/>
                    </a:cubicBezTo>
                    <a:cubicBezTo>
                      <a:pt x="276" y="16487"/>
                      <a:pt x="341" y="16173"/>
                      <a:pt x="262" y="16121"/>
                    </a:cubicBezTo>
                    <a:lnTo>
                      <a:pt x="262" y="16121"/>
                    </a:lnTo>
                    <a:cubicBezTo>
                      <a:pt x="267" y="16126"/>
                      <a:pt x="243" y="16163"/>
                      <a:pt x="231" y="16163"/>
                    </a:cubicBezTo>
                    <a:cubicBezTo>
                      <a:pt x="226" y="16163"/>
                      <a:pt x="223" y="16159"/>
                      <a:pt x="223" y="16147"/>
                    </a:cubicBezTo>
                    <a:cubicBezTo>
                      <a:pt x="230" y="16141"/>
                      <a:pt x="282" y="16108"/>
                      <a:pt x="282" y="16101"/>
                    </a:cubicBezTo>
                    <a:cubicBezTo>
                      <a:pt x="367" y="15840"/>
                      <a:pt x="223" y="15421"/>
                      <a:pt x="295" y="15218"/>
                    </a:cubicBezTo>
                    <a:cubicBezTo>
                      <a:pt x="269" y="15212"/>
                      <a:pt x="243" y="15218"/>
                      <a:pt x="236" y="15199"/>
                    </a:cubicBezTo>
                    <a:cubicBezTo>
                      <a:pt x="292" y="15155"/>
                      <a:pt x="289" y="14954"/>
                      <a:pt x="239" y="14954"/>
                    </a:cubicBezTo>
                    <a:cubicBezTo>
                      <a:pt x="236" y="14954"/>
                      <a:pt x="233" y="14955"/>
                      <a:pt x="230" y="14956"/>
                    </a:cubicBezTo>
                    <a:cubicBezTo>
                      <a:pt x="269" y="14911"/>
                      <a:pt x="197" y="14845"/>
                      <a:pt x="262" y="14806"/>
                    </a:cubicBezTo>
                    <a:lnTo>
                      <a:pt x="262" y="14806"/>
                    </a:lnTo>
                    <a:cubicBezTo>
                      <a:pt x="269" y="14845"/>
                      <a:pt x="236" y="14865"/>
                      <a:pt x="262" y="14871"/>
                    </a:cubicBezTo>
                    <a:cubicBezTo>
                      <a:pt x="302" y="14728"/>
                      <a:pt x="276" y="14780"/>
                      <a:pt x="256" y="14616"/>
                    </a:cubicBezTo>
                    <a:cubicBezTo>
                      <a:pt x="258" y="14616"/>
                      <a:pt x="260" y="14615"/>
                      <a:pt x="261" y="14615"/>
                    </a:cubicBezTo>
                    <a:cubicBezTo>
                      <a:pt x="272" y="14615"/>
                      <a:pt x="280" y="14625"/>
                      <a:pt x="286" y="14625"/>
                    </a:cubicBezTo>
                    <a:cubicBezTo>
                      <a:pt x="290" y="14625"/>
                      <a:pt x="293" y="14621"/>
                      <a:pt x="295" y="14610"/>
                    </a:cubicBezTo>
                    <a:cubicBezTo>
                      <a:pt x="261" y="14570"/>
                      <a:pt x="241" y="14409"/>
                      <a:pt x="272" y="14409"/>
                    </a:cubicBezTo>
                    <a:cubicBezTo>
                      <a:pt x="277" y="14409"/>
                      <a:pt x="282" y="14413"/>
                      <a:pt x="289" y="14420"/>
                    </a:cubicBezTo>
                    <a:cubicBezTo>
                      <a:pt x="256" y="14322"/>
                      <a:pt x="295" y="14276"/>
                      <a:pt x="243" y="14224"/>
                    </a:cubicBezTo>
                    <a:cubicBezTo>
                      <a:pt x="400" y="14132"/>
                      <a:pt x="249" y="13949"/>
                      <a:pt x="249" y="13727"/>
                    </a:cubicBezTo>
                    <a:cubicBezTo>
                      <a:pt x="249" y="13445"/>
                      <a:pt x="393" y="13046"/>
                      <a:pt x="282" y="12974"/>
                    </a:cubicBezTo>
                    <a:cubicBezTo>
                      <a:pt x="344" y="12940"/>
                      <a:pt x="235" y="12764"/>
                      <a:pt x="281" y="12764"/>
                    </a:cubicBezTo>
                    <a:cubicBezTo>
                      <a:pt x="288" y="12764"/>
                      <a:pt x="299" y="12768"/>
                      <a:pt x="315" y="12778"/>
                    </a:cubicBezTo>
                    <a:cubicBezTo>
                      <a:pt x="262" y="12372"/>
                      <a:pt x="334" y="12019"/>
                      <a:pt x="282" y="11744"/>
                    </a:cubicBezTo>
                    <a:cubicBezTo>
                      <a:pt x="446" y="11509"/>
                      <a:pt x="276" y="10848"/>
                      <a:pt x="302" y="10534"/>
                    </a:cubicBezTo>
                    <a:cubicBezTo>
                      <a:pt x="328" y="10292"/>
                      <a:pt x="387" y="10096"/>
                      <a:pt x="361" y="9912"/>
                    </a:cubicBezTo>
                    <a:cubicBezTo>
                      <a:pt x="334" y="9912"/>
                      <a:pt x="321" y="9919"/>
                      <a:pt x="302" y="9932"/>
                    </a:cubicBezTo>
                    <a:cubicBezTo>
                      <a:pt x="302" y="9906"/>
                      <a:pt x="295" y="9886"/>
                      <a:pt x="282" y="9867"/>
                    </a:cubicBezTo>
                    <a:lnTo>
                      <a:pt x="282" y="9867"/>
                    </a:lnTo>
                    <a:cubicBezTo>
                      <a:pt x="311" y="9870"/>
                      <a:pt x="328" y="9882"/>
                      <a:pt x="339" y="9882"/>
                    </a:cubicBezTo>
                    <a:cubicBezTo>
                      <a:pt x="349" y="9882"/>
                      <a:pt x="355" y="9874"/>
                      <a:pt x="361" y="9847"/>
                    </a:cubicBezTo>
                    <a:cubicBezTo>
                      <a:pt x="334" y="9657"/>
                      <a:pt x="439" y="9232"/>
                      <a:pt x="321" y="9153"/>
                    </a:cubicBezTo>
                    <a:cubicBezTo>
                      <a:pt x="334" y="9121"/>
                      <a:pt x="380" y="9088"/>
                      <a:pt x="315" y="9068"/>
                    </a:cubicBezTo>
                    <a:cubicBezTo>
                      <a:pt x="315" y="9088"/>
                      <a:pt x="315" y="9114"/>
                      <a:pt x="302" y="9114"/>
                    </a:cubicBezTo>
                    <a:cubicBezTo>
                      <a:pt x="306" y="9068"/>
                      <a:pt x="313" y="9038"/>
                      <a:pt x="326" y="9038"/>
                    </a:cubicBezTo>
                    <a:cubicBezTo>
                      <a:pt x="333" y="9038"/>
                      <a:pt x="342" y="9047"/>
                      <a:pt x="354" y="9068"/>
                    </a:cubicBezTo>
                    <a:cubicBezTo>
                      <a:pt x="315" y="8970"/>
                      <a:pt x="348" y="8918"/>
                      <a:pt x="289" y="8853"/>
                    </a:cubicBezTo>
                    <a:cubicBezTo>
                      <a:pt x="334" y="8794"/>
                      <a:pt x="354" y="8532"/>
                      <a:pt x="262" y="8467"/>
                    </a:cubicBezTo>
                    <a:cubicBezTo>
                      <a:pt x="374" y="8440"/>
                      <a:pt x="236" y="8368"/>
                      <a:pt x="315" y="8336"/>
                    </a:cubicBezTo>
                    <a:cubicBezTo>
                      <a:pt x="249" y="8316"/>
                      <a:pt x="262" y="8192"/>
                      <a:pt x="276" y="8126"/>
                    </a:cubicBezTo>
                    <a:lnTo>
                      <a:pt x="276" y="8126"/>
                    </a:lnTo>
                    <a:cubicBezTo>
                      <a:pt x="271" y="8136"/>
                      <a:pt x="264" y="8140"/>
                      <a:pt x="257" y="8140"/>
                    </a:cubicBezTo>
                    <a:cubicBezTo>
                      <a:pt x="246" y="8140"/>
                      <a:pt x="234" y="8127"/>
                      <a:pt x="230" y="8107"/>
                    </a:cubicBezTo>
                    <a:cubicBezTo>
                      <a:pt x="295" y="8100"/>
                      <a:pt x="361" y="7956"/>
                      <a:pt x="282" y="7930"/>
                    </a:cubicBezTo>
                    <a:lnTo>
                      <a:pt x="282" y="7930"/>
                    </a:lnTo>
                    <a:cubicBezTo>
                      <a:pt x="276" y="7969"/>
                      <a:pt x="315" y="7982"/>
                      <a:pt x="282" y="7995"/>
                    </a:cubicBezTo>
                    <a:cubicBezTo>
                      <a:pt x="210" y="7982"/>
                      <a:pt x="282" y="7924"/>
                      <a:pt x="204" y="7910"/>
                    </a:cubicBezTo>
                    <a:cubicBezTo>
                      <a:pt x="243" y="7910"/>
                      <a:pt x="282" y="7910"/>
                      <a:pt x="321" y="7904"/>
                    </a:cubicBezTo>
                    <a:cubicBezTo>
                      <a:pt x="295" y="7727"/>
                      <a:pt x="217" y="7636"/>
                      <a:pt x="308" y="7518"/>
                    </a:cubicBezTo>
                    <a:cubicBezTo>
                      <a:pt x="197" y="7335"/>
                      <a:pt x="361" y="7106"/>
                      <a:pt x="289" y="6936"/>
                    </a:cubicBezTo>
                    <a:cubicBezTo>
                      <a:pt x="284" y="6924"/>
                      <a:pt x="279" y="6920"/>
                      <a:pt x="274" y="6920"/>
                    </a:cubicBezTo>
                    <a:cubicBezTo>
                      <a:pt x="262" y="6920"/>
                      <a:pt x="249" y="6939"/>
                      <a:pt x="240" y="6939"/>
                    </a:cubicBezTo>
                    <a:cubicBezTo>
                      <a:pt x="235" y="6939"/>
                      <a:pt x="232" y="6934"/>
                      <a:pt x="230" y="6916"/>
                    </a:cubicBezTo>
                    <a:cubicBezTo>
                      <a:pt x="230" y="6916"/>
                      <a:pt x="289" y="6883"/>
                      <a:pt x="289" y="6870"/>
                    </a:cubicBezTo>
                    <a:cubicBezTo>
                      <a:pt x="295" y="6837"/>
                      <a:pt x="262" y="6792"/>
                      <a:pt x="269" y="6785"/>
                    </a:cubicBezTo>
                    <a:cubicBezTo>
                      <a:pt x="269" y="6772"/>
                      <a:pt x="282" y="6595"/>
                      <a:pt x="236" y="6510"/>
                    </a:cubicBezTo>
                    <a:cubicBezTo>
                      <a:pt x="302" y="6399"/>
                      <a:pt x="289" y="6157"/>
                      <a:pt x="243" y="6098"/>
                    </a:cubicBezTo>
                    <a:lnTo>
                      <a:pt x="243" y="6098"/>
                    </a:lnTo>
                    <a:cubicBezTo>
                      <a:pt x="246" y="6101"/>
                      <a:pt x="249" y="6103"/>
                      <a:pt x="252" y="6103"/>
                    </a:cubicBezTo>
                    <a:cubicBezTo>
                      <a:pt x="288" y="6103"/>
                      <a:pt x="322" y="5897"/>
                      <a:pt x="256" y="5837"/>
                    </a:cubicBezTo>
                    <a:cubicBezTo>
                      <a:pt x="328" y="5699"/>
                      <a:pt x="315" y="5411"/>
                      <a:pt x="315" y="5208"/>
                    </a:cubicBezTo>
                    <a:cubicBezTo>
                      <a:pt x="308" y="4924"/>
                      <a:pt x="289" y="4634"/>
                      <a:pt x="289" y="4400"/>
                    </a:cubicBezTo>
                    <a:lnTo>
                      <a:pt x="289" y="4400"/>
                    </a:lnTo>
                    <a:cubicBezTo>
                      <a:pt x="285" y="4417"/>
                      <a:pt x="264" y="4439"/>
                      <a:pt x="247" y="4439"/>
                    </a:cubicBezTo>
                    <a:cubicBezTo>
                      <a:pt x="239" y="4439"/>
                      <a:pt x="232" y="4433"/>
                      <a:pt x="230" y="4417"/>
                    </a:cubicBezTo>
                    <a:cubicBezTo>
                      <a:pt x="236" y="4378"/>
                      <a:pt x="295" y="4404"/>
                      <a:pt x="308" y="4371"/>
                    </a:cubicBezTo>
                    <a:cubicBezTo>
                      <a:pt x="217" y="3697"/>
                      <a:pt x="354" y="2912"/>
                      <a:pt x="204" y="2153"/>
                    </a:cubicBezTo>
                    <a:cubicBezTo>
                      <a:pt x="276" y="1963"/>
                      <a:pt x="249" y="1564"/>
                      <a:pt x="256" y="1486"/>
                    </a:cubicBezTo>
                    <a:cubicBezTo>
                      <a:pt x="289" y="1263"/>
                      <a:pt x="171" y="1021"/>
                      <a:pt x="177" y="799"/>
                    </a:cubicBezTo>
                    <a:cubicBezTo>
                      <a:pt x="177" y="798"/>
                      <a:pt x="178" y="798"/>
                      <a:pt x="179" y="798"/>
                    </a:cubicBezTo>
                    <a:cubicBezTo>
                      <a:pt x="187" y="798"/>
                      <a:pt x="213" y="811"/>
                      <a:pt x="216" y="817"/>
                    </a:cubicBezTo>
                    <a:lnTo>
                      <a:pt x="216" y="817"/>
                    </a:lnTo>
                    <a:cubicBezTo>
                      <a:pt x="197" y="747"/>
                      <a:pt x="223" y="753"/>
                      <a:pt x="177" y="714"/>
                    </a:cubicBezTo>
                    <a:cubicBezTo>
                      <a:pt x="289" y="446"/>
                      <a:pt x="132" y="60"/>
                      <a:pt x="230" y="20"/>
                    </a:cubicBezTo>
                    <a:lnTo>
                      <a:pt x="20" y="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7"/>
              <p:cNvSpPr/>
              <p:nvPr/>
            </p:nvSpPr>
            <p:spPr>
              <a:xfrm>
                <a:off x="3150629" y="3316839"/>
                <a:ext cx="1338" cy="2580"/>
              </a:xfrm>
              <a:custGeom>
                <a:avLst/>
                <a:gdLst/>
                <a:ahLst/>
                <a:cxnLst/>
                <a:rect l="l" t="t" r="r" b="b"/>
                <a:pathLst>
                  <a:path w="14" h="27" extrusionOk="0">
                    <a:moveTo>
                      <a:pt x="14" y="0"/>
                    </a:moveTo>
                    <a:cubicBezTo>
                      <a:pt x="7" y="7"/>
                      <a:pt x="7" y="20"/>
                      <a:pt x="1" y="26"/>
                    </a:cubicBezTo>
                    <a:cubicBezTo>
                      <a:pt x="7" y="20"/>
                      <a:pt x="14" y="13"/>
                      <a:pt x="14"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7"/>
              <p:cNvSpPr/>
              <p:nvPr/>
            </p:nvSpPr>
            <p:spPr>
              <a:xfrm>
                <a:off x="3203180" y="2594213"/>
                <a:ext cx="42519" cy="1637875"/>
              </a:xfrm>
              <a:custGeom>
                <a:avLst/>
                <a:gdLst/>
                <a:ahLst/>
                <a:cxnLst/>
                <a:rect l="l" t="t" r="r" b="b"/>
                <a:pathLst>
                  <a:path w="445" h="17142" extrusionOk="0">
                    <a:moveTo>
                      <a:pt x="216" y="791"/>
                    </a:moveTo>
                    <a:cubicBezTo>
                      <a:pt x="216" y="791"/>
                      <a:pt x="216" y="792"/>
                      <a:pt x="216" y="792"/>
                    </a:cubicBezTo>
                    <a:cubicBezTo>
                      <a:pt x="216" y="792"/>
                      <a:pt x="216" y="791"/>
                      <a:pt x="216" y="791"/>
                    </a:cubicBezTo>
                    <a:close/>
                    <a:moveTo>
                      <a:pt x="288" y="4259"/>
                    </a:moveTo>
                    <a:lnTo>
                      <a:pt x="288" y="4259"/>
                    </a:lnTo>
                    <a:cubicBezTo>
                      <a:pt x="288" y="4262"/>
                      <a:pt x="288" y="4264"/>
                      <a:pt x="288" y="4267"/>
                    </a:cubicBezTo>
                    <a:lnTo>
                      <a:pt x="288" y="4267"/>
                    </a:lnTo>
                    <a:cubicBezTo>
                      <a:pt x="289" y="4264"/>
                      <a:pt x="289" y="4262"/>
                      <a:pt x="288" y="4259"/>
                    </a:cubicBezTo>
                    <a:close/>
                    <a:moveTo>
                      <a:pt x="249" y="9107"/>
                    </a:moveTo>
                    <a:lnTo>
                      <a:pt x="249" y="9107"/>
                    </a:lnTo>
                    <a:cubicBezTo>
                      <a:pt x="288" y="9146"/>
                      <a:pt x="294" y="9199"/>
                      <a:pt x="275" y="9258"/>
                    </a:cubicBezTo>
                    <a:cubicBezTo>
                      <a:pt x="279" y="9265"/>
                      <a:pt x="280" y="9268"/>
                      <a:pt x="280" y="9268"/>
                    </a:cubicBezTo>
                    <a:cubicBezTo>
                      <a:pt x="278" y="9268"/>
                      <a:pt x="215" y="9147"/>
                      <a:pt x="249" y="9107"/>
                    </a:cubicBezTo>
                    <a:close/>
                    <a:moveTo>
                      <a:pt x="105" y="12313"/>
                    </a:moveTo>
                    <a:lnTo>
                      <a:pt x="105" y="12313"/>
                    </a:lnTo>
                    <a:cubicBezTo>
                      <a:pt x="106" y="12315"/>
                      <a:pt x="107" y="12317"/>
                      <a:pt x="108" y="12319"/>
                    </a:cubicBezTo>
                    <a:lnTo>
                      <a:pt x="108" y="12319"/>
                    </a:lnTo>
                    <a:cubicBezTo>
                      <a:pt x="107" y="12317"/>
                      <a:pt x="106" y="12315"/>
                      <a:pt x="105" y="12313"/>
                    </a:cubicBezTo>
                    <a:close/>
                    <a:moveTo>
                      <a:pt x="103" y="14164"/>
                    </a:moveTo>
                    <a:lnTo>
                      <a:pt x="103" y="14164"/>
                    </a:lnTo>
                    <a:cubicBezTo>
                      <a:pt x="103" y="14166"/>
                      <a:pt x="104" y="14169"/>
                      <a:pt x="105" y="14171"/>
                    </a:cubicBezTo>
                    <a:cubicBezTo>
                      <a:pt x="104" y="14169"/>
                      <a:pt x="104" y="14166"/>
                      <a:pt x="103" y="14164"/>
                    </a:cubicBezTo>
                    <a:close/>
                    <a:moveTo>
                      <a:pt x="20" y="0"/>
                    </a:moveTo>
                    <a:cubicBezTo>
                      <a:pt x="20" y="7"/>
                      <a:pt x="59" y="0"/>
                      <a:pt x="59" y="20"/>
                    </a:cubicBezTo>
                    <a:cubicBezTo>
                      <a:pt x="66" y="157"/>
                      <a:pt x="13" y="471"/>
                      <a:pt x="79" y="543"/>
                    </a:cubicBezTo>
                    <a:cubicBezTo>
                      <a:pt x="52" y="543"/>
                      <a:pt x="52" y="569"/>
                      <a:pt x="20" y="569"/>
                    </a:cubicBezTo>
                    <a:cubicBezTo>
                      <a:pt x="26" y="929"/>
                      <a:pt x="131" y="1348"/>
                      <a:pt x="39" y="1714"/>
                    </a:cubicBezTo>
                    <a:cubicBezTo>
                      <a:pt x="137" y="1799"/>
                      <a:pt x="52" y="1983"/>
                      <a:pt x="52" y="2133"/>
                    </a:cubicBezTo>
                    <a:cubicBezTo>
                      <a:pt x="46" y="2234"/>
                      <a:pt x="82" y="2468"/>
                      <a:pt x="97" y="2468"/>
                    </a:cubicBezTo>
                    <a:cubicBezTo>
                      <a:pt x="97" y="2468"/>
                      <a:pt x="97" y="2468"/>
                      <a:pt x="97" y="2468"/>
                    </a:cubicBezTo>
                    <a:lnTo>
                      <a:pt x="97" y="2468"/>
                    </a:lnTo>
                    <a:cubicBezTo>
                      <a:pt x="50" y="2501"/>
                      <a:pt x="95" y="2582"/>
                      <a:pt x="71" y="2582"/>
                    </a:cubicBezTo>
                    <a:cubicBezTo>
                      <a:pt x="66" y="2582"/>
                      <a:pt x="58" y="2579"/>
                      <a:pt x="46" y="2571"/>
                    </a:cubicBezTo>
                    <a:lnTo>
                      <a:pt x="46" y="2571"/>
                    </a:lnTo>
                    <a:cubicBezTo>
                      <a:pt x="92" y="2624"/>
                      <a:pt x="46" y="2670"/>
                      <a:pt x="105" y="2715"/>
                    </a:cubicBezTo>
                    <a:cubicBezTo>
                      <a:pt x="66" y="2715"/>
                      <a:pt x="79" y="2859"/>
                      <a:pt x="111" y="2970"/>
                    </a:cubicBezTo>
                    <a:cubicBezTo>
                      <a:pt x="105" y="2970"/>
                      <a:pt x="97" y="2970"/>
                      <a:pt x="89" y="2970"/>
                    </a:cubicBezTo>
                    <a:cubicBezTo>
                      <a:pt x="74" y="2970"/>
                      <a:pt x="59" y="2973"/>
                      <a:pt x="59" y="2990"/>
                    </a:cubicBezTo>
                    <a:cubicBezTo>
                      <a:pt x="151" y="3095"/>
                      <a:pt x="46" y="3226"/>
                      <a:pt x="124" y="3324"/>
                    </a:cubicBezTo>
                    <a:cubicBezTo>
                      <a:pt x="92" y="3461"/>
                      <a:pt x="118" y="3932"/>
                      <a:pt x="137" y="4285"/>
                    </a:cubicBezTo>
                    <a:cubicBezTo>
                      <a:pt x="124" y="4285"/>
                      <a:pt x="114" y="4271"/>
                      <a:pt x="107" y="4271"/>
                    </a:cubicBezTo>
                    <a:cubicBezTo>
                      <a:pt x="103" y="4271"/>
                      <a:pt x="100" y="4275"/>
                      <a:pt x="98" y="4285"/>
                    </a:cubicBezTo>
                    <a:cubicBezTo>
                      <a:pt x="157" y="4613"/>
                      <a:pt x="52" y="4881"/>
                      <a:pt x="183" y="5077"/>
                    </a:cubicBezTo>
                    <a:cubicBezTo>
                      <a:pt x="177" y="5075"/>
                      <a:pt x="172" y="5075"/>
                      <a:pt x="167" y="5075"/>
                    </a:cubicBezTo>
                    <a:cubicBezTo>
                      <a:pt x="102" y="5075"/>
                      <a:pt x="149" y="5228"/>
                      <a:pt x="98" y="5228"/>
                    </a:cubicBezTo>
                    <a:cubicBezTo>
                      <a:pt x="96" y="5228"/>
                      <a:pt x="94" y="5228"/>
                      <a:pt x="92" y="5228"/>
                    </a:cubicBezTo>
                    <a:lnTo>
                      <a:pt x="92" y="5228"/>
                    </a:lnTo>
                    <a:cubicBezTo>
                      <a:pt x="190" y="5378"/>
                      <a:pt x="111" y="5620"/>
                      <a:pt x="92" y="5895"/>
                    </a:cubicBezTo>
                    <a:cubicBezTo>
                      <a:pt x="72" y="6189"/>
                      <a:pt x="118" y="6497"/>
                      <a:pt x="137" y="6752"/>
                    </a:cubicBezTo>
                    <a:cubicBezTo>
                      <a:pt x="150" y="6871"/>
                      <a:pt x="193" y="6942"/>
                      <a:pt x="133" y="6942"/>
                    </a:cubicBezTo>
                    <a:cubicBezTo>
                      <a:pt x="130" y="6942"/>
                      <a:pt x="127" y="6942"/>
                      <a:pt x="124" y="6942"/>
                    </a:cubicBezTo>
                    <a:lnTo>
                      <a:pt x="124" y="6942"/>
                    </a:lnTo>
                    <a:cubicBezTo>
                      <a:pt x="118" y="6981"/>
                      <a:pt x="151" y="6981"/>
                      <a:pt x="164" y="7001"/>
                    </a:cubicBezTo>
                    <a:cubicBezTo>
                      <a:pt x="72" y="7230"/>
                      <a:pt x="79" y="7517"/>
                      <a:pt x="170" y="7694"/>
                    </a:cubicBezTo>
                    <a:cubicBezTo>
                      <a:pt x="131" y="7694"/>
                      <a:pt x="105" y="7687"/>
                      <a:pt x="92" y="7674"/>
                    </a:cubicBezTo>
                    <a:lnTo>
                      <a:pt x="92" y="7674"/>
                    </a:lnTo>
                    <a:cubicBezTo>
                      <a:pt x="97" y="7737"/>
                      <a:pt x="144" y="7839"/>
                      <a:pt x="122" y="7839"/>
                    </a:cubicBezTo>
                    <a:cubicBezTo>
                      <a:pt x="117" y="7839"/>
                      <a:pt x="107" y="7832"/>
                      <a:pt x="92" y="7818"/>
                    </a:cubicBezTo>
                    <a:lnTo>
                      <a:pt x="92" y="7818"/>
                    </a:lnTo>
                    <a:cubicBezTo>
                      <a:pt x="157" y="8283"/>
                      <a:pt x="177" y="8361"/>
                      <a:pt x="144" y="8865"/>
                    </a:cubicBezTo>
                    <a:cubicBezTo>
                      <a:pt x="154" y="8865"/>
                      <a:pt x="166" y="8864"/>
                      <a:pt x="176" y="8864"/>
                    </a:cubicBezTo>
                    <a:cubicBezTo>
                      <a:pt x="191" y="8864"/>
                      <a:pt x="203" y="8866"/>
                      <a:pt x="203" y="8878"/>
                    </a:cubicBezTo>
                    <a:cubicBezTo>
                      <a:pt x="185" y="8949"/>
                      <a:pt x="135" y="9248"/>
                      <a:pt x="209" y="9248"/>
                    </a:cubicBezTo>
                    <a:cubicBezTo>
                      <a:pt x="217" y="9248"/>
                      <a:pt x="225" y="9245"/>
                      <a:pt x="236" y="9238"/>
                    </a:cubicBezTo>
                    <a:lnTo>
                      <a:pt x="236" y="9238"/>
                    </a:lnTo>
                    <a:cubicBezTo>
                      <a:pt x="229" y="9336"/>
                      <a:pt x="164" y="9356"/>
                      <a:pt x="223" y="9402"/>
                    </a:cubicBezTo>
                    <a:cubicBezTo>
                      <a:pt x="122" y="9407"/>
                      <a:pt x="171" y="9488"/>
                      <a:pt x="210" y="9489"/>
                    </a:cubicBezTo>
                    <a:lnTo>
                      <a:pt x="210" y="9489"/>
                    </a:lnTo>
                    <a:cubicBezTo>
                      <a:pt x="190" y="9499"/>
                      <a:pt x="195" y="9534"/>
                      <a:pt x="164" y="9534"/>
                    </a:cubicBezTo>
                    <a:cubicBezTo>
                      <a:pt x="160" y="9534"/>
                      <a:pt x="156" y="9534"/>
                      <a:pt x="151" y="9532"/>
                    </a:cubicBezTo>
                    <a:lnTo>
                      <a:pt x="151" y="9532"/>
                    </a:lnTo>
                    <a:cubicBezTo>
                      <a:pt x="177" y="9794"/>
                      <a:pt x="183" y="10200"/>
                      <a:pt x="124" y="10579"/>
                    </a:cubicBezTo>
                    <a:cubicBezTo>
                      <a:pt x="223" y="11070"/>
                      <a:pt x="151" y="11325"/>
                      <a:pt x="85" y="11835"/>
                    </a:cubicBezTo>
                    <a:cubicBezTo>
                      <a:pt x="124" y="11914"/>
                      <a:pt x="52" y="12058"/>
                      <a:pt x="151" y="12084"/>
                    </a:cubicBezTo>
                    <a:cubicBezTo>
                      <a:pt x="92" y="12097"/>
                      <a:pt x="137" y="12274"/>
                      <a:pt x="137" y="12313"/>
                    </a:cubicBezTo>
                    <a:cubicBezTo>
                      <a:pt x="144" y="12274"/>
                      <a:pt x="151" y="12241"/>
                      <a:pt x="177" y="12228"/>
                    </a:cubicBezTo>
                    <a:lnTo>
                      <a:pt x="177" y="12228"/>
                    </a:lnTo>
                    <a:cubicBezTo>
                      <a:pt x="164" y="12293"/>
                      <a:pt x="183" y="12313"/>
                      <a:pt x="164" y="12333"/>
                    </a:cubicBezTo>
                    <a:cubicBezTo>
                      <a:pt x="160" y="12320"/>
                      <a:pt x="156" y="12317"/>
                      <a:pt x="152" y="12317"/>
                    </a:cubicBezTo>
                    <a:cubicBezTo>
                      <a:pt x="144" y="12317"/>
                      <a:pt x="135" y="12329"/>
                      <a:pt x="124" y="12329"/>
                    </a:cubicBezTo>
                    <a:cubicBezTo>
                      <a:pt x="119" y="12329"/>
                      <a:pt x="114" y="12326"/>
                      <a:pt x="108" y="12319"/>
                    </a:cubicBezTo>
                    <a:lnTo>
                      <a:pt x="108" y="12319"/>
                    </a:lnTo>
                    <a:cubicBezTo>
                      <a:pt x="190" y="12452"/>
                      <a:pt x="68" y="12647"/>
                      <a:pt x="161" y="12647"/>
                    </a:cubicBezTo>
                    <a:cubicBezTo>
                      <a:pt x="164" y="12647"/>
                      <a:pt x="167" y="12647"/>
                      <a:pt x="170" y="12647"/>
                    </a:cubicBezTo>
                    <a:lnTo>
                      <a:pt x="170" y="12647"/>
                    </a:lnTo>
                    <a:cubicBezTo>
                      <a:pt x="46" y="12751"/>
                      <a:pt x="137" y="12745"/>
                      <a:pt x="157" y="12876"/>
                    </a:cubicBezTo>
                    <a:cubicBezTo>
                      <a:pt x="149" y="12867"/>
                      <a:pt x="142" y="12863"/>
                      <a:pt x="138" y="12863"/>
                    </a:cubicBezTo>
                    <a:cubicBezTo>
                      <a:pt x="101" y="12863"/>
                      <a:pt x="154" y="13077"/>
                      <a:pt x="119" y="13077"/>
                    </a:cubicBezTo>
                    <a:cubicBezTo>
                      <a:pt x="112" y="13077"/>
                      <a:pt x="101" y="13068"/>
                      <a:pt x="85" y="13046"/>
                    </a:cubicBezTo>
                    <a:lnTo>
                      <a:pt x="85" y="13046"/>
                    </a:lnTo>
                    <a:cubicBezTo>
                      <a:pt x="124" y="13235"/>
                      <a:pt x="52" y="13255"/>
                      <a:pt x="59" y="13445"/>
                    </a:cubicBezTo>
                    <a:cubicBezTo>
                      <a:pt x="68" y="13445"/>
                      <a:pt x="77" y="13444"/>
                      <a:pt x="86" y="13444"/>
                    </a:cubicBezTo>
                    <a:cubicBezTo>
                      <a:pt x="103" y="13444"/>
                      <a:pt x="118" y="13447"/>
                      <a:pt x="118" y="13464"/>
                    </a:cubicBezTo>
                    <a:cubicBezTo>
                      <a:pt x="79" y="13523"/>
                      <a:pt x="85" y="13543"/>
                      <a:pt x="124" y="13549"/>
                    </a:cubicBezTo>
                    <a:cubicBezTo>
                      <a:pt x="72" y="13608"/>
                      <a:pt x="72" y="13798"/>
                      <a:pt x="131" y="13837"/>
                    </a:cubicBezTo>
                    <a:cubicBezTo>
                      <a:pt x="60" y="13901"/>
                      <a:pt x="72" y="14047"/>
                      <a:pt x="103" y="14164"/>
                    </a:cubicBezTo>
                    <a:lnTo>
                      <a:pt x="103" y="14164"/>
                    </a:lnTo>
                    <a:cubicBezTo>
                      <a:pt x="99" y="14141"/>
                      <a:pt x="118" y="14114"/>
                      <a:pt x="129" y="14114"/>
                    </a:cubicBezTo>
                    <a:cubicBezTo>
                      <a:pt x="134" y="14114"/>
                      <a:pt x="137" y="14119"/>
                      <a:pt x="137" y="14132"/>
                    </a:cubicBezTo>
                    <a:cubicBezTo>
                      <a:pt x="124" y="14145"/>
                      <a:pt x="111" y="14158"/>
                      <a:pt x="105" y="14171"/>
                    </a:cubicBezTo>
                    <a:cubicBezTo>
                      <a:pt x="53" y="14267"/>
                      <a:pt x="97" y="14446"/>
                      <a:pt x="129" y="14446"/>
                    </a:cubicBezTo>
                    <a:cubicBezTo>
                      <a:pt x="130" y="14446"/>
                      <a:pt x="130" y="14446"/>
                      <a:pt x="131" y="14446"/>
                    </a:cubicBezTo>
                    <a:lnTo>
                      <a:pt x="131" y="14446"/>
                    </a:lnTo>
                    <a:cubicBezTo>
                      <a:pt x="66" y="14622"/>
                      <a:pt x="59" y="14825"/>
                      <a:pt x="144" y="14864"/>
                    </a:cubicBezTo>
                    <a:cubicBezTo>
                      <a:pt x="72" y="14930"/>
                      <a:pt x="111" y="15008"/>
                      <a:pt x="151" y="15008"/>
                    </a:cubicBezTo>
                    <a:cubicBezTo>
                      <a:pt x="72" y="15146"/>
                      <a:pt x="59" y="15342"/>
                      <a:pt x="124" y="15512"/>
                    </a:cubicBezTo>
                    <a:cubicBezTo>
                      <a:pt x="0" y="15584"/>
                      <a:pt x="249" y="15905"/>
                      <a:pt x="105" y="16055"/>
                    </a:cubicBezTo>
                    <a:cubicBezTo>
                      <a:pt x="164" y="16062"/>
                      <a:pt x="85" y="16153"/>
                      <a:pt x="170" y="16199"/>
                    </a:cubicBezTo>
                    <a:cubicBezTo>
                      <a:pt x="137" y="16238"/>
                      <a:pt x="137" y="16330"/>
                      <a:pt x="177" y="16408"/>
                    </a:cubicBezTo>
                    <a:cubicBezTo>
                      <a:pt x="111" y="16520"/>
                      <a:pt x="111" y="16703"/>
                      <a:pt x="151" y="16873"/>
                    </a:cubicBezTo>
                    <a:cubicBezTo>
                      <a:pt x="85" y="16964"/>
                      <a:pt x="118" y="16978"/>
                      <a:pt x="137" y="17141"/>
                    </a:cubicBezTo>
                    <a:cubicBezTo>
                      <a:pt x="148" y="17119"/>
                      <a:pt x="150" y="17047"/>
                      <a:pt x="177" y="17047"/>
                    </a:cubicBezTo>
                    <a:cubicBezTo>
                      <a:pt x="183" y="17047"/>
                      <a:pt x="189" y="17050"/>
                      <a:pt x="196" y="17056"/>
                    </a:cubicBezTo>
                    <a:cubicBezTo>
                      <a:pt x="170" y="17056"/>
                      <a:pt x="170" y="17115"/>
                      <a:pt x="196" y="17121"/>
                    </a:cubicBezTo>
                    <a:cubicBezTo>
                      <a:pt x="198" y="17090"/>
                      <a:pt x="200" y="17080"/>
                      <a:pt x="203" y="17080"/>
                    </a:cubicBezTo>
                    <a:cubicBezTo>
                      <a:pt x="209" y="17080"/>
                      <a:pt x="217" y="17141"/>
                      <a:pt x="236" y="17141"/>
                    </a:cubicBezTo>
                    <a:cubicBezTo>
                      <a:pt x="236" y="17129"/>
                      <a:pt x="240" y="17125"/>
                      <a:pt x="246" y="17125"/>
                    </a:cubicBezTo>
                    <a:cubicBezTo>
                      <a:pt x="253" y="17125"/>
                      <a:pt x="264" y="17131"/>
                      <a:pt x="275" y="17135"/>
                    </a:cubicBezTo>
                    <a:cubicBezTo>
                      <a:pt x="281" y="17017"/>
                      <a:pt x="288" y="16978"/>
                      <a:pt x="249" y="16886"/>
                    </a:cubicBezTo>
                    <a:lnTo>
                      <a:pt x="249" y="16886"/>
                    </a:lnTo>
                    <a:cubicBezTo>
                      <a:pt x="255" y="16899"/>
                      <a:pt x="261" y="16904"/>
                      <a:pt x="267" y="16904"/>
                    </a:cubicBezTo>
                    <a:cubicBezTo>
                      <a:pt x="291" y="16904"/>
                      <a:pt x="307" y="16820"/>
                      <a:pt x="284" y="16820"/>
                    </a:cubicBezTo>
                    <a:cubicBezTo>
                      <a:pt x="283" y="16820"/>
                      <a:pt x="282" y="16820"/>
                      <a:pt x="281" y="16821"/>
                    </a:cubicBezTo>
                    <a:cubicBezTo>
                      <a:pt x="281" y="16835"/>
                      <a:pt x="251" y="16862"/>
                      <a:pt x="236" y="16862"/>
                    </a:cubicBezTo>
                    <a:cubicBezTo>
                      <a:pt x="231" y="16862"/>
                      <a:pt x="227" y="16858"/>
                      <a:pt x="229" y="16847"/>
                    </a:cubicBezTo>
                    <a:cubicBezTo>
                      <a:pt x="257" y="16836"/>
                      <a:pt x="233" y="16774"/>
                      <a:pt x="272" y="16774"/>
                    </a:cubicBezTo>
                    <a:cubicBezTo>
                      <a:pt x="279" y="16774"/>
                      <a:pt x="289" y="16776"/>
                      <a:pt x="301" y="16781"/>
                    </a:cubicBezTo>
                    <a:cubicBezTo>
                      <a:pt x="327" y="16598"/>
                      <a:pt x="288" y="16343"/>
                      <a:pt x="281" y="16134"/>
                    </a:cubicBezTo>
                    <a:cubicBezTo>
                      <a:pt x="275" y="15990"/>
                      <a:pt x="347" y="15682"/>
                      <a:pt x="262" y="15630"/>
                    </a:cubicBezTo>
                    <a:lnTo>
                      <a:pt x="262" y="15630"/>
                    </a:lnTo>
                    <a:cubicBezTo>
                      <a:pt x="267" y="15635"/>
                      <a:pt x="246" y="15669"/>
                      <a:pt x="235" y="15669"/>
                    </a:cubicBezTo>
                    <a:cubicBezTo>
                      <a:pt x="231" y="15669"/>
                      <a:pt x="229" y="15666"/>
                      <a:pt x="229" y="15656"/>
                    </a:cubicBezTo>
                    <a:cubicBezTo>
                      <a:pt x="229" y="15649"/>
                      <a:pt x="281" y="15617"/>
                      <a:pt x="281" y="15610"/>
                    </a:cubicBezTo>
                    <a:cubicBezTo>
                      <a:pt x="366" y="15362"/>
                      <a:pt x="223" y="14956"/>
                      <a:pt x="294" y="14753"/>
                    </a:cubicBezTo>
                    <a:cubicBezTo>
                      <a:pt x="286" y="14753"/>
                      <a:pt x="277" y="14754"/>
                      <a:pt x="269" y="14754"/>
                    </a:cubicBezTo>
                    <a:cubicBezTo>
                      <a:pt x="253" y="14754"/>
                      <a:pt x="240" y="14751"/>
                      <a:pt x="236" y="14734"/>
                    </a:cubicBezTo>
                    <a:cubicBezTo>
                      <a:pt x="296" y="14691"/>
                      <a:pt x="289" y="14501"/>
                      <a:pt x="241" y="14501"/>
                    </a:cubicBezTo>
                    <a:cubicBezTo>
                      <a:pt x="237" y="14501"/>
                      <a:pt x="233" y="14502"/>
                      <a:pt x="229" y="14505"/>
                    </a:cubicBezTo>
                    <a:cubicBezTo>
                      <a:pt x="268" y="14459"/>
                      <a:pt x="196" y="14393"/>
                      <a:pt x="262" y="14354"/>
                    </a:cubicBezTo>
                    <a:lnTo>
                      <a:pt x="262" y="14354"/>
                    </a:lnTo>
                    <a:cubicBezTo>
                      <a:pt x="268" y="14393"/>
                      <a:pt x="236" y="14413"/>
                      <a:pt x="262" y="14419"/>
                    </a:cubicBezTo>
                    <a:cubicBezTo>
                      <a:pt x="308" y="14282"/>
                      <a:pt x="275" y="14328"/>
                      <a:pt x="255" y="14171"/>
                    </a:cubicBezTo>
                    <a:cubicBezTo>
                      <a:pt x="257" y="14170"/>
                      <a:pt x="259" y="14170"/>
                      <a:pt x="261" y="14170"/>
                    </a:cubicBezTo>
                    <a:cubicBezTo>
                      <a:pt x="271" y="14170"/>
                      <a:pt x="279" y="14179"/>
                      <a:pt x="285" y="14179"/>
                    </a:cubicBezTo>
                    <a:cubicBezTo>
                      <a:pt x="289" y="14179"/>
                      <a:pt x="292" y="14176"/>
                      <a:pt x="294" y="14164"/>
                    </a:cubicBezTo>
                    <a:cubicBezTo>
                      <a:pt x="260" y="14124"/>
                      <a:pt x="241" y="13970"/>
                      <a:pt x="271" y="13970"/>
                    </a:cubicBezTo>
                    <a:cubicBezTo>
                      <a:pt x="276" y="13970"/>
                      <a:pt x="281" y="13974"/>
                      <a:pt x="288" y="13981"/>
                    </a:cubicBezTo>
                    <a:cubicBezTo>
                      <a:pt x="262" y="13890"/>
                      <a:pt x="294" y="13844"/>
                      <a:pt x="242" y="13791"/>
                    </a:cubicBezTo>
                    <a:cubicBezTo>
                      <a:pt x="399" y="13700"/>
                      <a:pt x="249" y="13530"/>
                      <a:pt x="249" y="13314"/>
                    </a:cubicBezTo>
                    <a:cubicBezTo>
                      <a:pt x="249" y="13039"/>
                      <a:pt x="393" y="12647"/>
                      <a:pt x="281" y="12581"/>
                    </a:cubicBezTo>
                    <a:cubicBezTo>
                      <a:pt x="349" y="12547"/>
                      <a:pt x="237" y="12377"/>
                      <a:pt x="280" y="12377"/>
                    </a:cubicBezTo>
                    <a:cubicBezTo>
                      <a:pt x="287" y="12377"/>
                      <a:pt x="298" y="12381"/>
                      <a:pt x="314" y="12391"/>
                    </a:cubicBezTo>
                    <a:cubicBezTo>
                      <a:pt x="262" y="11992"/>
                      <a:pt x="334" y="11652"/>
                      <a:pt x="281" y="11390"/>
                    </a:cubicBezTo>
                    <a:cubicBezTo>
                      <a:pt x="445" y="11161"/>
                      <a:pt x="275" y="10520"/>
                      <a:pt x="308" y="10213"/>
                    </a:cubicBezTo>
                    <a:cubicBezTo>
                      <a:pt x="327" y="9984"/>
                      <a:pt x="386" y="9788"/>
                      <a:pt x="360" y="9604"/>
                    </a:cubicBezTo>
                    <a:cubicBezTo>
                      <a:pt x="334" y="9604"/>
                      <a:pt x="321" y="9617"/>
                      <a:pt x="308" y="9631"/>
                    </a:cubicBezTo>
                    <a:cubicBezTo>
                      <a:pt x="308" y="9604"/>
                      <a:pt x="294" y="9585"/>
                      <a:pt x="281" y="9565"/>
                    </a:cubicBezTo>
                    <a:lnTo>
                      <a:pt x="281" y="9565"/>
                    </a:lnTo>
                    <a:cubicBezTo>
                      <a:pt x="310" y="9569"/>
                      <a:pt x="327" y="9580"/>
                      <a:pt x="338" y="9580"/>
                    </a:cubicBezTo>
                    <a:cubicBezTo>
                      <a:pt x="348" y="9580"/>
                      <a:pt x="354" y="9572"/>
                      <a:pt x="360" y="9545"/>
                    </a:cubicBezTo>
                    <a:cubicBezTo>
                      <a:pt x="334" y="9362"/>
                      <a:pt x="438" y="8950"/>
                      <a:pt x="321" y="8878"/>
                    </a:cubicBezTo>
                    <a:cubicBezTo>
                      <a:pt x="334" y="8839"/>
                      <a:pt x="380" y="8813"/>
                      <a:pt x="314" y="8793"/>
                    </a:cubicBezTo>
                    <a:lnTo>
                      <a:pt x="314" y="8793"/>
                    </a:lnTo>
                    <a:cubicBezTo>
                      <a:pt x="314" y="8813"/>
                      <a:pt x="321" y="8832"/>
                      <a:pt x="301" y="8839"/>
                    </a:cubicBezTo>
                    <a:cubicBezTo>
                      <a:pt x="305" y="8793"/>
                      <a:pt x="312" y="8763"/>
                      <a:pt x="325" y="8763"/>
                    </a:cubicBezTo>
                    <a:cubicBezTo>
                      <a:pt x="332" y="8763"/>
                      <a:pt x="342" y="8772"/>
                      <a:pt x="353" y="8793"/>
                    </a:cubicBezTo>
                    <a:cubicBezTo>
                      <a:pt x="314" y="8695"/>
                      <a:pt x="353" y="8643"/>
                      <a:pt x="294" y="8584"/>
                    </a:cubicBezTo>
                    <a:cubicBezTo>
                      <a:pt x="334" y="8531"/>
                      <a:pt x="353" y="8270"/>
                      <a:pt x="262" y="8211"/>
                    </a:cubicBezTo>
                    <a:cubicBezTo>
                      <a:pt x="373" y="8185"/>
                      <a:pt x="236" y="8113"/>
                      <a:pt x="314" y="8080"/>
                    </a:cubicBezTo>
                    <a:cubicBezTo>
                      <a:pt x="249" y="8060"/>
                      <a:pt x="262" y="7943"/>
                      <a:pt x="281" y="7877"/>
                    </a:cubicBezTo>
                    <a:lnTo>
                      <a:pt x="281" y="7877"/>
                    </a:lnTo>
                    <a:cubicBezTo>
                      <a:pt x="274" y="7887"/>
                      <a:pt x="266" y="7891"/>
                      <a:pt x="258" y="7891"/>
                    </a:cubicBezTo>
                    <a:cubicBezTo>
                      <a:pt x="245" y="7891"/>
                      <a:pt x="233" y="7878"/>
                      <a:pt x="229" y="7858"/>
                    </a:cubicBezTo>
                    <a:cubicBezTo>
                      <a:pt x="294" y="7851"/>
                      <a:pt x="366" y="7714"/>
                      <a:pt x="281" y="7687"/>
                    </a:cubicBezTo>
                    <a:lnTo>
                      <a:pt x="281" y="7687"/>
                    </a:lnTo>
                    <a:cubicBezTo>
                      <a:pt x="275" y="7720"/>
                      <a:pt x="314" y="7740"/>
                      <a:pt x="281" y="7746"/>
                    </a:cubicBezTo>
                    <a:cubicBezTo>
                      <a:pt x="216" y="7740"/>
                      <a:pt x="288" y="7681"/>
                      <a:pt x="203" y="7668"/>
                    </a:cubicBezTo>
                    <a:cubicBezTo>
                      <a:pt x="242" y="7668"/>
                      <a:pt x="281" y="7668"/>
                      <a:pt x="321" y="7661"/>
                    </a:cubicBezTo>
                    <a:cubicBezTo>
                      <a:pt x="301" y="7491"/>
                      <a:pt x="216" y="7400"/>
                      <a:pt x="308" y="7288"/>
                    </a:cubicBezTo>
                    <a:cubicBezTo>
                      <a:pt x="203" y="7112"/>
                      <a:pt x="360" y="6889"/>
                      <a:pt x="288" y="6726"/>
                    </a:cubicBezTo>
                    <a:cubicBezTo>
                      <a:pt x="283" y="6713"/>
                      <a:pt x="278" y="6709"/>
                      <a:pt x="272" y="6709"/>
                    </a:cubicBezTo>
                    <a:cubicBezTo>
                      <a:pt x="260" y="6709"/>
                      <a:pt x="248" y="6727"/>
                      <a:pt x="239" y="6727"/>
                    </a:cubicBezTo>
                    <a:cubicBezTo>
                      <a:pt x="234" y="6727"/>
                      <a:pt x="231" y="6722"/>
                      <a:pt x="229" y="6706"/>
                    </a:cubicBezTo>
                    <a:cubicBezTo>
                      <a:pt x="229" y="6700"/>
                      <a:pt x="288" y="6667"/>
                      <a:pt x="288" y="6660"/>
                    </a:cubicBezTo>
                    <a:cubicBezTo>
                      <a:pt x="301" y="6628"/>
                      <a:pt x="268" y="6588"/>
                      <a:pt x="268" y="6582"/>
                    </a:cubicBezTo>
                    <a:cubicBezTo>
                      <a:pt x="268" y="6562"/>
                      <a:pt x="281" y="6392"/>
                      <a:pt x="236" y="6307"/>
                    </a:cubicBezTo>
                    <a:cubicBezTo>
                      <a:pt x="301" y="6202"/>
                      <a:pt x="288" y="5967"/>
                      <a:pt x="242" y="5908"/>
                    </a:cubicBezTo>
                    <a:lnTo>
                      <a:pt x="242" y="5908"/>
                    </a:lnTo>
                    <a:cubicBezTo>
                      <a:pt x="245" y="5911"/>
                      <a:pt x="248" y="5912"/>
                      <a:pt x="252" y="5912"/>
                    </a:cubicBezTo>
                    <a:cubicBezTo>
                      <a:pt x="289" y="5912"/>
                      <a:pt x="328" y="5714"/>
                      <a:pt x="255" y="5659"/>
                    </a:cubicBezTo>
                    <a:cubicBezTo>
                      <a:pt x="327" y="5529"/>
                      <a:pt x="314" y="5247"/>
                      <a:pt x="314" y="5051"/>
                    </a:cubicBezTo>
                    <a:cubicBezTo>
                      <a:pt x="308" y="4773"/>
                      <a:pt x="295" y="4495"/>
                      <a:pt x="288" y="4267"/>
                    </a:cubicBezTo>
                    <a:lnTo>
                      <a:pt x="288" y="4267"/>
                    </a:lnTo>
                    <a:cubicBezTo>
                      <a:pt x="286" y="4284"/>
                      <a:pt x="265" y="4303"/>
                      <a:pt x="249" y="4303"/>
                    </a:cubicBezTo>
                    <a:cubicBezTo>
                      <a:pt x="239" y="4303"/>
                      <a:pt x="231" y="4296"/>
                      <a:pt x="229" y="4279"/>
                    </a:cubicBezTo>
                    <a:cubicBezTo>
                      <a:pt x="236" y="4240"/>
                      <a:pt x="294" y="4266"/>
                      <a:pt x="308" y="4233"/>
                    </a:cubicBezTo>
                    <a:cubicBezTo>
                      <a:pt x="216" y="3579"/>
                      <a:pt x="360" y="2827"/>
                      <a:pt x="203" y="2087"/>
                    </a:cubicBezTo>
                    <a:cubicBezTo>
                      <a:pt x="275" y="1904"/>
                      <a:pt x="249" y="1518"/>
                      <a:pt x="255" y="1440"/>
                    </a:cubicBezTo>
                    <a:cubicBezTo>
                      <a:pt x="288" y="1217"/>
                      <a:pt x="170" y="988"/>
                      <a:pt x="177" y="772"/>
                    </a:cubicBezTo>
                    <a:cubicBezTo>
                      <a:pt x="177" y="771"/>
                      <a:pt x="177" y="771"/>
                      <a:pt x="179" y="771"/>
                    </a:cubicBezTo>
                    <a:cubicBezTo>
                      <a:pt x="186" y="771"/>
                      <a:pt x="213" y="784"/>
                      <a:pt x="216" y="791"/>
                    </a:cubicBezTo>
                    <a:lnTo>
                      <a:pt x="216" y="791"/>
                    </a:lnTo>
                    <a:cubicBezTo>
                      <a:pt x="197" y="720"/>
                      <a:pt x="222" y="726"/>
                      <a:pt x="177" y="687"/>
                    </a:cubicBezTo>
                    <a:cubicBezTo>
                      <a:pt x="288" y="432"/>
                      <a:pt x="131" y="59"/>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7"/>
              <p:cNvSpPr/>
              <p:nvPr/>
            </p:nvSpPr>
            <p:spPr>
              <a:xfrm>
                <a:off x="3230029" y="3344357"/>
                <a:ext cx="669" cy="2580"/>
              </a:xfrm>
              <a:custGeom>
                <a:avLst/>
                <a:gdLst/>
                <a:ahLst/>
                <a:cxnLst/>
                <a:rect l="l" t="t" r="r" b="b"/>
                <a:pathLst>
                  <a:path w="7" h="27" extrusionOk="0">
                    <a:moveTo>
                      <a:pt x="7" y="0"/>
                    </a:moveTo>
                    <a:lnTo>
                      <a:pt x="7" y="0"/>
                    </a:lnTo>
                    <a:cubicBezTo>
                      <a:pt x="0" y="7"/>
                      <a:pt x="0" y="20"/>
                      <a:pt x="0" y="26"/>
                    </a:cubicBezTo>
                    <a:cubicBezTo>
                      <a:pt x="0" y="26"/>
                      <a:pt x="7" y="13"/>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7"/>
              <p:cNvSpPr/>
              <p:nvPr/>
            </p:nvSpPr>
            <p:spPr>
              <a:xfrm>
                <a:off x="3276943" y="2884868"/>
                <a:ext cx="18154" cy="453277"/>
              </a:xfrm>
              <a:custGeom>
                <a:avLst/>
                <a:gdLst/>
                <a:ahLst/>
                <a:cxnLst/>
                <a:rect l="l" t="t" r="r" b="b"/>
                <a:pathLst>
                  <a:path w="190" h="4744" extrusionOk="0">
                    <a:moveTo>
                      <a:pt x="160" y="1337"/>
                    </a:moveTo>
                    <a:cubicBezTo>
                      <a:pt x="161" y="1339"/>
                      <a:pt x="162" y="1340"/>
                      <a:pt x="164" y="1342"/>
                    </a:cubicBezTo>
                    <a:cubicBezTo>
                      <a:pt x="163" y="1339"/>
                      <a:pt x="161" y="1338"/>
                      <a:pt x="160" y="1337"/>
                    </a:cubicBezTo>
                    <a:close/>
                    <a:moveTo>
                      <a:pt x="83" y="2183"/>
                    </a:moveTo>
                    <a:lnTo>
                      <a:pt x="83" y="2183"/>
                    </a:lnTo>
                    <a:cubicBezTo>
                      <a:pt x="83" y="2183"/>
                      <a:pt x="114" y="2214"/>
                      <a:pt x="92" y="2225"/>
                    </a:cubicBezTo>
                    <a:cubicBezTo>
                      <a:pt x="72" y="2218"/>
                      <a:pt x="72" y="2205"/>
                      <a:pt x="85" y="2186"/>
                    </a:cubicBezTo>
                    <a:cubicBezTo>
                      <a:pt x="83" y="2184"/>
                      <a:pt x="83" y="2183"/>
                      <a:pt x="83" y="2183"/>
                    </a:cubicBezTo>
                    <a:close/>
                    <a:moveTo>
                      <a:pt x="137" y="0"/>
                    </a:moveTo>
                    <a:cubicBezTo>
                      <a:pt x="137" y="40"/>
                      <a:pt x="131" y="46"/>
                      <a:pt x="131" y="72"/>
                    </a:cubicBezTo>
                    <a:cubicBezTo>
                      <a:pt x="131" y="80"/>
                      <a:pt x="131" y="92"/>
                      <a:pt x="131" y="92"/>
                    </a:cubicBezTo>
                    <a:cubicBezTo>
                      <a:pt x="131" y="88"/>
                      <a:pt x="134" y="80"/>
                      <a:pt x="136" y="80"/>
                    </a:cubicBezTo>
                    <a:cubicBezTo>
                      <a:pt x="137" y="80"/>
                      <a:pt x="137" y="81"/>
                      <a:pt x="137" y="85"/>
                    </a:cubicBezTo>
                    <a:cubicBezTo>
                      <a:pt x="132" y="85"/>
                      <a:pt x="131" y="102"/>
                      <a:pt x="131" y="102"/>
                    </a:cubicBezTo>
                    <a:cubicBezTo>
                      <a:pt x="131" y="102"/>
                      <a:pt x="131" y="101"/>
                      <a:pt x="131" y="99"/>
                    </a:cubicBezTo>
                    <a:cubicBezTo>
                      <a:pt x="124" y="151"/>
                      <a:pt x="124" y="223"/>
                      <a:pt x="124" y="282"/>
                    </a:cubicBezTo>
                    <a:cubicBezTo>
                      <a:pt x="124" y="321"/>
                      <a:pt x="105" y="406"/>
                      <a:pt x="118" y="419"/>
                    </a:cubicBezTo>
                    <a:cubicBezTo>
                      <a:pt x="118" y="419"/>
                      <a:pt x="125" y="408"/>
                      <a:pt x="129" y="408"/>
                    </a:cubicBezTo>
                    <a:cubicBezTo>
                      <a:pt x="130" y="408"/>
                      <a:pt x="131" y="409"/>
                      <a:pt x="131" y="413"/>
                    </a:cubicBezTo>
                    <a:cubicBezTo>
                      <a:pt x="131" y="413"/>
                      <a:pt x="118" y="426"/>
                      <a:pt x="118" y="426"/>
                    </a:cubicBezTo>
                    <a:cubicBezTo>
                      <a:pt x="98" y="498"/>
                      <a:pt x="124" y="609"/>
                      <a:pt x="105" y="661"/>
                    </a:cubicBezTo>
                    <a:cubicBezTo>
                      <a:pt x="111" y="661"/>
                      <a:pt x="118" y="661"/>
                      <a:pt x="118" y="668"/>
                    </a:cubicBezTo>
                    <a:cubicBezTo>
                      <a:pt x="105" y="680"/>
                      <a:pt x="105" y="734"/>
                      <a:pt x="121" y="734"/>
                    </a:cubicBezTo>
                    <a:cubicBezTo>
                      <a:pt x="122" y="734"/>
                      <a:pt x="123" y="734"/>
                      <a:pt x="124" y="733"/>
                    </a:cubicBezTo>
                    <a:lnTo>
                      <a:pt x="124" y="733"/>
                    </a:lnTo>
                    <a:cubicBezTo>
                      <a:pt x="111" y="746"/>
                      <a:pt x="131" y="766"/>
                      <a:pt x="111" y="772"/>
                    </a:cubicBezTo>
                    <a:cubicBezTo>
                      <a:pt x="111" y="766"/>
                      <a:pt x="118" y="759"/>
                      <a:pt x="111" y="753"/>
                    </a:cubicBezTo>
                    <a:cubicBezTo>
                      <a:pt x="98" y="792"/>
                      <a:pt x="105" y="779"/>
                      <a:pt x="111" y="825"/>
                    </a:cubicBezTo>
                    <a:cubicBezTo>
                      <a:pt x="107" y="825"/>
                      <a:pt x="105" y="822"/>
                      <a:pt x="103" y="822"/>
                    </a:cubicBezTo>
                    <a:cubicBezTo>
                      <a:pt x="102" y="822"/>
                      <a:pt x="100" y="823"/>
                      <a:pt x="98" y="825"/>
                    </a:cubicBezTo>
                    <a:cubicBezTo>
                      <a:pt x="110" y="836"/>
                      <a:pt x="116" y="879"/>
                      <a:pt x="104" y="879"/>
                    </a:cubicBezTo>
                    <a:cubicBezTo>
                      <a:pt x="102" y="879"/>
                      <a:pt x="100" y="879"/>
                      <a:pt x="98" y="877"/>
                    </a:cubicBezTo>
                    <a:lnTo>
                      <a:pt x="98" y="877"/>
                    </a:lnTo>
                    <a:cubicBezTo>
                      <a:pt x="111" y="903"/>
                      <a:pt x="98" y="916"/>
                      <a:pt x="111" y="929"/>
                    </a:cubicBezTo>
                    <a:cubicBezTo>
                      <a:pt x="59" y="956"/>
                      <a:pt x="111" y="1001"/>
                      <a:pt x="111" y="1060"/>
                    </a:cubicBezTo>
                    <a:cubicBezTo>
                      <a:pt x="111" y="1139"/>
                      <a:pt x="46" y="1243"/>
                      <a:pt x="92" y="1263"/>
                    </a:cubicBezTo>
                    <a:cubicBezTo>
                      <a:pt x="64" y="1274"/>
                      <a:pt x="108" y="1319"/>
                      <a:pt x="92" y="1319"/>
                    </a:cubicBezTo>
                    <a:cubicBezTo>
                      <a:pt x="89" y="1319"/>
                      <a:pt x="85" y="1318"/>
                      <a:pt x="79" y="1315"/>
                    </a:cubicBezTo>
                    <a:lnTo>
                      <a:pt x="79" y="1315"/>
                    </a:lnTo>
                    <a:cubicBezTo>
                      <a:pt x="98" y="1427"/>
                      <a:pt x="66" y="1525"/>
                      <a:pt x="85" y="1597"/>
                    </a:cubicBezTo>
                    <a:cubicBezTo>
                      <a:pt x="13" y="1656"/>
                      <a:pt x="85" y="1839"/>
                      <a:pt x="72" y="1917"/>
                    </a:cubicBezTo>
                    <a:cubicBezTo>
                      <a:pt x="59" y="1983"/>
                      <a:pt x="26" y="2042"/>
                      <a:pt x="39" y="2087"/>
                    </a:cubicBezTo>
                    <a:cubicBezTo>
                      <a:pt x="52" y="2087"/>
                      <a:pt x="59" y="2087"/>
                      <a:pt x="66" y="2081"/>
                    </a:cubicBezTo>
                    <a:cubicBezTo>
                      <a:pt x="66" y="2087"/>
                      <a:pt x="72" y="2094"/>
                      <a:pt x="79" y="2101"/>
                    </a:cubicBezTo>
                    <a:cubicBezTo>
                      <a:pt x="64" y="2101"/>
                      <a:pt x="55" y="2096"/>
                      <a:pt x="49" y="2096"/>
                    </a:cubicBezTo>
                    <a:cubicBezTo>
                      <a:pt x="45" y="2096"/>
                      <a:pt x="42" y="2099"/>
                      <a:pt x="39" y="2107"/>
                    </a:cubicBezTo>
                    <a:cubicBezTo>
                      <a:pt x="52" y="2159"/>
                      <a:pt x="0" y="2271"/>
                      <a:pt x="59" y="2290"/>
                    </a:cubicBezTo>
                    <a:cubicBezTo>
                      <a:pt x="52" y="2303"/>
                      <a:pt x="26" y="2310"/>
                      <a:pt x="59" y="2316"/>
                    </a:cubicBezTo>
                    <a:cubicBezTo>
                      <a:pt x="59" y="2310"/>
                      <a:pt x="59" y="2303"/>
                      <a:pt x="66" y="2303"/>
                    </a:cubicBezTo>
                    <a:cubicBezTo>
                      <a:pt x="66" y="2316"/>
                      <a:pt x="63" y="2323"/>
                      <a:pt x="56" y="2323"/>
                    </a:cubicBezTo>
                    <a:cubicBezTo>
                      <a:pt x="52" y="2323"/>
                      <a:pt x="46" y="2321"/>
                      <a:pt x="39" y="2316"/>
                    </a:cubicBezTo>
                    <a:lnTo>
                      <a:pt x="39" y="2316"/>
                    </a:lnTo>
                    <a:cubicBezTo>
                      <a:pt x="59" y="2343"/>
                      <a:pt x="39" y="2356"/>
                      <a:pt x="72" y="2375"/>
                    </a:cubicBezTo>
                    <a:cubicBezTo>
                      <a:pt x="46" y="2388"/>
                      <a:pt x="39" y="2460"/>
                      <a:pt x="85" y="2473"/>
                    </a:cubicBezTo>
                    <a:cubicBezTo>
                      <a:pt x="33" y="2487"/>
                      <a:pt x="98" y="2500"/>
                      <a:pt x="59" y="2513"/>
                    </a:cubicBezTo>
                    <a:cubicBezTo>
                      <a:pt x="92" y="2519"/>
                      <a:pt x="85" y="2552"/>
                      <a:pt x="79" y="2565"/>
                    </a:cubicBezTo>
                    <a:cubicBezTo>
                      <a:pt x="85" y="2565"/>
                      <a:pt x="98" y="2565"/>
                      <a:pt x="98" y="2572"/>
                    </a:cubicBezTo>
                    <a:cubicBezTo>
                      <a:pt x="72" y="2578"/>
                      <a:pt x="33" y="2611"/>
                      <a:pt x="72" y="2624"/>
                    </a:cubicBezTo>
                    <a:cubicBezTo>
                      <a:pt x="79" y="2611"/>
                      <a:pt x="59" y="2604"/>
                      <a:pt x="72" y="2604"/>
                    </a:cubicBezTo>
                    <a:cubicBezTo>
                      <a:pt x="111" y="2604"/>
                      <a:pt x="72" y="2624"/>
                      <a:pt x="111" y="2624"/>
                    </a:cubicBezTo>
                    <a:lnTo>
                      <a:pt x="59" y="2630"/>
                    </a:lnTo>
                    <a:cubicBezTo>
                      <a:pt x="66" y="2676"/>
                      <a:pt x="105" y="2702"/>
                      <a:pt x="59" y="2729"/>
                    </a:cubicBezTo>
                    <a:cubicBezTo>
                      <a:pt x="111" y="2781"/>
                      <a:pt x="39" y="2840"/>
                      <a:pt x="72" y="2886"/>
                    </a:cubicBezTo>
                    <a:cubicBezTo>
                      <a:pt x="74" y="2889"/>
                      <a:pt x="77" y="2890"/>
                      <a:pt x="80" y="2890"/>
                    </a:cubicBezTo>
                    <a:cubicBezTo>
                      <a:pt x="85" y="2890"/>
                      <a:pt x="91" y="2887"/>
                      <a:pt x="94" y="2887"/>
                    </a:cubicBezTo>
                    <a:cubicBezTo>
                      <a:pt x="97" y="2887"/>
                      <a:pt x="98" y="2889"/>
                      <a:pt x="98" y="2892"/>
                    </a:cubicBezTo>
                    <a:cubicBezTo>
                      <a:pt x="98" y="2892"/>
                      <a:pt x="72" y="2905"/>
                      <a:pt x="72" y="2905"/>
                    </a:cubicBezTo>
                    <a:cubicBezTo>
                      <a:pt x="66" y="2912"/>
                      <a:pt x="79" y="2925"/>
                      <a:pt x="79" y="2925"/>
                    </a:cubicBezTo>
                    <a:cubicBezTo>
                      <a:pt x="79" y="2931"/>
                      <a:pt x="72" y="2977"/>
                      <a:pt x="92" y="3003"/>
                    </a:cubicBezTo>
                    <a:cubicBezTo>
                      <a:pt x="66" y="3030"/>
                      <a:pt x="72" y="3095"/>
                      <a:pt x="92" y="3115"/>
                    </a:cubicBezTo>
                    <a:cubicBezTo>
                      <a:pt x="90" y="3113"/>
                      <a:pt x="88" y="3113"/>
                      <a:pt x="86" y="3113"/>
                    </a:cubicBezTo>
                    <a:cubicBezTo>
                      <a:pt x="69" y="3113"/>
                      <a:pt x="55" y="3168"/>
                      <a:pt x="85" y="3180"/>
                    </a:cubicBezTo>
                    <a:cubicBezTo>
                      <a:pt x="52" y="3219"/>
                      <a:pt x="59" y="3298"/>
                      <a:pt x="59" y="3350"/>
                    </a:cubicBezTo>
                    <a:cubicBezTo>
                      <a:pt x="66" y="3429"/>
                      <a:pt x="72" y="3507"/>
                      <a:pt x="72" y="3573"/>
                    </a:cubicBezTo>
                    <a:cubicBezTo>
                      <a:pt x="72" y="3568"/>
                      <a:pt x="81" y="3560"/>
                      <a:pt x="89" y="3560"/>
                    </a:cubicBezTo>
                    <a:cubicBezTo>
                      <a:pt x="93" y="3560"/>
                      <a:pt x="96" y="3562"/>
                      <a:pt x="98" y="3566"/>
                    </a:cubicBezTo>
                    <a:cubicBezTo>
                      <a:pt x="98" y="3573"/>
                      <a:pt x="72" y="3566"/>
                      <a:pt x="66" y="3579"/>
                    </a:cubicBezTo>
                    <a:cubicBezTo>
                      <a:pt x="85" y="3671"/>
                      <a:pt x="79" y="3769"/>
                      <a:pt x="79" y="3867"/>
                    </a:cubicBezTo>
                    <a:cubicBezTo>
                      <a:pt x="79" y="3965"/>
                      <a:pt x="85" y="4070"/>
                      <a:pt x="105" y="4174"/>
                    </a:cubicBezTo>
                    <a:cubicBezTo>
                      <a:pt x="85" y="4220"/>
                      <a:pt x="92" y="4331"/>
                      <a:pt x="92" y="4351"/>
                    </a:cubicBezTo>
                    <a:cubicBezTo>
                      <a:pt x="92" y="4410"/>
                      <a:pt x="105" y="4475"/>
                      <a:pt x="105" y="4534"/>
                    </a:cubicBezTo>
                    <a:cubicBezTo>
                      <a:pt x="105" y="4536"/>
                      <a:pt x="104" y="4537"/>
                      <a:pt x="103" y="4537"/>
                    </a:cubicBezTo>
                    <a:cubicBezTo>
                      <a:pt x="101" y="4537"/>
                      <a:pt x="98" y="4534"/>
                      <a:pt x="98" y="4534"/>
                    </a:cubicBezTo>
                    <a:lnTo>
                      <a:pt x="98" y="4534"/>
                    </a:lnTo>
                    <a:cubicBezTo>
                      <a:pt x="105" y="4554"/>
                      <a:pt x="98" y="4547"/>
                      <a:pt x="105" y="4560"/>
                    </a:cubicBezTo>
                    <a:cubicBezTo>
                      <a:pt x="100" y="4615"/>
                      <a:pt x="102" y="4689"/>
                      <a:pt x="101" y="4724"/>
                    </a:cubicBezTo>
                    <a:lnTo>
                      <a:pt x="101" y="4724"/>
                    </a:lnTo>
                    <a:cubicBezTo>
                      <a:pt x="106" y="4681"/>
                      <a:pt x="111" y="4616"/>
                      <a:pt x="111" y="4600"/>
                    </a:cubicBezTo>
                    <a:cubicBezTo>
                      <a:pt x="111" y="4600"/>
                      <a:pt x="111" y="4593"/>
                      <a:pt x="118" y="4593"/>
                    </a:cubicBezTo>
                    <a:cubicBezTo>
                      <a:pt x="124" y="4495"/>
                      <a:pt x="111" y="4377"/>
                      <a:pt x="137" y="4273"/>
                    </a:cubicBezTo>
                    <a:cubicBezTo>
                      <a:pt x="118" y="4253"/>
                      <a:pt x="137" y="4201"/>
                      <a:pt x="137" y="4161"/>
                    </a:cubicBezTo>
                    <a:cubicBezTo>
                      <a:pt x="144" y="4130"/>
                      <a:pt x="138" y="4069"/>
                      <a:pt x="132" y="4069"/>
                    </a:cubicBezTo>
                    <a:cubicBezTo>
                      <a:pt x="132" y="4069"/>
                      <a:pt x="132" y="4069"/>
                      <a:pt x="131" y="4069"/>
                    </a:cubicBezTo>
                    <a:lnTo>
                      <a:pt x="131" y="4069"/>
                    </a:lnTo>
                    <a:cubicBezTo>
                      <a:pt x="147" y="4058"/>
                      <a:pt x="136" y="4034"/>
                      <a:pt x="144" y="4034"/>
                    </a:cubicBezTo>
                    <a:cubicBezTo>
                      <a:pt x="145" y="4034"/>
                      <a:pt x="147" y="4035"/>
                      <a:pt x="151" y="4037"/>
                    </a:cubicBezTo>
                    <a:cubicBezTo>
                      <a:pt x="137" y="4024"/>
                      <a:pt x="151" y="4011"/>
                      <a:pt x="131" y="3998"/>
                    </a:cubicBezTo>
                    <a:cubicBezTo>
                      <a:pt x="144" y="3998"/>
                      <a:pt x="144" y="3959"/>
                      <a:pt x="131" y="3926"/>
                    </a:cubicBezTo>
                    <a:cubicBezTo>
                      <a:pt x="137" y="3926"/>
                      <a:pt x="151" y="3926"/>
                      <a:pt x="151" y="3919"/>
                    </a:cubicBezTo>
                    <a:cubicBezTo>
                      <a:pt x="124" y="3893"/>
                      <a:pt x="157" y="3854"/>
                      <a:pt x="131" y="3828"/>
                    </a:cubicBezTo>
                    <a:cubicBezTo>
                      <a:pt x="144" y="3788"/>
                      <a:pt x="137" y="3658"/>
                      <a:pt x="131" y="3566"/>
                    </a:cubicBezTo>
                    <a:cubicBezTo>
                      <a:pt x="140" y="3566"/>
                      <a:pt x="143" y="3569"/>
                      <a:pt x="145" y="3569"/>
                    </a:cubicBezTo>
                    <a:cubicBezTo>
                      <a:pt x="147" y="3569"/>
                      <a:pt x="148" y="3568"/>
                      <a:pt x="151" y="3566"/>
                    </a:cubicBezTo>
                    <a:cubicBezTo>
                      <a:pt x="124" y="3474"/>
                      <a:pt x="170" y="3396"/>
                      <a:pt x="118" y="3344"/>
                    </a:cubicBezTo>
                    <a:lnTo>
                      <a:pt x="118" y="3344"/>
                    </a:lnTo>
                    <a:cubicBezTo>
                      <a:pt x="120" y="3344"/>
                      <a:pt x="122" y="3344"/>
                      <a:pt x="124" y="3344"/>
                    </a:cubicBezTo>
                    <a:cubicBezTo>
                      <a:pt x="152" y="3344"/>
                      <a:pt x="135" y="3304"/>
                      <a:pt x="153" y="3304"/>
                    </a:cubicBezTo>
                    <a:cubicBezTo>
                      <a:pt x="154" y="3304"/>
                      <a:pt x="156" y="3304"/>
                      <a:pt x="157" y="3304"/>
                    </a:cubicBezTo>
                    <a:cubicBezTo>
                      <a:pt x="118" y="3258"/>
                      <a:pt x="151" y="3193"/>
                      <a:pt x="164" y="3115"/>
                    </a:cubicBezTo>
                    <a:cubicBezTo>
                      <a:pt x="170" y="3036"/>
                      <a:pt x="151" y="2951"/>
                      <a:pt x="144" y="2879"/>
                    </a:cubicBezTo>
                    <a:cubicBezTo>
                      <a:pt x="137" y="2846"/>
                      <a:pt x="118" y="2827"/>
                      <a:pt x="151" y="2827"/>
                    </a:cubicBezTo>
                    <a:cubicBezTo>
                      <a:pt x="151" y="2814"/>
                      <a:pt x="137" y="2814"/>
                      <a:pt x="131" y="2814"/>
                    </a:cubicBezTo>
                    <a:cubicBezTo>
                      <a:pt x="177" y="2748"/>
                      <a:pt x="177" y="2670"/>
                      <a:pt x="131" y="2617"/>
                    </a:cubicBezTo>
                    <a:cubicBezTo>
                      <a:pt x="151" y="2617"/>
                      <a:pt x="164" y="2617"/>
                      <a:pt x="170" y="2624"/>
                    </a:cubicBezTo>
                    <a:cubicBezTo>
                      <a:pt x="170" y="2608"/>
                      <a:pt x="144" y="2579"/>
                      <a:pt x="155" y="2579"/>
                    </a:cubicBezTo>
                    <a:cubicBezTo>
                      <a:pt x="158" y="2579"/>
                      <a:pt x="163" y="2581"/>
                      <a:pt x="170" y="2585"/>
                    </a:cubicBezTo>
                    <a:cubicBezTo>
                      <a:pt x="137" y="2454"/>
                      <a:pt x="131" y="2434"/>
                      <a:pt x="144" y="2297"/>
                    </a:cubicBezTo>
                    <a:cubicBezTo>
                      <a:pt x="131" y="2297"/>
                      <a:pt x="118" y="2297"/>
                      <a:pt x="118" y="2290"/>
                    </a:cubicBezTo>
                    <a:cubicBezTo>
                      <a:pt x="124" y="2272"/>
                      <a:pt x="151" y="2190"/>
                      <a:pt x="112" y="2190"/>
                    </a:cubicBezTo>
                    <a:cubicBezTo>
                      <a:pt x="108" y="2190"/>
                      <a:pt x="104" y="2190"/>
                      <a:pt x="98" y="2192"/>
                    </a:cubicBezTo>
                    <a:cubicBezTo>
                      <a:pt x="105" y="2166"/>
                      <a:pt x="137" y="2159"/>
                      <a:pt x="111" y="2146"/>
                    </a:cubicBezTo>
                    <a:cubicBezTo>
                      <a:pt x="164" y="2146"/>
                      <a:pt x="124" y="2120"/>
                      <a:pt x="105" y="2120"/>
                    </a:cubicBezTo>
                    <a:cubicBezTo>
                      <a:pt x="124" y="2120"/>
                      <a:pt x="118" y="2107"/>
                      <a:pt x="144" y="2107"/>
                    </a:cubicBezTo>
                    <a:cubicBezTo>
                      <a:pt x="131" y="2035"/>
                      <a:pt x="131" y="1924"/>
                      <a:pt x="157" y="1819"/>
                    </a:cubicBezTo>
                    <a:cubicBezTo>
                      <a:pt x="111" y="1682"/>
                      <a:pt x="151" y="1610"/>
                      <a:pt x="177" y="1472"/>
                    </a:cubicBezTo>
                    <a:cubicBezTo>
                      <a:pt x="157" y="1453"/>
                      <a:pt x="190" y="1414"/>
                      <a:pt x="144" y="1400"/>
                    </a:cubicBezTo>
                    <a:cubicBezTo>
                      <a:pt x="170" y="1400"/>
                      <a:pt x="151" y="1348"/>
                      <a:pt x="151" y="1342"/>
                    </a:cubicBezTo>
                    <a:lnTo>
                      <a:pt x="151" y="1342"/>
                    </a:lnTo>
                    <a:cubicBezTo>
                      <a:pt x="151" y="1348"/>
                      <a:pt x="144" y="1361"/>
                      <a:pt x="137" y="1361"/>
                    </a:cubicBezTo>
                    <a:cubicBezTo>
                      <a:pt x="137" y="1342"/>
                      <a:pt x="131" y="1342"/>
                      <a:pt x="144" y="1335"/>
                    </a:cubicBezTo>
                    <a:cubicBezTo>
                      <a:pt x="144" y="1339"/>
                      <a:pt x="145" y="1340"/>
                      <a:pt x="147" y="1340"/>
                    </a:cubicBezTo>
                    <a:cubicBezTo>
                      <a:pt x="149" y="1340"/>
                      <a:pt x="153" y="1337"/>
                      <a:pt x="157" y="1337"/>
                    </a:cubicBezTo>
                    <a:cubicBezTo>
                      <a:pt x="158" y="1337"/>
                      <a:pt x="159" y="1337"/>
                      <a:pt x="160" y="1337"/>
                    </a:cubicBezTo>
                    <a:lnTo>
                      <a:pt x="160" y="1337"/>
                    </a:lnTo>
                    <a:cubicBezTo>
                      <a:pt x="130" y="1300"/>
                      <a:pt x="176" y="1250"/>
                      <a:pt x="144" y="1250"/>
                    </a:cubicBezTo>
                    <a:cubicBezTo>
                      <a:pt x="142" y="1250"/>
                      <a:pt x="140" y="1250"/>
                      <a:pt x="137" y="1250"/>
                    </a:cubicBezTo>
                    <a:cubicBezTo>
                      <a:pt x="190" y="1217"/>
                      <a:pt x="151" y="1217"/>
                      <a:pt x="144" y="1185"/>
                    </a:cubicBezTo>
                    <a:lnTo>
                      <a:pt x="144" y="1185"/>
                    </a:lnTo>
                    <a:cubicBezTo>
                      <a:pt x="147" y="1186"/>
                      <a:pt x="149" y="1187"/>
                      <a:pt x="151" y="1187"/>
                    </a:cubicBezTo>
                    <a:cubicBezTo>
                      <a:pt x="166" y="1187"/>
                      <a:pt x="146" y="1128"/>
                      <a:pt x="157" y="1128"/>
                    </a:cubicBezTo>
                    <a:cubicBezTo>
                      <a:pt x="159" y="1128"/>
                      <a:pt x="163" y="1131"/>
                      <a:pt x="170" y="1139"/>
                    </a:cubicBezTo>
                    <a:cubicBezTo>
                      <a:pt x="157" y="1086"/>
                      <a:pt x="183" y="1080"/>
                      <a:pt x="177" y="1028"/>
                    </a:cubicBezTo>
                    <a:cubicBezTo>
                      <a:pt x="170" y="1028"/>
                      <a:pt x="157" y="1028"/>
                      <a:pt x="157" y="1021"/>
                    </a:cubicBezTo>
                    <a:cubicBezTo>
                      <a:pt x="170" y="1001"/>
                      <a:pt x="170" y="995"/>
                      <a:pt x="157" y="995"/>
                    </a:cubicBezTo>
                    <a:cubicBezTo>
                      <a:pt x="170" y="982"/>
                      <a:pt x="170" y="929"/>
                      <a:pt x="151" y="916"/>
                    </a:cubicBezTo>
                    <a:cubicBezTo>
                      <a:pt x="175" y="898"/>
                      <a:pt x="171" y="861"/>
                      <a:pt x="159" y="829"/>
                    </a:cubicBezTo>
                    <a:lnTo>
                      <a:pt x="159" y="829"/>
                    </a:lnTo>
                    <a:cubicBezTo>
                      <a:pt x="159" y="835"/>
                      <a:pt x="155" y="842"/>
                      <a:pt x="152" y="842"/>
                    </a:cubicBezTo>
                    <a:cubicBezTo>
                      <a:pt x="151" y="842"/>
                      <a:pt x="151" y="841"/>
                      <a:pt x="151" y="838"/>
                    </a:cubicBezTo>
                    <a:cubicBezTo>
                      <a:pt x="151" y="831"/>
                      <a:pt x="157" y="831"/>
                      <a:pt x="157" y="825"/>
                    </a:cubicBezTo>
                    <a:lnTo>
                      <a:pt x="157" y="825"/>
                    </a:lnTo>
                    <a:cubicBezTo>
                      <a:pt x="158" y="826"/>
                      <a:pt x="158" y="828"/>
                      <a:pt x="159" y="829"/>
                    </a:cubicBezTo>
                    <a:lnTo>
                      <a:pt x="159" y="829"/>
                    </a:lnTo>
                    <a:cubicBezTo>
                      <a:pt x="159" y="828"/>
                      <a:pt x="158" y="826"/>
                      <a:pt x="157" y="825"/>
                    </a:cubicBezTo>
                    <a:lnTo>
                      <a:pt x="157" y="825"/>
                    </a:lnTo>
                    <a:cubicBezTo>
                      <a:pt x="157" y="825"/>
                      <a:pt x="157" y="825"/>
                      <a:pt x="157" y="825"/>
                    </a:cubicBezTo>
                    <a:lnTo>
                      <a:pt x="157" y="825"/>
                    </a:lnTo>
                    <a:cubicBezTo>
                      <a:pt x="157" y="825"/>
                      <a:pt x="157" y="825"/>
                      <a:pt x="157" y="825"/>
                    </a:cubicBezTo>
                    <a:cubicBezTo>
                      <a:pt x="177" y="799"/>
                      <a:pt x="157" y="746"/>
                      <a:pt x="151" y="746"/>
                    </a:cubicBezTo>
                    <a:cubicBezTo>
                      <a:pt x="170" y="700"/>
                      <a:pt x="164" y="642"/>
                      <a:pt x="144" y="635"/>
                    </a:cubicBezTo>
                    <a:cubicBezTo>
                      <a:pt x="164" y="615"/>
                      <a:pt x="151" y="596"/>
                      <a:pt x="144" y="589"/>
                    </a:cubicBezTo>
                    <a:cubicBezTo>
                      <a:pt x="164" y="557"/>
                      <a:pt x="164" y="498"/>
                      <a:pt x="144" y="452"/>
                    </a:cubicBezTo>
                    <a:cubicBezTo>
                      <a:pt x="170" y="432"/>
                      <a:pt x="124" y="347"/>
                      <a:pt x="144" y="301"/>
                    </a:cubicBezTo>
                    <a:cubicBezTo>
                      <a:pt x="137" y="301"/>
                      <a:pt x="151" y="275"/>
                      <a:pt x="137" y="262"/>
                    </a:cubicBezTo>
                    <a:cubicBezTo>
                      <a:pt x="144" y="249"/>
                      <a:pt x="137" y="229"/>
                      <a:pt x="137" y="203"/>
                    </a:cubicBezTo>
                    <a:cubicBezTo>
                      <a:pt x="144" y="177"/>
                      <a:pt x="137" y="125"/>
                      <a:pt x="137" y="79"/>
                    </a:cubicBezTo>
                    <a:cubicBezTo>
                      <a:pt x="137" y="53"/>
                      <a:pt x="137" y="46"/>
                      <a:pt x="137" y="0"/>
                    </a:cubicBezTo>
                    <a:close/>
                    <a:moveTo>
                      <a:pt x="101" y="4724"/>
                    </a:moveTo>
                    <a:lnTo>
                      <a:pt x="101" y="4724"/>
                    </a:lnTo>
                    <a:cubicBezTo>
                      <a:pt x="100" y="4731"/>
                      <a:pt x="99" y="4738"/>
                      <a:pt x="98" y="4744"/>
                    </a:cubicBezTo>
                    <a:cubicBezTo>
                      <a:pt x="100" y="4742"/>
                      <a:pt x="101" y="4735"/>
                      <a:pt x="101" y="47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7"/>
              <p:cNvSpPr/>
              <p:nvPr/>
            </p:nvSpPr>
            <p:spPr>
              <a:xfrm>
                <a:off x="3283822" y="3129948"/>
                <a:ext cx="669" cy="669"/>
              </a:xfrm>
              <a:custGeom>
                <a:avLst/>
                <a:gdLst/>
                <a:ahLst/>
                <a:cxnLst/>
                <a:rect l="l" t="t" r="r" b="b"/>
                <a:pathLst>
                  <a:path w="7" h="7" extrusionOk="0">
                    <a:moveTo>
                      <a:pt x="7" y="0"/>
                    </a:moveTo>
                    <a:cubicBezTo>
                      <a:pt x="0" y="7"/>
                      <a:pt x="0" y="7"/>
                      <a:pt x="0" y="7"/>
                    </a:cubicBezTo>
                    <a:cubicBezTo>
                      <a:pt x="0"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7"/>
              <p:cNvSpPr/>
              <p:nvPr/>
            </p:nvSpPr>
            <p:spPr>
              <a:xfrm>
                <a:off x="2998708" y="3101761"/>
                <a:ext cx="17581" cy="480222"/>
              </a:xfrm>
              <a:custGeom>
                <a:avLst/>
                <a:gdLst/>
                <a:ahLst/>
                <a:cxnLst/>
                <a:rect l="l" t="t" r="r" b="b"/>
                <a:pathLst>
                  <a:path w="184" h="5026" extrusionOk="0">
                    <a:moveTo>
                      <a:pt x="118" y="434"/>
                    </a:moveTo>
                    <a:cubicBezTo>
                      <a:pt x="118" y="434"/>
                      <a:pt x="119" y="436"/>
                      <a:pt x="119" y="439"/>
                    </a:cubicBezTo>
                    <a:cubicBezTo>
                      <a:pt x="119" y="439"/>
                      <a:pt x="116" y="440"/>
                      <a:pt x="113" y="442"/>
                    </a:cubicBezTo>
                    <a:lnTo>
                      <a:pt x="113" y="442"/>
                    </a:lnTo>
                    <a:cubicBezTo>
                      <a:pt x="114" y="439"/>
                      <a:pt x="116" y="434"/>
                      <a:pt x="118" y="434"/>
                    </a:cubicBezTo>
                    <a:close/>
                    <a:moveTo>
                      <a:pt x="151" y="871"/>
                    </a:moveTo>
                    <a:cubicBezTo>
                      <a:pt x="152" y="872"/>
                      <a:pt x="152" y="873"/>
                      <a:pt x="152" y="874"/>
                    </a:cubicBezTo>
                    <a:lnTo>
                      <a:pt x="152" y="874"/>
                    </a:lnTo>
                    <a:cubicBezTo>
                      <a:pt x="152" y="873"/>
                      <a:pt x="152" y="872"/>
                      <a:pt x="151" y="871"/>
                    </a:cubicBezTo>
                    <a:close/>
                    <a:moveTo>
                      <a:pt x="84" y="2312"/>
                    </a:moveTo>
                    <a:cubicBezTo>
                      <a:pt x="87" y="2312"/>
                      <a:pt x="115" y="2345"/>
                      <a:pt x="99" y="2356"/>
                    </a:cubicBezTo>
                    <a:cubicBezTo>
                      <a:pt x="79" y="2349"/>
                      <a:pt x="79" y="2330"/>
                      <a:pt x="86" y="2317"/>
                    </a:cubicBezTo>
                    <a:cubicBezTo>
                      <a:pt x="84" y="2313"/>
                      <a:pt x="83" y="2312"/>
                      <a:pt x="84" y="2312"/>
                    </a:cubicBezTo>
                    <a:close/>
                    <a:moveTo>
                      <a:pt x="125" y="1"/>
                    </a:moveTo>
                    <a:cubicBezTo>
                      <a:pt x="119" y="40"/>
                      <a:pt x="119" y="53"/>
                      <a:pt x="119" y="79"/>
                    </a:cubicBezTo>
                    <a:cubicBezTo>
                      <a:pt x="119" y="85"/>
                      <a:pt x="119" y="93"/>
                      <a:pt x="119" y="93"/>
                    </a:cubicBezTo>
                    <a:cubicBezTo>
                      <a:pt x="119" y="97"/>
                      <a:pt x="119" y="102"/>
                      <a:pt x="119" y="105"/>
                    </a:cubicBezTo>
                    <a:cubicBezTo>
                      <a:pt x="112" y="158"/>
                      <a:pt x="112" y="236"/>
                      <a:pt x="112" y="295"/>
                    </a:cubicBezTo>
                    <a:cubicBezTo>
                      <a:pt x="112" y="339"/>
                      <a:pt x="100" y="427"/>
                      <a:pt x="111" y="444"/>
                    </a:cubicBezTo>
                    <a:lnTo>
                      <a:pt x="111" y="444"/>
                    </a:lnTo>
                    <a:cubicBezTo>
                      <a:pt x="108" y="446"/>
                      <a:pt x="105" y="449"/>
                      <a:pt x="105" y="452"/>
                    </a:cubicBezTo>
                    <a:cubicBezTo>
                      <a:pt x="86" y="524"/>
                      <a:pt x="112" y="642"/>
                      <a:pt x="99" y="701"/>
                    </a:cubicBezTo>
                    <a:cubicBezTo>
                      <a:pt x="105" y="701"/>
                      <a:pt x="112" y="701"/>
                      <a:pt x="112" y="707"/>
                    </a:cubicBezTo>
                    <a:cubicBezTo>
                      <a:pt x="100" y="719"/>
                      <a:pt x="99" y="774"/>
                      <a:pt x="109" y="774"/>
                    </a:cubicBezTo>
                    <a:cubicBezTo>
                      <a:pt x="110" y="774"/>
                      <a:pt x="111" y="774"/>
                      <a:pt x="112" y="773"/>
                    </a:cubicBezTo>
                    <a:lnTo>
                      <a:pt x="112" y="773"/>
                    </a:lnTo>
                    <a:cubicBezTo>
                      <a:pt x="105" y="786"/>
                      <a:pt x="125" y="805"/>
                      <a:pt x="105" y="818"/>
                    </a:cubicBezTo>
                    <a:cubicBezTo>
                      <a:pt x="99" y="805"/>
                      <a:pt x="112" y="805"/>
                      <a:pt x="105" y="799"/>
                    </a:cubicBezTo>
                    <a:lnTo>
                      <a:pt x="105" y="799"/>
                    </a:lnTo>
                    <a:cubicBezTo>
                      <a:pt x="92" y="838"/>
                      <a:pt x="99" y="825"/>
                      <a:pt x="105" y="871"/>
                    </a:cubicBezTo>
                    <a:cubicBezTo>
                      <a:pt x="104" y="872"/>
                      <a:pt x="103" y="873"/>
                      <a:pt x="101" y="873"/>
                    </a:cubicBezTo>
                    <a:cubicBezTo>
                      <a:pt x="98" y="873"/>
                      <a:pt x="95" y="869"/>
                      <a:pt x="93" y="869"/>
                    </a:cubicBezTo>
                    <a:cubicBezTo>
                      <a:pt x="93" y="869"/>
                      <a:pt x="92" y="869"/>
                      <a:pt x="92" y="871"/>
                    </a:cubicBezTo>
                    <a:cubicBezTo>
                      <a:pt x="104" y="888"/>
                      <a:pt x="110" y="932"/>
                      <a:pt x="98" y="932"/>
                    </a:cubicBezTo>
                    <a:cubicBezTo>
                      <a:pt x="96" y="932"/>
                      <a:pt x="94" y="931"/>
                      <a:pt x="92" y="930"/>
                    </a:cubicBezTo>
                    <a:lnTo>
                      <a:pt x="92" y="930"/>
                    </a:lnTo>
                    <a:cubicBezTo>
                      <a:pt x="105" y="956"/>
                      <a:pt x="92" y="969"/>
                      <a:pt x="105" y="982"/>
                    </a:cubicBezTo>
                    <a:cubicBezTo>
                      <a:pt x="53" y="1008"/>
                      <a:pt x="105" y="1060"/>
                      <a:pt x="105" y="1126"/>
                    </a:cubicBezTo>
                    <a:cubicBezTo>
                      <a:pt x="105" y="1204"/>
                      <a:pt x="47" y="1322"/>
                      <a:pt x="86" y="1342"/>
                    </a:cubicBezTo>
                    <a:cubicBezTo>
                      <a:pt x="63" y="1347"/>
                      <a:pt x="110" y="1398"/>
                      <a:pt x="88" y="1398"/>
                    </a:cubicBezTo>
                    <a:cubicBezTo>
                      <a:pt x="84" y="1398"/>
                      <a:pt x="80" y="1397"/>
                      <a:pt x="73" y="1394"/>
                    </a:cubicBezTo>
                    <a:lnTo>
                      <a:pt x="73" y="1394"/>
                    </a:lnTo>
                    <a:cubicBezTo>
                      <a:pt x="92" y="1512"/>
                      <a:pt x="60" y="1610"/>
                      <a:pt x="86" y="1689"/>
                    </a:cubicBezTo>
                    <a:cubicBezTo>
                      <a:pt x="7" y="1754"/>
                      <a:pt x="86" y="1944"/>
                      <a:pt x="73" y="2035"/>
                    </a:cubicBezTo>
                    <a:cubicBezTo>
                      <a:pt x="60" y="2101"/>
                      <a:pt x="33" y="2160"/>
                      <a:pt x="40" y="2212"/>
                    </a:cubicBezTo>
                    <a:cubicBezTo>
                      <a:pt x="53" y="2212"/>
                      <a:pt x="60" y="2205"/>
                      <a:pt x="73" y="2205"/>
                    </a:cubicBezTo>
                    <a:cubicBezTo>
                      <a:pt x="73" y="2212"/>
                      <a:pt x="73" y="2218"/>
                      <a:pt x="79" y="2225"/>
                    </a:cubicBezTo>
                    <a:cubicBezTo>
                      <a:pt x="68" y="2225"/>
                      <a:pt x="61" y="2221"/>
                      <a:pt x="55" y="2221"/>
                    </a:cubicBezTo>
                    <a:cubicBezTo>
                      <a:pt x="50" y="2221"/>
                      <a:pt x="46" y="2223"/>
                      <a:pt x="40" y="2232"/>
                    </a:cubicBezTo>
                    <a:cubicBezTo>
                      <a:pt x="53" y="2284"/>
                      <a:pt x="1" y="2402"/>
                      <a:pt x="60" y="2428"/>
                    </a:cubicBezTo>
                    <a:cubicBezTo>
                      <a:pt x="53" y="2434"/>
                      <a:pt x="33" y="2447"/>
                      <a:pt x="66" y="2447"/>
                    </a:cubicBezTo>
                    <a:cubicBezTo>
                      <a:pt x="66" y="2447"/>
                      <a:pt x="66" y="2441"/>
                      <a:pt x="73" y="2434"/>
                    </a:cubicBezTo>
                    <a:lnTo>
                      <a:pt x="73" y="2434"/>
                    </a:lnTo>
                    <a:cubicBezTo>
                      <a:pt x="68" y="2447"/>
                      <a:pt x="64" y="2457"/>
                      <a:pt x="58" y="2457"/>
                    </a:cubicBezTo>
                    <a:cubicBezTo>
                      <a:pt x="55" y="2457"/>
                      <a:pt x="51" y="2454"/>
                      <a:pt x="47" y="2447"/>
                    </a:cubicBezTo>
                    <a:lnTo>
                      <a:pt x="47" y="2447"/>
                    </a:lnTo>
                    <a:cubicBezTo>
                      <a:pt x="66" y="2480"/>
                      <a:pt x="47" y="2493"/>
                      <a:pt x="79" y="2513"/>
                    </a:cubicBezTo>
                    <a:cubicBezTo>
                      <a:pt x="53" y="2526"/>
                      <a:pt x="47" y="2604"/>
                      <a:pt x="92" y="2624"/>
                    </a:cubicBezTo>
                    <a:cubicBezTo>
                      <a:pt x="33" y="2631"/>
                      <a:pt x="105" y="2650"/>
                      <a:pt x="66" y="2657"/>
                    </a:cubicBezTo>
                    <a:cubicBezTo>
                      <a:pt x="99" y="2663"/>
                      <a:pt x="92" y="2703"/>
                      <a:pt x="86" y="2716"/>
                    </a:cubicBezTo>
                    <a:cubicBezTo>
                      <a:pt x="88" y="2714"/>
                      <a:pt x="90" y="2713"/>
                      <a:pt x="93" y="2713"/>
                    </a:cubicBezTo>
                    <a:cubicBezTo>
                      <a:pt x="99" y="2713"/>
                      <a:pt x="105" y="2718"/>
                      <a:pt x="105" y="2722"/>
                    </a:cubicBezTo>
                    <a:cubicBezTo>
                      <a:pt x="73" y="2729"/>
                      <a:pt x="40" y="2768"/>
                      <a:pt x="79" y="2775"/>
                    </a:cubicBezTo>
                    <a:cubicBezTo>
                      <a:pt x="86" y="2761"/>
                      <a:pt x="66" y="2761"/>
                      <a:pt x="79" y="2755"/>
                    </a:cubicBezTo>
                    <a:lnTo>
                      <a:pt x="79" y="2755"/>
                    </a:lnTo>
                    <a:cubicBezTo>
                      <a:pt x="119" y="2761"/>
                      <a:pt x="79" y="2775"/>
                      <a:pt x="119" y="2781"/>
                    </a:cubicBezTo>
                    <a:lnTo>
                      <a:pt x="60" y="2781"/>
                    </a:lnTo>
                    <a:cubicBezTo>
                      <a:pt x="73" y="2833"/>
                      <a:pt x="112" y="2860"/>
                      <a:pt x="66" y="2892"/>
                    </a:cubicBezTo>
                    <a:cubicBezTo>
                      <a:pt x="125" y="2945"/>
                      <a:pt x="47" y="3010"/>
                      <a:pt x="79" y="3056"/>
                    </a:cubicBezTo>
                    <a:cubicBezTo>
                      <a:pt x="82" y="3059"/>
                      <a:pt x="85" y="3060"/>
                      <a:pt x="88" y="3060"/>
                    </a:cubicBezTo>
                    <a:cubicBezTo>
                      <a:pt x="94" y="3060"/>
                      <a:pt x="99" y="3055"/>
                      <a:pt x="102" y="3055"/>
                    </a:cubicBezTo>
                    <a:cubicBezTo>
                      <a:pt x="104" y="3055"/>
                      <a:pt x="105" y="3057"/>
                      <a:pt x="105" y="3062"/>
                    </a:cubicBezTo>
                    <a:cubicBezTo>
                      <a:pt x="105" y="3062"/>
                      <a:pt x="79" y="3075"/>
                      <a:pt x="79" y="3075"/>
                    </a:cubicBezTo>
                    <a:cubicBezTo>
                      <a:pt x="73" y="3082"/>
                      <a:pt x="92" y="3095"/>
                      <a:pt x="92" y="3102"/>
                    </a:cubicBezTo>
                    <a:cubicBezTo>
                      <a:pt x="92" y="3102"/>
                      <a:pt x="79" y="3154"/>
                      <a:pt x="105" y="3180"/>
                    </a:cubicBezTo>
                    <a:cubicBezTo>
                      <a:pt x="73" y="3206"/>
                      <a:pt x="79" y="3278"/>
                      <a:pt x="99" y="3298"/>
                    </a:cubicBezTo>
                    <a:cubicBezTo>
                      <a:pt x="98" y="3297"/>
                      <a:pt x="96" y="3296"/>
                      <a:pt x="95" y="3296"/>
                    </a:cubicBezTo>
                    <a:cubicBezTo>
                      <a:pt x="82" y="3296"/>
                      <a:pt x="63" y="3352"/>
                      <a:pt x="99" y="3370"/>
                    </a:cubicBezTo>
                    <a:cubicBezTo>
                      <a:pt x="66" y="3409"/>
                      <a:pt x="73" y="3488"/>
                      <a:pt x="73" y="3547"/>
                    </a:cubicBezTo>
                    <a:cubicBezTo>
                      <a:pt x="79" y="3632"/>
                      <a:pt x="86" y="3717"/>
                      <a:pt x="86" y="3782"/>
                    </a:cubicBezTo>
                    <a:cubicBezTo>
                      <a:pt x="86" y="3778"/>
                      <a:pt x="95" y="3767"/>
                      <a:pt x="103" y="3767"/>
                    </a:cubicBezTo>
                    <a:cubicBezTo>
                      <a:pt x="107" y="3767"/>
                      <a:pt x="110" y="3769"/>
                      <a:pt x="112" y="3776"/>
                    </a:cubicBezTo>
                    <a:cubicBezTo>
                      <a:pt x="112" y="3782"/>
                      <a:pt x="86" y="3776"/>
                      <a:pt x="79" y="3789"/>
                    </a:cubicBezTo>
                    <a:cubicBezTo>
                      <a:pt x="99" y="3880"/>
                      <a:pt x="99" y="3985"/>
                      <a:pt x="99" y="4096"/>
                    </a:cubicBezTo>
                    <a:cubicBezTo>
                      <a:pt x="99" y="4201"/>
                      <a:pt x="105" y="4312"/>
                      <a:pt x="125" y="4417"/>
                    </a:cubicBezTo>
                    <a:cubicBezTo>
                      <a:pt x="105" y="4469"/>
                      <a:pt x="112" y="4587"/>
                      <a:pt x="112" y="4606"/>
                    </a:cubicBezTo>
                    <a:cubicBezTo>
                      <a:pt x="112" y="4672"/>
                      <a:pt x="125" y="4737"/>
                      <a:pt x="125" y="4803"/>
                    </a:cubicBezTo>
                    <a:cubicBezTo>
                      <a:pt x="125" y="4803"/>
                      <a:pt x="119" y="4796"/>
                      <a:pt x="119" y="4796"/>
                    </a:cubicBezTo>
                    <a:lnTo>
                      <a:pt x="119" y="4796"/>
                    </a:lnTo>
                    <a:cubicBezTo>
                      <a:pt x="125" y="4816"/>
                      <a:pt x="119" y="4816"/>
                      <a:pt x="125" y="4829"/>
                    </a:cubicBezTo>
                    <a:cubicBezTo>
                      <a:pt x="119" y="4901"/>
                      <a:pt x="125" y="5012"/>
                      <a:pt x="125" y="5025"/>
                    </a:cubicBezTo>
                    <a:cubicBezTo>
                      <a:pt x="125" y="4986"/>
                      <a:pt x="132" y="4888"/>
                      <a:pt x="132" y="4868"/>
                    </a:cubicBezTo>
                    <a:cubicBezTo>
                      <a:pt x="132" y="4868"/>
                      <a:pt x="132" y="4862"/>
                      <a:pt x="138" y="4862"/>
                    </a:cubicBezTo>
                    <a:cubicBezTo>
                      <a:pt x="145" y="4757"/>
                      <a:pt x="132" y="4633"/>
                      <a:pt x="158" y="4528"/>
                    </a:cubicBezTo>
                    <a:cubicBezTo>
                      <a:pt x="138" y="4502"/>
                      <a:pt x="158" y="4449"/>
                      <a:pt x="158" y="4404"/>
                    </a:cubicBezTo>
                    <a:cubicBezTo>
                      <a:pt x="158" y="4373"/>
                      <a:pt x="152" y="4310"/>
                      <a:pt x="151" y="4305"/>
                    </a:cubicBezTo>
                    <a:lnTo>
                      <a:pt x="151" y="4305"/>
                    </a:lnTo>
                    <a:cubicBezTo>
                      <a:pt x="162" y="4294"/>
                      <a:pt x="150" y="4270"/>
                      <a:pt x="158" y="4270"/>
                    </a:cubicBezTo>
                    <a:cubicBezTo>
                      <a:pt x="159" y="4270"/>
                      <a:pt x="161" y="4271"/>
                      <a:pt x="164" y="4273"/>
                    </a:cubicBezTo>
                    <a:cubicBezTo>
                      <a:pt x="151" y="4260"/>
                      <a:pt x="164" y="4247"/>
                      <a:pt x="151" y="4233"/>
                    </a:cubicBezTo>
                    <a:cubicBezTo>
                      <a:pt x="164" y="4233"/>
                      <a:pt x="158" y="4188"/>
                      <a:pt x="151" y="4162"/>
                    </a:cubicBezTo>
                    <a:cubicBezTo>
                      <a:pt x="155" y="4158"/>
                      <a:pt x="158" y="4158"/>
                      <a:pt x="160" y="4158"/>
                    </a:cubicBezTo>
                    <a:cubicBezTo>
                      <a:pt x="163" y="4158"/>
                      <a:pt x="164" y="4158"/>
                      <a:pt x="164" y="4155"/>
                    </a:cubicBezTo>
                    <a:cubicBezTo>
                      <a:pt x="138" y="4122"/>
                      <a:pt x="171" y="4083"/>
                      <a:pt x="145" y="4057"/>
                    </a:cubicBezTo>
                    <a:cubicBezTo>
                      <a:pt x="158" y="4011"/>
                      <a:pt x="151" y="3874"/>
                      <a:pt x="145" y="3776"/>
                    </a:cubicBezTo>
                    <a:cubicBezTo>
                      <a:pt x="147" y="3774"/>
                      <a:pt x="150" y="3774"/>
                      <a:pt x="151" y="3774"/>
                    </a:cubicBezTo>
                    <a:cubicBezTo>
                      <a:pt x="156" y="3774"/>
                      <a:pt x="158" y="3777"/>
                      <a:pt x="161" y="3777"/>
                    </a:cubicBezTo>
                    <a:cubicBezTo>
                      <a:pt x="162" y="3777"/>
                      <a:pt x="163" y="3777"/>
                      <a:pt x="164" y="3776"/>
                    </a:cubicBezTo>
                    <a:cubicBezTo>
                      <a:pt x="138" y="3677"/>
                      <a:pt x="184" y="3599"/>
                      <a:pt x="132" y="3540"/>
                    </a:cubicBezTo>
                    <a:lnTo>
                      <a:pt x="132" y="3540"/>
                    </a:lnTo>
                    <a:cubicBezTo>
                      <a:pt x="134" y="3540"/>
                      <a:pt x="136" y="3541"/>
                      <a:pt x="138" y="3541"/>
                    </a:cubicBezTo>
                    <a:cubicBezTo>
                      <a:pt x="167" y="3541"/>
                      <a:pt x="140" y="3494"/>
                      <a:pt x="171" y="3494"/>
                    </a:cubicBezTo>
                    <a:cubicBezTo>
                      <a:pt x="125" y="3455"/>
                      <a:pt x="164" y="3383"/>
                      <a:pt x="171" y="3298"/>
                    </a:cubicBezTo>
                    <a:cubicBezTo>
                      <a:pt x="184" y="3213"/>
                      <a:pt x="164" y="3121"/>
                      <a:pt x="151" y="3049"/>
                    </a:cubicBezTo>
                    <a:cubicBezTo>
                      <a:pt x="146" y="3015"/>
                      <a:pt x="130" y="2996"/>
                      <a:pt x="148" y="2996"/>
                    </a:cubicBezTo>
                    <a:cubicBezTo>
                      <a:pt x="150" y="2996"/>
                      <a:pt x="154" y="2996"/>
                      <a:pt x="158" y="2997"/>
                    </a:cubicBezTo>
                    <a:cubicBezTo>
                      <a:pt x="158" y="2984"/>
                      <a:pt x="145" y="2984"/>
                      <a:pt x="138" y="2977"/>
                    </a:cubicBezTo>
                    <a:cubicBezTo>
                      <a:pt x="184" y="2912"/>
                      <a:pt x="184" y="2827"/>
                      <a:pt x="138" y="2775"/>
                    </a:cubicBezTo>
                    <a:cubicBezTo>
                      <a:pt x="158" y="2775"/>
                      <a:pt x="171" y="2775"/>
                      <a:pt x="177" y="2781"/>
                    </a:cubicBezTo>
                    <a:cubicBezTo>
                      <a:pt x="172" y="2760"/>
                      <a:pt x="150" y="2730"/>
                      <a:pt x="162" y="2730"/>
                    </a:cubicBezTo>
                    <a:cubicBezTo>
                      <a:pt x="165" y="2730"/>
                      <a:pt x="170" y="2732"/>
                      <a:pt x="177" y="2735"/>
                    </a:cubicBezTo>
                    <a:cubicBezTo>
                      <a:pt x="145" y="2598"/>
                      <a:pt x="132" y="2578"/>
                      <a:pt x="151" y="2428"/>
                    </a:cubicBezTo>
                    <a:cubicBezTo>
                      <a:pt x="145" y="2428"/>
                      <a:pt x="137" y="2429"/>
                      <a:pt x="130" y="2429"/>
                    </a:cubicBezTo>
                    <a:cubicBezTo>
                      <a:pt x="123" y="2429"/>
                      <a:pt x="119" y="2428"/>
                      <a:pt x="119" y="2421"/>
                    </a:cubicBezTo>
                    <a:cubicBezTo>
                      <a:pt x="130" y="2404"/>
                      <a:pt x="152" y="2319"/>
                      <a:pt x="120" y="2319"/>
                    </a:cubicBezTo>
                    <a:cubicBezTo>
                      <a:pt x="116" y="2319"/>
                      <a:pt x="111" y="2320"/>
                      <a:pt x="105" y="2323"/>
                    </a:cubicBezTo>
                    <a:cubicBezTo>
                      <a:pt x="105" y="2290"/>
                      <a:pt x="145" y="2284"/>
                      <a:pt x="112" y="2271"/>
                    </a:cubicBezTo>
                    <a:cubicBezTo>
                      <a:pt x="164" y="2271"/>
                      <a:pt x="132" y="2245"/>
                      <a:pt x="112" y="2245"/>
                    </a:cubicBezTo>
                    <a:cubicBezTo>
                      <a:pt x="132" y="2245"/>
                      <a:pt x="119" y="2232"/>
                      <a:pt x="145" y="2232"/>
                    </a:cubicBezTo>
                    <a:cubicBezTo>
                      <a:pt x="132" y="2160"/>
                      <a:pt x="132" y="2035"/>
                      <a:pt x="158" y="1924"/>
                    </a:cubicBezTo>
                    <a:cubicBezTo>
                      <a:pt x="112" y="1780"/>
                      <a:pt x="145" y="1708"/>
                      <a:pt x="171" y="1558"/>
                    </a:cubicBezTo>
                    <a:cubicBezTo>
                      <a:pt x="158" y="1532"/>
                      <a:pt x="184" y="1492"/>
                      <a:pt x="145" y="1486"/>
                    </a:cubicBezTo>
                    <a:cubicBezTo>
                      <a:pt x="171" y="1479"/>
                      <a:pt x="145" y="1433"/>
                      <a:pt x="145" y="1420"/>
                    </a:cubicBezTo>
                    <a:cubicBezTo>
                      <a:pt x="145" y="1427"/>
                      <a:pt x="145" y="1440"/>
                      <a:pt x="132" y="1440"/>
                    </a:cubicBezTo>
                    <a:cubicBezTo>
                      <a:pt x="138" y="1420"/>
                      <a:pt x="132" y="1420"/>
                      <a:pt x="138" y="1414"/>
                    </a:cubicBezTo>
                    <a:cubicBezTo>
                      <a:pt x="140" y="1417"/>
                      <a:pt x="142" y="1418"/>
                      <a:pt x="144" y="1418"/>
                    </a:cubicBezTo>
                    <a:cubicBezTo>
                      <a:pt x="147" y="1418"/>
                      <a:pt x="150" y="1416"/>
                      <a:pt x="155" y="1416"/>
                    </a:cubicBezTo>
                    <a:cubicBezTo>
                      <a:pt x="158" y="1416"/>
                      <a:pt x="161" y="1417"/>
                      <a:pt x="164" y="1420"/>
                    </a:cubicBezTo>
                    <a:cubicBezTo>
                      <a:pt x="127" y="1377"/>
                      <a:pt x="172" y="1322"/>
                      <a:pt x="138" y="1322"/>
                    </a:cubicBezTo>
                    <a:cubicBezTo>
                      <a:pt x="136" y="1322"/>
                      <a:pt x="134" y="1322"/>
                      <a:pt x="132" y="1322"/>
                    </a:cubicBezTo>
                    <a:cubicBezTo>
                      <a:pt x="184" y="1289"/>
                      <a:pt x="151" y="1289"/>
                      <a:pt x="138" y="1250"/>
                    </a:cubicBezTo>
                    <a:lnTo>
                      <a:pt x="138" y="1250"/>
                    </a:lnTo>
                    <a:cubicBezTo>
                      <a:pt x="141" y="1253"/>
                      <a:pt x="144" y="1254"/>
                      <a:pt x="146" y="1254"/>
                    </a:cubicBezTo>
                    <a:cubicBezTo>
                      <a:pt x="159" y="1254"/>
                      <a:pt x="140" y="1194"/>
                      <a:pt x="151" y="1194"/>
                    </a:cubicBezTo>
                    <a:cubicBezTo>
                      <a:pt x="154" y="1194"/>
                      <a:pt x="158" y="1197"/>
                      <a:pt x="164" y="1204"/>
                    </a:cubicBezTo>
                    <a:cubicBezTo>
                      <a:pt x="151" y="1146"/>
                      <a:pt x="177" y="1139"/>
                      <a:pt x="171" y="1087"/>
                    </a:cubicBezTo>
                    <a:cubicBezTo>
                      <a:pt x="164" y="1087"/>
                      <a:pt x="151" y="1087"/>
                      <a:pt x="151" y="1080"/>
                    </a:cubicBezTo>
                    <a:cubicBezTo>
                      <a:pt x="164" y="1060"/>
                      <a:pt x="164" y="1054"/>
                      <a:pt x="151" y="1054"/>
                    </a:cubicBezTo>
                    <a:cubicBezTo>
                      <a:pt x="164" y="1034"/>
                      <a:pt x="164" y="982"/>
                      <a:pt x="145" y="969"/>
                    </a:cubicBezTo>
                    <a:cubicBezTo>
                      <a:pt x="170" y="950"/>
                      <a:pt x="165" y="906"/>
                      <a:pt x="152" y="874"/>
                    </a:cubicBezTo>
                    <a:lnTo>
                      <a:pt x="152" y="874"/>
                    </a:lnTo>
                    <a:cubicBezTo>
                      <a:pt x="155" y="882"/>
                      <a:pt x="150" y="889"/>
                      <a:pt x="145" y="889"/>
                    </a:cubicBezTo>
                    <a:cubicBezTo>
                      <a:pt x="143" y="889"/>
                      <a:pt x="140" y="888"/>
                      <a:pt x="138" y="884"/>
                    </a:cubicBezTo>
                    <a:cubicBezTo>
                      <a:pt x="145" y="884"/>
                      <a:pt x="151" y="877"/>
                      <a:pt x="151" y="871"/>
                    </a:cubicBezTo>
                    <a:lnTo>
                      <a:pt x="151" y="871"/>
                    </a:lnTo>
                    <a:cubicBezTo>
                      <a:pt x="151" y="871"/>
                      <a:pt x="151" y="871"/>
                      <a:pt x="151" y="871"/>
                    </a:cubicBezTo>
                    <a:cubicBezTo>
                      <a:pt x="171" y="845"/>
                      <a:pt x="151" y="792"/>
                      <a:pt x="145" y="792"/>
                    </a:cubicBezTo>
                    <a:cubicBezTo>
                      <a:pt x="158" y="740"/>
                      <a:pt x="158" y="681"/>
                      <a:pt x="138" y="668"/>
                    </a:cubicBezTo>
                    <a:cubicBezTo>
                      <a:pt x="151" y="648"/>
                      <a:pt x="145" y="629"/>
                      <a:pt x="132" y="629"/>
                    </a:cubicBezTo>
                    <a:cubicBezTo>
                      <a:pt x="151" y="589"/>
                      <a:pt x="151" y="531"/>
                      <a:pt x="138" y="478"/>
                    </a:cubicBezTo>
                    <a:cubicBezTo>
                      <a:pt x="158" y="459"/>
                      <a:pt x="112" y="367"/>
                      <a:pt x="138" y="321"/>
                    </a:cubicBezTo>
                    <a:cubicBezTo>
                      <a:pt x="125" y="315"/>
                      <a:pt x="138" y="288"/>
                      <a:pt x="125" y="275"/>
                    </a:cubicBezTo>
                    <a:cubicBezTo>
                      <a:pt x="132" y="269"/>
                      <a:pt x="132" y="243"/>
                      <a:pt x="125" y="217"/>
                    </a:cubicBezTo>
                    <a:cubicBezTo>
                      <a:pt x="132" y="184"/>
                      <a:pt x="125" y="131"/>
                      <a:pt x="125" y="79"/>
                    </a:cubicBezTo>
                    <a:cubicBezTo>
                      <a:pt x="125" y="53"/>
                      <a:pt x="125" y="46"/>
                      <a:pt x="1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7"/>
              <p:cNvSpPr/>
              <p:nvPr/>
            </p:nvSpPr>
            <p:spPr>
              <a:xfrm>
                <a:off x="3006256" y="3361173"/>
                <a:ext cx="669" cy="1338"/>
              </a:xfrm>
              <a:custGeom>
                <a:avLst/>
                <a:gdLst/>
                <a:ahLst/>
                <a:cxnLst/>
                <a:rect l="l" t="t" r="r" b="b"/>
                <a:pathLst>
                  <a:path w="7" h="14" extrusionOk="0">
                    <a:moveTo>
                      <a:pt x="7" y="1"/>
                    </a:moveTo>
                    <a:cubicBezTo>
                      <a:pt x="0" y="7"/>
                      <a:pt x="0" y="7"/>
                      <a:pt x="0" y="14"/>
                    </a:cubicBezTo>
                    <a:cubicBezTo>
                      <a:pt x="0" y="7"/>
                      <a:pt x="0" y="7"/>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7"/>
              <p:cNvSpPr/>
              <p:nvPr/>
            </p:nvSpPr>
            <p:spPr>
              <a:xfrm>
                <a:off x="3289364" y="2799258"/>
                <a:ext cx="118861" cy="291420"/>
              </a:xfrm>
              <a:custGeom>
                <a:avLst/>
                <a:gdLst/>
                <a:ahLst/>
                <a:cxnLst/>
                <a:rect l="l" t="t" r="r" b="b"/>
                <a:pathLst>
                  <a:path w="1244" h="3050" extrusionOk="0">
                    <a:moveTo>
                      <a:pt x="982" y="294"/>
                    </a:moveTo>
                    <a:lnTo>
                      <a:pt x="982" y="294"/>
                    </a:lnTo>
                    <a:cubicBezTo>
                      <a:pt x="982" y="294"/>
                      <a:pt x="982" y="295"/>
                      <a:pt x="982" y="295"/>
                    </a:cubicBezTo>
                    <a:cubicBezTo>
                      <a:pt x="982" y="294"/>
                      <a:pt x="982" y="294"/>
                      <a:pt x="982" y="294"/>
                    </a:cubicBezTo>
                    <a:close/>
                    <a:moveTo>
                      <a:pt x="1126" y="589"/>
                    </a:moveTo>
                    <a:lnTo>
                      <a:pt x="1126" y="589"/>
                    </a:lnTo>
                    <a:cubicBezTo>
                      <a:pt x="1127" y="590"/>
                      <a:pt x="1128" y="590"/>
                      <a:pt x="1128" y="591"/>
                    </a:cubicBezTo>
                    <a:lnTo>
                      <a:pt x="1128" y="591"/>
                    </a:lnTo>
                    <a:cubicBezTo>
                      <a:pt x="1128" y="590"/>
                      <a:pt x="1128" y="590"/>
                      <a:pt x="1126" y="589"/>
                    </a:cubicBezTo>
                    <a:close/>
                    <a:moveTo>
                      <a:pt x="1086" y="952"/>
                    </a:moveTo>
                    <a:lnTo>
                      <a:pt x="1086" y="952"/>
                    </a:lnTo>
                    <a:cubicBezTo>
                      <a:pt x="1088" y="953"/>
                      <a:pt x="1091" y="954"/>
                      <a:pt x="1093" y="955"/>
                    </a:cubicBezTo>
                    <a:cubicBezTo>
                      <a:pt x="1091" y="954"/>
                      <a:pt x="1088" y="953"/>
                      <a:pt x="1086" y="952"/>
                    </a:cubicBezTo>
                    <a:close/>
                    <a:moveTo>
                      <a:pt x="860" y="1535"/>
                    </a:moveTo>
                    <a:lnTo>
                      <a:pt x="860" y="1535"/>
                    </a:lnTo>
                    <a:cubicBezTo>
                      <a:pt x="861" y="1535"/>
                      <a:pt x="923" y="1565"/>
                      <a:pt x="884" y="1570"/>
                    </a:cubicBezTo>
                    <a:cubicBezTo>
                      <a:pt x="845" y="1557"/>
                      <a:pt x="845" y="1544"/>
                      <a:pt x="865" y="1538"/>
                    </a:cubicBezTo>
                    <a:cubicBezTo>
                      <a:pt x="861" y="1536"/>
                      <a:pt x="859" y="1535"/>
                      <a:pt x="860" y="1535"/>
                    </a:cubicBezTo>
                    <a:close/>
                    <a:moveTo>
                      <a:pt x="656" y="2459"/>
                    </a:moveTo>
                    <a:cubicBezTo>
                      <a:pt x="655" y="2459"/>
                      <a:pt x="655" y="2460"/>
                      <a:pt x="655" y="2460"/>
                    </a:cubicBezTo>
                    <a:cubicBezTo>
                      <a:pt x="655" y="2460"/>
                      <a:pt x="655" y="2460"/>
                      <a:pt x="656" y="2459"/>
                    </a:cubicBezTo>
                    <a:close/>
                    <a:moveTo>
                      <a:pt x="4" y="3007"/>
                    </a:moveTo>
                    <a:cubicBezTo>
                      <a:pt x="2" y="3012"/>
                      <a:pt x="1" y="3016"/>
                      <a:pt x="1" y="3016"/>
                    </a:cubicBezTo>
                    <a:lnTo>
                      <a:pt x="4" y="3007"/>
                    </a:lnTo>
                    <a:close/>
                    <a:moveTo>
                      <a:pt x="1022" y="0"/>
                    </a:moveTo>
                    <a:cubicBezTo>
                      <a:pt x="1018" y="3"/>
                      <a:pt x="1013" y="5"/>
                      <a:pt x="1007" y="5"/>
                    </a:cubicBezTo>
                    <a:cubicBezTo>
                      <a:pt x="1000" y="5"/>
                      <a:pt x="992" y="3"/>
                      <a:pt x="982" y="0"/>
                    </a:cubicBezTo>
                    <a:lnTo>
                      <a:pt x="982" y="0"/>
                    </a:lnTo>
                    <a:cubicBezTo>
                      <a:pt x="969" y="26"/>
                      <a:pt x="963" y="33"/>
                      <a:pt x="1008" y="52"/>
                    </a:cubicBezTo>
                    <a:cubicBezTo>
                      <a:pt x="1000" y="50"/>
                      <a:pt x="993" y="49"/>
                      <a:pt x="986" y="49"/>
                    </a:cubicBezTo>
                    <a:cubicBezTo>
                      <a:pt x="964" y="49"/>
                      <a:pt x="952" y="60"/>
                      <a:pt x="962" y="60"/>
                    </a:cubicBezTo>
                    <a:cubicBezTo>
                      <a:pt x="964" y="60"/>
                      <a:pt x="966" y="60"/>
                      <a:pt x="969" y="59"/>
                    </a:cubicBezTo>
                    <a:cubicBezTo>
                      <a:pt x="974" y="59"/>
                      <a:pt x="1001" y="56"/>
                      <a:pt x="1017" y="56"/>
                    </a:cubicBezTo>
                    <a:cubicBezTo>
                      <a:pt x="1025" y="56"/>
                      <a:pt x="1030" y="57"/>
                      <a:pt x="1028" y="59"/>
                    </a:cubicBezTo>
                    <a:cubicBezTo>
                      <a:pt x="994" y="59"/>
                      <a:pt x="1018" y="73"/>
                      <a:pt x="981" y="73"/>
                    </a:cubicBezTo>
                    <a:cubicBezTo>
                      <a:pt x="974" y="73"/>
                      <a:pt x="966" y="73"/>
                      <a:pt x="956" y="72"/>
                    </a:cubicBezTo>
                    <a:lnTo>
                      <a:pt x="956" y="72"/>
                    </a:lnTo>
                    <a:cubicBezTo>
                      <a:pt x="923" y="105"/>
                      <a:pt x="963" y="157"/>
                      <a:pt x="969" y="196"/>
                    </a:cubicBezTo>
                    <a:cubicBezTo>
                      <a:pt x="969" y="222"/>
                      <a:pt x="904" y="281"/>
                      <a:pt x="982" y="294"/>
                    </a:cubicBezTo>
                    <a:lnTo>
                      <a:pt x="982" y="294"/>
                    </a:lnTo>
                    <a:cubicBezTo>
                      <a:pt x="981" y="294"/>
                      <a:pt x="995" y="289"/>
                      <a:pt x="1005" y="289"/>
                    </a:cubicBezTo>
                    <a:cubicBezTo>
                      <a:pt x="1011" y="289"/>
                      <a:pt x="1015" y="290"/>
                      <a:pt x="1015" y="295"/>
                    </a:cubicBezTo>
                    <a:cubicBezTo>
                      <a:pt x="1015" y="295"/>
                      <a:pt x="963" y="295"/>
                      <a:pt x="963" y="301"/>
                    </a:cubicBezTo>
                    <a:cubicBezTo>
                      <a:pt x="871" y="340"/>
                      <a:pt x="1008" y="432"/>
                      <a:pt x="943" y="465"/>
                    </a:cubicBezTo>
                    <a:cubicBezTo>
                      <a:pt x="963" y="465"/>
                      <a:pt x="995" y="465"/>
                      <a:pt x="995" y="471"/>
                    </a:cubicBezTo>
                    <a:cubicBezTo>
                      <a:pt x="936" y="478"/>
                      <a:pt x="943" y="517"/>
                      <a:pt x="1002" y="517"/>
                    </a:cubicBezTo>
                    <a:cubicBezTo>
                      <a:pt x="963" y="524"/>
                      <a:pt x="1035" y="543"/>
                      <a:pt x="969" y="543"/>
                    </a:cubicBezTo>
                    <a:cubicBezTo>
                      <a:pt x="956" y="537"/>
                      <a:pt x="995" y="537"/>
                      <a:pt x="969" y="530"/>
                    </a:cubicBezTo>
                    <a:lnTo>
                      <a:pt x="969" y="530"/>
                    </a:lnTo>
                    <a:cubicBezTo>
                      <a:pt x="923" y="556"/>
                      <a:pt x="950" y="550"/>
                      <a:pt x="969" y="582"/>
                    </a:cubicBezTo>
                    <a:cubicBezTo>
                      <a:pt x="956" y="582"/>
                      <a:pt x="949" y="579"/>
                      <a:pt x="942" y="579"/>
                    </a:cubicBezTo>
                    <a:cubicBezTo>
                      <a:pt x="938" y="579"/>
                      <a:pt x="934" y="580"/>
                      <a:pt x="930" y="582"/>
                    </a:cubicBezTo>
                    <a:cubicBezTo>
                      <a:pt x="969" y="588"/>
                      <a:pt x="984" y="618"/>
                      <a:pt x="955" y="618"/>
                    </a:cubicBezTo>
                    <a:cubicBezTo>
                      <a:pt x="950" y="618"/>
                      <a:pt x="944" y="617"/>
                      <a:pt x="936" y="615"/>
                    </a:cubicBezTo>
                    <a:lnTo>
                      <a:pt x="936" y="615"/>
                    </a:lnTo>
                    <a:cubicBezTo>
                      <a:pt x="963" y="635"/>
                      <a:pt x="930" y="641"/>
                      <a:pt x="976" y="654"/>
                    </a:cubicBezTo>
                    <a:cubicBezTo>
                      <a:pt x="825" y="661"/>
                      <a:pt x="969" y="707"/>
                      <a:pt x="969" y="752"/>
                    </a:cubicBezTo>
                    <a:cubicBezTo>
                      <a:pt x="963" y="805"/>
                      <a:pt x="812" y="864"/>
                      <a:pt x="923" y="890"/>
                    </a:cubicBezTo>
                    <a:cubicBezTo>
                      <a:pt x="859" y="890"/>
                      <a:pt x="953" y="929"/>
                      <a:pt x="924" y="929"/>
                    </a:cubicBezTo>
                    <a:cubicBezTo>
                      <a:pt x="918" y="929"/>
                      <a:pt x="906" y="927"/>
                      <a:pt x="884" y="923"/>
                    </a:cubicBezTo>
                    <a:lnTo>
                      <a:pt x="884" y="923"/>
                    </a:lnTo>
                    <a:cubicBezTo>
                      <a:pt x="930" y="1008"/>
                      <a:pt x="851" y="1067"/>
                      <a:pt x="897" y="1119"/>
                    </a:cubicBezTo>
                    <a:cubicBezTo>
                      <a:pt x="734" y="1152"/>
                      <a:pt x="891" y="1289"/>
                      <a:pt x="858" y="1348"/>
                    </a:cubicBezTo>
                    <a:cubicBezTo>
                      <a:pt x="825" y="1387"/>
                      <a:pt x="766" y="1420"/>
                      <a:pt x="786" y="1459"/>
                    </a:cubicBezTo>
                    <a:lnTo>
                      <a:pt x="838" y="1459"/>
                    </a:lnTo>
                    <a:cubicBezTo>
                      <a:pt x="838" y="1464"/>
                      <a:pt x="847" y="1470"/>
                      <a:pt x="854" y="1472"/>
                    </a:cubicBezTo>
                    <a:lnTo>
                      <a:pt x="854" y="1472"/>
                    </a:lnTo>
                    <a:cubicBezTo>
                      <a:pt x="830" y="1468"/>
                      <a:pt x="815" y="1465"/>
                      <a:pt x="805" y="1465"/>
                    </a:cubicBezTo>
                    <a:cubicBezTo>
                      <a:pt x="797" y="1465"/>
                      <a:pt x="792" y="1467"/>
                      <a:pt x="786" y="1472"/>
                    </a:cubicBezTo>
                    <a:cubicBezTo>
                      <a:pt x="806" y="1511"/>
                      <a:pt x="694" y="1577"/>
                      <a:pt x="812" y="1603"/>
                    </a:cubicBezTo>
                    <a:cubicBezTo>
                      <a:pt x="793" y="1610"/>
                      <a:pt x="747" y="1610"/>
                      <a:pt x="812" y="1623"/>
                    </a:cubicBezTo>
                    <a:cubicBezTo>
                      <a:pt x="812" y="1618"/>
                      <a:pt x="812" y="1613"/>
                      <a:pt x="817" y="1613"/>
                    </a:cubicBezTo>
                    <a:cubicBezTo>
                      <a:pt x="819" y="1613"/>
                      <a:pt x="821" y="1614"/>
                      <a:pt x="825" y="1616"/>
                    </a:cubicBezTo>
                    <a:cubicBezTo>
                      <a:pt x="822" y="1623"/>
                      <a:pt x="817" y="1626"/>
                      <a:pt x="809" y="1626"/>
                    </a:cubicBezTo>
                    <a:cubicBezTo>
                      <a:pt x="801" y="1626"/>
                      <a:pt x="789" y="1623"/>
                      <a:pt x="773" y="1616"/>
                    </a:cubicBezTo>
                    <a:lnTo>
                      <a:pt x="773" y="1616"/>
                    </a:lnTo>
                    <a:cubicBezTo>
                      <a:pt x="806" y="1642"/>
                      <a:pt x="773" y="1642"/>
                      <a:pt x="832" y="1662"/>
                    </a:cubicBezTo>
                    <a:cubicBezTo>
                      <a:pt x="786" y="1668"/>
                      <a:pt x="760" y="1714"/>
                      <a:pt x="851" y="1740"/>
                    </a:cubicBezTo>
                    <a:cubicBezTo>
                      <a:pt x="839" y="1740"/>
                      <a:pt x="830" y="1739"/>
                      <a:pt x="823" y="1739"/>
                    </a:cubicBezTo>
                    <a:cubicBezTo>
                      <a:pt x="768" y="1739"/>
                      <a:pt x="868" y="1760"/>
                      <a:pt x="793" y="1760"/>
                    </a:cubicBezTo>
                    <a:cubicBezTo>
                      <a:pt x="858" y="1773"/>
                      <a:pt x="845" y="1793"/>
                      <a:pt x="825" y="1799"/>
                    </a:cubicBezTo>
                    <a:cubicBezTo>
                      <a:pt x="838" y="1799"/>
                      <a:pt x="865" y="1806"/>
                      <a:pt x="871" y="1812"/>
                    </a:cubicBezTo>
                    <a:cubicBezTo>
                      <a:pt x="861" y="1811"/>
                      <a:pt x="850" y="1811"/>
                      <a:pt x="839" y="1811"/>
                    </a:cubicBezTo>
                    <a:cubicBezTo>
                      <a:pt x="789" y="1811"/>
                      <a:pt x="749" y="1822"/>
                      <a:pt x="819" y="1839"/>
                    </a:cubicBezTo>
                    <a:cubicBezTo>
                      <a:pt x="825" y="1832"/>
                      <a:pt x="786" y="1825"/>
                      <a:pt x="819" y="1825"/>
                    </a:cubicBezTo>
                    <a:cubicBezTo>
                      <a:pt x="884" y="1839"/>
                      <a:pt x="812" y="1839"/>
                      <a:pt x="891" y="1852"/>
                    </a:cubicBezTo>
                    <a:lnTo>
                      <a:pt x="779" y="1839"/>
                    </a:lnTo>
                    <a:lnTo>
                      <a:pt x="779" y="1839"/>
                    </a:lnTo>
                    <a:cubicBezTo>
                      <a:pt x="793" y="1878"/>
                      <a:pt x="871" y="1904"/>
                      <a:pt x="779" y="1910"/>
                    </a:cubicBezTo>
                    <a:cubicBezTo>
                      <a:pt x="884" y="1963"/>
                      <a:pt x="721" y="1982"/>
                      <a:pt x="779" y="2022"/>
                    </a:cubicBezTo>
                    <a:cubicBezTo>
                      <a:pt x="789" y="2028"/>
                      <a:pt x="802" y="2028"/>
                      <a:pt x="814" y="2028"/>
                    </a:cubicBezTo>
                    <a:cubicBezTo>
                      <a:pt x="825" y="2028"/>
                      <a:pt x="835" y="2028"/>
                      <a:pt x="838" y="2035"/>
                    </a:cubicBezTo>
                    <a:lnTo>
                      <a:pt x="779" y="2035"/>
                    </a:lnTo>
                    <a:cubicBezTo>
                      <a:pt x="766" y="2041"/>
                      <a:pt x="799" y="2054"/>
                      <a:pt x="799" y="2054"/>
                    </a:cubicBezTo>
                    <a:cubicBezTo>
                      <a:pt x="799" y="2054"/>
                      <a:pt x="773" y="2087"/>
                      <a:pt x="819" y="2113"/>
                    </a:cubicBezTo>
                    <a:cubicBezTo>
                      <a:pt x="747" y="2120"/>
                      <a:pt x="753" y="2166"/>
                      <a:pt x="799" y="2185"/>
                    </a:cubicBezTo>
                    <a:cubicBezTo>
                      <a:pt x="792" y="2183"/>
                      <a:pt x="785" y="2182"/>
                      <a:pt x="777" y="2182"/>
                    </a:cubicBezTo>
                    <a:cubicBezTo>
                      <a:pt x="745" y="2182"/>
                      <a:pt x="719" y="2204"/>
                      <a:pt x="773" y="2231"/>
                    </a:cubicBezTo>
                    <a:cubicBezTo>
                      <a:pt x="694" y="2238"/>
                      <a:pt x="694" y="2290"/>
                      <a:pt x="688" y="2323"/>
                    </a:cubicBezTo>
                    <a:cubicBezTo>
                      <a:pt x="675" y="2368"/>
                      <a:pt x="675" y="2420"/>
                      <a:pt x="656" y="2459"/>
                    </a:cubicBezTo>
                    <a:lnTo>
                      <a:pt x="656" y="2459"/>
                    </a:lnTo>
                    <a:cubicBezTo>
                      <a:pt x="656" y="2459"/>
                      <a:pt x="657" y="2459"/>
                      <a:pt x="658" y="2459"/>
                    </a:cubicBezTo>
                    <a:cubicBezTo>
                      <a:pt x="670" y="2459"/>
                      <a:pt x="713" y="2475"/>
                      <a:pt x="707" y="2486"/>
                    </a:cubicBezTo>
                    <a:cubicBezTo>
                      <a:pt x="707" y="2486"/>
                      <a:pt x="649" y="2460"/>
                      <a:pt x="642" y="2453"/>
                    </a:cubicBezTo>
                    <a:lnTo>
                      <a:pt x="642" y="2453"/>
                    </a:lnTo>
                    <a:cubicBezTo>
                      <a:pt x="655" y="2525"/>
                      <a:pt x="609" y="2578"/>
                      <a:pt x="564" y="2624"/>
                    </a:cubicBezTo>
                    <a:cubicBezTo>
                      <a:pt x="518" y="2663"/>
                      <a:pt x="479" y="2702"/>
                      <a:pt x="452" y="2807"/>
                    </a:cubicBezTo>
                    <a:cubicBezTo>
                      <a:pt x="430" y="2789"/>
                      <a:pt x="409" y="2783"/>
                      <a:pt x="391" y="2783"/>
                    </a:cubicBezTo>
                    <a:cubicBezTo>
                      <a:pt x="359" y="2783"/>
                      <a:pt x="335" y="2801"/>
                      <a:pt x="324" y="2801"/>
                    </a:cubicBezTo>
                    <a:cubicBezTo>
                      <a:pt x="323" y="2801"/>
                      <a:pt x="322" y="2801"/>
                      <a:pt x="321" y="2800"/>
                    </a:cubicBezTo>
                    <a:cubicBezTo>
                      <a:pt x="318" y="2799"/>
                      <a:pt x="315" y="2799"/>
                      <a:pt x="312" y="2799"/>
                    </a:cubicBezTo>
                    <a:cubicBezTo>
                      <a:pt x="292" y="2799"/>
                      <a:pt x="281" y="2818"/>
                      <a:pt x="269" y="2846"/>
                    </a:cubicBezTo>
                    <a:cubicBezTo>
                      <a:pt x="252" y="2869"/>
                      <a:pt x="234" y="2893"/>
                      <a:pt x="212" y="2893"/>
                    </a:cubicBezTo>
                    <a:cubicBezTo>
                      <a:pt x="209" y="2893"/>
                      <a:pt x="207" y="2893"/>
                      <a:pt x="204" y="2892"/>
                    </a:cubicBezTo>
                    <a:cubicBezTo>
                      <a:pt x="204" y="2892"/>
                      <a:pt x="210" y="2853"/>
                      <a:pt x="210" y="2853"/>
                    </a:cubicBezTo>
                    <a:lnTo>
                      <a:pt x="210" y="2853"/>
                    </a:lnTo>
                    <a:cubicBezTo>
                      <a:pt x="197" y="2879"/>
                      <a:pt x="197" y="2846"/>
                      <a:pt x="191" y="2898"/>
                    </a:cubicBezTo>
                    <a:cubicBezTo>
                      <a:pt x="173" y="2858"/>
                      <a:pt x="155" y="2848"/>
                      <a:pt x="137" y="2848"/>
                    </a:cubicBezTo>
                    <a:cubicBezTo>
                      <a:pt x="129" y="2848"/>
                      <a:pt x="120" y="2851"/>
                      <a:pt x="112" y="2853"/>
                    </a:cubicBezTo>
                    <a:cubicBezTo>
                      <a:pt x="101" y="2855"/>
                      <a:pt x="92" y="2857"/>
                      <a:pt x="85" y="2857"/>
                    </a:cubicBezTo>
                    <a:cubicBezTo>
                      <a:pt x="70" y="2857"/>
                      <a:pt x="64" y="2848"/>
                      <a:pt x="73" y="2813"/>
                    </a:cubicBezTo>
                    <a:lnTo>
                      <a:pt x="73" y="2813"/>
                    </a:lnTo>
                    <a:lnTo>
                      <a:pt x="4" y="3007"/>
                    </a:lnTo>
                    <a:lnTo>
                      <a:pt x="4" y="3007"/>
                    </a:lnTo>
                    <a:cubicBezTo>
                      <a:pt x="8" y="2996"/>
                      <a:pt x="16" y="2977"/>
                      <a:pt x="21" y="2977"/>
                    </a:cubicBezTo>
                    <a:cubicBezTo>
                      <a:pt x="27" y="2977"/>
                      <a:pt x="34" y="2983"/>
                      <a:pt x="40" y="2990"/>
                    </a:cubicBezTo>
                    <a:cubicBezTo>
                      <a:pt x="47" y="2990"/>
                      <a:pt x="47" y="2997"/>
                      <a:pt x="53" y="2997"/>
                    </a:cubicBezTo>
                    <a:cubicBezTo>
                      <a:pt x="60" y="3003"/>
                      <a:pt x="66" y="3010"/>
                      <a:pt x="79" y="3010"/>
                    </a:cubicBezTo>
                    <a:cubicBezTo>
                      <a:pt x="89" y="3014"/>
                      <a:pt x="98" y="3019"/>
                      <a:pt x="107" y="3019"/>
                    </a:cubicBezTo>
                    <a:cubicBezTo>
                      <a:pt x="111" y="3019"/>
                      <a:pt x="115" y="3018"/>
                      <a:pt x="119" y="3016"/>
                    </a:cubicBezTo>
                    <a:cubicBezTo>
                      <a:pt x="132" y="3016"/>
                      <a:pt x="138" y="3010"/>
                      <a:pt x="145" y="2997"/>
                    </a:cubicBezTo>
                    <a:cubicBezTo>
                      <a:pt x="145" y="3016"/>
                      <a:pt x="151" y="3023"/>
                      <a:pt x="145" y="3049"/>
                    </a:cubicBezTo>
                    <a:cubicBezTo>
                      <a:pt x="149" y="3049"/>
                      <a:pt x="154" y="3050"/>
                      <a:pt x="159" y="3050"/>
                    </a:cubicBezTo>
                    <a:cubicBezTo>
                      <a:pt x="206" y="3050"/>
                      <a:pt x="254" y="3021"/>
                      <a:pt x="295" y="3003"/>
                    </a:cubicBezTo>
                    <a:cubicBezTo>
                      <a:pt x="328" y="2987"/>
                      <a:pt x="355" y="2976"/>
                      <a:pt x="385" y="2976"/>
                    </a:cubicBezTo>
                    <a:cubicBezTo>
                      <a:pt x="404" y="2976"/>
                      <a:pt x="423" y="2980"/>
                      <a:pt x="446" y="2990"/>
                    </a:cubicBezTo>
                    <a:cubicBezTo>
                      <a:pt x="436" y="2941"/>
                      <a:pt x="449" y="2931"/>
                      <a:pt x="469" y="2931"/>
                    </a:cubicBezTo>
                    <a:cubicBezTo>
                      <a:pt x="482" y="2931"/>
                      <a:pt x="498" y="2935"/>
                      <a:pt x="512" y="2935"/>
                    </a:cubicBezTo>
                    <a:cubicBezTo>
                      <a:pt x="519" y="2935"/>
                      <a:pt x="525" y="2934"/>
                      <a:pt x="531" y="2931"/>
                    </a:cubicBezTo>
                    <a:cubicBezTo>
                      <a:pt x="557" y="2925"/>
                      <a:pt x="583" y="2859"/>
                      <a:pt x="577" y="2853"/>
                    </a:cubicBezTo>
                    <a:lnTo>
                      <a:pt x="577" y="2853"/>
                    </a:lnTo>
                    <a:cubicBezTo>
                      <a:pt x="586" y="2862"/>
                      <a:pt x="592" y="2865"/>
                      <a:pt x="595" y="2865"/>
                    </a:cubicBezTo>
                    <a:cubicBezTo>
                      <a:pt x="602" y="2865"/>
                      <a:pt x="602" y="2854"/>
                      <a:pt x="605" y="2854"/>
                    </a:cubicBezTo>
                    <a:cubicBezTo>
                      <a:pt x="608" y="2854"/>
                      <a:pt x="612" y="2860"/>
                      <a:pt x="622" y="2879"/>
                    </a:cubicBezTo>
                    <a:cubicBezTo>
                      <a:pt x="603" y="2833"/>
                      <a:pt x="649" y="2866"/>
                      <a:pt x="616" y="2813"/>
                    </a:cubicBezTo>
                    <a:lnTo>
                      <a:pt x="616" y="2813"/>
                    </a:lnTo>
                    <a:cubicBezTo>
                      <a:pt x="623" y="2823"/>
                      <a:pt x="630" y="2827"/>
                      <a:pt x="636" y="2827"/>
                    </a:cubicBezTo>
                    <a:cubicBezTo>
                      <a:pt x="651" y="2827"/>
                      <a:pt x="658" y="2800"/>
                      <a:pt x="649" y="2768"/>
                    </a:cubicBezTo>
                    <a:lnTo>
                      <a:pt x="649" y="2768"/>
                    </a:lnTo>
                    <a:cubicBezTo>
                      <a:pt x="668" y="2781"/>
                      <a:pt x="688" y="2807"/>
                      <a:pt x="694" y="2807"/>
                    </a:cubicBezTo>
                    <a:cubicBezTo>
                      <a:pt x="642" y="2722"/>
                      <a:pt x="740" y="2774"/>
                      <a:pt x="694" y="2702"/>
                    </a:cubicBezTo>
                    <a:cubicBezTo>
                      <a:pt x="747" y="2702"/>
                      <a:pt x="786" y="2597"/>
                      <a:pt x="799" y="2525"/>
                    </a:cubicBezTo>
                    <a:cubicBezTo>
                      <a:pt x="815" y="2531"/>
                      <a:pt x="818" y="2540"/>
                      <a:pt x="826" y="2540"/>
                    </a:cubicBezTo>
                    <a:cubicBezTo>
                      <a:pt x="827" y="2540"/>
                      <a:pt x="829" y="2540"/>
                      <a:pt x="832" y="2539"/>
                    </a:cubicBezTo>
                    <a:cubicBezTo>
                      <a:pt x="806" y="2453"/>
                      <a:pt x="923" y="2440"/>
                      <a:pt x="819" y="2355"/>
                    </a:cubicBezTo>
                    <a:lnTo>
                      <a:pt x="819" y="2355"/>
                    </a:lnTo>
                    <a:cubicBezTo>
                      <a:pt x="838" y="2364"/>
                      <a:pt x="850" y="2366"/>
                      <a:pt x="857" y="2366"/>
                    </a:cubicBezTo>
                    <a:cubicBezTo>
                      <a:pt x="874" y="2366"/>
                      <a:pt x="867" y="2351"/>
                      <a:pt x="886" y="2351"/>
                    </a:cubicBezTo>
                    <a:cubicBezTo>
                      <a:pt x="892" y="2351"/>
                      <a:pt x="899" y="2352"/>
                      <a:pt x="910" y="2355"/>
                    </a:cubicBezTo>
                    <a:cubicBezTo>
                      <a:pt x="825" y="2296"/>
                      <a:pt x="917" y="2277"/>
                      <a:pt x="943" y="2218"/>
                    </a:cubicBezTo>
                    <a:cubicBezTo>
                      <a:pt x="976" y="2166"/>
                      <a:pt x="943" y="2094"/>
                      <a:pt x="930" y="2041"/>
                    </a:cubicBezTo>
                    <a:cubicBezTo>
                      <a:pt x="925" y="2021"/>
                      <a:pt x="900" y="2004"/>
                      <a:pt x="920" y="2004"/>
                    </a:cubicBezTo>
                    <a:cubicBezTo>
                      <a:pt x="926" y="2004"/>
                      <a:pt x="935" y="2006"/>
                      <a:pt x="950" y="2009"/>
                    </a:cubicBezTo>
                    <a:cubicBezTo>
                      <a:pt x="956" y="2002"/>
                      <a:pt x="923" y="1996"/>
                      <a:pt x="910" y="1989"/>
                    </a:cubicBezTo>
                    <a:cubicBezTo>
                      <a:pt x="1008" y="1956"/>
                      <a:pt x="1015" y="1897"/>
                      <a:pt x="930" y="1852"/>
                    </a:cubicBezTo>
                    <a:lnTo>
                      <a:pt x="930" y="1852"/>
                    </a:lnTo>
                    <a:cubicBezTo>
                      <a:pt x="963" y="1858"/>
                      <a:pt x="989" y="1865"/>
                      <a:pt x="1002" y="1871"/>
                    </a:cubicBezTo>
                    <a:cubicBezTo>
                      <a:pt x="1002" y="1856"/>
                      <a:pt x="960" y="1830"/>
                      <a:pt x="972" y="1830"/>
                    </a:cubicBezTo>
                    <a:cubicBezTo>
                      <a:pt x="976" y="1830"/>
                      <a:pt x="985" y="1832"/>
                      <a:pt x="1002" y="1839"/>
                    </a:cubicBezTo>
                    <a:cubicBezTo>
                      <a:pt x="956" y="1740"/>
                      <a:pt x="936" y="1721"/>
                      <a:pt x="982" y="1629"/>
                    </a:cubicBezTo>
                    <a:cubicBezTo>
                      <a:pt x="956" y="1623"/>
                      <a:pt x="923" y="1623"/>
                      <a:pt x="923" y="1616"/>
                    </a:cubicBezTo>
                    <a:cubicBezTo>
                      <a:pt x="943" y="1603"/>
                      <a:pt x="1008" y="1544"/>
                      <a:pt x="904" y="1544"/>
                    </a:cubicBezTo>
                    <a:cubicBezTo>
                      <a:pt x="910" y="1524"/>
                      <a:pt x="976" y="1531"/>
                      <a:pt x="917" y="1511"/>
                    </a:cubicBezTo>
                    <a:lnTo>
                      <a:pt x="917" y="1511"/>
                    </a:lnTo>
                    <a:cubicBezTo>
                      <a:pt x="939" y="1514"/>
                      <a:pt x="954" y="1515"/>
                      <a:pt x="963" y="1515"/>
                    </a:cubicBezTo>
                    <a:cubicBezTo>
                      <a:pt x="993" y="1515"/>
                      <a:pt x="966" y="1505"/>
                      <a:pt x="938" y="1500"/>
                    </a:cubicBezTo>
                    <a:lnTo>
                      <a:pt x="938" y="1500"/>
                    </a:lnTo>
                    <a:cubicBezTo>
                      <a:pt x="949" y="1500"/>
                      <a:pt x="954" y="1496"/>
                      <a:pt x="970" y="1496"/>
                    </a:cubicBezTo>
                    <a:cubicBezTo>
                      <a:pt x="976" y="1496"/>
                      <a:pt x="984" y="1497"/>
                      <a:pt x="995" y="1498"/>
                    </a:cubicBezTo>
                    <a:cubicBezTo>
                      <a:pt x="969" y="1446"/>
                      <a:pt x="976" y="1361"/>
                      <a:pt x="1041" y="1296"/>
                    </a:cubicBezTo>
                    <a:cubicBezTo>
                      <a:pt x="950" y="1191"/>
                      <a:pt x="1028" y="1145"/>
                      <a:pt x="1100" y="1053"/>
                    </a:cubicBezTo>
                    <a:cubicBezTo>
                      <a:pt x="1067" y="1034"/>
                      <a:pt x="1139" y="1014"/>
                      <a:pt x="1041" y="1001"/>
                    </a:cubicBezTo>
                    <a:cubicBezTo>
                      <a:pt x="1100" y="1001"/>
                      <a:pt x="1061" y="962"/>
                      <a:pt x="1061" y="955"/>
                    </a:cubicBezTo>
                    <a:lnTo>
                      <a:pt x="1061" y="955"/>
                    </a:lnTo>
                    <a:cubicBezTo>
                      <a:pt x="1054" y="962"/>
                      <a:pt x="1048" y="968"/>
                      <a:pt x="1022" y="968"/>
                    </a:cubicBezTo>
                    <a:cubicBezTo>
                      <a:pt x="1035" y="955"/>
                      <a:pt x="1015" y="949"/>
                      <a:pt x="1041" y="949"/>
                    </a:cubicBezTo>
                    <a:cubicBezTo>
                      <a:pt x="1043" y="950"/>
                      <a:pt x="1045" y="951"/>
                      <a:pt x="1048" y="951"/>
                    </a:cubicBezTo>
                    <a:cubicBezTo>
                      <a:pt x="1052" y="951"/>
                      <a:pt x="1059" y="949"/>
                      <a:pt x="1067" y="949"/>
                    </a:cubicBezTo>
                    <a:cubicBezTo>
                      <a:pt x="1073" y="949"/>
                      <a:pt x="1079" y="950"/>
                      <a:pt x="1086" y="952"/>
                    </a:cubicBezTo>
                    <a:lnTo>
                      <a:pt x="1086" y="952"/>
                    </a:lnTo>
                    <a:cubicBezTo>
                      <a:pt x="1017" y="921"/>
                      <a:pt x="1142" y="896"/>
                      <a:pt x="1035" y="883"/>
                    </a:cubicBezTo>
                    <a:cubicBezTo>
                      <a:pt x="1159" y="877"/>
                      <a:pt x="1074" y="870"/>
                      <a:pt x="1048" y="844"/>
                    </a:cubicBezTo>
                    <a:lnTo>
                      <a:pt x="1048" y="844"/>
                    </a:lnTo>
                    <a:cubicBezTo>
                      <a:pt x="1057" y="846"/>
                      <a:pt x="1063" y="847"/>
                      <a:pt x="1069" y="847"/>
                    </a:cubicBezTo>
                    <a:cubicBezTo>
                      <a:pt x="1104" y="847"/>
                      <a:pt x="1058" y="804"/>
                      <a:pt x="1090" y="804"/>
                    </a:cubicBezTo>
                    <a:cubicBezTo>
                      <a:pt x="1098" y="804"/>
                      <a:pt x="1109" y="806"/>
                      <a:pt x="1126" y="811"/>
                    </a:cubicBezTo>
                    <a:cubicBezTo>
                      <a:pt x="1087" y="772"/>
                      <a:pt x="1159" y="772"/>
                      <a:pt x="1152" y="739"/>
                    </a:cubicBezTo>
                    <a:cubicBezTo>
                      <a:pt x="1133" y="733"/>
                      <a:pt x="1100" y="733"/>
                      <a:pt x="1100" y="726"/>
                    </a:cubicBezTo>
                    <a:cubicBezTo>
                      <a:pt x="1139" y="720"/>
                      <a:pt x="1133" y="713"/>
                      <a:pt x="1093" y="713"/>
                    </a:cubicBezTo>
                    <a:cubicBezTo>
                      <a:pt x="1146" y="707"/>
                      <a:pt x="1146" y="667"/>
                      <a:pt x="1093" y="654"/>
                    </a:cubicBezTo>
                    <a:cubicBezTo>
                      <a:pt x="1164" y="648"/>
                      <a:pt x="1153" y="617"/>
                      <a:pt x="1128" y="591"/>
                    </a:cubicBezTo>
                    <a:lnTo>
                      <a:pt x="1128" y="591"/>
                    </a:lnTo>
                    <a:cubicBezTo>
                      <a:pt x="1129" y="596"/>
                      <a:pt x="1111" y="601"/>
                      <a:pt x="1099" y="601"/>
                    </a:cubicBezTo>
                    <a:cubicBezTo>
                      <a:pt x="1092" y="601"/>
                      <a:pt x="1087" y="600"/>
                      <a:pt x="1087" y="595"/>
                    </a:cubicBezTo>
                    <a:cubicBezTo>
                      <a:pt x="1100" y="595"/>
                      <a:pt x="1113" y="595"/>
                      <a:pt x="1126" y="589"/>
                    </a:cubicBezTo>
                    <a:lnTo>
                      <a:pt x="1126" y="589"/>
                    </a:lnTo>
                    <a:cubicBezTo>
                      <a:pt x="1126" y="589"/>
                      <a:pt x="1126" y="589"/>
                      <a:pt x="1126" y="589"/>
                    </a:cubicBezTo>
                    <a:cubicBezTo>
                      <a:pt x="1179" y="576"/>
                      <a:pt x="1133" y="537"/>
                      <a:pt x="1100" y="537"/>
                    </a:cubicBezTo>
                    <a:cubicBezTo>
                      <a:pt x="1165" y="504"/>
                      <a:pt x="1172" y="465"/>
                      <a:pt x="1093" y="452"/>
                    </a:cubicBezTo>
                    <a:cubicBezTo>
                      <a:pt x="1165" y="445"/>
                      <a:pt x="1126" y="425"/>
                      <a:pt x="1087" y="425"/>
                    </a:cubicBezTo>
                    <a:cubicBezTo>
                      <a:pt x="1165" y="399"/>
                      <a:pt x="1185" y="360"/>
                      <a:pt x="1113" y="327"/>
                    </a:cubicBezTo>
                    <a:cubicBezTo>
                      <a:pt x="1244" y="321"/>
                      <a:pt x="995" y="242"/>
                      <a:pt x="1139" y="223"/>
                    </a:cubicBezTo>
                    <a:cubicBezTo>
                      <a:pt x="1087" y="216"/>
                      <a:pt x="1165" y="203"/>
                      <a:pt x="1080" y="190"/>
                    </a:cubicBezTo>
                    <a:cubicBezTo>
                      <a:pt x="1113" y="183"/>
                      <a:pt x="1113" y="164"/>
                      <a:pt x="1074" y="144"/>
                    </a:cubicBezTo>
                    <a:cubicBezTo>
                      <a:pt x="1146" y="131"/>
                      <a:pt x="1139" y="92"/>
                      <a:pt x="1107" y="59"/>
                    </a:cubicBezTo>
                    <a:cubicBezTo>
                      <a:pt x="1165" y="39"/>
                      <a:pt x="1133" y="39"/>
                      <a:pt x="1113" y="7"/>
                    </a:cubicBezTo>
                    <a:lnTo>
                      <a:pt x="1113" y="7"/>
                    </a:lnTo>
                    <a:cubicBezTo>
                      <a:pt x="1108" y="7"/>
                      <a:pt x="1107" y="21"/>
                      <a:pt x="1078" y="21"/>
                    </a:cubicBezTo>
                    <a:cubicBezTo>
                      <a:pt x="1073" y="21"/>
                      <a:pt x="1067" y="21"/>
                      <a:pt x="1061" y="20"/>
                    </a:cubicBezTo>
                    <a:cubicBezTo>
                      <a:pt x="1087" y="20"/>
                      <a:pt x="1087" y="7"/>
                      <a:pt x="1061" y="7"/>
                    </a:cubicBezTo>
                    <a:cubicBezTo>
                      <a:pt x="1059" y="12"/>
                      <a:pt x="1057" y="14"/>
                      <a:pt x="1055" y="14"/>
                    </a:cubicBezTo>
                    <a:cubicBezTo>
                      <a:pt x="1049" y="14"/>
                      <a:pt x="1041" y="0"/>
                      <a:pt x="1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7"/>
              <p:cNvSpPr/>
              <p:nvPr/>
            </p:nvSpPr>
            <p:spPr>
              <a:xfrm>
                <a:off x="3366948" y="2971148"/>
                <a:ext cx="1338" cy="669"/>
              </a:xfrm>
              <a:custGeom>
                <a:avLst/>
                <a:gdLst/>
                <a:ahLst/>
                <a:cxnLst/>
                <a:rect l="l" t="t" r="r" b="b"/>
                <a:pathLst>
                  <a:path w="14" h="7" extrusionOk="0">
                    <a:moveTo>
                      <a:pt x="13" y="0"/>
                    </a:moveTo>
                    <a:cubicBezTo>
                      <a:pt x="7" y="7"/>
                      <a:pt x="7" y="7"/>
                      <a:pt x="0" y="7"/>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7"/>
              <p:cNvSpPr/>
              <p:nvPr/>
            </p:nvSpPr>
            <p:spPr>
              <a:xfrm>
                <a:off x="3296243" y="2761708"/>
                <a:ext cx="183260" cy="425186"/>
              </a:xfrm>
              <a:custGeom>
                <a:avLst/>
                <a:gdLst/>
                <a:ahLst/>
                <a:cxnLst/>
                <a:rect l="l" t="t" r="r" b="b"/>
                <a:pathLst>
                  <a:path w="1918" h="4450" extrusionOk="0">
                    <a:moveTo>
                      <a:pt x="1646" y="475"/>
                    </a:moveTo>
                    <a:cubicBezTo>
                      <a:pt x="1648" y="475"/>
                      <a:pt x="1650" y="476"/>
                      <a:pt x="1650" y="478"/>
                    </a:cubicBezTo>
                    <a:cubicBezTo>
                      <a:pt x="1650" y="478"/>
                      <a:pt x="1631" y="485"/>
                      <a:pt x="1616" y="491"/>
                    </a:cubicBezTo>
                    <a:lnTo>
                      <a:pt x="1616" y="491"/>
                    </a:lnTo>
                    <a:cubicBezTo>
                      <a:pt x="1617" y="488"/>
                      <a:pt x="1637" y="475"/>
                      <a:pt x="1646" y="475"/>
                    </a:cubicBezTo>
                    <a:close/>
                    <a:moveTo>
                      <a:pt x="1617" y="491"/>
                    </a:moveTo>
                    <a:cubicBezTo>
                      <a:pt x="1617" y="491"/>
                      <a:pt x="1617" y="491"/>
                      <a:pt x="1617" y="491"/>
                    </a:cubicBezTo>
                    <a:cubicBezTo>
                      <a:pt x="1617" y="491"/>
                      <a:pt x="1617" y="491"/>
                      <a:pt x="1617" y="491"/>
                    </a:cubicBezTo>
                    <a:close/>
                    <a:moveTo>
                      <a:pt x="1820" y="936"/>
                    </a:moveTo>
                    <a:lnTo>
                      <a:pt x="1820" y="936"/>
                    </a:lnTo>
                    <a:cubicBezTo>
                      <a:pt x="1821" y="937"/>
                      <a:pt x="1823" y="939"/>
                      <a:pt x="1824" y="940"/>
                    </a:cubicBezTo>
                    <a:lnTo>
                      <a:pt x="1824" y="940"/>
                    </a:lnTo>
                    <a:cubicBezTo>
                      <a:pt x="1824" y="938"/>
                      <a:pt x="1822" y="937"/>
                      <a:pt x="1820" y="936"/>
                    </a:cubicBezTo>
                    <a:close/>
                    <a:moveTo>
                      <a:pt x="1697" y="2496"/>
                    </a:moveTo>
                    <a:lnTo>
                      <a:pt x="1697" y="2496"/>
                    </a:lnTo>
                    <a:cubicBezTo>
                      <a:pt x="1699" y="2496"/>
                      <a:pt x="1761" y="2540"/>
                      <a:pt x="1722" y="2546"/>
                    </a:cubicBezTo>
                    <a:cubicBezTo>
                      <a:pt x="1682" y="2532"/>
                      <a:pt x="1682" y="2519"/>
                      <a:pt x="1702" y="2500"/>
                    </a:cubicBezTo>
                    <a:cubicBezTo>
                      <a:pt x="1698" y="2497"/>
                      <a:pt x="1697" y="2496"/>
                      <a:pt x="1697" y="2496"/>
                    </a:cubicBezTo>
                    <a:close/>
                    <a:moveTo>
                      <a:pt x="3" y="4415"/>
                    </a:moveTo>
                    <a:cubicBezTo>
                      <a:pt x="1" y="4427"/>
                      <a:pt x="1" y="4443"/>
                      <a:pt x="1" y="4443"/>
                    </a:cubicBezTo>
                    <a:lnTo>
                      <a:pt x="3" y="4415"/>
                    </a:lnTo>
                    <a:close/>
                    <a:moveTo>
                      <a:pt x="1682" y="1"/>
                    </a:moveTo>
                    <a:cubicBezTo>
                      <a:pt x="1676" y="7"/>
                      <a:pt x="1676" y="34"/>
                      <a:pt x="1646" y="34"/>
                    </a:cubicBezTo>
                    <a:cubicBezTo>
                      <a:pt x="1643" y="34"/>
                      <a:pt x="1640" y="34"/>
                      <a:pt x="1636" y="33"/>
                    </a:cubicBezTo>
                    <a:cubicBezTo>
                      <a:pt x="1656" y="27"/>
                      <a:pt x="1656" y="14"/>
                      <a:pt x="1630" y="14"/>
                    </a:cubicBezTo>
                    <a:cubicBezTo>
                      <a:pt x="1628" y="24"/>
                      <a:pt x="1626" y="27"/>
                      <a:pt x="1623" y="27"/>
                    </a:cubicBezTo>
                    <a:cubicBezTo>
                      <a:pt x="1618" y="27"/>
                      <a:pt x="1611" y="13"/>
                      <a:pt x="1597" y="13"/>
                    </a:cubicBezTo>
                    <a:cubicBezTo>
                      <a:pt x="1595" y="13"/>
                      <a:pt x="1593" y="13"/>
                      <a:pt x="1591" y="14"/>
                    </a:cubicBezTo>
                    <a:cubicBezTo>
                      <a:pt x="1591" y="17"/>
                      <a:pt x="1586" y="19"/>
                      <a:pt x="1578" y="19"/>
                    </a:cubicBezTo>
                    <a:cubicBezTo>
                      <a:pt x="1571" y="19"/>
                      <a:pt x="1561" y="17"/>
                      <a:pt x="1551" y="14"/>
                    </a:cubicBezTo>
                    <a:lnTo>
                      <a:pt x="1551" y="14"/>
                    </a:lnTo>
                    <a:cubicBezTo>
                      <a:pt x="1545" y="53"/>
                      <a:pt x="1538" y="66"/>
                      <a:pt x="1591" y="92"/>
                    </a:cubicBezTo>
                    <a:cubicBezTo>
                      <a:pt x="1585" y="90"/>
                      <a:pt x="1580" y="90"/>
                      <a:pt x="1575" y="90"/>
                    </a:cubicBezTo>
                    <a:cubicBezTo>
                      <a:pt x="1545" y="90"/>
                      <a:pt x="1529" y="118"/>
                      <a:pt x="1551" y="118"/>
                    </a:cubicBezTo>
                    <a:cubicBezTo>
                      <a:pt x="1556" y="114"/>
                      <a:pt x="1586" y="98"/>
                      <a:pt x="1601" y="98"/>
                    </a:cubicBezTo>
                    <a:cubicBezTo>
                      <a:pt x="1607" y="98"/>
                      <a:pt x="1610" y="100"/>
                      <a:pt x="1610" y="105"/>
                    </a:cubicBezTo>
                    <a:cubicBezTo>
                      <a:pt x="1571" y="112"/>
                      <a:pt x="1617" y="131"/>
                      <a:pt x="1538" y="131"/>
                    </a:cubicBezTo>
                    <a:cubicBezTo>
                      <a:pt x="1512" y="190"/>
                      <a:pt x="1564" y="269"/>
                      <a:pt x="1584" y="334"/>
                    </a:cubicBezTo>
                    <a:cubicBezTo>
                      <a:pt x="1591" y="380"/>
                      <a:pt x="1533" y="483"/>
                      <a:pt x="1615" y="491"/>
                    </a:cubicBezTo>
                    <a:lnTo>
                      <a:pt x="1615" y="491"/>
                    </a:lnTo>
                    <a:cubicBezTo>
                      <a:pt x="1605" y="495"/>
                      <a:pt x="1597" y="498"/>
                      <a:pt x="1597" y="498"/>
                    </a:cubicBezTo>
                    <a:cubicBezTo>
                      <a:pt x="1519" y="589"/>
                      <a:pt x="1676" y="701"/>
                      <a:pt x="1617" y="773"/>
                    </a:cubicBezTo>
                    <a:cubicBezTo>
                      <a:pt x="1627" y="769"/>
                      <a:pt x="1640" y="768"/>
                      <a:pt x="1651" y="768"/>
                    </a:cubicBezTo>
                    <a:cubicBezTo>
                      <a:pt x="1663" y="768"/>
                      <a:pt x="1672" y="769"/>
                      <a:pt x="1676" y="773"/>
                    </a:cubicBezTo>
                    <a:cubicBezTo>
                      <a:pt x="1616" y="790"/>
                      <a:pt x="1627" y="846"/>
                      <a:pt x="1674" y="846"/>
                    </a:cubicBezTo>
                    <a:cubicBezTo>
                      <a:pt x="1679" y="846"/>
                      <a:pt x="1684" y="846"/>
                      <a:pt x="1689" y="845"/>
                    </a:cubicBezTo>
                    <a:lnTo>
                      <a:pt x="1689" y="845"/>
                    </a:lnTo>
                    <a:cubicBezTo>
                      <a:pt x="1650" y="858"/>
                      <a:pt x="1722" y="877"/>
                      <a:pt x="1656" y="890"/>
                    </a:cubicBezTo>
                    <a:cubicBezTo>
                      <a:pt x="1650" y="884"/>
                      <a:pt x="1682" y="871"/>
                      <a:pt x="1656" y="871"/>
                    </a:cubicBezTo>
                    <a:cubicBezTo>
                      <a:pt x="1617" y="923"/>
                      <a:pt x="1643" y="903"/>
                      <a:pt x="1669" y="949"/>
                    </a:cubicBezTo>
                    <a:cubicBezTo>
                      <a:pt x="1665" y="951"/>
                      <a:pt x="1661" y="951"/>
                      <a:pt x="1657" y="951"/>
                    </a:cubicBezTo>
                    <a:cubicBezTo>
                      <a:pt x="1650" y="951"/>
                      <a:pt x="1644" y="950"/>
                      <a:pt x="1640" y="950"/>
                    </a:cubicBezTo>
                    <a:cubicBezTo>
                      <a:pt x="1636" y="950"/>
                      <a:pt x="1632" y="951"/>
                      <a:pt x="1630" y="956"/>
                    </a:cubicBezTo>
                    <a:cubicBezTo>
                      <a:pt x="1671" y="968"/>
                      <a:pt x="1691" y="1017"/>
                      <a:pt x="1656" y="1017"/>
                    </a:cubicBezTo>
                    <a:cubicBezTo>
                      <a:pt x="1653" y="1017"/>
                      <a:pt x="1648" y="1016"/>
                      <a:pt x="1643" y="1015"/>
                    </a:cubicBezTo>
                    <a:lnTo>
                      <a:pt x="1643" y="1015"/>
                    </a:lnTo>
                    <a:cubicBezTo>
                      <a:pt x="1676" y="1041"/>
                      <a:pt x="1636" y="1054"/>
                      <a:pt x="1689" y="1067"/>
                    </a:cubicBezTo>
                    <a:cubicBezTo>
                      <a:pt x="1538" y="1113"/>
                      <a:pt x="1695" y="1152"/>
                      <a:pt x="1702" y="1217"/>
                    </a:cubicBezTo>
                    <a:cubicBezTo>
                      <a:pt x="1702" y="1309"/>
                      <a:pt x="1571" y="1440"/>
                      <a:pt x="1682" y="1453"/>
                    </a:cubicBezTo>
                    <a:cubicBezTo>
                      <a:pt x="1617" y="1471"/>
                      <a:pt x="1744" y="1520"/>
                      <a:pt x="1683" y="1520"/>
                    </a:cubicBezTo>
                    <a:cubicBezTo>
                      <a:pt x="1677" y="1520"/>
                      <a:pt x="1668" y="1520"/>
                      <a:pt x="1656" y="1518"/>
                    </a:cubicBezTo>
                    <a:lnTo>
                      <a:pt x="1656" y="1518"/>
                    </a:lnTo>
                    <a:cubicBezTo>
                      <a:pt x="1715" y="1636"/>
                      <a:pt x="1643" y="1747"/>
                      <a:pt x="1695" y="1832"/>
                    </a:cubicBezTo>
                    <a:cubicBezTo>
                      <a:pt x="1538" y="1904"/>
                      <a:pt x="1708" y="2101"/>
                      <a:pt x="1682" y="2199"/>
                    </a:cubicBezTo>
                    <a:cubicBezTo>
                      <a:pt x="1656" y="2271"/>
                      <a:pt x="1597" y="2330"/>
                      <a:pt x="1617" y="2389"/>
                    </a:cubicBezTo>
                    <a:cubicBezTo>
                      <a:pt x="1643" y="2389"/>
                      <a:pt x="1663" y="2389"/>
                      <a:pt x="1676" y="2382"/>
                    </a:cubicBezTo>
                    <a:cubicBezTo>
                      <a:pt x="1676" y="2389"/>
                      <a:pt x="1682" y="2395"/>
                      <a:pt x="1695" y="2402"/>
                    </a:cubicBezTo>
                    <a:cubicBezTo>
                      <a:pt x="1669" y="2402"/>
                      <a:pt x="1654" y="2397"/>
                      <a:pt x="1642" y="2397"/>
                    </a:cubicBezTo>
                    <a:cubicBezTo>
                      <a:pt x="1632" y="2397"/>
                      <a:pt x="1625" y="2400"/>
                      <a:pt x="1617" y="2408"/>
                    </a:cubicBezTo>
                    <a:cubicBezTo>
                      <a:pt x="1643" y="2467"/>
                      <a:pt x="1532" y="2585"/>
                      <a:pt x="1650" y="2618"/>
                    </a:cubicBezTo>
                    <a:cubicBezTo>
                      <a:pt x="1630" y="2624"/>
                      <a:pt x="1584" y="2631"/>
                      <a:pt x="1650" y="2644"/>
                    </a:cubicBezTo>
                    <a:cubicBezTo>
                      <a:pt x="1656" y="2637"/>
                      <a:pt x="1650" y="2631"/>
                      <a:pt x="1669" y="2631"/>
                    </a:cubicBezTo>
                    <a:cubicBezTo>
                      <a:pt x="1665" y="2642"/>
                      <a:pt x="1657" y="2652"/>
                      <a:pt x="1643" y="2652"/>
                    </a:cubicBezTo>
                    <a:cubicBezTo>
                      <a:pt x="1634" y="2652"/>
                      <a:pt x="1623" y="2648"/>
                      <a:pt x="1610" y="2637"/>
                    </a:cubicBezTo>
                    <a:lnTo>
                      <a:pt x="1610" y="2637"/>
                    </a:lnTo>
                    <a:cubicBezTo>
                      <a:pt x="1650" y="2670"/>
                      <a:pt x="1610" y="2683"/>
                      <a:pt x="1669" y="2709"/>
                    </a:cubicBezTo>
                    <a:cubicBezTo>
                      <a:pt x="1623" y="2722"/>
                      <a:pt x="1604" y="2801"/>
                      <a:pt x="1689" y="2827"/>
                    </a:cubicBezTo>
                    <a:cubicBezTo>
                      <a:pt x="1578" y="2827"/>
                      <a:pt x="1715" y="2860"/>
                      <a:pt x="1630" y="2866"/>
                    </a:cubicBezTo>
                    <a:cubicBezTo>
                      <a:pt x="1695" y="2879"/>
                      <a:pt x="1682" y="2912"/>
                      <a:pt x="1663" y="2932"/>
                    </a:cubicBezTo>
                    <a:cubicBezTo>
                      <a:pt x="1666" y="2930"/>
                      <a:pt x="1671" y="2929"/>
                      <a:pt x="1675" y="2929"/>
                    </a:cubicBezTo>
                    <a:cubicBezTo>
                      <a:pt x="1688" y="2929"/>
                      <a:pt x="1704" y="2935"/>
                      <a:pt x="1708" y="2945"/>
                    </a:cubicBezTo>
                    <a:cubicBezTo>
                      <a:pt x="1643" y="2945"/>
                      <a:pt x="1571" y="2971"/>
                      <a:pt x="1650" y="2990"/>
                    </a:cubicBezTo>
                    <a:cubicBezTo>
                      <a:pt x="1656" y="2984"/>
                      <a:pt x="1623" y="2971"/>
                      <a:pt x="1650" y="2971"/>
                    </a:cubicBezTo>
                    <a:cubicBezTo>
                      <a:pt x="1722" y="2984"/>
                      <a:pt x="1650" y="2990"/>
                      <a:pt x="1728" y="3004"/>
                    </a:cubicBezTo>
                    <a:lnTo>
                      <a:pt x="1610" y="2990"/>
                    </a:lnTo>
                    <a:lnTo>
                      <a:pt x="1610" y="2990"/>
                    </a:lnTo>
                    <a:cubicBezTo>
                      <a:pt x="1630" y="3049"/>
                      <a:pt x="1702" y="3089"/>
                      <a:pt x="1610" y="3108"/>
                    </a:cubicBezTo>
                    <a:cubicBezTo>
                      <a:pt x="1708" y="3180"/>
                      <a:pt x="1538" y="3219"/>
                      <a:pt x="1591" y="3285"/>
                    </a:cubicBezTo>
                    <a:cubicBezTo>
                      <a:pt x="1598" y="3292"/>
                      <a:pt x="1609" y="3294"/>
                      <a:pt x="1619" y="3294"/>
                    </a:cubicBezTo>
                    <a:cubicBezTo>
                      <a:pt x="1627" y="3294"/>
                      <a:pt x="1635" y="3293"/>
                      <a:pt x="1641" y="3293"/>
                    </a:cubicBezTo>
                    <a:cubicBezTo>
                      <a:pt x="1646" y="3293"/>
                      <a:pt x="1650" y="3294"/>
                      <a:pt x="1650" y="3298"/>
                    </a:cubicBezTo>
                    <a:cubicBezTo>
                      <a:pt x="1650" y="3300"/>
                      <a:pt x="1643" y="3301"/>
                      <a:pt x="1634" y="3301"/>
                    </a:cubicBezTo>
                    <a:cubicBezTo>
                      <a:pt x="1617" y="3301"/>
                      <a:pt x="1591" y="3298"/>
                      <a:pt x="1591" y="3298"/>
                    </a:cubicBezTo>
                    <a:lnTo>
                      <a:pt x="1591" y="3298"/>
                    </a:lnTo>
                    <a:cubicBezTo>
                      <a:pt x="1578" y="3311"/>
                      <a:pt x="1604" y="3331"/>
                      <a:pt x="1604" y="3331"/>
                    </a:cubicBezTo>
                    <a:cubicBezTo>
                      <a:pt x="1604" y="3337"/>
                      <a:pt x="1571" y="3376"/>
                      <a:pt x="1610" y="3416"/>
                    </a:cubicBezTo>
                    <a:cubicBezTo>
                      <a:pt x="1538" y="3429"/>
                      <a:pt x="1525" y="3494"/>
                      <a:pt x="1558" y="3533"/>
                    </a:cubicBezTo>
                    <a:cubicBezTo>
                      <a:pt x="1552" y="3528"/>
                      <a:pt x="1544" y="3525"/>
                      <a:pt x="1536" y="3525"/>
                    </a:cubicBezTo>
                    <a:cubicBezTo>
                      <a:pt x="1507" y="3525"/>
                      <a:pt x="1473" y="3558"/>
                      <a:pt x="1519" y="3599"/>
                    </a:cubicBezTo>
                    <a:cubicBezTo>
                      <a:pt x="1479" y="3599"/>
                      <a:pt x="1453" y="3618"/>
                      <a:pt x="1427" y="3645"/>
                    </a:cubicBezTo>
                    <a:cubicBezTo>
                      <a:pt x="1421" y="3651"/>
                      <a:pt x="1414" y="3664"/>
                      <a:pt x="1401" y="3677"/>
                    </a:cubicBezTo>
                    <a:cubicBezTo>
                      <a:pt x="1394" y="3690"/>
                      <a:pt x="1388" y="3710"/>
                      <a:pt x="1375" y="3723"/>
                    </a:cubicBezTo>
                    <a:cubicBezTo>
                      <a:pt x="1336" y="3781"/>
                      <a:pt x="1291" y="3852"/>
                      <a:pt x="1240" y="3898"/>
                    </a:cubicBezTo>
                    <a:lnTo>
                      <a:pt x="1240" y="3898"/>
                    </a:lnTo>
                    <a:cubicBezTo>
                      <a:pt x="1241" y="3897"/>
                      <a:pt x="1241" y="3897"/>
                      <a:pt x="1242" y="3897"/>
                    </a:cubicBezTo>
                    <a:cubicBezTo>
                      <a:pt x="1256" y="3897"/>
                      <a:pt x="1289" y="3928"/>
                      <a:pt x="1283" y="3939"/>
                    </a:cubicBezTo>
                    <a:cubicBezTo>
                      <a:pt x="1282" y="3939"/>
                      <a:pt x="1282" y="3940"/>
                      <a:pt x="1281" y="3940"/>
                    </a:cubicBezTo>
                    <a:cubicBezTo>
                      <a:pt x="1270" y="3940"/>
                      <a:pt x="1252" y="3915"/>
                      <a:pt x="1238" y="3899"/>
                    </a:cubicBezTo>
                    <a:lnTo>
                      <a:pt x="1238" y="3899"/>
                    </a:lnTo>
                    <a:cubicBezTo>
                      <a:pt x="1238" y="3900"/>
                      <a:pt x="1238" y="3900"/>
                      <a:pt x="1237" y="3900"/>
                    </a:cubicBezTo>
                    <a:cubicBezTo>
                      <a:pt x="1237" y="3900"/>
                      <a:pt x="1238" y="3899"/>
                      <a:pt x="1238" y="3899"/>
                    </a:cubicBezTo>
                    <a:lnTo>
                      <a:pt x="1238" y="3899"/>
                    </a:lnTo>
                    <a:cubicBezTo>
                      <a:pt x="1238" y="3899"/>
                      <a:pt x="1238" y="3899"/>
                      <a:pt x="1238" y="3899"/>
                    </a:cubicBezTo>
                    <a:lnTo>
                      <a:pt x="1238" y="3899"/>
                    </a:lnTo>
                    <a:cubicBezTo>
                      <a:pt x="1239" y="3899"/>
                      <a:pt x="1239" y="3898"/>
                      <a:pt x="1240" y="3898"/>
                    </a:cubicBezTo>
                    <a:lnTo>
                      <a:pt x="1240" y="3898"/>
                    </a:lnTo>
                    <a:cubicBezTo>
                      <a:pt x="1239" y="3898"/>
                      <a:pt x="1238" y="3898"/>
                      <a:pt x="1238" y="3899"/>
                    </a:cubicBezTo>
                    <a:lnTo>
                      <a:pt x="1238" y="3899"/>
                    </a:lnTo>
                    <a:cubicBezTo>
                      <a:pt x="1232" y="3893"/>
                      <a:pt x="1228" y="3888"/>
                      <a:pt x="1224" y="3887"/>
                    </a:cubicBezTo>
                    <a:cubicBezTo>
                      <a:pt x="1179" y="3985"/>
                      <a:pt x="1074" y="4031"/>
                      <a:pt x="976" y="4070"/>
                    </a:cubicBezTo>
                    <a:cubicBezTo>
                      <a:pt x="871" y="4109"/>
                      <a:pt x="773" y="4142"/>
                      <a:pt x="668" y="4240"/>
                    </a:cubicBezTo>
                    <a:cubicBezTo>
                      <a:pt x="639" y="4211"/>
                      <a:pt x="601" y="4204"/>
                      <a:pt x="564" y="4204"/>
                    </a:cubicBezTo>
                    <a:cubicBezTo>
                      <a:pt x="530" y="4204"/>
                      <a:pt x="498" y="4210"/>
                      <a:pt x="477" y="4210"/>
                    </a:cubicBezTo>
                    <a:cubicBezTo>
                      <a:pt x="469" y="4210"/>
                      <a:pt x="463" y="4209"/>
                      <a:pt x="459" y="4207"/>
                    </a:cubicBezTo>
                    <a:cubicBezTo>
                      <a:pt x="454" y="4206"/>
                      <a:pt x="449" y="4205"/>
                      <a:pt x="444" y="4205"/>
                    </a:cubicBezTo>
                    <a:cubicBezTo>
                      <a:pt x="387" y="4205"/>
                      <a:pt x="329" y="4293"/>
                      <a:pt x="267" y="4293"/>
                    </a:cubicBezTo>
                    <a:cubicBezTo>
                      <a:pt x="264" y="4293"/>
                      <a:pt x="260" y="4293"/>
                      <a:pt x="256" y="4292"/>
                    </a:cubicBezTo>
                    <a:cubicBezTo>
                      <a:pt x="256" y="4292"/>
                      <a:pt x="263" y="4253"/>
                      <a:pt x="263" y="4253"/>
                    </a:cubicBezTo>
                    <a:lnTo>
                      <a:pt x="263" y="4253"/>
                    </a:lnTo>
                    <a:cubicBezTo>
                      <a:pt x="236" y="4279"/>
                      <a:pt x="243" y="4247"/>
                      <a:pt x="230" y="4299"/>
                    </a:cubicBezTo>
                    <a:cubicBezTo>
                      <a:pt x="206" y="4265"/>
                      <a:pt x="178" y="4255"/>
                      <a:pt x="150" y="4255"/>
                    </a:cubicBezTo>
                    <a:cubicBezTo>
                      <a:pt x="113" y="4255"/>
                      <a:pt x="76" y="4273"/>
                      <a:pt x="50" y="4273"/>
                    </a:cubicBezTo>
                    <a:cubicBezTo>
                      <a:pt x="31" y="4273"/>
                      <a:pt x="18" y="4264"/>
                      <a:pt x="14" y="4233"/>
                    </a:cubicBezTo>
                    <a:lnTo>
                      <a:pt x="3" y="4415"/>
                    </a:lnTo>
                    <a:lnTo>
                      <a:pt x="3" y="4415"/>
                    </a:lnTo>
                    <a:cubicBezTo>
                      <a:pt x="4" y="4409"/>
                      <a:pt x="5" y="4404"/>
                      <a:pt x="7" y="4404"/>
                    </a:cubicBezTo>
                    <a:cubicBezTo>
                      <a:pt x="10" y="4403"/>
                      <a:pt x="12" y="4403"/>
                      <a:pt x="14" y="4403"/>
                    </a:cubicBezTo>
                    <a:cubicBezTo>
                      <a:pt x="42" y="4403"/>
                      <a:pt x="91" y="4423"/>
                      <a:pt x="129" y="4423"/>
                    </a:cubicBezTo>
                    <a:cubicBezTo>
                      <a:pt x="151" y="4423"/>
                      <a:pt x="169" y="4417"/>
                      <a:pt x="178" y="4397"/>
                    </a:cubicBezTo>
                    <a:cubicBezTo>
                      <a:pt x="178" y="4423"/>
                      <a:pt x="184" y="4423"/>
                      <a:pt x="184" y="4449"/>
                    </a:cubicBezTo>
                    <a:cubicBezTo>
                      <a:pt x="274" y="4449"/>
                      <a:pt x="368" y="4394"/>
                      <a:pt x="466" y="4394"/>
                    </a:cubicBezTo>
                    <a:cubicBezTo>
                      <a:pt x="502" y="4394"/>
                      <a:pt x="539" y="4402"/>
                      <a:pt x="577" y="4423"/>
                    </a:cubicBezTo>
                    <a:cubicBezTo>
                      <a:pt x="582" y="4380"/>
                      <a:pt x="598" y="4368"/>
                      <a:pt x="618" y="4368"/>
                    </a:cubicBezTo>
                    <a:cubicBezTo>
                      <a:pt x="642" y="4368"/>
                      <a:pt x="673" y="4385"/>
                      <a:pt x="701" y="4385"/>
                    </a:cubicBezTo>
                    <a:cubicBezTo>
                      <a:pt x="705" y="4385"/>
                      <a:pt x="710" y="4385"/>
                      <a:pt x="714" y="4384"/>
                    </a:cubicBezTo>
                    <a:cubicBezTo>
                      <a:pt x="745" y="4384"/>
                      <a:pt x="817" y="4332"/>
                      <a:pt x="814" y="4315"/>
                    </a:cubicBezTo>
                    <a:lnTo>
                      <a:pt x="814" y="4315"/>
                    </a:lnTo>
                    <a:cubicBezTo>
                      <a:pt x="820" y="4326"/>
                      <a:pt x="826" y="4332"/>
                      <a:pt x="832" y="4332"/>
                    </a:cubicBezTo>
                    <a:cubicBezTo>
                      <a:pt x="845" y="4332"/>
                      <a:pt x="845" y="4332"/>
                      <a:pt x="851" y="4325"/>
                    </a:cubicBezTo>
                    <a:cubicBezTo>
                      <a:pt x="853" y="4325"/>
                      <a:pt x="854" y="4325"/>
                      <a:pt x="855" y="4325"/>
                    </a:cubicBezTo>
                    <a:cubicBezTo>
                      <a:pt x="858" y="4325"/>
                      <a:pt x="860" y="4328"/>
                      <a:pt x="864" y="4358"/>
                    </a:cubicBezTo>
                    <a:cubicBezTo>
                      <a:pt x="864" y="4305"/>
                      <a:pt x="891" y="4351"/>
                      <a:pt x="891" y="4286"/>
                    </a:cubicBezTo>
                    <a:cubicBezTo>
                      <a:pt x="895" y="4299"/>
                      <a:pt x="903" y="4305"/>
                      <a:pt x="912" y="4305"/>
                    </a:cubicBezTo>
                    <a:cubicBezTo>
                      <a:pt x="931" y="4305"/>
                      <a:pt x="956" y="4281"/>
                      <a:pt x="969" y="4247"/>
                    </a:cubicBezTo>
                    <a:cubicBezTo>
                      <a:pt x="982" y="4266"/>
                      <a:pt x="989" y="4299"/>
                      <a:pt x="995" y="4299"/>
                    </a:cubicBezTo>
                    <a:cubicBezTo>
                      <a:pt x="995" y="4201"/>
                      <a:pt x="1080" y="4279"/>
                      <a:pt x="1074" y="4194"/>
                    </a:cubicBezTo>
                    <a:lnTo>
                      <a:pt x="1074" y="4194"/>
                    </a:lnTo>
                    <a:cubicBezTo>
                      <a:pt x="1077" y="4195"/>
                      <a:pt x="1081" y="4195"/>
                      <a:pt x="1085" y="4195"/>
                    </a:cubicBezTo>
                    <a:cubicBezTo>
                      <a:pt x="1148" y="4195"/>
                      <a:pt x="1268" y="4097"/>
                      <a:pt x="1342" y="4011"/>
                    </a:cubicBezTo>
                    <a:cubicBezTo>
                      <a:pt x="1353" y="4022"/>
                      <a:pt x="1355" y="4038"/>
                      <a:pt x="1364" y="4038"/>
                    </a:cubicBezTo>
                    <a:cubicBezTo>
                      <a:pt x="1365" y="4038"/>
                      <a:pt x="1366" y="4038"/>
                      <a:pt x="1368" y="4037"/>
                    </a:cubicBezTo>
                    <a:cubicBezTo>
                      <a:pt x="1394" y="3985"/>
                      <a:pt x="1434" y="3959"/>
                      <a:pt x="1466" y="3926"/>
                    </a:cubicBezTo>
                    <a:cubicBezTo>
                      <a:pt x="1499" y="3893"/>
                      <a:pt x="1525" y="3854"/>
                      <a:pt x="1493" y="3789"/>
                    </a:cubicBezTo>
                    <a:lnTo>
                      <a:pt x="1493" y="3789"/>
                    </a:lnTo>
                    <a:cubicBezTo>
                      <a:pt x="1511" y="3805"/>
                      <a:pt x="1522" y="3810"/>
                      <a:pt x="1530" y="3810"/>
                    </a:cubicBezTo>
                    <a:cubicBezTo>
                      <a:pt x="1546" y="3810"/>
                      <a:pt x="1551" y="3791"/>
                      <a:pt x="1566" y="3791"/>
                    </a:cubicBezTo>
                    <a:cubicBezTo>
                      <a:pt x="1572" y="3791"/>
                      <a:pt x="1580" y="3794"/>
                      <a:pt x="1591" y="3802"/>
                    </a:cubicBezTo>
                    <a:cubicBezTo>
                      <a:pt x="1564" y="3749"/>
                      <a:pt x="1578" y="3723"/>
                      <a:pt x="1604" y="3697"/>
                    </a:cubicBezTo>
                    <a:cubicBezTo>
                      <a:pt x="1630" y="3664"/>
                      <a:pt x="1676" y="3638"/>
                      <a:pt x="1702" y="3592"/>
                    </a:cubicBezTo>
                    <a:cubicBezTo>
                      <a:pt x="1761" y="3507"/>
                      <a:pt x="1748" y="3396"/>
                      <a:pt x="1741" y="3311"/>
                    </a:cubicBezTo>
                    <a:cubicBezTo>
                      <a:pt x="1741" y="3274"/>
                      <a:pt x="1716" y="3246"/>
                      <a:pt x="1739" y="3246"/>
                    </a:cubicBezTo>
                    <a:cubicBezTo>
                      <a:pt x="1745" y="3246"/>
                      <a:pt x="1754" y="3248"/>
                      <a:pt x="1767" y="3252"/>
                    </a:cubicBezTo>
                    <a:cubicBezTo>
                      <a:pt x="1774" y="3239"/>
                      <a:pt x="1748" y="3232"/>
                      <a:pt x="1735" y="3226"/>
                    </a:cubicBezTo>
                    <a:cubicBezTo>
                      <a:pt x="1839" y="3167"/>
                      <a:pt x="1846" y="3069"/>
                      <a:pt x="1767" y="3004"/>
                    </a:cubicBezTo>
                    <a:lnTo>
                      <a:pt x="1767" y="3004"/>
                    </a:lnTo>
                    <a:cubicBezTo>
                      <a:pt x="1800" y="3010"/>
                      <a:pt x="1826" y="3010"/>
                      <a:pt x="1839" y="3017"/>
                    </a:cubicBezTo>
                    <a:cubicBezTo>
                      <a:pt x="1839" y="2996"/>
                      <a:pt x="1796" y="2960"/>
                      <a:pt x="1810" y="2960"/>
                    </a:cubicBezTo>
                    <a:cubicBezTo>
                      <a:pt x="1814" y="2960"/>
                      <a:pt x="1823" y="2963"/>
                      <a:pt x="1839" y="2971"/>
                    </a:cubicBezTo>
                    <a:cubicBezTo>
                      <a:pt x="1800" y="2814"/>
                      <a:pt x="1780" y="2794"/>
                      <a:pt x="1820" y="2631"/>
                    </a:cubicBezTo>
                    <a:cubicBezTo>
                      <a:pt x="1800" y="2631"/>
                      <a:pt x="1767" y="2631"/>
                      <a:pt x="1761" y="2624"/>
                    </a:cubicBezTo>
                    <a:cubicBezTo>
                      <a:pt x="1785" y="2606"/>
                      <a:pt x="1839" y="2505"/>
                      <a:pt x="1757" y="2505"/>
                    </a:cubicBezTo>
                    <a:cubicBezTo>
                      <a:pt x="1752" y="2505"/>
                      <a:pt x="1747" y="2506"/>
                      <a:pt x="1741" y="2506"/>
                    </a:cubicBezTo>
                    <a:cubicBezTo>
                      <a:pt x="1748" y="2480"/>
                      <a:pt x="1813" y="2474"/>
                      <a:pt x="1754" y="2454"/>
                    </a:cubicBezTo>
                    <a:lnTo>
                      <a:pt x="1754" y="2454"/>
                    </a:lnTo>
                    <a:cubicBezTo>
                      <a:pt x="1764" y="2455"/>
                      <a:pt x="1773" y="2455"/>
                      <a:pt x="1780" y="2455"/>
                    </a:cubicBezTo>
                    <a:cubicBezTo>
                      <a:pt x="1843" y="2455"/>
                      <a:pt x="1804" y="2435"/>
                      <a:pt x="1770" y="2429"/>
                    </a:cubicBezTo>
                    <a:lnTo>
                      <a:pt x="1770" y="2429"/>
                    </a:lnTo>
                    <a:cubicBezTo>
                      <a:pt x="1787" y="2429"/>
                      <a:pt x="1789" y="2420"/>
                      <a:pt x="1814" y="2420"/>
                    </a:cubicBezTo>
                    <a:cubicBezTo>
                      <a:pt x="1819" y="2420"/>
                      <a:pt x="1825" y="2420"/>
                      <a:pt x="1833" y="2421"/>
                    </a:cubicBezTo>
                    <a:cubicBezTo>
                      <a:pt x="1800" y="2336"/>
                      <a:pt x="1807" y="2205"/>
                      <a:pt x="1859" y="2088"/>
                    </a:cubicBezTo>
                    <a:cubicBezTo>
                      <a:pt x="1761" y="1931"/>
                      <a:pt x="1833" y="1846"/>
                      <a:pt x="1892" y="1682"/>
                    </a:cubicBezTo>
                    <a:cubicBezTo>
                      <a:pt x="1852" y="1656"/>
                      <a:pt x="1918" y="1610"/>
                      <a:pt x="1820" y="1603"/>
                    </a:cubicBezTo>
                    <a:cubicBezTo>
                      <a:pt x="1879" y="1597"/>
                      <a:pt x="1833" y="1545"/>
                      <a:pt x="1826" y="1531"/>
                    </a:cubicBezTo>
                    <a:lnTo>
                      <a:pt x="1826" y="1531"/>
                    </a:lnTo>
                    <a:cubicBezTo>
                      <a:pt x="1826" y="1545"/>
                      <a:pt x="1820" y="1551"/>
                      <a:pt x="1793" y="1558"/>
                    </a:cubicBezTo>
                    <a:cubicBezTo>
                      <a:pt x="1807" y="1538"/>
                      <a:pt x="1787" y="1531"/>
                      <a:pt x="1807" y="1525"/>
                    </a:cubicBezTo>
                    <a:cubicBezTo>
                      <a:pt x="1810" y="1528"/>
                      <a:pt x="1814" y="1530"/>
                      <a:pt x="1818" y="1530"/>
                    </a:cubicBezTo>
                    <a:cubicBezTo>
                      <a:pt x="1828" y="1530"/>
                      <a:pt x="1840" y="1524"/>
                      <a:pt x="1854" y="1524"/>
                    </a:cubicBezTo>
                    <a:cubicBezTo>
                      <a:pt x="1858" y="1524"/>
                      <a:pt x="1862" y="1524"/>
                      <a:pt x="1865" y="1525"/>
                    </a:cubicBezTo>
                    <a:cubicBezTo>
                      <a:pt x="1781" y="1495"/>
                      <a:pt x="1886" y="1425"/>
                      <a:pt x="1815" y="1425"/>
                    </a:cubicBezTo>
                    <a:cubicBezTo>
                      <a:pt x="1809" y="1425"/>
                      <a:pt x="1802" y="1426"/>
                      <a:pt x="1793" y="1427"/>
                    </a:cubicBezTo>
                    <a:cubicBezTo>
                      <a:pt x="1918" y="1388"/>
                      <a:pt x="1826" y="1394"/>
                      <a:pt x="1800" y="1355"/>
                    </a:cubicBezTo>
                    <a:lnTo>
                      <a:pt x="1800" y="1355"/>
                    </a:lnTo>
                    <a:cubicBezTo>
                      <a:pt x="1807" y="1356"/>
                      <a:pt x="1812" y="1357"/>
                      <a:pt x="1816" y="1357"/>
                    </a:cubicBezTo>
                    <a:cubicBezTo>
                      <a:pt x="1859" y="1357"/>
                      <a:pt x="1796" y="1288"/>
                      <a:pt x="1833" y="1288"/>
                    </a:cubicBezTo>
                    <a:cubicBezTo>
                      <a:pt x="1840" y="1288"/>
                      <a:pt x="1850" y="1290"/>
                      <a:pt x="1865" y="1296"/>
                    </a:cubicBezTo>
                    <a:cubicBezTo>
                      <a:pt x="1826" y="1237"/>
                      <a:pt x="1898" y="1224"/>
                      <a:pt x="1885" y="1165"/>
                    </a:cubicBezTo>
                    <a:cubicBezTo>
                      <a:pt x="1868" y="1165"/>
                      <a:pt x="1850" y="1168"/>
                      <a:pt x="1839" y="1168"/>
                    </a:cubicBezTo>
                    <a:cubicBezTo>
                      <a:pt x="1833" y="1168"/>
                      <a:pt x="1828" y="1167"/>
                      <a:pt x="1826" y="1165"/>
                    </a:cubicBezTo>
                    <a:cubicBezTo>
                      <a:pt x="1856" y="1145"/>
                      <a:pt x="1859" y="1137"/>
                      <a:pt x="1842" y="1137"/>
                    </a:cubicBezTo>
                    <a:cubicBezTo>
                      <a:pt x="1836" y="1137"/>
                      <a:pt x="1829" y="1137"/>
                      <a:pt x="1820" y="1139"/>
                    </a:cubicBezTo>
                    <a:cubicBezTo>
                      <a:pt x="1865" y="1113"/>
                      <a:pt x="1859" y="1054"/>
                      <a:pt x="1807" y="1041"/>
                    </a:cubicBezTo>
                    <a:cubicBezTo>
                      <a:pt x="1876" y="1016"/>
                      <a:pt x="1860" y="972"/>
                      <a:pt x="1824" y="940"/>
                    </a:cubicBezTo>
                    <a:lnTo>
                      <a:pt x="1824" y="940"/>
                    </a:lnTo>
                    <a:cubicBezTo>
                      <a:pt x="1825" y="946"/>
                      <a:pt x="1807" y="956"/>
                      <a:pt x="1796" y="956"/>
                    </a:cubicBezTo>
                    <a:cubicBezTo>
                      <a:pt x="1791" y="956"/>
                      <a:pt x="1787" y="954"/>
                      <a:pt x="1787" y="949"/>
                    </a:cubicBezTo>
                    <a:cubicBezTo>
                      <a:pt x="1800" y="949"/>
                      <a:pt x="1813" y="943"/>
                      <a:pt x="1820" y="936"/>
                    </a:cubicBezTo>
                    <a:lnTo>
                      <a:pt x="1820" y="936"/>
                    </a:lnTo>
                    <a:cubicBezTo>
                      <a:pt x="1820" y="936"/>
                      <a:pt x="1820" y="936"/>
                      <a:pt x="1820" y="936"/>
                    </a:cubicBezTo>
                    <a:cubicBezTo>
                      <a:pt x="1869" y="899"/>
                      <a:pt x="1825" y="851"/>
                      <a:pt x="1793" y="851"/>
                    </a:cubicBezTo>
                    <a:cubicBezTo>
                      <a:pt x="1791" y="851"/>
                      <a:pt x="1789" y="851"/>
                      <a:pt x="1787" y="851"/>
                    </a:cubicBezTo>
                    <a:cubicBezTo>
                      <a:pt x="1846" y="786"/>
                      <a:pt x="1846" y="727"/>
                      <a:pt x="1761" y="720"/>
                    </a:cubicBezTo>
                    <a:cubicBezTo>
                      <a:pt x="1826" y="694"/>
                      <a:pt x="1787" y="674"/>
                      <a:pt x="1748" y="674"/>
                    </a:cubicBezTo>
                    <a:cubicBezTo>
                      <a:pt x="1826" y="622"/>
                      <a:pt x="1826" y="557"/>
                      <a:pt x="1754" y="511"/>
                    </a:cubicBezTo>
                    <a:cubicBezTo>
                      <a:pt x="1879" y="478"/>
                      <a:pt x="1623" y="406"/>
                      <a:pt x="1761" y="341"/>
                    </a:cubicBezTo>
                    <a:cubicBezTo>
                      <a:pt x="1702" y="341"/>
                      <a:pt x="1774" y="308"/>
                      <a:pt x="1689" y="302"/>
                    </a:cubicBezTo>
                    <a:cubicBezTo>
                      <a:pt x="1722" y="282"/>
                      <a:pt x="1715" y="256"/>
                      <a:pt x="1676" y="236"/>
                    </a:cubicBezTo>
                    <a:cubicBezTo>
                      <a:pt x="1741" y="190"/>
                      <a:pt x="1728" y="131"/>
                      <a:pt x="1682" y="86"/>
                    </a:cubicBezTo>
                    <a:cubicBezTo>
                      <a:pt x="1741" y="46"/>
                      <a:pt x="1708" y="46"/>
                      <a:pt x="1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7"/>
              <p:cNvSpPr/>
              <p:nvPr/>
            </p:nvSpPr>
            <p:spPr>
              <a:xfrm>
                <a:off x="3453801" y="3041758"/>
                <a:ext cx="1338" cy="764"/>
              </a:xfrm>
              <a:custGeom>
                <a:avLst/>
                <a:gdLst/>
                <a:ahLst/>
                <a:cxnLst/>
                <a:rect l="l" t="t" r="r" b="b"/>
                <a:pathLst>
                  <a:path w="14" h="8" extrusionOk="0">
                    <a:moveTo>
                      <a:pt x="14" y="1"/>
                    </a:moveTo>
                    <a:cubicBezTo>
                      <a:pt x="7" y="1"/>
                      <a:pt x="7" y="7"/>
                      <a:pt x="1" y="7"/>
                    </a:cubicBezTo>
                    <a:cubicBezTo>
                      <a:pt x="7" y="7"/>
                      <a:pt x="7" y="7"/>
                      <a:pt x="14"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7"/>
              <p:cNvSpPr/>
              <p:nvPr/>
            </p:nvSpPr>
            <p:spPr>
              <a:xfrm>
                <a:off x="3296912" y="2805468"/>
                <a:ext cx="297630" cy="447736"/>
              </a:xfrm>
              <a:custGeom>
                <a:avLst/>
                <a:gdLst/>
                <a:ahLst/>
                <a:cxnLst/>
                <a:rect l="l" t="t" r="r" b="b"/>
                <a:pathLst>
                  <a:path w="3115" h="4686" extrusionOk="0">
                    <a:moveTo>
                      <a:pt x="2846" y="583"/>
                    </a:moveTo>
                    <a:lnTo>
                      <a:pt x="2846" y="583"/>
                    </a:lnTo>
                    <a:cubicBezTo>
                      <a:pt x="2846" y="583"/>
                      <a:pt x="2846" y="583"/>
                      <a:pt x="2846" y="583"/>
                    </a:cubicBezTo>
                    <a:cubicBezTo>
                      <a:pt x="2846" y="583"/>
                      <a:pt x="2846" y="583"/>
                      <a:pt x="2846" y="583"/>
                    </a:cubicBezTo>
                    <a:close/>
                    <a:moveTo>
                      <a:pt x="3003" y="1145"/>
                    </a:moveTo>
                    <a:cubicBezTo>
                      <a:pt x="3004" y="1147"/>
                      <a:pt x="3005" y="1148"/>
                      <a:pt x="3005" y="1149"/>
                    </a:cubicBezTo>
                    <a:lnTo>
                      <a:pt x="3005" y="1149"/>
                    </a:lnTo>
                    <a:cubicBezTo>
                      <a:pt x="3005" y="1148"/>
                      <a:pt x="3005" y="1147"/>
                      <a:pt x="3003" y="1145"/>
                    </a:cubicBezTo>
                    <a:close/>
                    <a:moveTo>
                      <a:pt x="2967" y="1856"/>
                    </a:moveTo>
                    <a:cubicBezTo>
                      <a:pt x="2968" y="1857"/>
                      <a:pt x="2969" y="1858"/>
                      <a:pt x="2971" y="1859"/>
                    </a:cubicBezTo>
                    <a:cubicBezTo>
                      <a:pt x="2969" y="1858"/>
                      <a:pt x="2968" y="1857"/>
                      <a:pt x="2967" y="1856"/>
                    </a:cubicBezTo>
                    <a:close/>
                    <a:moveTo>
                      <a:pt x="2700" y="3011"/>
                    </a:moveTo>
                    <a:cubicBezTo>
                      <a:pt x="2706" y="3011"/>
                      <a:pt x="2761" y="3064"/>
                      <a:pt x="2722" y="3075"/>
                    </a:cubicBezTo>
                    <a:cubicBezTo>
                      <a:pt x="2683" y="3056"/>
                      <a:pt x="2683" y="3036"/>
                      <a:pt x="2702" y="3017"/>
                    </a:cubicBezTo>
                    <a:cubicBezTo>
                      <a:pt x="2699" y="3013"/>
                      <a:pt x="2699" y="3011"/>
                      <a:pt x="2700" y="3011"/>
                    </a:cubicBezTo>
                    <a:close/>
                    <a:moveTo>
                      <a:pt x="1611" y="4285"/>
                    </a:moveTo>
                    <a:cubicBezTo>
                      <a:pt x="1611" y="4285"/>
                      <a:pt x="1610" y="4285"/>
                      <a:pt x="1610" y="4286"/>
                    </a:cubicBezTo>
                    <a:cubicBezTo>
                      <a:pt x="1610" y="4286"/>
                      <a:pt x="1611" y="4285"/>
                      <a:pt x="1611" y="4285"/>
                    </a:cubicBezTo>
                    <a:lnTo>
                      <a:pt x="1611" y="4285"/>
                    </a:lnTo>
                    <a:cubicBezTo>
                      <a:pt x="1611" y="4285"/>
                      <a:pt x="1611" y="4285"/>
                      <a:pt x="1611" y="4285"/>
                    </a:cubicBezTo>
                    <a:close/>
                    <a:moveTo>
                      <a:pt x="2964" y="1"/>
                    </a:moveTo>
                    <a:cubicBezTo>
                      <a:pt x="2959" y="11"/>
                      <a:pt x="2958" y="39"/>
                      <a:pt x="2934" y="39"/>
                    </a:cubicBezTo>
                    <a:cubicBezTo>
                      <a:pt x="2928" y="39"/>
                      <a:pt x="2921" y="37"/>
                      <a:pt x="2912" y="33"/>
                    </a:cubicBezTo>
                    <a:cubicBezTo>
                      <a:pt x="2938" y="33"/>
                      <a:pt x="2931" y="14"/>
                      <a:pt x="2912" y="14"/>
                    </a:cubicBezTo>
                    <a:cubicBezTo>
                      <a:pt x="2910" y="25"/>
                      <a:pt x="2908" y="30"/>
                      <a:pt x="2905" y="30"/>
                    </a:cubicBezTo>
                    <a:cubicBezTo>
                      <a:pt x="2900" y="30"/>
                      <a:pt x="2891" y="7"/>
                      <a:pt x="2872" y="7"/>
                    </a:cubicBezTo>
                    <a:cubicBezTo>
                      <a:pt x="2869" y="10"/>
                      <a:pt x="2864" y="12"/>
                      <a:pt x="2858" y="12"/>
                    </a:cubicBezTo>
                    <a:cubicBezTo>
                      <a:pt x="2851" y="12"/>
                      <a:pt x="2843" y="10"/>
                      <a:pt x="2833" y="7"/>
                    </a:cubicBezTo>
                    <a:lnTo>
                      <a:pt x="2833" y="7"/>
                    </a:lnTo>
                    <a:cubicBezTo>
                      <a:pt x="2827" y="53"/>
                      <a:pt x="2814" y="66"/>
                      <a:pt x="2859" y="99"/>
                    </a:cubicBezTo>
                    <a:cubicBezTo>
                      <a:pt x="2854" y="96"/>
                      <a:pt x="2849" y="94"/>
                      <a:pt x="2844" y="94"/>
                    </a:cubicBezTo>
                    <a:cubicBezTo>
                      <a:pt x="2820" y="94"/>
                      <a:pt x="2802" y="125"/>
                      <a:pt x="2822" y="125"/>
                    </a:cubicBezTo>
                    <a:cubicBezTo>
                      <a:pt x="2823" y="125"/>
                      <a:pt x="2825" y="125"/>
                      <a:pt x="2827" y="125"/>
                    </a:cubicBezTo>
                    <a:cubicBezTo>
                      <a:pt x="2827" y="120"/>
                      <a:pt x="2854" y="110"/>
                      <a:pt x="2870" y="110"/>
                    </a:cubicBezTo>
                    <a:cubicBezTo>
                      <a:pt x="2877" y="110"/>
                      <a:pt x="2881" y="112"/>
                      <a:pt x="2879" y="118"/>
                    </a:cubicBezTo>
                    <a:cubicBezTo>
                      <a:pt x="2849" y="118"/>
                      <a:pt x="2879" y="145"/>
                      <a:pt x="2826" y="145"/>
                    </a:cubicBezTo>
                    <a:cubicBezTo>
                      <a:pt x="2820" y="145"/>
                      <a:pt x="2814" y="145"/>
                      <a:pt x="2807" y="144"/>
                    </a:cubicBezTo>
                    <a:lnTo>
                      <a:pt x="2807" y="144"/>
                    </a:lnTo>
                    <a:cubicBezTo>
                      <a:pt x="2781" y="210"/>
                      <a:pt x="2820" y="308"/>
                      <a:pt x="2833" y="393"/>
                    </a:cubicBezTo>
                    <a:cubicBezTo>
                      <a:pt x="2840" y="445"/>
                      <a:pt x="2768" y="563"/>
                      <a:pt x="2846" y="583"/>
                    </a:cubicBezTo>
                    <a:lnTo>
                      <a:pt x="2846" y="583"/>
                    </a:lnTo>
                    <a:cubicBezTo>
                      <a:pt x="2844" y="581"/>
                      <a:pt x="2865" y="569"/>
                      <a:pt x="2877" y="569"/>
                    </a:cubicBezTo>
                    <a:cubicBezTo>
                      <a:pt x="2882" y="569"/>
                      <a:pt x="2886" y="571"/>
                      <a:pt x="2886" y="576"/>
                    </a:cubicBezTo>
                    <a:cubicBezTo>
                      <a:pt x="2886" y="576"/>
                      <a:pt x="2833" y="589"/>
                      <a:pt x="2827" y="589"/>
                    </a:cubicBezTo>
                    <a:cubicBezTo>
                      <a:pt x="2742" y="687"/>
                      <a:pt x="2886" y="845"/>
                      <a:pt x="2814" y="916"/>
                    </a:cubicBezTo>
                    <a:cubicBezTo>
                      <a:pt x="2840" y="916"/>
                      <a:pt x="2866" y="916"/>
                      <a:pt x="2872" y="923"/>
                    </a:cubicBezTo>
                    <a:cubicBezTo>
                      <a:pt x="2812" y="941"/>
                      <a:pt x="2819" y="1016"/>
                      <a:pt x="2867" y="1016"/>
                    </a:cubicBezTo>
                    <a:cubicBezTo>
                      <a:pt x="2871" y="1016"/>
                      <a:pt x="2875" y="1016"/>
                      <a:pt x="2879" y="1015"/>
                    </a:cubicBezTo>
                    <a:lnTo>
                      <a:pt x="2879" y="1015"/>
                    </a:lnTo>
                    <a:cubicBezTo>
                      <a:pt x="2840" y="1034"/>
                      <a:pt x="2912" y="1060"/>
                      <a:pt x="2846" y="1067"/>
                    </a:cubicBezTo>
                    <a:cubicBezTo>
                      <a:pt x="2833" y="1054"/>
                      <a:pt x="2872" y="1047"/>
                      <a:pt x="2840" y="1047"/>
                    </a:cubicBezTo>
                    <a:cubicBezTo>
                      <a:pt x="2801" y="1100"/>
                      <a:pt x="2827" y="1080"/>
                      <a:pt x="2846" y="1145"/>
                    </a:cubicBezTo>
                    <a:cubicBezTo>
                      <a:pt x="2831" y="1145"/>
                      <a:pt x="2823" y="1137"/>
                      <a:pt x="2814" y="1137"/>
                    </a:cubicBezTo>
                    <a:cubicBezTo>
                      <a:pt x="2812" y="1137"/>
                      <a:pt x="2810" y="1138"/>
                      <a:pt x="2807" y="1139"/>
                    </a:cubicBezTo>
                    <a:cubicBezTo>
                      <a:pt x="2846" y="1156"/>
                      <a:pt x="2862" y="1216"/>
                      <a:pt x="2832" y="1216"/>
                    </a:cubicBezTo>
                    <a:cubicBezTo>
                      <a:pt x="2827" y="1216"/>
                      <a:pt x="2821" y="1215"/>
                      <a:pt x="2814" y="1211"/>
                    </a:cubicBezTo>
                    <a:lnTo>
                      <a:pt x="2814" y="1211"/>
                    </a:lnTo>
                    <a:cubicBezTo>
                      <a:pt x="2840" y="1250"/>
                      <a:pt x="2807" y="1263"/>
                      <a:pt x="2853" y="1289"/>
                    </a:cubicBezTo>
                    <a:cubicBezTo>
                      <a:pt x="2702" y="1316"/>
                      <a:pt x="2853" y="1388"/>
                      <a:pt x="2846" y="1473"/>
                    </a:cubicBezTo>
                    <a:cubicBezTo>
                      <a:pt x="2840" y="1577"/>
                      <a:pt x="2689" y="1715"/>
                      <a:pt x="2794" y="1747"/>
                    </a:cubicBezTo>
                    <a:cubicBezTo>
                      <a:pt x="2733" y="1758"/>
                      <a:pt x="2837" y="1826"/>
                      <a:pt x="2797" y="1826"/>
                    </a:cubicBezTo>
                    <a:cubicBezTo>
                      <a:pt x="2790" y="1826"/>
                      <a:pt x="2779" y="1824"/>
                      <a:pt x="2761" y="1819"/>
                    </a:cubicBezTo>
                    <a:lnTo>
                      <a:pt x="2761" y="1819"/>
                    </a:lnTo>
                    <a:cubicBezTo>
                      <a:pt x="2807" y="1976"/>
                      <a:pt x="2722" y="2101"/>
                      <a:pt x="2768" y="2205"/>
                    </a:cubicBezTo>
                    <a:cubicBezTo>
                      <a:pt x="2604" y="2277"/>
                      <a:pt x="2748" y="2532"/>
                      <a:pt x="2709" y="2650"/>
                    </a:cubicBezTo>
                    <a:cubicBezTo>
                      <a:pt x="2683" y="2735"/>
                      <a:pt x="2617" y="2801"/>
                      <a:pt x="2630" y="2873"/>
                    </a:cubicBezTo>
                    <a:lnTo>
                      <a:pt x="2689" y="2873"/>
                    </a:lnTo>
                    <a:cubicBezTo>
                      <a:pt x="2689" y="2879"/>
                      <a:pt x="2696" y="2886"/>
                      <a:pt x="2709" y="2899"/>
                    </a:cubicBezTo>
                    <a:cubicBezTo>
                      <a:pt x="2676" y="2895"/>
                      <a:pt x="2662" y="2886"/>
                      <a:pt x="2650" y="2886"/>
                    </a:cubicBezTo>
                    <a:cubicBezTo>
                      <a:pt x="2643" y="2886"/>
                      <a:pt x="2638" y="2889"/>
                      <a:pt x="2630" y="2899"/>
                    </a:cubicBezTo>
                    <a:cubicBezTo>
                      <a:pt x="2650" y="2971"/>
                      <a:pt x="2526" y="3115"/>
                      <a:pt x="2644" y="3154"/>
                    </a:cubicBezTo>
                    <a:cubicBezTo>
                      <a:pt x="2624" y="3167"/>
                      <a:pt x="2578" y="3174"/>
                      <a:pt x="2644" y="3187"/>
                    </a:cubicBezTo>
                    <a:cubicBezTo>
                      <a:pt x="2644" y="3180"/>
                      <a:pt x="2644" y="3174"/>
                      <a:pt x="2663" y="3174"/>
                    </a:cubicBezTo>
                    <a:cubicBezTo>
                      <a:pt x="2656" y="3188"/>
                      <a:pt x="2646" y="3197"/>
                      <a:pt x="2635" y="3197"/>
                    </a:cubicBezTo>
                    <a:cubicBezTo>
                      <a:pt x="2626" y="3197"/>
                      <a:pt x="2616" y="3192"/>
                      <a:pt x="2604" y="3180"/>
                    </a:cubicBezTo>
                    <a:lnTo>
                      <a:pt x="2604" y="3180"/>
                    </a:lnTo>
                    <a:cubicBezTo>
                      <a:pt x="2637" y="3226"/>
                      <a:pt x="2604" y="3239"/>
                      <a:pt x="2657" y="3265"/>
                    </a:cubicBezTo>
                    <a:cubicBezTo>
                      <a:pt x="2611" y="3285"/>
                      <a:pt x="2578" y="3370"/>
                      <a:pt x="2663" y="3409"/>
                    </a:cubicBezTo>
                    <a:cubicBezTo>
                      <a:pt x="2651" y="3408"/>
                      <a:pt x="2641" y="3407"/>
                      <a:pt x="2634" y="3407"/>
                    </a:cubicBezTo>
                    <a:cubicBezTo>
                      <a:pt x="2582" y="3407"/>
                      <a:pt x="2662" y="3442"/>
                      <a:pt x="2616" y="3442"/>
                    </a:cubicBezTo>
                    <a:cubicBezTo>
                      <a:pt x="2613" y="3442"/>
                      <a:pt x="2609" y="3442"/>
                      <a:pt x="2604" y="3442"/>
                    </a:cubicBezTo>
                    <a:lnTo>
                      <a:pt x="2604" y="3442"/>
                    </a:lnTo>
                    <a:cubicBezTo>
                      <a:pt x="2663" y="3468"/>
                      <a:pt x="2644" y="3507"/>
                      <a:pt x="2617" y="3520"/>
                    </a:cubicBezTo>
                    <a:cubicBezTo>
                      <a:pt x="2621" y="3519"/>
                      <a:pt x="2625" y="3519"/>
                      <a:pt x="2628" y="3519"/>
                    </a:cubicBezTo>
                    <a:cubicBezTo>
                      <a:pt x="2644" y="3519"/>
                      <a:pt x="2658" y="3529"/>
                      <a:pt x="2663" y="3540"/>
                    </a:cubicBezTo>
                    <a:cubicBezTo>
                      <a:pt x="2647" y="3537"/>
                      <a:pt x="2630" y="3535"/>
                      <a:pt x="2616" y="3535"/>
                    </a:cubicBezTo>
                    <a:cubicBezTo>
                      <a:pt x="2601" y="3535"/>
                      <a:pt x="2588" y="3537"/>
                      <a:pt x="2578" y="3540"/>
                    </a:cubicBezTo>
                    <a:cubicBezTo>
                      <a:pt x="2558" y="3546"/>
                      <a:pt x="2558" y="3560"/>
                      <a:pt x="2591" y="3579"/>
                    </a:cubicBezTo>
                    <a:cubicBezTo>
                      <a:pt x="2602" y="3574"/>
                      <a:pt x="2580" y="3558"/>
                      <a:pt x="2590" y="3558"/>
                    </a:cubicBezTo>
                    <a:cubicBezTo>
                      <a:pt x="2592" y="3558"/>
                      <a:pt x="2594" y="3559"/>
                      <a:pt x="2598" y="3560"/>
                    </a:cubicBezTo>
                    <a:cubicBezTo>
                      <a:pt x="2663" y="3592"/>
                      <a:pt x="2585" y="3579"/>
                      <a:pt x="2657" y="3618"/>
                    </a:cubicBezTo>
                    <a:lnTo>
                      <a:pt x="2552" y="3573"/>
                    </a:lnTo>
                    <a:lnTo>
                      <a:pt x="2552" y="3573"/>
                    </a:lnTo>
                    <a:cubicBezTo>
                      <a:pt x="2552" y="3625"/>
                      <a:pt x="2593" y="3687"/>
                      <a:pt x="2534" y="3687"/>
                    </a:cubicBezTo>
                    <a:cubicBezTo>
                      <a:pt x="2527" y="3687"/>
                      <a:pt x="2517" y="3686"/>
                      <a:pt x="2506" y="3684"/>
                    </a:cubicBezTo>
                    <a:lnTo>
                      <a:pt x="2506" y="3684"/>
                    </a:lnTo>
                    <a:cubicBezTo>
                      <a:pt x="2532" y="3743"/>
                      <a:pt x="2500" y="3762"/>
                      <a:pt x="2460" y="3782"/>
                    </a:cubicBezTo>
                    <a:cubicBezTo>
                      <a:pt x="2428" y="3795"/>
                      <a:pt x="2388" y="3802"/>
                      <a:pt x="2388" y="3847"/>
                    </a:cubicBezTo>
                    <a:cubicBezTo>
                      <a:pt x="2395" y="3874"/>
                      <a:pt x="2441" y="3874"/>
                      <a:pt x="2428" y="3893"/>
                    </a:cubicBezTo>
                    <a:cubicBezTo>
                      <a:pt x="2428" y="3893"/>
                      <a:pt x="2382" y="3861"/>
                      <a:pt x="2375" y="3861"/>
                    </a:cubicBezTo>
                    <a:cubicBezTo>
                      <a:pt x="2362" y="3861"/>
                      <a:pt x="2369" y="3900"/>
                      <a:pt x="2369" y="3900"/>
                    </a:cubicBezTo>
                    <a:cubicBezTo>
                      <a:pt x="2362" y="3900"/>
                      <a:pt x="2303" y="3926"/>
                      <a:pt x="2310" y="3985"/>
                    </a:cubicBezTo>
                    <a:cubicBezTo>
                      <a:pt x="2296" y="3980"/>
                      <a:pt x="2284" y="3978"/>
                      <a:pt x="2272" y="3978"/>
                    </a:cubicBezTo>
                    <a:cubicBezTo>
                      <a:pt x="2252" y="3978"/>
                      <a:pt x="2235" y="3985"/>
                      <a:pt x="2218" y="3998"/>
                    </a:cubicBezTo>
                    <a:cubicBezTo>
                      <a:pt x="2192" y="4011"/>
                      <a:pt x="2179" y="4037"/>
                      <a:pt x="2186" y="4063"/>
                    </a:cubicBezTo>
                    <a:cubicBezTo>
                      <a:pt x="2180" y="4048"/>
                      <a:pt x="2163" y="4039"/>
                      <a:pt x="2145" y="4039"/>
                    </a:cubicBezTo>
                    <a:cubicBezTo>
                      <a:pt x="2116" y="4039"/>
                      <a:pt x="2086" y="4059"/>
                      <a:pt x="2094" y="4103"/>
                    </a:cubicBezTo>
                    <a:cubicBezTo>
                      <a:pt x="2076" y="4094"/>
                      <a:pt x="2059" y="4090"/>
                      <a:pt x="2041" y="4090"/>
                    </a:cubicBezTo>
                    <a:cubicBezTo>
                      <a:pt x="2019" y="4090"/>
                      <a:pt x="1998" y="4095"/>
                      <a:pt x="1976" y="4103"/>
                    </a:cubicBezTo>
                    <a:cubicBezTo>
                      <a:pt x="1943" y="4122"/>
                      <a:pt x="1904" y="4142"/>
                      <a:pt x="1872" y="4161"/>
                    </a:cubicBezTo>
                    <a:cubicBezTo>
                      <a:pt x="1781" y="4207"/>
                      <a:pt x="1690" y="4259"/>
                      <a:pt x="1611" y="4285"/>
                    </a:cubicBezTo>
                    <a:lnTo>
                      <a:pt x="1611" y="4285"/>
                    </a:lnTo>
                    <a:cubicBezTo>
                      <a:pt x="1621" y="4286"/>
                      <a:pt x="1648" y="4332"/>
                      <a:pt x="1636" y="4338"/>
                    </a:cubicBezTo>
                    <a:cubicBezTo>
                      <a:pt x="1635" y="4338"/>
                      <a:pt x="1635" y="4339"/>
                      <a:pt x="1634" y="4339"/>
                    </a:cubicBezTo>
                    <a:cubicBezTo>
                      <a:pt x="1622" y="4339"/>
                      <a:pt x="1609" y="4279"/>
                      <a:pt x="1597" y="4273"/>
                    </a:cubicBezTo>
                    <a:cubicBezTo>
                      <a:pt x="1492" y="4351"/>
                      <a:pt x="1361" y="4377"/>
                      <a:pt x="1224" y="4390"/>
                    </a:cubicBezTo>
                    <a:cubicBezTo>
                      <a:pt x="1093" y="4410"/>
                      <a:pt x="956" y="4430"/>
                      <a:pt x="818" y="4515"/>
                    </a:cubicBezTo>
                    <a:cubicBezTo>
                      <a:pt x="746" y="4449"/>
                      <a:pt x="602" y="4475"/>
                      <a:pt x="570" y="4462"/>
                    </a:cubicBezTo>
                    <a:cubicBezTo>
                      <a:pt x="561" y="4460"/>
                      <a:pt x="553" y="4458"/>
                      <a:pt x="544" y="4458"/>
                    </a:cubicBezTo>
                    <a:cubicBezTo>
                      <a:pt x="476" y="4458"/>
                      <a:pt x="401" y="4535"/>
                      <a:pt x="329" y="4535"/>
                    </a:cubicBezTo>
                    <a:cubicBezTo>
                      <a:pt x="324" y="4535"/>
                      <a:pt x="319" y="4535"/>
                      <a:pt x="314" y="4534"/>
                    </a:cubicBezTo>
                    <a:cubicBezTo>
                      <a:pt x="314" y="4534"/>
                      <a:pt x="321" y="4495"/>
                      <a:pt x="321" y="4495"/>
                    </a:cubicBezTo>
                    <a:lnTo>
                      <a:pt x="321" y="4495"/>
                    </a:lnTo>
                    <a:cubicBezTo>
                      <a:pt x="295" y="4515"/>
                      <a:pt x="301" y="4489"/>
                      <a:pt x="282" y="4534"/>
                    </a:cubicBezTo>
                    <a:cubicBezTo>
                      <a:pt x="251" y="4495"/>
                      <a:pt x="213" y="4485"/>
                      <a:pt x="176" y="4485"/>
                    </a:cubicBezTo>
                    <a:cubicBezTo>
                      <a:pt x="136" y="4485"/>
                      <a:pt x="97" y="4497"/>
                      <a:pt x="69" y="4497"/>
                    </a:cubicBezTo>
                    <a:cubicBezTo>
                      <a:pt x="45" y="4497"/>
                      <a:pt x="29" y="4488"/>
                      <a:pt x="27" y="4456"/>
                    </a:cubicBezTo>
                    <a:lnTo>
                      <a:pt x="0" y="4665"/>
                    </a:lnTo>
                    <a:cubicBezTo>
                      <a:pt x="0" y="4665"/>
                      <a:pt x="7" y="4626"/>
                      <a:pt x="14" y="4626"/>
                    </a:cubicBezTo>
                    <a:cubicBezTo>
                      <a:pt x="16" y="4626"/>
                      <a:pt x="18" y="4626"/>
                      <a:pt x="21" y="4626"/>
                    </a:cubicBezTo>
                    <a:cubicBezTo>
                      <a:pt x="59" y="4626"/>
                      <a:pt x="120" y="4656"/>
                      <a:pt x="166" y="4656"/>
                    </a:cubicBezTo>
                    <a:cubicBezTo>
                      <a:pt x="187" y="4656"/>
                      <a:pt x="205" y="4650"/>
                      <a:pt x="216" y="4633"/>
                    </a:cubicBezTo>
                    <a:cubicBezTo>
                      <a:pt x="216" y="4652"/>
                      <a:pt x="223" y="4659"/>
                      <a:pt x="223" y="4685"/>
                    </a:cubicBezTo>
                    <a:cubicBezTo>
                      <a:pt x="228" y="4685"/>
                      <a:pt x="233" y="4685"/>
                      <a:pt x="238" y="4685"/>
                    </a:cubicBezTo>
                    <a:cubicBezTo>
                      <a:pt x="332" y="4685"/>
                      <a:pt x="433" y="4648"/>
                      <a:pt x="533" y="4648"/>
                    </a:cubicBezTo>
                    <a:cubicBezTo>
                      <a:pt x="583" y="4648"/>
                      <a:pt x="633" y="4658"/>
                      <a:pt x="681" y="4685"/>
                    </a:cubicBezTo>
                    <a:cubicBezTo>
                      <a:pt x="693" y="4648"/>
                      <a:pt x="711" y="4637"/>
                      <a:pt x="731" y="4637"/>
                    </a:cubicBezTo>
                    <a:cubicBezTo>
                      <a:pt x="763" y="4637"/>
                      <a:pt x="802" y="4666"/>
                      <a:pt x="838" y="4666"/>
                    </a:cubicBezTo>
                    <a:cubicBezTo>
                      <a:pt x="840" y="4666"/>
                      <a:pt x="842" y="4665"/>
                      <a:pt x="844" y="4665"/>
                    </a:cubicBezTo>
                    <a:cubicBezTo>
                      <a:pt x="883" y="4665"/>
                      <a:pt x="978" y="4621"/>
                      <a:pt x="975" y="4607"/>
                    </a:cubicBezTo>
                    <a:lnTo>
                      <a:pt x="975" y="4607"/>
                    </a:lnTo>
                    <a:cubicBezTo>
                      <a:pt x="982" y="4626"/>
                      <a:pt x="989" y="4630"/>
                      <a:pt x="997" y="4630"/>
                    </a:cubicBezTo>
                    <a:cubicBezTo>
                      <a:pt x="1004" y="4630"/>
                      <a:pt x="1010" y="4626"/>
                      <a:pt x="1015" y="4626"/>
                    </a:cubicBezTo>
                    <a:cubicBezTo>
                      <a:pt x="1020" y="4626"/>
                      <a:pt x="1023" y="4632"/>
                      <a:pt x="1021" y="4659"/>
                    </a:cubicBezTo>
                    <a:cubicBezTo>
                      <a:pt x="1034" y="4606"/>
                      <a:pt x="1060" y="4659"/>
                      <a:pt x="1073" y="4593"/>
                    </a:cubicBezTo>
                    <a:cubicBezTo>
                      <a:pt x="1073" y="4608"/>
                      <a:pt x="1082" y="4614"/>
                      <a:pt x="1093" y="4614"/>
                    </a:cubicBezTo>
                    <a:cubicBezTo>
                      <a:pt x="1114" y="4614"/>
                      <a:pt x="1144" y="4596"/>
                      <a:pt x="1165" y="4567"/>
                    </a:cubicBezTo>
                    <a:cubicBezTo>
                      <a:pt x="1172" y="4593"/>
                      <a:pt x="1172" y="4626"/>
                      <a:pt x="1185" y="4626"/>
                    </a:cubicBezTo>
                    <a:cubicBezTo>
                      <a:pt x="1198" y="4577"/>
                      <a:pt x="1222" y="4575"/>
                      <a:pt x="1246" y="4575"/>
                    </a:cubicBezTo>
                    <a:cubicBezTo>
                      <a:pt x="1248" y="4575"/>
                      <a:pt x="1249" y="4575"/>
                      <a:pt x="1251" y="4575"/>
                    </a:cubicBezTo>
                    <a:cubicBezTo>
                      <a:pt x="1273" y="4575"/>
                      <a:pt x="1293" y="4574"/>
                      <a:pt x="1302" y="4534"/>
                    </a:cubicBezTo>
                    <a:cubicBezTo>
                      <a:pt x="1312" y="4538"/>
                      <a:pt x="1324" y="4540"/>
                      <a:pt x="1337" y="4540"/>
                    </a:cubicBezTo>
                    <a:cubicBezTo>
                      <a:pt x="1418" y="4540"/>
                      <a:pt x="1562" y="4480"/>
                      <a:pt x="1669" y="4430"/>
                    </a:cubicBezTo>
                    <a:lnTo>
                      <a:pt x="1669" y="4430"/>
                    </a:lnTo>
                    <a:cubicBezTo>
                      <a:pt x="1675" y="4449"/>
                      <a:pt x="1662" y="4462"/>
                      <a:pt x="1675" y="4469"/>
                    </a:cubicBezTo>
                    <a:cubicBezTo>
                      <a:pt x="1728" y="4417"/>
                      <a:pt x="1786" y="4410"/>
                      <a:pt x="1839" y="4390"/>
                    </a:cubicBezTo>
                    <a:cubicBezTo>
                      <a:pt x="1891" y="4377"/>
                      <a:pt x="1930" y="4351"/>
                      <a:pt x="1937" y="4273"/>
                    </a:cubicBezTo>
                    <a:cubicBezTo>
                      <a:pt x="1947" y="4304"/>
                      <a:pt x="1958" y="4311"/>
                      <a:pt x="1970" y="4311"/>
                    </a:cubicBezTo>
                    <a:cubicBezTo>
                      <a:pt x="1980" y="4311"/>
                      <a:pt x="1991" y="4306"/>
                      <a:pt x="2001" y="4306"/>
                    </a:cubicBezTo>
                    <a:cubicBezTo>
                      <a:pt x="2011" y="4306"/>
                      <a:pt x="2020" y="4311"/>
                      <a:pt x="2029" y="4332"/>
                    </a:cubicBezTo>
                    <a:cubicBezTo>
                      <a:pt x="2035" y="4273"/>
                      <a:pt x="2068" y="4253"/>
                      <a:pt x="2107" y="4240"/>
                    </a:cubicBezTo>
                    <a:cubicBezTo>
                      <a:pt x="2153" y="4227"/>
                      <a:pt x="2212" y="4220"/>
                      <a:pt x="2264" y="4194"/>
                    </a:cubicBezTo>
                    <a:cubicBezTo>
                      <a:pt x="2375" y="4148"/>
                      <a:pt x="2447" y="4037"/>
                      <a:pt x="2506" y="3946"/>
                    </a:cubicBezTo>
                    <a:cubicBezTo>
                      <a:pt x="2525" y="3917"/>
                      <a:pt x="2523" y="3882"/>
                      <a:pt x="2538" y="3882"/>
                    </a:cubicBezTo>
                    <a:cubicBezTo>
                      <a:pt x="2544" y="3882"/>
                      <a:pt x="2552" y="3887"/>
                      <a:pt x="2565" y="3900"/>
                    </a:cubicBezTo>
                    <a:cubicBezTo>
                      <a:pt x="2578" y="3893"/>
                      <a:pt x="2558" y="3874"/>
                      <a:pt x="2552" y="3854"/>
                    </a:cubicBezTo>
                    <a:cubicBezTo>
                      <a:pt x="2683" y="3847"/>
                      <a:pt x="2755" y="3723"/>
                      <a:pt x="2696" y="3625"/>
                    </a:cubicBezTo>
                    <a:lnTo>
                      <a:pt x="2696" y="3625"/>
                    </a:lnTo>
                    <a:cubicBezTo>
                      <a:pt x="2729" y="3638"/>
                      <a:pt x="2748" y="3651"/>
                      <a:pt x="2761" y="3664"/>
                    </a:cubicBezTo>
                    <a:cubicBezTo>
                      <a:pt x="2771" y="3634"/>
                      <a:pt x="2743" y="3581"/>
                      <a:pt x="2755" y="3581"/>
                    </a:cubicBezTo>
                    <a:cubicBezTo>
                      <a:pt x="2759" y="3581"/>
                      <a:pt x="2767" y="3586"/>
                      <a:pt x="2781" y="3599"/>
                    </a:cubicBezTo>
                    <a:cubicBezTo>
                      <a:pt x="2787" y="3494"/>
                      <a:pt x="2774" y="3442"/>
                      <a:pt x="2774" y="3383"/>
                    </a:cubicBezTo>
                    <a:cubicBezTo>
                      <a:pt x="2774" y="3331"/>
                      <a:pt x="2787" y="3272"/>
                      <a:pt x="2814" y="3180"/>
                    </a:cubicBezTo>
                    <a:cubicBezTo>
                      <a:pt x="2794" y="3174"/>
                      <a:pt x="2761" y="3174"/>
                      <a:pt x="2755" y="3167"/>
                    </a:cubicBezTo>
                    <a:cubicBezTo>
                      <a:pt x="2779" y="3143"/>
                      <a:pt x="2843" y="3028"/>
                      <a:pt x="2762" y="3028"/>
                    </a:cubicBezTo>
                    <a:cubicBezTo>
                      <a:pt x="2756" y="3028"/>
                      <a:pt x="2749" y="3028"/>
                      <a:pt x="2742" y="3030"/>
                    </a:cubicBezTo>
                    <a:cubicBezTo>
                      <a:pt x="2748" y="2990"/>
                      <a:pt x="2820" y="2990"/>
                      <a:pt x="2761" y="2964"/>
                    </a:cubicBezTo>
                    <a:lnTo>
                      <a:pt x="2761" y="2964"/>
                    </a:lnTo>
                    <a:cubicBezTo>
                      <a:pt x="2775" y="2966"/>
                      <a:pt x="2786" y="2967"/>
                      <a:pt x="2795" y="2967"/>
                    </a:cubicBezTo>
                    <a:cubicBezTo>
                      <a:pt x="2849" y="2967"/>
                      <a:pt x="2807" y="2938"/>
                      <a:pt x="2773" y="2933"/>
                    </a:cubicBezTo>
                    <a:lnTo>
                      <a:pt x="2773" y="2933"/>
                    </a:lnTo>
                    <a:cubicBezTo>
                      <a:pt x="2773" y="2933"/>
                      <a:pt x="2773" y="2933"/>
                      <a:pt x="2773" y="2933"/>
                    </a:cubicBezTo>
                    <a:cubicBezTo>
                      <a:pt x="2792" y="2933"/>
                      <a:pt x="2794" y="2921"/>
                      <a:pt x="2815" y="2921"/>
                    </a:cubicBezTo>
                    <a:cubicBezTo>
                      <a:pt x="2821" y="2921"/>
                      <a:pt x="2829" y="2922"/>
                      <a:pt x="2840" y="2925"/>
                    </a:cubicBezTo>
                    <a:cubicBezTo>
                      <a:pt x="2820" y="2820"/>
                      <a:pt x="2833" y="2663"/>
                      <a:pt x="2899" y="2526"/>
                    </a:cubicBezTo>
                    <a:cubicBezTo>
                      <a:pt x="2820" y="2330"/>
                      <a:pt x="2899" y="2238"/>
                      <a:pt x="2977" y="2048"/>
                    </a:cubicBezTo>
                    <a:cubicBezTo>
                      <a:pt x="2938" y="2016"/>
                      <a:pt x="3016" y="1963"/>
                      <a:pt x="2918" y="1944"/>
                    </a:cubicBezTo>
                    <a:cubicBezTo>
                      <a:pt x="2977" y="1944"/>
                      <a:pt x="2931" y="1872"/>
                      <a:pt x="2931" y="1859"/>
                    </a:cubicBezTo>
                    <a:lnTo>
                      <a:pt x="2931" y="1859"/>
                    </a:lnTo>
                    <a:cubicBezTo>
                      <a:pt x="2931" y="1872"/>
                      <a:pt x="2918" y="1885"/>
                      <a:pt x="2899" y="1891"/>
                    </a:cubicBezTo>
                    <a:cubicBezTo>
                      <a:pt x="2905" y="1865"/>
                      <a:pt x="2892" y="1859"/>
                      <a:pt x="2912" y="1852"/>
                    </a:cubicBezTo>
                    <a:cubicBezTo>
                      <a:pt x="2915" y="1857"/>
                      <a:pt x="2919" y="1859"/>
                      <a:pt x="2923" y="1859"/>
                    </a:cubicBezTo>
                    <a:cubicBezTo>
                      <a:pt x="2931" y="1859"/>
                      <a:pt x="2941" y="1852"/>
                      <a:pt x="2952" y="1852"/>
                    </a:cubicBezTo>
                    <a:cubicBezTo>
                      <a:pt x="2957" y="1852"/>
                      <a:pt x="2962" y="1853"/>
                      <a:pt x="2967" y="1856"/>
                    </a:cubicBezTo>
                    <a:lnTo>
                      <a:pt x="2967" y="1856"/>
                    </a:lnTo>
                    <a:cubicBezTo>
                      <a:pt x="2883" y="1798"/>
                      <a:pt x="3021" y="1728"/>
                      <a:pt x="2912" y="1728"/>
                    </a:cubicBezTo>
                    <a:cubicBezTo>
                      <a:pt x="3036" y="1695"/>
                      <a:pt x="2951" y="1695"/>
                      <a:pt x="2925" y="1643"/>
                    </a:cubicBezTo>
                    <a:lnTo>
                      <a:pt x="2925" y="1643"/>
                    </a:lnTo>
                    <a:cubicBezTo>
                      <a:pt x="2933" y="1646"/>
                      <a:pt x="2939" y="1647"/>
                      <a:pt x="2944" y="1647"/>
                    </a:cubicBezTo>
                    <a:cubicBezTo>
                      <a:pt x="2982" y="1647"/>
                      <a:pt x="2934" y="1564"/>
                      <a:pt x="2968" y="1564"/>
                    </a:cubicBezTo>
                    <a:cubicBezTo>
                      <a:pt x="2975" y="1564"/>
                      <a:pt x="2987" y="1568"/>
                      <a:pt x="3003" y="1577"/>
                    </a:cubicBezTo>
                    <a:cubicBezTo>
                      <a:pt x="2964" y="1505"/>
                      <a:pt x="3036" y="1499"/>
                      <a:pt x="3036" y="1427"/>
                    </a:cubicBezTo>
                    <a:cubicBezTo>
                      <a:pt x="3010" y="1427"/>
                      <a:pt x="2977" y="1427"/>
                      <a:pt x="2977" y="1420"/>
                    </a:cubicBezTo>
                    <a:cubicBezTo>
                      <a:pt x="3016" y="1394"/>
                      <a:pt x="3010" y="1388"/>
                      <a:pt x="2977" y="1388"/>
                    </a:cubicBezTo>
                    <a:cubicBezTo>
                      <a:pt x="3023" y="1361"/>
                      <a:pt x="3023" y="1289"/>
                      <a:pt x="2971" y="1270"/>
                    </a:cubicBezTo>
                    <a:cubicBezTo>
                      <a:pt x="3041" y="1251"/>
                      <a:pt x="3030" y="1194"/>
                      <a:pt x="3005" y="1149"/>
                    </a:cubicBezTo>
                    <a:lnTo>
                      <a:pt x="3005" y="1149"/>
                    </a:lnTo>
                    <a:cubicBezTo>
                      <a:pt x="3007" y="1158"/>
                      <a:pt x="2988" y="1167"/>
                      <a:pt x="2975" y="1167"/>
                    </a:cubicBezTo>
                    <a:cubicBezTo>
                      <a:pt x="2969" y="1167"/>
                      <a:pt x="2964" y="1165"/>
                      <a:pt x="2964" y="1159"/>
                    </a:cubicBezTo>
                    <a:cubicBezTo>
                      <a:pt x="2977" y="1159"/>
                      <a:pt x="2990" y="1152"/>
                      <a:pt x="3003" y="1145"/>
                    </a:cubicBezTo>
                    <a:lnTo>
                      <a:pt x="3003" y="1145"/>
                    </a:lnTo>
                    <a:cubicBezTo>
                      <a:pt x="3003" y="1145"/>
                      <a:pt x="3003" y="1145"/>
                      <a:pt x="3003" y="1145"/>
                    </a:cubicBezTo>
                    <a:cubicBezTo>
                      <a:pt x="3056" y="1106"/>
                      <a:pt x="3010" y="1041"/>
                      <a:pt x="2977" y="1041"/>
                    </a:cubicBezTo>
                    <a:cubicBezTo>
                      <a:pt x="3043" y="969"/>
                      <a:pt x="3049" y="897"/>
                      <a:pt x="2964" y="877"/>
                    </a:cubicBezTo>
                    <a:cubicBezTo>
                      <a:pt x="3036" y="851"/>
                      <a:pt x="2997" y="825"/>
                      <a:pt x="2964" y="825"/>
                    </a:cubicBezTo>
                    <a:cubicBezTo>
                      <a:pt x="3043" y="773"/>
                      <a:pt x="3049" y="694"/>
                      <a:pt x="2984" y="629"/>
                    </a:cubicBezTo>
                    <a:cubicBezTo>
                      <a:pt x="3115" y="602"/>
                      <a:pt x="2859" y="478"/>
                      <a:pt x="3003" y="419"/>
                    </a:cubicBezTo>
                    <a:cubicBezTo>
                      <a:pt x="2951" y="419"/>
                      <a:pt x="3030" y="380"/>
                      <a:pt x="2944" y="367"/>
                    </a:cubicBezTo>
                    <a:cubicBezTo>
                      <a:pt x="2971" y="347"/>
                      <a:pt x="2971" y="315"/>
                      <a:pt x="2938" y="282"/>
                    </a:cubicBezTo>
                    <a:cubicBezTo>
                      <a:pt x="3003" y="243"/>
                      <a:pt x="2997" y="171"/>
                      <a:pt x="2958" y="105"/>
                    </a:cubicBezTo>
                    <a:cubicBezTo>
                      <a:pt x="3023" y="66"/>
                      <a:pt x="2984" y="66"/>
                      <a:pt x="29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7"/>
              <p:cNvSpPr/>
              <p:nvPr/>
            </p:nvSpPr>
            <p:spPr>
              <a:xfrm>
                <a:off x="3545718" y="3141796"/>
                <a:ext cx="1338" cy="669"/>
              </a:xfrm>
              <a:custGeom>
                <a:avLst/>
                <a:gdLst/>
                <a:ahLst/>
                <a:cxnLst/>
                <a:rect l="l" t="t" r="r" b="b"/>
                <a:pathLst>
                  <a:path w="14" h="7" extrusionOk="0">
                    <a:moveTo>
                      <a:pt x="13" y="0"/>
                    </a:moveTo>
                    <a:cubicBezTo>
                      <a:pt x="7" y="0"/>
                      <a:pt x="7" y="0"/>
                      <a:pt x="0" y="7"/>
                    </a:cubicBezTo>
                    <a:cubicBezTo>
                      <a:pt x="7" y="7"/>
                      <a:pt x="7" y="0"/>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7"/>
              <p:cNvSpPr/>
              <p:nvPr/>
            </p:nvSpPr>
            <p:spPr>
              <a:xfrm>
                <a:off x="2856820" y="3004303"/>
                <a:ext cx="149532" cy="229887"/>
              </a:xfrm>
              <a:custGeom>
                <a:avLst/>
                <a:gdLst/>
                <a:ahLst/>
                <a:cxnLst/>
                <a:rect l="l" t="t" r="r" b="b"/>
                <a:pathLst>
                  <a:path w="1565" h="2406" extrusionOk="0">
                    <a:moveTo>
                      <a:pt x="27" y="0"/>
                    </a:moveTo>
                    <a:lnTo>
                      <a:pt x="62" y="3"/>
                    </a:lnTo>
                    <a:lnTo>
                      <a:pt x="62" y="3"/>
                    </a:lnTo>
                    <a:cubicBezTo>
                      <a:pt x="53" y="0"/>
                      <a:pt x="32" y="0"/>
                      <a:pt x="27" y="0"/>
                    </a:cubicBezTo>
                    <a:close/>
                    <a:moveTo>
                      <a:pt x="333" y="1689"/>
                    </a:moveTo>
                    <a:cubicBezTo>
                      <a:pt x="347" y="1689"/>
                      <a:pt x="345" y="1698"/>
                      <a:pt x="341" y="1708"/>
                    </a:cubicBezTo>
                    <a:cubicBezTo>
                      <a:pt x="354" y="1708"/>
                      <a:pt x="336" y="1711"/>
                      <a:pt x="320" y="1711"/>
                    </a:cubicBezTo>
                    <a:cubicBezTo>
                      <a:pt x="303" y="1711"/>
                      <a:pt x="289" y="1708"/>
                      <a:pt x="308" y="1694"/>
                    </a:cubicBezTo>
                    <a:cubicBezTo>
                      <a:pt x="320" y="1691"/>
                      <a:pt x="328" y="1689"/>
                      <a:pt x="333" y="1689"/>
                    </a:cubicBezTo>
                    <a:close/>
                    <a:moveTo>
                      <a:pt x="62" y="3"/>
                    </a:moveTo>
                    <a:cubicBezTo>
                      <a:pt x="65" y="4"/>
                      <a:pt x="66" y="5"/>
                      <a:pt x="66" y="7"/>
                    </a:cubicBezTo>
                    <a:cubicBezTo>
                      <a:pt x="73" y="33"/>
                      <a:pt x="14" y="85"/>
                      <a:pt x="79" y="105"/>
                    </a:cubicBezTo>
                    <a:cubicBezTo>
                      <a:pt x="62" y="105"/>
                      <a:pt x="56" y="108"/>
                      <a:pt x="44" y="108"/>
                    </a:cubicBezTo>
                    <a:cubicBezTo>
                      <a:pt x="38" y="108"/>
                      <a:pt x="31" y="107"/>
                      <a:pt x="20" y="105"/>
                    </a:cubicBezTo>
                    <a:lnTo>
                      <a:pt x="20" y="105"/>
                    </a:lnTo>
                    <a:cubicBezTo>
                      <a:pt x="20" y="177"/>
                      <a:pt x="118" y="262"/>
                      <a:pt x="20" y="327"/>
                    </a:cubicBezTo>
                    <a:cubicBezTo>
                      <a:pt x="118" y="347"/>
                      <a:pt x="33" y="373"/>
                      <a:pt x="33" y="406"/>
                    </a:cubicBezTo>
                    <a:cubicBezTo>
                      <a:pt x="27" y="425"/>
                      <a:pt x="66" y="471"/>
                      <a:pt x="73" y="471"/>
                    </a:cubicBezTo>
                    <a:cubicBezTo>
                      <a:pt x="31" y="471"/>
                      <a:pt x="68" y="488"/>
                      <a:pt x="48" y="488"/>
                    </a:cubicBezTo>
                    <a:cubicBezTo>
                      <a:pt x="43" y="488"/>
                      <a:pt x="35" y="487"/>
                      <a:pt x="20" y="484"/>
                    </a:cubicBezTo>
                    <a:lnTo>
                      <a:pt x="20" y="484"/>
                    </a:lnTo>
                    <a:cubicBezTo>
                      <a:pt x="66" y="497"/>
                      <a:pt x="20" y="504"/>
                      <a:pt x="79" y="517"/>
                    </a:cubicBezTo>
                    <a:cubicBezTo>
                      <a:pt x="33" y="517"/>
                      <a:pt x="46" y="543"/>
                      <a:pt x="86" y="563"/>
                    </a:cubicBezTo>
                    <a:cubicBezTo>
                      <a:pt x="60" y="563"/>
                      <a:pt x="33" y="563"/>
                      <a:pt x="27" y="569"/>
                    </a:cubicBezTo>
                    <a:cubicBezTo>
                      <a:pt x="118" y="595"/>
                      <a:pt x="14" y="608"/>
                      <a:pt x="92" y="635"/>
                    </a:cubicBezTo>
                    <a:cubicBezTo>
                      <a:pt x="53" y="654"/>
                      <a:pt x="73" y="746"/>
                      <a:pt x="92" y="818"/>
                    </a:cubicBezTo>
                    <a:cubicBezTo>
                      <a:pt x="66" y="818"/>
                      <a:pt x="60" y="811"/>
                      <a:pt x="53" y="811"/>
                    </a:cubicBezTo>
                    <a:cubicBezTo>
                      <a:pt x="105" y="877"/>
                      <a:pt x="1" y="929"/>
                      <a:pt x="125" y="968"/>
                    </a:cubicBezTo>
                    <a:cubicBezTo>
                      <a:pt x="118" y="968"/>
                      <a:pt x="113" y="968"/>
                      <a:pt x="108" y="968"/>
                    </a:cubicBezTo>
                    <a:cubicBezTo>
                      <a:pt x="54" y="968"/>
                      <a:pt x="92" y="995"/>
                      <a:pt x="48" y="995"/>
                    </a:cubicBezTo>
                    <a:cubicBezTo>
                      <a:pt x="44" y="995"/>
                      <a:pt x="39" y="995"/>
                      <a:pt x="33" y="994"/>
                    </a:cubicBezTo>
                    <a:lnTo>
                      <a:pt x="33" y="994"/>
                    </a:lnTo>
                    <a:cubicBezTo>
                      <a:pt x="132" y="1027"/>
                      <a:pt x="53" y="1073"/>
                      <a:pt x="40" y="1125"/>
                    </a:cubicBezTo>
                    <a:cubicBezTo>
                      <a:pt x="20" y="1184"/>
                      <a:pt x="66" y="1243"/>
                      <a:pt x="92" y="1289"/>
                    </a:cubicBezTo>
                    <a:cubicBezTo>
                      <a:pt x="105" y="1315"/>
                      <a:pt x="151" y="1322"/>
                      <a:pt x="86" y="1328"/>
                    </a:cubicBezTo>
                    <a:cubicBezTo>
                      <a:pt x="79" y="1335"/>
                      <a:pt x="112" y="1335"/>
                      <a:pt x="125" y="1335"/>
                    </a:cubicBezTo>
                    <a:cubicBezTo>
                      <a:pt x="40" y="1387"/>
                      <a:pt x="53" y="1452"/>
                      <a:pt x="151" y="1465"/>
                    </a:cubicBezTo>
                    <a:cubicBezTo>
                      <a:pt x="118" y="1472"/>
                      <a:pt x="92" y="1479"/>
                      <a:pt x="73" y="1479"/>
                    </a:cubicBezTo>
                    <a:cubicBezTo>
                      <a:pt x="79" y="1492"/>
                      <a:pt x="158" y="1505"/>
                      <a:pt x="79" y="1505"/>
                    </a:cubicBezTo>
                    <a:cubicBezTo>
                      <a:pt x="164" y="1583"/>
                      <a:pt x="184" y="1590"/>
                      <a:pt x="190" y="1694"/>
                    </a:cubicBezTo>
                    <a:cubicBezTo>
                      <a:pt x="213" y="1689"/>
                      <a:pt x="235" y="1674"/>
                      <a:pt x="245" y="1674"/>
                    </a:cubicBezTo>
                    <a:cubicBezTo>
                      <a:pt x="247" y="1674"/>
                      <a:pt x="248" y="1674"/>
                      <a:pt x="249" y="1675"/>
                    </a:cubicBezTo>
                    <a:cubicBezTo>
                      <a:pt x="240" y="1689"/>
                      <a:pt x="223" y="1744"/>
                      <a:pt x="252" y="1744"/>
                    </a:cubicBezTo>
                    <a:cubicBezTo>
                      <a:pt x="262" y="1744"/>
                      <a:pt x="278" y="1737"/>
                      <a:pt x="302" y="1721"/>
                    </a:cubicBezTo>
                    <a:lnTo>
                      <a:pt x="302" y="1721"/>
                    </a:lnTo>
                    <a:cubicBezTo>
                      <a:pt x="307" y="1736"/>
                      <a:pt x="272" y="1759"/>
                      <a:pt x="281" y="1759"/>
                    </a:cubicBezTo>
                    <a:cubicBezTo>
                      <a:pt x="284" y="1759"/>
                      <a:pt x="290" y="1758"/>
                      <a:pt x="302" y="1753"/>
                    </a:cubicBezTo>
                    <a:lnTo>
                      <a:pt x="302" y="1753"/>
                    </a:lnTo>
                    <a:cubicBezTo>
                      <a:pt x="254" y="1782"/>
                      <a:pt x="248" y="1792"/>
                      <a:pt x="258" y="1792"/>
                    </a:cubicBezTo>
                    <a:cubicBezTo>
                      <a:pt x="266" y="1792"/>
                      <a:pt x="285" y="1785"/>
                      <a:pt x="301" y="1775"/>
                    </a:cubicBezTo>
                    <a:lnTo>
                      <a:pt x="301" y="1775"/>
                    </a:lnTo>
                    <a:cubicBezTo>
                      <a:pt x="287" y="1787"/>
                      <a:pt x="292" y="1791"/>
                      <a:pt x="249" y="1812"/>
                    </a:cubicBezTo>
                    <a:cubicBezTo>
                      <a:pt x="302" y="1845"/>
                      <a:pt x="347" y="1904"/>
                      <a:pt x="360" y="1995"/>
                    </a:cubicBezTo>
                    <a:cubicBezTo>
                      <a:pt x="491" y="1995"/>
                      <a:pt x="478" y="2080"/>
                      <a:pt x="537" y="2192"/>
                    </a:cubicBezTo>
                    <a:cubicBezTo>
                      <a:pt x="542" y="2188"/>
                      <a:pt x="546" y="2186"/>
                      <a:pt x="550" y="2186"/>
                    </a:cubicBezTo>
                    <a:cubicBezTo>
                      <a:pt x="559" y="2186"/>
                      <a:pt x="563" y="2200"/>
                      <a:pt x="572" y="2200"/>
                    </a:cubicBezTo>
                    <a:cubicBezTo>
                      <a:pt x="579" y="2200"/>
                      <a:pt x="589" y="2191"/>
                      <a:pt x="609" y="2159"/>
                    </a:cubicBezTo>
                    <a:lnTo>
                      <a:pt x="609" y="2159"/>
                    </a:lnTo>
                    <a:cubicBezTo>
                      <a:pt x="595" y="2190"/>
                      <a:pt x="605" y="2197"/>
                      <a:pt x="619" y="2197"/>
                    </a:cubicBezTo>
                    <a:cubicBezTo>
                      <a:pt x="631" y="2197"/>
                      <a:pt x="645" y="2192"/>
                      <a:pt x="648" y="2192"/>
                    </a:cubicBezTo>
                    <a:cubicBezTo>
                      <a:pt x="642" y="2185"/>
                      <a:pt x="642" y="2179"/>
                      <a:pt x="648" y="2152"/>
                    </a:cubicBezTo>
                    <a:cubicBezTo>
                      <a:pt x="655" y="2172"/>
                      <a:pt x="668" y="2159"/>
                      <a:pt x="661" y="2179"/>
                    </a:cubicBezTo>
                    <a:cubicBezTo>
                      <a:pt x="648" y="2185"/>
                      <a:pt x="648" y="2205"/>
                      <a:pt x="629" y="2224"/>
                    </a:cubicBezTo>
                    <a:cubicBezTo>
                      <a:pt x="642" y="2211"/>
                      <a:pt x="652" y="2206"/>
                      <a:pt x="660" y="2206"/>
                    </a:cubicBezTo>
                    <a:cubicBezTo>
                      <a:pt x="678" y="2206"/>
                      <a:pt x="683" y="2233"/>
                      <a:pt x="693" y="2233"/>
                    </a:cubicBezTo>
                    <a:cubicBezTo>
                      <a:pt x="699" y="2233"/>
                      <a:pt x="707" y="2223"/>
                      <a:pt x="720" y="2192"/>
                    </a:cubicBezTo>
                    <a:lnTo>
                      <a:pt x="720" y="2192"/>
                    </a:lnTo>
                    <a:cubicBezTo>
                      <a:pt x="706" y="2245"/>
                      <a:pt x="704" y="2261"/>
                      <a:pt x="709" y="2261"/>
                    </a:cubicBezTo>
                    <a:cubicBezTo>
                      <a:pt x="716" y="2261"/>
                      <a:pt x="734" y="2232"/>
                      <a:pt x="753" y="2224"/>
                    </a:cubicBezTo>
                    <a:lnTo>
                      <a:pt x="753" y="2224"/>
                    </a:lnTo>
                    <a:cubicBezTo>
                      <a:pt x="732" y="2257"/>
                      <a:pt x="745" y="2259"/>
                      <a:pt x="760" y="2259"/>
                    </a:cubicBezTo>
                    <a:cubicBezTo>
                      <a:pt x="761" y="2259"/>
                      <a:pt x="762" y="2259"/>
                      <a:pt x="764" y="2259"/>
                    </a:cubicBezTo>
                    <a:cubicBezTo>
                      <a:pt x="779" y="2259"/>
                      <a:pt x="792" y="2260"/>
                      <a:pt x="760" y="2303"/>
                    </a:cubicBezTo>
                    <a:cubicBezTo>
                      <a:pt x="768" y="2299"/>
                      <a:pt x="774" y="2297"/>
                      <a:pt x="779" y="2297"/>
                    </a:cubicBezTo>
                    <a:cubicBezTo>
                      <a:pt x="807" y="2297"/>
                      <a:pt x="798" y="2349"/>
                      <a:pt x="832" y="2349"/>
                    </a:cubicBezTo>
                    <a:cubicBezTo>
                      <a:pt x="838" y="2329"/>
                      <a:pt x="845" y="2296"/>
                      <a:pt x="851" y="2296"/>
                    </a:cubicBezTo>
                    <a:cubicBezTo>
                      <a:pt x="851" y="2316"/>
                      <a:pt x="853" y="2326"/>
                      <a:pt x="856" y="2326"/>
                    </a:cubicBezTo>
                    <a:cubicBezTo>
                      <a:pt x="859" y="2326"/>
                      <a:pt x="864" y="2316"/>
                      <a:pt x="871" y="2296"/>
                    </a:cubicBezTo>
                    <a:lnTo>
                      <a:pt x="871" y="2296"/>
                    </a:lnTo>
                    <a:cubicBezTo>
                      <a:pt x="867" y="2325"/>
                      <a:pt x="877" y="2342"/>
                      <a:pt x="891" y="2342"/>
                    </a:cubicBezTo>
                    <a:cubicBezTo>
                      <a:pt x="903" y="2342"/>
                      <a:pt x="918" y="2330"/>
                      <a:pt x="930" y="2303"/>
                    </a:cubicBezTo>
                    <a:lnTo>
                      <a:pt x="930" y="2303"/>
                    </a:lnTo>
                    <a:cubicBezTo>
                      <a:pt x="926" y="2350"/>
                      <a:pt x="936" y="2366"/>
                      <a:pt x="950" y="2366"/>
                    </a:cubicBezTo>
                    <a:cubicBezTo>
                      <a:pt x="959" y="2366"/>
                      <a:pt x="970" y="2360"/>
                      <a:pt x="980" y="2351"/>
                    </a:cubicBezTo>
                    <a:lnTo>
                      <a:pt x="980" y="2351"/>
                    </a:lnTo>
                    <a:cubicBezTo>
                      <a:pt x="980" y="2351"/>
                      <a:pt x="980" y="2351"/>
                      <a:pt x="980" y="2351"/>
                    </a:cubicBezTo>
                    <a:cubicBezTo>
                      <a:pt x="981" y="2351"/>
                      <a:pt x="981" y="2350"/>
                      <a:pt x="982" y="2349"/>
                    </a:cubicBezTo>
                    <a:lnTo>
                      <a:pt x="982" y="2349"/>
                    </a:lnTo>
                    <a:cubicBezTo>
                      <a:pt x="981" y="2349"/>
                      <a:pt x="981" y="2350"/>
                      <a:pt x="980" y="2351"/>
                    </a:cubicBezTo>
                    <a:lnTo>
                      <a:pt x="980" y="2351"/>
                    </a:lnTo>
                    <a:cubicBezTo>
                      <a:pt x="976" y="2350"/>
                      <a:pt x="976" y="2309"/>
                      <a:pt x="982" y="2309"/>
                    </a:cubicBezTo>
                    <a:cubicBezTo>
                      <a:pt x="982" y="2323"/>
                      <a:pt x="982" y="2336"/>
                      <a:pt x="982" y="2349"/>
                    </a:cubicBezTo>
                    <a:cubicBezTo>
                      <a:pt x="987" y="2368"/>
                      <a:pt x="995" y="2376"/>
                      <a:pt x="1004" y="2376"/>
                    </a:cubicBezTo>
                    <a:cubicBezTo>
                      <a:pt x="1020" y="2376"/>
                      <a:pt x="1037" y="2354"/>
                      <a:pt x="1041" y="2329"/>
                    </a:cubicBezTo>
                    <a:cubicBezTo>
                      <a:pt x="1055" y="2367"/>
                      <a:pt x="1072" y="2388"/>
                      <a:pt x="1088" y="2388"/>
                    </a:cubicBezTo>
                    <a:cubicBezTo>
                      <a:pt x="1103" y="2388"/>
                      <a:pt x="1117" y="2370"/>
                      <a:pt x="1126" y="2329"/>
                    </a:cubicBezTo>
                    <a:cubicBezTo>
                      <a:pt x="1126" y="2360"/>
                      <a:pt x="1130" y="2372"/>
                      <a:pt x="1134" y="2372"/>
                    </a:cubicBezTo>
                    <a:cubicBezTo>
                      <a:pt x="1140" y="2372"/>
                      <a:pt x="1148" y="2351"/>
                      <a:pt x="1152" y="2329"/>
                    </a:cubicBezTo>
                    <a:cubicBezTo>
                      <a:pt x="1164" y="2379"/>
                      <a:pt x="1180" y="2404"/>
                      <a:pt x="1201" y="2404"/>
                    </a:cubicBezTo>
                    <a:cubicBezTo>
                      <a:pt x="1215" y="2404"/>
                      <a:pt x="1232" y="2392"/>
                      <a:pt x="1250" y="2368"/>
                    </a:cubicBezTo>
                    <a:cubicBezTo>
                      <a:pt x="1250" y="2396"/>
                      <a:pt x="1254" y="2405"/>
                      <a:pt x="1261" y="2405"/>
                    </a:cubicBezTo>
                    <a:cubicBezTo>
                      <a:pt x="1277" y="2405"/>
                      <a:pt x="1307" y="2347"/>
                      <a:pt x="1328" y="2347"/>
                    </a:cubicBezTo>
                    <a:cubicBezTo>
                      <a:pt x="1338" y="2347"/>
                      <a:pt x="1345" y="2359"/>
                      <a:pt x="1348" y="2394"/>
                    </a:cubicBezTo>
                    <a:cubicBezTo>
                      <a:pt x="1350" y="2376"/>
                      <a:pt x="1353" y="2372"/>
                      <a:pt x="1356" y="2372"/>
                    </a:cubicBezTo>
                    <a:cubicBezTo>
                      <a:pt x="1359" y="2372"/>
                      <a:pt x="1362" y="2376"/>
                      <a:pt x="1366" y="2376"/>
                    </a:cubicBezTo>
                    <a:cubicBezTo>
                      <a:pt x="1371" y="2376"/>
                      <a:pt x="1376" y="2369"/>
                      <a:pt x="1381" y="2336"/>
                    </a:cubicBezTo>
                    <a:cubicBezTo>
                      <a:pt x="1384" y="2351"/>
                      <a:pt x="1390" y="2359"/>
                      <a:pt x="1397" y="2359"/>
                    </a:cubicBezTo>
                    <a:cubicBezTo>
                      <a:pt x="1405" y="2359"/>
                      <a:pt x="1414" y="2350"/>
                      <a:pt x="1420" y="2329"/>
                    </a:cubicBezTo>
                    <a:cubicBezTo>
                      <a:pt x="1431" y="2370"/>
                      <a:pt x="1449" y="2385"/>
                      <a:pt x="1468" y="2385"/>
                    </a:cubicBezTo>
                    <a:cubicBezTo>
                      <a:pt x="1482" y="2385"/>
                      <a:pt x="1498" y="2376"/>
                      <a:pt x="1512" y="2362"/>
                    </a:cubicBezTo>
                    <a:cubicBezTo>
                      <a:pt x="1518" y="2388"/>
                      <a:pt x="1522" y="2396"/>
                      <a:pt x="1528" y="2396"/>
                    </a:cubicBezTo>
                    <a:cubicBezTo>
                      <a:pt x="1535" y="2396"/>
                      <a:pt x="1543" y="2382"/>
                      <a:pt x="1558" y="2375"/>
                    </a:cubicBezTo>
                    <a:cubicBezTo>
                      <a:pt x="1558" y="2362"/>
                      <a:pt x="1538" y="2362"/>
                      <a:pt x="1545" y="2316"/>
                    </a:cubicBezTo>
                    <a:lnTo>
                      <a:pt x="1545" y="2316"/>
                    </a:lnTo>
                    <a:cubicBezTo>
                      <a:pt x="1545" y="2329"/>
                      <a:pt x="1548" y="2336"/>
                      <a:pt x="1551" y="2336"/>
                    </a:cubicBezTo>
                    <a:cubicBezTo>
                      <a:pt x="1554" y="2336"/>
                      <a:pt x="1558" y="2329"/>
                      <a:pt x="1558" y="2316"/>
                    </a:cubicBezTo>
                    <a:cubicBezTo>
                      <a:pt x="1538" y="2309"/>
                      <a:pt x="1564" y="2303"/>
                      <a:pt x="1564" y="2277"/>
                    </a:cubicBezTo>
                    <a:cubicBezTo>
                      <a:pt x="1558" y="2270"/>
                      <a:pt x="1558" y="2257"/>
                      <a:pt x="1564" y="2237"/>
                    </a:cubicBezTo>
                    <a:cubicBezTo>
                      <a:pt x="1553" y="2235"/>
                      <a:pt x="1545" y="2231"/>
                      <a:pt x="1539" y="2231"/>
                    </a:cubicBezTo>
                    <a:cubicBezTo>
                      <a:pt x="1532" y="2231"/>
                      <a:pt x="1527" y="2237"/>
                      <a:pt x="1520" y="2259"/>
                    </a:cubicBezTo>
                    <a:lnTo>
                      <a:pt x="1520" y="2259"/>
                    </a:lnTo>
                    <a:cubicBezTo>
                      <a:pt x="1527" y="2233"/>
                      <a:pt x="1517" y="2214"/>
                      <a:pt x="1510" y="2214"/>
                    </a:cubicBezTo>
                    <a:cubicBezTo>
                      <a:pt x="1507" y="2214"/>
                      <a:pt x="1505" y="2217"/>
                      <a:pt x="1505" y="2224"/>
                    </a:cubicBezTo>
                    <a:cubicBezTo>
                      <a:pt x="1505" y="2231"/>
                      <a:pt x="1517" y="2284"/>
                      <a:pt x="1507" y="2284"/>
                    </a:cubicBezTo>
                    <a:cubicBezTo>
                      <a:pt x="1507" y="2284"/>
                      <a:pt x="1506" y="2284"/>
                      <a:pt x="1505" y="2283"/>
                    </a:cubicBezTo>
                    <a:cubicBezTo>
                      <a:pt x="1505" y="2244"/>
                      <a:pt x="1492" y="2283"/>
                      <a:pt x="1499" y="2211"/>
                    </a:cubicBezTo>
                    <a:cubicBezTo>
                      <a:pt x="1489" y="2202"/>
                      <a:pt x="1478" y="2198"/>
                      <a:pt x="1467" y="2198"/>
                    </a:cubicBezTo>
                    <a:cubicBezTo>
                      <a:pt x="1437" y="2198"/>
                      <a:pt x="1403" y="2220"/>
                      <a:pt x="1375" y="2224"/>
                    </a:cubicBezTo>
                    <a:cubicBezTo>
                      <a:pt x="1358" y="2224"/>
                      <a:pt x="1332" y="2194"/>
                      <a:pt x="1312" y="2194"/>
                    </a:cubicBezTo>
                    <a:cubicBezTo>
                      <a:pt x="1300" y="2194"/>
                      <a:pt x="1290" y="2203"/>
                      <a:pt x="1283" y="2230"/>
                    </a:cubicBezTo>
                    <a:lnTo>
                      <a:pt x="1283" y="2230"/>
                    </a:lnTo>
                    <a:cubicBezTo>
                      <a:pt x="1283" y="2230"/>
                      <a:pt x="1283" y="2230"/>
                      <a:pt x="1283" y="2230"/>
                    </a:cubicBezTo>
                    <a:lnTo>
                      <a:pt x="1283" y="2230"/>
                    </a:lnTo>
                    <a:cubicBezTo>
                      <a:pt x="1283" y="2230"/>
                      <a:pt x="1283" y="2230"/>
                      <a:pt x="1283" y="2231"/>
                    </a:cubicBezTo>
                    <a:cubicBezTo>
                      <a:pt x="1283" y="2231"/>
                      <a:pt x="1283" y="2231"/>
                      <a:pt x="1283" y="2230"/>
                    </a:cubicBezTo>
                    <a:lnTo>
                      <a:pt x="1283" y="2230"/>
                    </a:lnTo>
                    <a:cubicBezTo>
                      <a:pt x="1284" y="2232"/>
                      <a:pt x="1289" y="2270"/>
                      <a:pt x="1283" y="2270"/>
                    </a:cubicBezTo>
                    <a:cubicBezTo>
                      <a:pt x="1283" y="2270"/>
                      <a:pt x="1283" y="2218"/>
                      <a:pt x="1283" y="2211"/>
                    </a:cubicBezTo>
                    <a:cubicBezTo>
                      <a:pt x="1272" y="2186"/>
                      <a:pt x="1258" y="2178"/>
                      <a:pt x="1242" y="2178"/>
                    </a:cubicBezTo>
                    <a:cubicBezTo>
                      <a:pt x="1213" y="2178"/>
                      <a:pt x="1180" y="2204"/>
                      <a:pt x="1155" y="2204"/>
                    </a:cubicBezTo>
                    <a:cubicBezTo>
                      <a:pt x="1142" y="2204"/>
                      <a:pt x="1132" y="2198"/>
                      <a:pt x="1126" y="2179"/>
                    </a:cubicBezTo>
                    <a:cubicBezTo>
                      <a:pt x="1126" y="2205"/>
                      <a:pt x="1119" y="2231"/>
                      <a:pt x="1113" y="2237"/>
                    </a:cubicBezTo>
                    <a:cubicBezTo>
                      <a:pt x="1116" y="2206"/>
                      <a:pt x="1108" y="2191"/>
                      <a:pt x="1099" y="2191"/>
                    </a:cubicBezTo>
                    <a:cubicBezTo>
                      <a:pt x="1089" y="2191"/>
                      <a:pt x="1077" y="2207"/>
                      <a:pt x="1074" y="2237"/>
                    </a:cubicBezTo>
                    <a:cubicBezTo>
                      <a:pt x="1074" y="2227"/>
                      <a:pt x="1072" y="2224"/>
                      <a:pt x="1069" y="2224"/>
                    </a:cubicBezTo>
                    <a:cubicBezTo>
                      <a:pt x="1066" y="2224"/>
                      <a:pt x="1061" y="2229"/>
                      <a:pt x="1057" y="2229"/>
                    </a:cubicBezTo>
                    <a:cubicBezTo>
                      <a:pt x="1054" y="2229"/>
                      <a:pt x="1051" y="2223"/>
                      <a:pt x="1054" y="2198"/>
                    </a:cubicBezTo>
                    <a:cubicBezTo>
                      <a:pt x="1055" y="2198"/>
                      <a:pt x="1055" y="2197"/>
                      <a:pt x="1055" y="2197"/>
                    </a:cubicBezTo>
                    <a:cubicBezTo>
                      <a:pt x="1058" y="2197"/>
                      <a:pt x="1057" y="2209"/>
                      <a:pt x="1057" y="2209"/>
                    </a:cubicBezTo>
                    <a:cubicBezTo>
                      <a:pt x="1058" y="2209"/>
                      <a:pt x="1059" y="2206"/>
                      <a:pt x="1061" y="2198"/>
                    </a:cubicBezTo>
                    <a:cubicBezTo>
                      <a:pt x="1055" y="2181"/>
                      <a:pt x="1052" y="2175"/>
                      <a:pt x="1049" y="2175"/>
                    </a:cubicBezTo>
                    <a:cubicBezTo>
                      <a:pt x="1043" y="2175"/>
                      <a:pt x="1035" y="2190"/>
                      <a:pt x="1015" y="2198"/>
                    </a:cubicBezTo>
                    <a:cubicBezTo>
                      <a:pt x="1021" y="2179"/>
                      <a:pt x="1028" y="2172"/>
                      <a:pt x="1021" y="2159"/>
                    </a:cubicBezTo>
                    <a:lnTo>
                      <a:pt x="1021" y="2159"/>
                    </a:lnTo>
                    <a:cubicBezTo>
                      <a:pt x="1014" y="2180"/>
                      <a:pt x="1000" y="2193"/>
                      <a:pt x="991" y="2193"/>
                    </a:cubicBezTo>
                    <a:cubicBezTo>
                      <a:pt x="983" y="2193"/>
                      <a:pt x="979" y="2183"/>
                      <a:pt x="989" y="2159"/>
                    </a:cubicBezTo>
                    <a:lnTo>
                      <a:pt x="989" y="2159"/>
                    </a:lnTo>
                    <a:cubicBezTo>
                      <a:pt x="982" y="2167"/>
                      <a:pt x="978" y="2169"/>
                      <a:pt x="975" y="2169"/>
                    </a:cubicBezTo>
                    <a:cubicBezTo>
                      <a:pt x="972" y="2169"/>
                      <a:pt x="970" y="2168"/>
                      <a:pt x="967" y="2168"/>
                    </a:cubicBezTo>
                    <a:cubicBezTo>
                      <a:pt x="963" y="2168"/>
                      <a:pt x="958" y="2171"/>
                      <a:pt x="949" y="2192"/>
                    </a:cubicBezTo>
                    <a:cubicBezTo>
                      <a:pt x="956" y="2137"/>
                      <a:pt x="952" y="2121"/>
                      <a:pt x="943" y="2121"/>
                    </a:cubicBezTo>
                    <a:cubicBezTo>
                      <a:pt x="926" y="2121"/>
                      <a:pt x="894" y="2166"/>
                      <a:pt x="870" y="2166"/>
                    </a:cubicBezTo>
                    <a:cubicBezTo>
                      <a:pt x="868" y="2166"/>
                      <a:pt x="866" y="2166"/>
                      <a:pt x="864" y="2166"/>
                    </a:cubicBezTo>
                    <a:cubicBezTo>
                      <a:pt x="838" y="2152"/>
                      <a:pt x="825" y="2113"/>
                      <a:pt x="812" y="2080"/>
                    </a:cubicBezTo>
                    <a:cubicBezTo>
                      <a:pt x="801" y="2066"/>
                      <a:pt x="793" y="2054"/>
                      <a:pt x="783" y="2054"/>
                    </a:cubicBezTo>
                    <a:cubicBezTo>
                      <a:pt x="774" y="2054"/>
                      <a:pt x="765" y="2063"/>
                      <a:pt x="753" y="2087"/>
                    </a:cubicBezTo>
                    <a:cubicBezTo>
                      <a:pt x="759" y="2070"/>
                      <a:pt x="758" y="2064"/>
                      <a:pt x="753" y="2064"/>
                    </a:cubicBezTo>
                    <a:cubicBezTo>
                      <a:pt x="745" y="2064"/>
                      <a:pt x="725" y="2084"/>
                      <a:pt x="719" y="2084"/>
                    </a:cubicBezTo>
                    <a:cubicBezTo>
                      <a:pt x="716" y="2084"/>
                      <a:pt x="719" y="2074"/>
                      <a:pt x="740" y="2041"/>
                    </a:cubicBezTo>
                    <a:lnTo>
                      <a:pt x="740" y="2041"/>
                    </a:lnTo>
                    <a:cubicBezTo>
                      <a:pt x="730" y="2044"/>
                      <a:pt x="720" y="2045"/>
                      <a:pt x="712" y="2045"/>
                    </a:cubicBezTo>
                    <a:cubicBezTo>
                      <a:pt x="683" y="2045"/>
                      <a:pt x="664" y="2030"/>
                      <a:pt x="648" y="2015"/>
                    </a:cubicBezTo>
                    <a:cubicBezTo>
                      <a:pt x="631" y="1998"/>
                      <a:pt x="614" y="1981"/>
                      <a:pt x="589" y="1981"/>
                    </a:cubicBezTo>
                    <a:cubicBezTo>
                      <a:pt x="585" y="1981"/>
                      <a:pt x="581" y="1981"/>
                      <a:pt x="576" y="1982"/>
                    </a:cubicBezTo>
                    <a:cubicBezTo>
                      <a:pt x="603" y="1904"/>
                      <a:pt x="589" y="1891"/>
                      <a:pt x="550" y="1884"/>
                    </a:cubicBezTo>
                    <a:cubicBezTo>
                      <a:pt x="531" y="1871"/>
                      <a:pt x="504" y="1865"/>
                      <a:pt x="485" y="1858"/>
                    </a:cubicBezTo>
                    <a:cubicBezTo>
                      <a:pt x="472" y="1858"/>
                      <a:pt x="452" y="1845"/>
                      <a:pt x="452" y="1832"/>
                    </a:cubicBezTo>
                    <a:cubicBezTo>
                      <a:pt x="439" y="1786"/>
                      <a:pt x="478" y="1727"/>
                      <a:pt x="446" y="1714"/>
                    </a:cubicBezTo>
                    <a:lnTo>
                      <a:pt x="446" y="1714"/>
                    </a:lnTo>
                    <a:cubicBezTo>
                      <a:pt x="419" y="1734"/>
                      <a:pt x="406" y="1740"/>
                      <a:pt x="393" y="1747"/>
                    </a:cubicBezTo>
                    <a:cubicBezTo>
                      <a:pt x="393" y="1747"/>
                      <a:pt x="386" y="1747"/>
                      <a:pt x="379" y="1750"/>
                    </a:cubicBezTo>
                    <a:lnTo>
                      <a:pt x="379" y="1750"/>
                    </a:lnTo>
                    <a:cubicBezTo>
                      <a:pt x="414" y="1727"/>
                      <a:pt x="427" y="1726"/>
                      <a:pt x="439" y="1708"/>
                    </a:cubicBezTo>
                    <a:cubicBezTo>
                      <a:pt x="419" y="1701"/>
                      <a:pt x="426" y="1675"/>
                      <a:pt x="426" y="1649"/>
                    </a:cubicBezTo>
                    <a:cubicBezTo>
                      <a:pt x="421" y="1635"/>
                      <a:pt x="416" y="1624"/>
                      <a:pt x="392" y="1624"/>
                    </a:cubicBezTo>
                    <a:cubicBezTo>
                      <a:pt x="383" y="1624"/>
                      <a:pt x="370" y="1625"/>
                      <a:pt x="354" y="1629"/>
                    </a:cubicBezTo>
                    <a:cubicBezTo>
                      <a:pt x="363" y="1620"/>
                      <a:pt x="385" y="1608"/>
                      <a:pt x="377" y="1608"/>
                    </a:cubicBezTo>
                    <a:cubicBezTo>
                      <a:pt x="374" y="1608"/>
                      <a:pt x="365" y="1610"/>
                      <a:pt x="347" y="1616"/>
                    </a:cubicBezTo>
                    <a:cubicBezTo>
                      <a:pt x="341" y="1623"/>
                      <a:pt x="347" y="1623"/>
                      <a:pt x="334" y="1629"/>
                    </a:cubicBezTo>
                    <a:cubicBezTo>
                      <a:pt x="334" y="1616"/>
                      <a:pt x="347" y="1609"/>
                      <a:pt x="380" y="1603"/>
                    </a:cubicBezTo>
                    <a:cubicBezTo>
                      <a:pt x="351" y="1603"/>
                      <a:pt x="358" y="1592"/>
                      <a:pt x="339" y="1592"/>
                    </a:cubicBezTo>
                    <a:cubicBezTo>
                      <a:pt x="332" y="1592"/>
                      <a:pt x="323" y="1593"/>
                      <a:pt x="308" y="1596"/>
                    </a:cubicBezTo>
                    <a:cubicBezTo>
                      <a:pt x="343" y="1573"/>
                      <a:pt x="352" y="1535"/>
                      <a:pt x="291" y="1535"/>
                    </a:cubicBezTo>
                    <a:cubicBezTo>
                      <a:pt x="283" y="1535"/>
                      <a:pt x="273" y="1536"/>
                      <a:pt x="262" y="1537"/>
                    </a:cubicBezTo>
                    <a:cubicBezTo>
                      <a:pt x="367" y="1505"/>
                      <a:pt x="230" y="1531"/>
                      <a:pt x="308" y="1505"/>
                    </a:cubicBezTo>
                    <a:lnTo>
                      <a:pt x="308" y="1505"/>
                    </a:lnTo>
                    <a:cubicBezTo>
                      <a:pt x="296" y="1507"/>
                      <a:pt x="286" y="1508"/>
                      <a:pt x="278" y="1508"/>
                    </a:cubicBezTo>
                    <a:cubicBezTo>
                      <a:pt x="245" y="1508"/>
                      <a:pt x="252" y="1489"/>
                      <a:pt x="262" y="1479"/>
                    </a:cubicBezTo>
                    <a:lnTo>
                      <a:pt x="262" y="1479"/>
                    </a:lnTo>
                    <a:cubicBezTo>
                      <a:pt x="253" y="1483"/>
                      <a:pt x="237" y="1488"/>
                      <a:pt x="227" y="1488"/>
                    </a:cubicBezTo>
                    <a:cubicBezTo>
                      <a:pt x="222" y="1488"/>
                      <a:pt x="218" y="1487"/>
                      <a:pt x="217" y="1485"/>
                    </a:cubicBezTo>
                    <a:cubicBezTo>
                      <a:pt x="267" y="1474"/>
                      <a:pt x="323" y="1443"/>
                      <a:pt x="287" y="1443"/>
                    </a:cubicBezTo>
                    <a:cubicBezTo>
                      <a:pt x="281" y="1443"/>
                      <a:pt x="273" y="1444"/>
                      <a:pt x="262" y="1446"/>
                    </a:cubicBezTo>
                    <a:cubicBezTo>
                      <a:pt x="259" y="1449"/>
                      <a:pt x="266" y="1449"/>
                      <a:pt x="270" y="1449"/>
                    </a:cubicBezTo>
                    <a:cubicBezTo>
                      <a:pt x="274" y="1449"/>
                      <a:pt x="275" y="1449"/>
                      <a:pt x="262" y="1452"/>
                    </a:cubicBezTo>
                    <a:cubicBezTo>
                      <a:pt x="248" y="1455"/>
                      <a:pt x="240" y="1456"/>
                      <a:pt x="235" y="1456"/>
                    </a:cubicBezTo>
                    <a:cubicBezTo>
                      <a:pt x="225" y="1456"/>
                      <a:pt x="231" y="1451"/>
                      <a:pt x="223" y="1451"/>
                    </a:cubicBezTo>
                    <a:cubicBezTo>
                      <a:pt x="219" y="1451"/>
                      <a:pt x="214" y="1452"/>
                      <a:pt x="204" y="1454"/>
                    </a:cubicBezTo>
                    <a:lnTo>
                      <a:pt x="204" y="1454"/>
                    </a:lnTo>
                    <a:lnTo>
                      <a:pt x="295" y="1433"/>
                    </a:lnTo>
                    <a:cubicBezTo>
                      <a:pt x="269" y="1407"/>
                      <a:pt x="184" y="1407"/>
                      <a:pt x="275" y="1367"/>
                    </a:cubicBezTo>
                    <a:cubicBezTo>
                      <a:pt x="164" y="1354"/>
                      <a:pt x="315" y="1295"/>
                      <a:pt x="243" y="1269"/>
                    </a:cubicBezTo>
                    <a:cubicBezTo>
                      <a:pt x="240" y="1268"/>
                      <a:pt x="237" y="1268"/>
                      <a:pt x="233" y="1268"/>
                    </a:cubicBezTo>
                    <a:cubicBezTo>
                      <a:pt x="217" y="1268"/>
                      <a:pt x="198" y="1277"/>
                      <a:pt x="188" y="1277"/>
                    </a:cubicBezTo>
                    <a:cubicBezTo>
                      <a:pt x="186" y="1277"/>
                      <a:pt x="185" y="1277"/>
                      <a:pt x="184" y="1276"/>
                    </a:cubicBezTo>
                    <a:cubicBezTo>
                      <a:pt x="184" y="1276"/>
                      <a:pt x="236" y="1263"/>
                      <a:pt x="243" y="1263"/>
                    </a:cubicBezTo>
                    <a:cubicBezTo>
                      <a:pt x="249" y="1256"/>
                      <a:pt x="217" y="1250"/>
                      <a:pt x="217" y="1250"/>
                    </a:cubicBezTo>
                    <a:cubicBezTo>
                      <a:pt x="217" y="1243"/>
                      <a:pt x="236" y="1210"/>
                      <a:pt x="190" y="1197"/>
                    </a:cubicBezTo>
                    <a:cubicBezTo>
                      <a:pt x="249" y="1178"/>
                      <a:pt x="236" y="1138"/>
                      <a:pt x="190" y="1125"/>
                    </a:cubicBezTo>
                    <a:lnTo>
                      <a:pt x="190" y="1125"/>
                    </a:lnTo>
                    <a:cubicBezTo>
                      <a:pt x="193" y="1126"/>
                      <a:pt x="196" y="1126"/>
                      <a:pt x="199" y="1126"/>
                    </a:cubicBezTo>
                    <a:cubicBezTo>
                      <a:pt x="236" y="1126"/>
                      <a:pt x="270" y="1092"/>
                      <a:pt x="203" y="1079"/>
                    </a:cubicBezTo>
                    <a:cubicBezTo>
                      <a:pt x="275" y="1053"/>
                      <a:pt x="262" y="1001"/>
                      <a:pt x="262" y="968"/>
                    </a:cubicBezTo>
                    <a:cubicBezTo>
                      <a:pt x="256" y="917"/>
                      <a:pt x="243" y="865"/>
                      <a:pt x="243" y="820"/>
                    </a:cubicBezTo>
                    <a:lnTo>
                      <a:pt x="243" y="820"/>
                    </a:lnTo>
                    <a:cubicBezTo>
                      <a:pt x="240" y="823"/>
                      <a:pt x="225" y="825"/>
                      <a:pt x="211" y="825"/>
                    </a:cubicBezTo>
                    <a:cubicBezTo>
                      <a:pt x="199" y="825"/>
                      <a:pt x="187" y="823"/>
                      <a:pt x="184" y="818"/>
                    </a:cubicBezTo>
                    <a:cubicBezTo>
                      <a:pt x="185" y="816"/>
                      <a:pt x="189" y="816"/>
                      <a:pt x="194" y="816"/>
                    </a:cubicBezTo>
                    <a:cubicBezTo>
                      <a:pt x="206" y="816"/>
                      <a:pt x="227" y="819"/>
                      <a:pt x="243" y="820"/>
                    </a:cubicBezTo>
                    <a:lnTo>
                      <a:pt x="243" y="820"/>
                    </a:lnTo>
                    <a:cubicBezTo>
                      <a:pt x="243" y="819"/>
                      <a:pt x="243" y="818"/>
                      <a:pt x="243" y="818"/>
                    </a:cubicBezTo>
                    <a:lnTo>
                      <a:pt x="243" y="818"/>
                    </a:lnTo>
                    <a:cubicBezTo>
                      <a:pt x="243" y="818"/>
                      <a:pt x="243" y="819"/>
                      <a:pt x="243" y="820"/>
                    </a:cubicBezTo>
                    <a:lnTo>
                      <a:pt x="243" y="820"/>
                    </a:lnTo>
                    <a:cubicBezTo>
                      <a:pt x="243" y="820"/>
                      <a:pt x="243" y="820"/>
                      <a:pt x="243" y="820"/>
                    </a:cubicBezTo>
                    <a:lnTo>
                      <a:pt x="243" y="820"/>
                    </a:lnTo>
                    <a:cubicBezTo>
                      <a:pt x="243" y="820"/>
                      <a:pt x="243" y="820"/>
                      <a:pt x="243" y="820"/>
                    </a:cubicBezTo>
                    <a:lnTo>
                      <a:pt x="243" y="820"/>
                    </a:lnTo>
                    <a:cubicBezTo>
                      <a:pt x="243" y="820"/>
                      <a:pt x="243" y="820"/>
                      <a:pt x="243" y="820"/>
                    </a:cubicBezTo>
                    <a:lnTo>
                      <a:pt x="243" y="820"/>
                    </a:lnTo>
                    <a:cubicBezTo>
                      <a:pt x="245" y="820"/>
                      <a:pt x="247" y="820"/>
                      <a:pt x="249" y="820"/>
                    </a:cubicBezTo>
                    <a:cubicBezTo>
                      <a:pt x="255" y="820"/>
                      <a:pt x="260" y="819"/>
                      <a:pt x="262" y="818"/>
                    </a:cubicBezTo>
                    <a:cubicBezTo>
                      <a:pt x="177" y="687"/>
                      <a:pt x="328" y="556"/>
                      <a:pt x="184" y="406"/>
                    </a:cubicBezTo>
                    <a:cubicBezTo>
                      <a:pt x="262" y="373"/>
                      <a:pt x="236" y="301"/>
                      <a:pt x="249" y="288"/>
                    </a:cubicBezTo>
                    <a:cubicBezTo>
                      <a:pt x="282" y="249"/>
                      <a:pt x="164" y="196"/>
                      <a:pt x="177" y="157"/>
                    </a:cubicBezTo>
                    <a:lnTo>
                      <a:pt x="177" y="157"/>
                    </a:lnTo>
                    <a:lnTo>
                      <a:pt x="217" y="164"/>
                    </a:lnTo>
                    <a:cubicBezTo>
                      <a:pt x="197" y="150"/>
                      <a:pt x="223" y="150"/>
                      <a:pt x="177" y="137"/>
                    </a:cubicBezTo>
                    <a:cubicBezTo>
                      <a:pt x="289" y="98"/>
                      <a:pt x="138" y="20"/>
                      <a:pt x="243" y="20"/>
                    </a:cubicBezTo>
                    <a:lnTo>
                      <a:pt x="62" y="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7"/>
              <p:cNvSpPr/>
              <p:nvPr/>
            </p:nvSpPr>
            <p:spPr>
              <a:xfrm>
                <a:off x="2881853" y="3144949"/>
                <a:ext cx="669" cy="669"/>
              </a:xfrm>
              <a:custGeom>
                <a:avLst/>
                <a:gdLst/>
                <a:ahLst/>
                <a:cxnLst/>
                <a:rect l="l" t="t" r="r" b="b"/>
                <a:pathLst>
                  <a:path w="7" h="7" extrusionOk="0">
                    <a:moveTo>
                      <a:pt x="0" y="7"/>
                    </a:moveTo>
                    <a:cubicBezTo>
                      <a:pt x="7" y="7"/>
                      <a:pt x="7" y="0"/>
                      <a:pt x="7" y="0"/>
                    </a:cubicBezTo>
                    <a:cubicBezTo>
                      <a:pt x="7" y="0"/>
                      <a:pt x="7" y="7"/>
                      <a:pt x="0"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7"/>
              <p:cNvSpPr/>
              <p:nvPr/>
            </p:nvSpPr>
            <p:spPr>
              <a:xfrm>
                <a:off x="2762419" y="2976116"/>
                <a:ext cx="245748" cy="356679"/>
              </a:xfrm>
              <a:custGeom>
                <a:avLst/>
                <a:gdLst/>
                <a:ahLst/>
                <a:cxnLst/>
                <a:rect l="l" t="t" r="r" b="b"/>
                <a:pathLst>
                  <a:path w="2572" h="3733" extrusionOk="0">
                    <a:moveTo>
                      <a:pt x="249" y="1361"/>
                    </a:moveTo>
                    <a:lnTo>
                      <a:pt x="249" y="1361"/>
                    </a:lnTo>
                    <a:cubicBezTo>
                      <a:pt x="249" y="1362"/>
                      <a:pt x="249" y="1363"/>
                      <a:pt x="249" y="1364"/>
                    </a:cubicBezTo>
                    <a:lnTo>
                      <a:pt x="249" y="1364"/>
                    </a:lnTo>
                    <a:cubicBezTo>
                      <a:pt x="250" y="1363"/>
                      <a:pt x="250" y="1362"/>
                      <a:pt x="249" y="1361"/>
                    </a:cubicBezTo>
                    <a:close/>
                    <a:moveTo>
                      <a:pt x="262" y="2905"/>
                    </a:moveTo>
                    <a:lnTo>
                      <a:pt x="262" y="2905"/>
                    </a:lnTo>
                    <a:cubicBezTo>
                      <a:pt x="302" y="2912"/>
                      <a:pt x="308" y="2925"/>
                      <a:pt x="295" y="2945"/>
                    </a:cubicBezTo>
                    <a:cubicBezTo>
                      <a:pt x="300" y="2947"/>
                      <a:pt x="301" y="2948"/>
                      <a:pt x="299" y="2948"/>
                    </a:cubicBezTo>
                    <a:cubicBezTo>
                      <a:pt x="290" y="2948"/>
                      <a:pt x="230" y="2927"/>
                      <a:pt x="262" y="2905"/>
                    </a:cubicBezTo>
                    <a:close/>
                    <a:moveTo>
                      <a:pt x="2090" y="3540"/>
                    </a:moveTo>
                    <a:lnTo>
                      <a:pt x="2090" y="3540"/>
                    </a:lnTo>
                    <a:cubicBezTo>
                      <a:pt x="2096" y="3543"/>
                      <a:pt x="2105" y="3573"/>
                      <a:pt x="2097" y="3573"/>
                    </a:cubicBezTo>
                    <a:cubicBezTo>
                      <a:pt x="2096" y="3573"/>
                      <a:pt x="2095" y="3573"/>
                      <a:pt x="2094" y="3573"/>
                    </a:cubicBezTo>
                    <a:cubicBezTo>
                      <a:pt x="2094" y="3573"/>
                      <a:pt x="2092" y="3555"/>
                      <a:pt x="2090" y="3540"/>
                    </a:cubicBezTo>
                    <a:close/>
                    <a:moveTo>
                      <a:pt x="1604" y="3632"/>
                    </a:moveTo>
                    <a:lnTo>
                      <a:pt x="1604" y="3632"/>
                    </a:lnTo>
                    <a:cubicBezTo>
                      <a:pt x="1602" y="3632"/>
                      <a:pt x="1601" y="3633"/>
                      <a:pt x="1600" y="3634"/>
                    </a:cubicBezTo>
                    <a:lnTo>
                      <a:pt x="1600" y="3634"/>
                    </a:lnTo>
                    <a:cubicBezTo>
                      <a:pt x="1601" y="3633"/>
                      <a:pt x="1602" y="3633"/>
                      <a:pt x="1604" y="3632"/>
                    </a:cubicBezTo>
                    <a:close/>
                    <a:moveTo>
                      <a:pt x="433" y="1"/>
                    </a:moveTo>
                    <a:lnTo>
                      <a:pt x="253" y="11"/>
                    </a:lnTo>
                    <a:lnTo>
                      <a:pt x="253" y="11"/>
                    </a:lnTo>
                    <a:cubicBezTo>
                      <a:pt x="251" y="11"/>
                      <a:pt x="249" y="11"/>
                      <a:pt x="246" y="11"/>
                    </a:cubicBezTo>
                    <a:cubicBezTo>
                      <a:pt x="234" y="11"/>
                      <a:pt x="217" y="14"/>
                      <a:pt x="217" y="14"/>
                    </a:cubicBezTo>
                    <a:lnTo>
                      <a:pt x="253" y="11"/>
                    </a:lnTo>
                    <a:lnTo>
                      <a:pt x="253" y="11"/>
                    </a:lnTo>
                    <a:cubicBezTo>
                      <a:pt x="255" y="12"/>
                      <a:pt x="256" y="13"/>
                      <a:pt x="256" y="14"/>
                    </a:cubicBezTo>
                    <a:cubicBezTo>
                      <a:pt x="262" y="27"/>
                      <a:pt x="262" y="40"/>
                      <a:pt x="256" y="59"/>
                    </a:cubicBezTo>
                    <a:cubicBezTo>
                      <a:pt x="256" y="73"/>
                      <a:pt x="249" y="86"/>
                      <a:pt x="249" y="99"/>
                    </a:cubicBezTo>
                    <a:cubicBezTo>
                      <a:pt x="243" y="125"/>
                      <a:pt x="243" y="151"/>
                      <a:pt x="276" y="164"/>
                    </a:cubicBezTo>
                    <a:cubicBezTo>
                      <a:pt x="258" y="164"/>
                      <a:pt x="252" y="167"/>
                      <a:pt x="241" y="167"/>
                    </a:cubicBezTo>
                    <a:cubicBezTo>
                      <a:pt x="235" y="167"/>
                      <a:pt x="228" y="166"/>
                      <a:pt x="217" y="164"/>
                    </a:cubicBezTo>
                    <a:lnTo>
                      <a:pt x="217" y="164"/>
                    </a:lnTo>
                    <a:cubicBezTo>
                      <a:pt x="217" y="262"/>
                      <a:pt x="282" y="413"/>
                      <a:pt x="158" y="504"/>
                    </a:cubicBezTo>
                    <a:cubicBezTo>
                      <a:pt x="249" y="557"/>
                      <a:pt x="151" y="589"/>
                      <a:pt x="138" y="635"/>
                    </a:cubicBezTo>
                    <a:cubicBezTo>
                      <a:pt x="132" y="655"/>
                      <a:pt x="132" y="681"/>
                      <a:pt x="138" y="714"/>
                    </a:cubicBezTo>
                    <a:cubicBezTo>
                      <a:pt x="138" y="729"/>
                      <a:pt x="146" y="749"/>
                      <a:pt x="153" y="753"/>
                    </a:cubicBezTo>
                    <a:lnTo>
                      <a:pt x="153" y="753"/>
                    </a:lnTo>
                    <a:cubicBezTo>
                      <a:pt x="113" y="755"/>
                      <a:pt x="138" y="786"/>
                      <a:pt x="119" y="786"/>
                    </a:cubicBezTo>
                    <a:cubicBezTo>
                      <a:pt x="114" y="786"/>
                      <a:pt x="105" y="784"/>
                      <a:pt x="92" y="779"/>
                    </a:cubicBezTo>
                    <a:lnTo>
                      <a:pt x="92" y="779"/>
                    </a:lnTo>
                    <a:cubicBezTo>
                      <a:pt x="138" y="805"/>
                      <a:pt x="86" y="805"/>
                      <a:pt x="145" y="838"/>
                    </a:cubicBezTo>
                    <a:cubicBezTo>
                      <a:pt x="140" y="837"/>
                      <a:pt x="136" y="836"/>
                      <a:pt x="132" y="836"/>
                    </a:cubicBezTo>
                    <a:cubicBezTo>
                      <a:pt x="101" y="836"/>
                      <a:pt x="108" y="882"/>
                      <a:pt x="132" y="923"/>
                    </a:cubicBezTo>
                    <a:cubicBezTo>
                      <a:pt x="118" y="918"/>
                      <a:pt x="97" y="914"/>
                      <a:pt x="87" y="914"/>
                    </a:cubicBezTo>
                    <a:cubicBezTo>
                      <a:pt x="82" y="914"/>
                      <a:pt x="79" y="915"/>
                      <a:pt x="79" y="917"/>
                    </a:cubicBezTo>
                    <a:cubicBezTo>
                      <a:pt x="158" y="969"/>
                      <a:pt x="47" y="995"/>
                      <a:pt x="125" y="1041"/>
                    </a:cubicBezTo>
                    <a:cubicBezTo>
                      <a:pt x="79" y="1080"/>
                      <a:pt x="86" y="1237"/>
                      <a:pt x="99" y="1355"/>
                    </a:cubicBezTo>
                    <a:cubicBezTo>
                      <a:pt x="81" y="1355"/>
                      <a:pt x="73" y="1349"/>
                      <a:pt x="67" y="1349"/>
                    </a:cubicBezTo>
                    <a:cubicBezTo>
                      <a:pt x="64" y="1349"/>
                      <a:pt x="62" y="1351"/>
                      <a:pt x="60" y="1355"/>
                    </a:cubicBezTo>
                    <a:cubicBezTo>
                      <a:pt x="105" y="1460"/>
                      <a:pt x="1" y="1545"/>
                      <a:pt x="125" y="1617"/>
                    </a:cubicBezTo>
                    <a:cubicBezTo>
                      <a:pt x="117" y="1615"/>
                      <a:pt x="110" y="1615"/>
                      <a:pt x="104" y="1615"/>
                    </a:cubicBezTo>
                    <a:cubicBezTo>
                      <a:pt x="49" y="1615"/>
                      <a:pt x="94" y="1663"/>
                      <a:pt x="43" y="1663"/>
                    </a:cubicBezTo>
                    <a:cubicBezTo>
                      <a:pt x="40" y="1663"/>
                      <a:pt x="37" y="1663"/>
                      <a:pt x="33" y="1662"/>
                    </a:cubicBezTo>
                    <a:lnTo>
                      <a:pt x="33" y="1662"/>
                    </a:lnTo>
                    <a:cubicBezTo>
                      <a:pt x="132" y="1715"/>
                      <a:pt x="53" y="1793"/>
                      <a:pt x="33" y="1885"/>
                    </a:cubicBezTo>
                    <a:cubicBezTo>
                      <a:pt x="14" y="1983"/>
                      <a:pt x="66" y="2081"/>
                      <a:pt x="86" y="2160"/>
                    </a:cubicBezTo>
                    <a:cubicBezTo>
                      <a:pt x="99" y="2199"/>
                      <a:pt x="145" y="2218"/>
                      <a:pt x="79" y="2225"/>
                    </a:cubicBezTo>
                    <a:cubicBezTo>
                      <a:pt x="73" y="2238"/>
                      <a:pt x="105" y="2232"/>
                      <a:pt x="119" y="2238"/>
                    </a:cubicBezTo>
                    <a:cubicBezTo>
                      <a:pt x="33" y="2317"/>
                      <a:pt x="40" y="2415"/>
                      <a:pt x="138" y="2461"/>
                    </a:cubicBezTo>
                    <a:cubicBezTo>
                      <a:pt x="122" y="2464"/>
                      <a:pt x="107" y="2465"/>
                      <a:pt x="94" y="2465"/>
                    </a:cubicBezTo>
                    <a:cubicBezTo>
                      <a:pt x="81" y="2465"/>
                      <a:pt x="69" y="2464"/>
                      <a:pt x="60" y="2461"/>
                    </a:cubicBezTo>
                    <a:lnTo>
                      <a:pt x="60" y="2461"/>
                    </a:lnTo>
                    <a:cubicBezTo>
                      <a:pt x="65" y="2483"/>
                      <a:pt x="125" y="2515"/>
                      <a:pt x="90" y="2515"/>
                    </a:cubicBezTo>
                    <a:cubicBezTo>
                      <a:pt x="85" y="2515"/>
                      <a:pt x="77" y="2515"/>
                      <a:pt x="66" y="2513"/>
                    </a:cubicBezTo>
                    <a:lnTo>
                      <a:pt x="66" y="2513"/>
                    </a:lnTo>
                    <a:cubicBezTo>
                      <a:pt x="138" y="2657"/>
                      <a:pt x="158" y="2676"/>
                      <a:pt x="145" y="2847"/>
                    </a:cubicBezTo>
                    <a:cubicBezTo>
                      <a:pt x="162" y="2847"/>
                      <a:pt x="183" y="2844"/>
                      <a:pt x="194" y="2844"/>
                    </a:cubicBezTo>
                    <a:cubicBezTo>
                      <a:pt x="200" y="2844"/>
                      <a:pt x="204" y="2844"/>
                      <a:pt x="204" y="2847"/>
                    </a:cubicBezTo>
                    <a:cubicBezTo>
                      <a:pt x="187" y="2863"/>
                      <a:pt x="166" y="2963"/>
                      <a:pt x="218" y="2963"/>
                    </a:cubicBezTo>
                    <a:cubicBezTo>
                      <a:pt x="228" y="2963"/>
                      <a:pt x="240" y="2959"/>
                      <a:pt x="256" y="2951"/>
                    </a:cubicBezTo>
                    <a:lnTo>
                      <a:pt x="256" y="2951"/>
                    </a:lnTo>
                    <a:cubicBezTo>
                      <a:pt x="256" y="2975"/>
                      <a:pt x="207" y="3004"/>
                      <a:pt x="243" y="3004"/>
                    </a:cubicBezTo>
                    <a:cubicBezTo>
                      <a:pt x="246" y="3004"/>
                      <a:pt x="251" y="3004"/>
                      <a:pt x="256" y="3004"/>
                    </a:cubicBezTo>
                    <a:lnTo>
                      <a:pt x="256" y="3004"/>
                    </a:lnTo>
                    <a:cubicBezTo>
                      <a:pt x="193" y="3027"/>
                      <a:pt x="199" y="3039"/>
                      <a:pt x="220" y="3039"/>
                    </a:cubicBezTo>
                    <a:cubicBezTo>
                      <a:pt x="232" y="3039"/>
                      <a:pt x="248" y="3035"/>
                      <a:pt x="261" y="3028"/>
                    </a:cubicBezTo>
                    <a:lnTo>
                      <a:pt x="261" y="3028"/>
                    </a:lnTo>
                    <a:cubicBezTo>
                      <a:pt x="239" y="3044"/>
                      <a:pt x="251" y="3051"/>
                      <a:pt x="204" y="3069"/>
                    </a:cubicBezTo>
                    <a:cubicBezTo>
                      <a:pt x="236" y="3108"/>
                      <a:pt x="276" y="3147"/>
                      <a:pt x="315" y="3200"/>
                    </a:cubicBezTo>
                    <a:cubicBezTo>
                      <a:pt x="354" y="3246"/>
                      <a:pt x="400" y="3298"/>
                      <a:pt x="446" y="3350"/>
                    </a:cubicBezTo>
                    <a:cubicBezTo>
                      <a:pt x="463" y="3349"/>
                      <a:pt x="479" y="3349"/>
                      <a:pt x="494" y="3349"/>
                    </a:cubicBezTo>
                    <a:cubicBezTo>
                      <a:pt x="568" y="3349"/>
                      <a:pt x="612" y="3362"/>
                      <a:pt x="662" y="3390"/>
                    </a:cubicBezTo>
                    <a:cubicBezTo>
                      <a:pt x="720" y="3416"/>
                      <a:pt x="773" y="3468"/>
                      <a:pt x="845" y="3514"/>
                    </a:cubicBezTo>
                    <a:cubicBezTo>
                      <a:pt x="851" y="3507"/>
                      <a:pt x="858" y="3505"/>
                      <a:pt x="864" y="3505"/>
                    </a:cubicBezTo>
                    <a:cubicBezTo>
                      <a:pt x="877" y="3505"/>
                      <a:pt x="890" y="3514"/>
                      <a:pt x="902" y="3514"/>
                    </a:cubicBezTo>
                    <a:cubicBezTo>
                      <a:pt x="914" y="3514"/>
                      <a:pt x="926" y="3505"/>
                      <a:pt x="936" y="3468"/>
                    </a:cubicBezTo>
                    <a:lnTo>
                      <a:pt x="936" y="3468"/>
                    </a:lnTo>
                    <a:cubicBezTo>
                      <a:pt x="933" y="3494"/>
                      <a:pt x="945" y="3501"/>
                      <a:pt x="959" y="3501"/>
                    </a:cubicBezTo>
                    <a:cubicBezTo>
                      <a:pt x="975" y="3501"/>
                      <a:pt x="994" y="3493"/>
                      <a:pt x="1004" y="3493"/>
                    </a:cubicBezTo>
                    <a:cubicBezTo>
                      <a:pt x="1006" y="3493"/>
                      <a:pt x="1007" y="3494"/>
                      <a:pt x="1008" y="3494"/>
                    </a:cubicBezTo>
                    <a:cubicBezTo>
                      <a:pt x="995" y="3488"/>
                      <a:pt x="989" y="3475"/>
                      <a:pt x="989" y="3448"/>
                    </a:cubicBezTo>
                    <a:lnTo>
                      <a:pt x="989" y="3448"/>
                    </a:lnTo>
                    <a:cubicBezTo>
                      <a:pt x="1008" y="3468"/>
                      <a:pt x="1021" y="3455"/>
                      <a:pt x="1021" y="3475"/>
                    </a:cubicBezTo>
                    <a:cubicBezTo>
                      <a:pt x="1002" y="3481"/>
                      <a:pt x="1021" y="3501"/>
                      <a:pt x="1002" y="3527"/>
                    </a:cubicBezTo>
                    <a:cubicBezTo>
                      <a:pt x="1017" y="3508"/>
                      <a:pt x="1031" y="3502"/>
                      <a:pt x="1044" y="3502"/>
                    </a:cubicBezTo>
                    <a:cubicBezTo>
                      <a:pt x="1068" y="3502"/>
                      <a:pt x="1087" y="3525"/>
                      <a:pt x="1100" y="3525"/>
                    </a:cubicBezTo>
                    <a:cubicBezTo>
                      <a:pt x="1109" y="3525"/>
                      <a:pt x="1116" y="3515"/>
                      <a:pt x="1120" y="3481"/>
                    </a:cubicBezTo>
                    <a:cubicBezTo>
                      <a:pt x="1125" y="3535"/>
                      <a:pt x="1130" y="3553"/>
                      <a:pt x="1138" y="3553"/>
                    </a:cubicBezTo>
                    <a:cubicBezTo>
                      <a:pt x="1149" y="3553"/>
                      <a:pt x="1165" y="3519"/>
                      <a:pt x="1191" y="3507"/>
                    </a:cubicBezTo>
                    <a:lnTo>
                      <a:pt x="1191" y="3507"/>
                    </a:lnTo>
                    <a:cubicBezTo>
                      <a:pt x="1176" y="3537"/>
                      <a:pt x="1189" y="3542"/>
                      <a:pt x="1207" y="3542"/>
                    </a:cubicBezTo>
                    <a:cubicBezTo>
                      <a:pt x="1216" y="3542"/>
                      <a:pt x="1227" y="3541"/>
                      <a:pt x="1235" y="3541"/>
                    </a:cubicBezTo>
                    <a:cubicBezTo>
                      <a:pt x="1254" y="3541"/>
                      <a:pt x="1265" y="3547"/>
                      <a:pt x="1237" y="3586"/>
                    </a:cubicBezTo>
                    <a:cubicBezTo>
                      <a:pt x="1247" y="3582"/>
                      <a:pt x="1256" y="3580"/>
                      <a:pt x="1263" y="3580"/>
                    </a:cubicBezTo>
                    <a:cubicBezTo>
                      <a:pt x="1302" y="3580"/>
                      <a:pt x="1306" y="3633"/>
                      <a:pt x="1362" y="3638"/>
                    </a:cubicBezTo>
                    <a:cubicBezTo>
                      <a:pt x="1362" y="3612"/>
                      <a:pt x="1368" y="3586"/>
                      <a:pt x="1375" y="3579"/>
                    </a:cubicBezTo>
                    <a:cubicBezTo>
                      <a:pt x="1381" y="3601"/>
                      <a:pt x="1386" y="3611"/>
                      <a:pt x="1390" y="3611"/>
                    </a:cubicBezTo>
                    <a:cubicBezTo>
                      <a:pt x="1394" y="3611"/>
                      <a:pt x="1397" y="3600"/>
                      <a:pt x="1401" y="3579"/>
                    </a:cubicBezTo>
                    <a:cubicBezTo>
                      <a:pt x="1408" y="3608"/>
                      <a:pt x="1429" y="3625"/>
                      <a:pt x="1450" y="3625"/>
                    </a:cubicBezTo>
                    <a:cubicBezTo>
                      <a:pt x="1468" y="3625"/>
                      <a:pt x="1487" y="3613"/>
                      <a:pt x="1499" y="3586"/>
                    </a:cubicBezTo>
                    <a:cubicBezTo>
                      <a:pt x="1503" y="3633"/>
                      <a:pt x="1523" y="3649"/>
                      <a:pt x="1549" y="3649"/>
                    </a:cubicBezTo>
                    <a:cubicBezTo>
                      <a:pt x="1565" y="3649"/>
                      <a:pt x="1583" y="3643"/>
                      <a:pt x="1600" y="3634"/>
                    </a:cubicBezTo>
                    <a:lnTo>
                      <a:pt x="1600" y="3634"/>
                    </a:lnTo>
                    <a:cubicBezTo>
                      <a:pt x="1600" y="3634"/>
                      <a:pt x="1600" y="3634"/>
                      <a:pt x="1599" y="3634"/>
                    </a:cubicBezTo>
                    <a:cubicBezTo>
                      <a:pt x="1588" y="3634"/>
                      <a:pt x="1579" y="3592"/>
                      <a:pt x="1591" y="3592"/>
                    </a:cubicBezTo>
                    <a:lnTo>
                      <a:pt x="1591" y="3592"/>
                    </a:lnTo>
                    <a:cubicBezTo>
                      <a:pt x="1597" y="3612"/>
                      <a:pt x="1597" y="3625"/>
                      <a:pt x="1604" y="3632"/>
                    </a:cubicBezTo>
                    <a:cubicBezTo>
                      <a:pt x="1611" y="3654"/>
                      <a:pt x="1625" y="3662"/>
                      <a:pt x="1640" y="3662"/>
                    </a:cubicBezTo>
                    <a:cubicBezTo>
                      <a:pt x="1664" y="3662"/>
                      <a:pt x="1691" y="3639"/>
                      <a:pt x="1695" y="3619"/>
                    </a:cubicBezTo>
                    <a:cubicBezTo>
                      <a:pt x="1720" y="3657"/>
                      <a:pt x="1750" y="3678"/>
                      <a:pt x="1775" y="3678"/>
                    </a:cubicBezTo>
                    <a:cubicBezTo>
                      <a:pt x="1798" y="3678"/>
                      <a:pt x="1817" y="3662"/>
                      <a:pt x="1826" y="3625"/>
                    </a:cubicBezTo>
                    <a:cubicBezTo>
                      <a:pt x="1832" y="3656"/>
                      <a:pt x="1841" y="3668"/>
                      <a:pt x="1850" y="3668"/>
                    </a:cubicBezTo>
                    <a:cubicBezTo>
                      <a:pt x="1862" y="3668"/>
                      <a:pt x="1875" y="3647"/>
                      <a:pt x="1878" y="3625"/>
                    </a:cubicBezTo>
                    <a:cubicBezTo>
                      <a:pt x="1898" y="3677"/>
                      <a:pt x="1928" y="3705"/>
                      <a:pt x="1963" y="3705"/>
                    </a:cubicBezTo>
                    <a:cubicBezTo>
                      <a:pt x="1986" y="3705"/>
                      <a:pt x="2010" y="3694"/>
                      <a:pt x="2035" y="3671"/>
                    </a:cubicBezTo>
                    <a:cubicBezTo>
                      <a:pt x="2037" y="3701"/>
                      <a:pt x="2045" y="3711"/>
                      <a:pt x="2057" y="3711"/>
                    </a:cubicBezTo>
                    <a:cubicBezTo>
                      <a:pt x="2084" y="3711"/>
                      <a:pt x="2131" y="3659"/>
                      <a:pt x="2168" y="3659"/>
                    </a:cubicBezTo>
                    <a:cubicBezTo>
                      <a:pt x="2186" y="3659"/>
                      <a:pt x="2202" y="3672"/>
                      <a:pt x="2212" y="3710"/>
                    </a:cubicBezTo>
                    <a:cubicBezTo>
                      <a:pt x="2214" y="3692"/>
                      <a:pt x="2217" y="3688"/>
                      <a:pt x="2221" y="3688"/>
                    </a:cubicBezTo>
                    <a:cubicBezTo>
                      <a:pt x="2226" y="3688"/>
                      <a:pt x="2232" y="3693"/>
                      <a:pt x="2239" y="3693"/>
                    </a:cubicBezTo>
                    <a:cubicBezTo>
                      <a:pt x="2246" y="3693"/>
                      <a:pt x="2255" y="3686"/>
                      <a:pt x="2264" y="3658"/>
                    </a:cubicBezTo>
                    <a:cubicBezTo>
                      <a:pt x="2268" y="3671"/>
                      <a:pt x="2277" y="3677"/>
                      <a:pt x="2290" y="3677"/>
                    </a:cubicBezTo>
                    <a:cubicBezTo>
                      <a:pt x="2302" y="3677"/>
                      <a:pt x="2317" y="3671"/>
                      <a:pt x="2330" y="3658"/>
                    </a:cubicBezTo>
                    <a:cubicBezTo>
                      <a:pt x="2345" y="3696"/>
                      <a:pt x="2374" y="3712"/>
                      <a:pt x="2406" y="3712"/>
                    </a:cubicBezTo>
                    <a:cubicBezTo>
                      <a:pt x="2428" y="3712"/>
                      <a:pt x="2452" y="3704"/>
                      <a:pt x="2474" y="3690"/>
                    </a:cubicBezTo>
                    <a:cubicBezTo>
                      <a:pt x="2485" y="3723"/>
                      <a:pt x="2493" y="3733"/>
                      <a:pt x="2504" y="3733"/>
                    </a:cubicBezTo>
                    <a:cubicBezTo>
                      <a:pt x="2516" y="3733"/>
                      <a:pt x="2533" y="3717"/>
                      <a:pt x="2565" y="3710"/>
                    </a:cubicBezTo>
                    <a:cubicBezTo>
                      <a:pt x="2552" y="3704"/>
                      <a:pt x="2526" y="3697"/>
                      <a:pt x="2539" y="3658"/>
                    </a:cubicBezTo>
                    <a:lnTo>
                      <a:pt x="2539" y="3658"/>
                    </a:lnTo>
                    <a:cubicBezTo>
                      <a:pt x="2539" y="3668"/>
                      <a:pt x="2544" y="3672"/>
                      <a:pt x="2549" y="3672"/>
                    </a:cubicBezTo>
                    <a:cubicBezTo>
                      <a:pt x="2554" y="3672"/>
                      <a:pt x="2559" y="3668"/>
                      <a:pt x="2559" y="3658"/>
                    </a:cubicBezTo>
                    <a:cubicBezTo>
                      <a:pt x="2526" y="3645"/>
                      <a:pt x="2572" y="3645"/>
                      <a:pt x="2572" y="3619"/>
                    </a:cubicBezTo>
                    <a:cubicBezTo>
                      <a:pt x="2565" y="3612"/>
                      <a:pt x="2565" y="3592"/>
                      <a:pt x="2572" y="3579"/>
                    </a:cubicBezTo>
                    <a:cubicBezTo>
                      <a:pt x="2555" y="3574"/>
                      <a:pt x="2544" y="3569"/>
                      <a:pt x="2534" y="3569"/>
                    </a:cubicBezTo>
                    <a:cubicBezTo>
                      <a:pt x="2522" y="3569"/>
                      <a:pt x="2512" y="3577"/>
                      <a:pt x="2493" y="3599"/>
                    </a:cubicBezTo>
                    <a:cubicBezTo>
                      <a:pt x="2508" y="3574"/>
                      <a:pt x="2490" y="3550"/>
                      <a:pt x="2480" y="3550"/>
                    </a:cubicBezTo>
                    <a:cubicBezTo>
                      <a:pt x="2476" y="3550"/>
                      <a:pt x="2474" y="3553"/>
                      <a:pt x="2474" y="3560"/>
                    </a:cubicBezTo>
                    <a:cubicBezTo>
                      <a:pt x="2480" y="3560"/>
                      <a:pt x="2486" y="3619"/>
                      <a:pt x="2476" y="3619"/>
                    </a:cubicBezTo>
                    <a:cubicBezTo>
                      <a:pt x="2475" y="3619"/>
                      <a:pt x="2474" y="3619"/>
                      <a:pt x="2474" y="3619"/>
                    </a:cubicBezTo>
                    <a:cubicBezTo>
                      <a:pt x="2474" y="3579"/>
                      <a:pt x="2448" y="3619"/>
                      <a:pt x="2461" y="3540"/>
                    </a:cubicBezTo>
                    <a:cubicBezTo>
                      <a:pt x="2443" y="3529"/>
                      <a:pt x="2422" y="3525"/>
                      <a:pt x="2399" y="3525"/>
                    </a:cubicBezTo>
                    <a:cubicBezTo>
                      <a:pt x="2353" y="3525"/>
                      <a:pt x="2299" y="3540"/>
                      <a:pt x="2251" y="3540"/>
                    </a:cubicBezTo>
                    <a:cubicBezTo>
                      <a:pt x="2221" y="3540"/>
                      <a:pt x="2170" y="3505"/>
                      <a:pt x="2132" y="3505"/>
                    </a:cubicBezTo>
                    <a:cubicBezTo>
                      <a:pt x="2114" y="3505"/>
                      <a:pt x="2099" y="3513"/>
                      <a:pt x="2090" y="3535"/>
                    </a:cubicBezTo>
                    <a:lnTo>
                      <a:pt x="2090" y="3535"/>
                    </a:lnTo>
                    <a:cubicBezTo>
                      <a:pt x="2089" y="3527"/>
                      <a:pt x="2088" y="3520"/>
                      <a:pt x="2088" y="3520"/>
                    </a:cubicBezTo>
                    <a:cubicBezTo>
                      <a:pt x="2065" y="3490"/>
                      <a:pt x="2036" y="3481"/>
                      <a:pt x="2004" y="3481"/>
                    </a:cubicBezTo>
                    <a:cubicBezTo>
                      <a:pt x="1960" y="3481"/>
                      <a:pt x="1911" y="3498"/>
                      <a:pt x="1871" y="3498"/>
                    </a:cubicBezTo>
                    <a:cubicBezTo>
                      <a:pt x="1848" y="3498"/>
                      <a:pt x="1828" y="3493"/>
                      <a:pt x="1813" y="3475"/>
                    </a:cubicBezTo>
                    <a:cubicBezTo>
                      <a:pt x="1813" y="3494"/>
                      <a:pt x="1806" y="3527"/>
                      <a:pt x="1800" y="3527"/>
                    </a:cubicBezTo>
                    <a:cubicBezTo>
                      <a:pt x="1797" y="3495"/>
                      <a:pt x="1778" y="3480"/>
                      <a:pt x="1760" y="3480"/>
                    </a:cubicBezTo>
                    <a:cubicBezTo>
                      <a:pt x="1742" y="3480"/>
                      <a:pt x="1725" y="3497"/>
                      <a:pt x="1728" y="3527"/>
                    </a:cubicBezTo>
                    <a:cubicBezTo>
                      <a:pt x="1724" y="3514"/>
                      <a:pt x="1719" y="3511"/>
                      <a:pt x="1714" y="3511"/>
                    </a:cubicBezTo>
                    <a:cubicBezTo>
                      <a:pt x="1706" y="3511"/>
                      <a:pt x="1698" y="3517"/>
                      <a:pt x="1692" y="3517"/>
                    </a:cubicBezTo>
                    <a:cubicBezTo>
                      <a:pt x="1686" y="3517"/>
                      <a:pt x="1682" y="3511"/>
                      <a:pt x="1682" y="3488"/>
                    </a:cubicBezTo>
                    <a:cubicBezTo>
                      <a:pt x="1684" y="3486"/>
                      <a:pt x="1686" y="3485"/>
                      <a:pt x="1687" y="3485"/>
                    </a:cubicBezTo>
                    <a:cubicBezTo>
                      <a:pt x="1693" y="3485"/>
                      <a:pt x="1695" y="3497"/>
                      <a:pt x="1698" y="3497"/>
                    </a:cubicBezTo>
                    <a:cubicBezTo>
                      <a:pt x="1699" y="3497"/>
                      <a:pt x="1700" y="3494"/>
                      <a:pt x="1702" y="3488"/>
                    </a:cubicBezTo>
                    <a:cubicBezTo>
                      <a:pt x="1685" y="3468"/>
                      <a:pt x="1678" y="3462"/>
                      <a:pt x="1671" y="3462"/>
                    </a:cubicBezTo>
                    <a:cubicBezTo>
                      <a:pt x="1662" y="3462"/>
                      <a:pt x="1653" y="3474"/>
                      <a:pt x="1623" y="3481"/>
                    </a:cubicBezTo>
                    <a:cubicBezTo>
                      <a:pt x="1623" y="3461"/>
                      <a:pt x="1636" y="3455"/>
                      <a:pt x="1630" y="3442"/>
                    </a:cubicBezTo>
                    <a:lnTo>
                      <a:pt x="1630" y="3442"/>
                    </a:lnTo>
                    <a:cubicBezTo>
                      <a:pt x="1616" y="3463"/>
                      <a:pt x="1591" y="3476"/>
                      <a:pt x="1574" y="3476"/>
                    </a:cubicBezTo>
                    <a:cubicBezTo>
                      <a:pt x="1560" y="3476"/>
                      <a:pt x="1552" y="3466"/>
                      <a:pt x="1564" y="3442"/>
                    </a:cubicBezTo>
                    <a:lnTo>
                      <a:pt x="1564" y="3442"/>
                    </a:lnTo>
                    <a:cubicBezTo>
                      <a:pt x="1554" y="3450"/>
                      <a:pt x="1547" y="3452"/>
                      <a:pt x="1540" y="3452"/>
                    </a:cubicBezTo>
                    <a:cubicBezTo>
                      <a:pt x="1535" y="3452"/>
                      <a:pt x="1530" y="3451"/>
                      <a:pt x="1526" y="3451"/>
                    </a:cubicBezTo>
                    <a:cubicBezTo>
                      <a:pt x="1518" y="3451"/>
                      <a:pt x="1511" y="3454"/>
                      <a:pt x="1499" y="3475"/>
                    </a:cubicBezTo>
                    <a:cubicBezTo>
                      <a:pt x="1499" y="3418"/>
                      <a:pt x="1488" y="3400"/>
                      <a:pt x="1470" y="3400"/>
                    </a:cubicBezTo>
                    <a:cubicBezTo>
                      <a:pt x="1443" y="3400"/>
                      <a:pt x="1400" y="3444"/>
                      <a:pt x="1362" y="3444"/>
                    </a:cubicBezTo>
                    <a:cubicBezTo>
                      <a:pt x="1357" y="3444"/>
                      <a:pt x="1353" y="3443"/>
                      <a:pt x="1348" y="3442"/>
                    </a:cubicBezTo>
                    <a:cubicBezTo>
                      <a:pt x="1284" y="3432"/>
                      <a:pt x="1212" y="3335"/>
                      <a:pt x="1161" y="3335"/>
                    </a:cubicBezTo>
                    <a:cubicBezTo>
                      <a:pt x="1145" y="3335"/>
                      <a:pt x="1131" y="3345"/>
                      <a:pt x="1120" y="3370"/>
                    </a:cubicBezTo>
                    <a:cubicBezTo>
                      <a:pt x="1121" y="3351"/>
                      <a:pt x="1117" y="3345"/>
                      <a:pt x="1110" y="3345"/>
                    </a:cubicBezTo>
                    <a:cubicBezTo>
                      <a:pt x="1096" y="3345"/>
                      <a:pt x="1073" y="3368"/>
                      <a:pt x="1063" y="3368"/>
                    </a:cubicBezTo>
                    <a:cubicBezTo>
                      <a:pt x="1056" y="3368"/>
                      <a:pt x="1055" y="3358"/>
                      <a:pt x="1067" y="3324"/>
                    </a:cubicBezTo>
                    <a:lnTo>
                      <a:pt x="1067" y="3324"/>
                    </a:lnTo>
                    <a:cubicBezTo>
                      <a:pt x="1050" y="3327"/>
                      <a:pt x="1034" y="3329"/>
                      <a:pt x="1019" y="3329"/>
                    </a:cubicBezTo>
                    <a:cubicBezTo>
                      <a:pt x="930" y="3329"/>
                      <a:pt x="857" y="3284"/>
                      <a:pt x="790" y="3284"/>
                    </a:cubicBezTo>
                    <a:cubicBezTo>
                      <a:pt x="775" y="3284"/>
                      <a:pt x="761" y="3286"/>
                      <a:pt x="747" y="3291"/>
                    </a:cubicBezTo>
                    <a:cubicBezTo>
                      <a:pt x="734" y="3206"/>
                      <a:pt x="675" y="3193"/>
                      <a:pt x="609" y="3187"/>
                    </a:cubicBezTo>
                    <a:cubicBezTo>
                      <a:pt x="544" y="3180"/>
                      <a:pt x="472" y="3174"/>
                      <a:pt x="452" y="3141"/>
                    </a:cubicBezTo>
                    <a:cubicBezTo>
                      <a:pt x="439" y="3128"/>
                      <a:pt x="439" y="3108"/>
                      <a:pt x="433" y="3095"/>
                    </a:cubicBezTo>
                    <a:cubicBezTo>
                      <a:pt x="433" y="3082"/>
                      <a:pt x="433" y="3069"/>
                      <a:pt x="433" y="3056"/>
                    </a:cubicBezTo>
                    <a:cubicBezTo>
                      <a:pt x="433" y="3049"/>
                      <a:pt x="426" y="3043"/>
                      <a:pt x="426" y="3036"/>
                    </a:cubicBezTo>
                    <a:lnTo>
                      <a:pt x="426" y="3030"/>
                    </a:lnTo>
                    <a:lnTo>
                      <a:pt x="419" y="3023"/>
                    </a:lnTo>
                    <a:cubicBezTo>
                      <a:pt x="419" y="3022"/>
                      <a:pt x="420" y="3021"/>
                      <a:pt x="420" y="3021"/>
                    </a:cubicBezTo>
                    <a:cubicBezTo>
                      <a:pt x="422" y="3021"/>
                      <a:pt x="426" y="3030"/>
                      <a:pt x="426" y="3030"/>
                    </a:cubicBezTo>
                    <a:cubicBezTo>
                      <a:pt x="426" y="3023"/>
                      <a:pt x="426" y="3023"/>
                      <a:pt x="426" y="3023"/>
                    </a:cubicBezTo>
                    <a:cubicBezTo>
                      <a:pt x="419" y="3010"/>
                      <a:pt x="413" y="3004"/>
                      <a:pt x="406" y="2997"/>
                    </a:cubicBezTo>
                    <a:cubicBezTo>
                      <a:pt x="380" y="3010"/>
                      <a:pt x="367" y="3017"/>
                      <a:pt x="361" y="3030"/>
                    </a:cubicBezTo>
                    <a:cubicBezTo>
                      <a:pt x="354" y="3023"/>
                      <a:pt x="341" y="3023"/>
                      <a:pt x="334" y="3023"/>
                    </a:cubicBezTo>
                    <a:cubicBezTo>
                      <a:pt x="374" y="3004"/>
                      <a:pt x="393" y="3004"/>
                      <a:pt x="400" y="2990"/>
                    </a:cubicBezTo>
                    <a:cubicBezTo>
                      <a:pt x="380" y="2971"/>
                      <a:pt x="387" y="2932"/>
                      <a:pt x="387" y="2899"/>
                    </a:cubicBezTo>
                    <a:cubicBezTo>
                      <a:pt x="387" y="2866"/>
                      <a:pt x="380" y="2833"/>
                      <a:pt x="321" y="2827"/>
                    </a:cubicBezTo>
                    <a:cubicBezTo>
                      <a:pt x="334" y="2814"/>
                      <a:pt x="380" y="2801"/>
                      <a:pt x="315" y="2801"/>
                    </a:cubicBezTo>
                    <a:cubicBezTo>
                      <a:pt x="308" y="2807"/>
                      <a:pt x="315" y="2814"/>
                      <a:pt x="295" y="2820"/>
                    </a:cubicBezTo>
                    <a:cubicBezTo>
                      <a:pt x="300" y="2806"/>
                      <a:pt x="308" y="2795"/>
                      <a:pt x="327" y="2795"/>
                    </a:cubicBezTo>
                    <a:cubicBezTo>
                      <a:pt x="334" y="2795"/>
                      <a:pt x="343" y="2797"/>
                      <a:pt x="354" y="2801"/>
                    </a:cubicBezTo>
                    <a:cubicBezTo>
                      <a:pt x="308" y="2775"/>
                      <a:pt x="341" y="2755"/>
                      <a:pt x="282" y="2742"/>
                    </a:cubicBezTo>
                    <a:cubicBezTo>
                      <a:pt x="328" y="2722"/>
                      <a:pt x="334" y="2637"/>
                      <a:pt x="243" y="2624"/>
                    </a:cubicBezTo>
                    <a:cubicBezTo>
                      <a:pt x="354" y="2604"/>
                      <a:pt x="210" y="2598"/>
                      <a:pt x="289" y="2578"/>
                    </a:cubicBezTo>
                    <a:cubicBezTo>
                      <a:pt x="223" y="2578"/>
                      <a:pt x="236" y="2539"/>
                      <a:pt x="249" y="2519"/>
                    </a:cubicBezTo>
                    <a:lnTo>
                      <a:pt x="249" y="2519"/>
                    </a:lnTo>
                    <a:cubicBezTo>
                      <a:pt x="244" y="2522"/>
                      <a:pt x="236" y="2524"/>
                      <a:pt x="229" y="2524"/>
                    </a:cubicBezTo>
                    <a:cubicBezTo>
                      <a:pt x="218" y="2524"/>
                      <a:pt x="207" y="2521"/>
                      <a:pt x="204" y="2513"/>
                    </a:cubicBezTo>
                    <a:cubicBezTo>
                      <a:pt x="262" y="2506"/>
                      <a:pt x="334" y="2461"/>
                      <a:pt x="249" y="2454"/>
                    </a:cubicBezTo>
                    <a:lnTo>
                      <a:pt x="249" y="2454"/>
                    </a:lnTo>
                    <a:cubicBezTo>
                      <a:pt x="243" y="2467"/>
                      <a:pt x="282" y="2467"/>
                      <a:pt x="256" y="2474"/>
                    </a:cubicBezTo>
                    <a:cubicBezTo>
                      <a:pt x="184" y="2474"/>
                      <a:pt x="256" y="2454"/>
                      <a:pt x="171" y="2454"/>
                    </a:cubicBezTo>
                    <a:lnTo>
                      <a:pt x="289" y="2447"/>
                    </a:lnTo>
                    <a:cubicBezTo>
                      <a:pt x="262" y="2389"/>
                      <a:pt x="177" y="2369"/>
                      <a:pt x="269" y="2323"/>
                    </a:cubicBezTo>
                    <a:cubicBezTo>
                      <a:pt x="158" y="2271"/>
                      <a:pt x="308" y="2192"/>
                      <a:pt x="243" y="2146"/>
                    </a:cubicBezTo>
                    <a:cubicBezTo>
                      <a:pt x="236" y="2142"/>
                      <a:pt x="230" y="2140"/>
                      <a:pt x="224" y="2140"/>
                    </a:cubicBezTo>
                    <a:cubicBezTo>
                      <a:pt x="211" y="2140"/>
                      <a:pt x="200" y="2146"/>
                      <a:pt x="192" y="2146"/>
                    </a:cubicBezTo>
                    <a:cubicBezTo>
                      <a:pt x="188" y="2146"/>
                      <a:pt x="186" y="2145"/>
                      <a:pt x="184" y="2140"/>
                    </a:cubicBezTo>
                    <a:cubicBezTo>
                      <a:pt x="184" y="2140"/>
                      <a:pt x="236" y="2127"/>
                      <a:pt x="236" y="2127"/>
                    </a:cubicBezTo>
                    <a:cubicBezTo>
                      <a:pt x="249" y="2114"/>
                      <a:pt x="217" y="2101"/>
                      <a:pt x="217" y="2101"/>
                    </a:cubicBezTo>
                    <a:cubicBezTo>
                      <a:pt x="217" y="2094"/>
                      <a:pt x="230" y="2042"/>
                      <a:pt x="184" y="2016"/>
                    </a:cubicBezTo>
                    <a:cubicBezTo>
                      <a:pt x="249" y="1976"/>
                      <a:pt x="230" y="1904"/>
                      <a:pt x="191" y="1885"/>
                    </a:cubicBezTo>
                    <a:lnTo>
                      <a:pt x="191" y="1885"/>
                    </a:lnTo>
                    <a:cubicBezTo>
                      <a:pt x="193" y="1886"/>
                      <a:pt x="196" y="1886"/>
                      <a:pt x="199" y="1886"/>
                    </a:cubicBezTo>
                    <a:cubicBezTo>
                      <a:pt x="231" y="1886"/>
                      <a:pt x="269" y="1824"/>
                      <a:pt x="197" y="1806"/>
                    </a:cubicBezTo>
                    <a:cubicBezTo>
                      <a:pt x="269" y="1760"/>
                      <a:pt x="262" y="1675"/>
                      <a:pt x="256" y="1610"/>
                    </a:cubicBezTo>
                    <a:cubicBezTo>
                      <a:pt x="256" y="1526"/>
                      <a:pt x="243" y="1435"/>
                      <a:pt x="249" y="1364"/>
                    </a:cubicBezTo>
                    <a:lnTo>
                      <a:pt x="249" y="1364"/>
                    </a:lnTo>
                    <a:cubicBezTo>
                      <a:pt x="246" y="1367"/>
                      <a:pt x="228" y="1372"/>
                      <a:pt x="212" y="1372"/>
                    </a:cubicBezTo>
                    <a:cubicBezTo>
                      <a:pt x="201" y="1372"/>
                      <a:pt x="191" y="1369"/>
                      <a:pt x="191" y="1361"/>
                    </a:cubicBezTo>
                    <a:cubicBezTo>
                      <a:pt x="191" y="1357"/>
                      <a:pt x="199" y="1355"/>
                      <a:pt x="211" y="1355"/>
                    </a:cubicBezTo>
                    <a:cubicBezTo>
                      <a:pt x="224" y="1355"/>
                      <a:pt x="241" y="1357"/>
                      <a:pt x="253" y="1357"/>
                    </a:cubicBezTo>
                    <a:cubicBezTo>
                      <a:pt x="260" y="1357"/>
                      <a:pt x="266" y="1356"/>
                      <a:pt x="269" y="1355"/>
                    </a:cubicBezTo>
                    <a:cubicBezTo>
                      <a:pt x="230" y="1244"/>
                      <a:pt x="256" y="1132"/>
                      <a:pt x="282" y="1021"/>
                    </a:cubicBezTo>
                    <a:cubicBezTo>
                      <a:pt x="308" y="917"/>
                      <a:pt x="328" y="792"/>
                      <a:pt x="289" y="661"/>
                    </a:cubicBezTo>
                    <a:cubicBezTo>
                      <a:pt x="374" y="622"/>
                      <a:pt x="380" y="498"/>
                      <a:pt x="400" y="472"/>
                    </a:cubicBezTo>
                    <a:cubicBezTo>
                      <a:pt x="446" y="413"/>
                      <a:pt x="348" y="308"/>
                      <a:pt x="367" y="243"/>
                    </a:cubicBezTo>
                    <a:lnTo>
                      <a:pt x="367" y="243"/>
                    </a:lnTo>
                    <a:cubicBezTo>
                      <a:pt x="367" y="243"/>
                      <a:pt x="406" y="256"/>
                      <a:pt x="406" y="256"/>
                    </a:cubicBezTo>
                    <a:cubicBezTo>
                      <a:pt x="387" y="230"/>
                      <a:pt x="413" y="236"/>
                      <a:pt x="367" y="217"/>
                    </a:cubicBezTo>
                    <a:cubicBezTo>
                      <a:pt x="426" y="184"/>
                      <a:pt x="419" y="131"/>
                      <a:pt x="406" y="86"/>
                    </a:cubicBezTo>
                    <a:cubicBezTo>
                      <a:pt x="393" y="46"/>
                      <a:pt x="380" y="14"/>
                      <a:pt x="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7"/>
              <p:cNvSpPr/>
              <p:nvPr/>
            </p:nvSpPr>
            <p:spPr>
              <a:xfrm>
                <a:off x="2786210" y="3215559"/>
                <a:ext cx="1338" cy="1338"/>
              </a:xfrm>
              <a:custGeom>
                <a:avLst/>
                <a:gdLst/>
                <a:ahLst/>
                <a:cxnLst/>
                <a:rect l="l" t="t" r="r" b="b"/>
                <a:pathLst>
                  <a:path w="14" h="14" extrusionOk="0">
                    <a:moveTo>
                      <a:pt x="13" y="0"/>
                    </a:moveTo>
                    <a:cubicBezTo>
                      <a:pt x="7" y="0"/>
                      <a:pt x="7" y="7"/>
                      <a:pt x="0" y="13"/>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7"/>
              <p:cNvSpPr/>
              <p:nvPr/>
            </p:nvSpPr>
            <p:spPr>
              <a:xfrm>
                <a:off x="2679292" y="3025514"/>
                <a:ext cx="318938" cy="370151"/>
              </a:xfrm>
              <a:custGeom>
                <a:avLst/>
                <a:gdLst/>
                <a:ahLst/>
                <a:cxnLst/>
                <a:rect l="l" t="t" r="r" b="b"/>
                <a:pathLst>
                  <a:path w="3338" h="3874" extrusionOk="0">
                    <a:moveTo>
                      <a:pt x="243" y="1571"/>
                    </a:moveTo>
                    <a:lnTo>
                      <a:pt x="243" y="1571"/>
                    </a:lnTo>
                    <a:cubicBezTo>
                      <a:pt x="243" y="1571"/>
                      <a:pt x="243" y="1572"/>
                      <a:pt x="243" y="1573"/>
                    </a:cubicBezTo>
                    <a:lnTo>
                      <a:pt x="243" y="1573"/>
                    </a:lnTo>
                    <a:cubicBezTo>
                      <a:pt x="243" y="1572"/>
                      <a:pt x="243" y="1571"/>
                      <a:pt x="243" y="1571"/>
                    </a:cubicBezTo>
                    <a:close/>
                    <a:moveTo>
                      <a:pt x="602" y="3190"/>
                    </a:moveTo>
                    <a:cubicBezTo>
                      <a:pt x="617" y="3190"/>
                      <a:pt x="622" y="3200"/>
                      <a:pt x="622" y="3213"/>
                    </a:cubicBezTo>
                    <a:cubicBezTo>
                      <a:pt x="641" y="3213"/>
                      <a:pt x="615" y="3221"/>
                      <a:pt x="592" y="3221"/>
                    </a:cubicBezTo>
                    <a:cubicBezTo>
                      <a:pt x="576" y="3221"/>
                      <a:pt x="561" y="3216"/>
                      <a:pt x="570" y="3200"/>
                    </a:cubicBezTo>
                    <a:cubicBezTo>
                      <a:pt x="584" y="3193"/>
                      <a:pt x="594" y="3190"/>
                      <a:pt x="602" y="3190"/>
                    </a:cubicBezTo>
                    <a:close/>
                    <a:moveTo>
                      <a:pt x="2251" y="3802"/>
                    </a:moveTo>
                    <a:lnTo>
                      <a:pt x="2251" y="3802"/>
                    </a:lnTo>
                    <a:cubicBezTo>
                      <a:pt x="2250" y="3802"/>
                      <a:pt x="2249" y="3803"/>
                      <a:pt x="2247" y="3804"/>
                    </a:cubicBezTo>
                    <a:lnTo>
                      <a:pt x="2247" y="3804"/>
                    </a:lnTo>
                    <a:cubicBezTo>
                      <a:pt x="2249" y="3803"/>
                      <a:pt x="2250" y="3803"/>
                      <a:pt x="2251" y="3802"/>
                    </a:cubicBezTo>
                    <a:close/>
                    <a:moveTo>
                      <a:pt x="197" y="0"/>
                    </a:moveTo>
                    <a:cubicBezTo>
                      <a:pt x="197" y="1"/>
                      <a:pt x="230" y="14"/>
                      <a:pt x="230" y="20"/>
                    </a:cubicBezTo>
                    <a:cubicBezTo>
                      <a:pt x="230" y="46"/>
                      <a:pt x="203" y="79"/>
                      <a:pt x="184" y="112"/>
                    </a:cubicBezTo>
                    <a:cubicBezTo>
                      <a:pt x="164" y="151"/>
                      <a:pt x="158" y="184"/>
                      <a:pt x="184" y="210"/>
                    </a:cubicBezTo>
                    <a:cubicBezTo>
                      <a:pt x="171" y="207"/>
                      <a:pt x="164" y="207"/>
                      <a:pt x="157" y="207"/>
                    </a:cubicBezTo>
                    <a:cubicBezTo>
                      <a:pt x="149" y="207"/>
                      <a:pt x="141" y="207"/>
                      <a:pt x="125" y="203"/>
                    </a:cubicBezTo>
                    <a:lnTo>
                      <a:pt x="125" y="203"/>
                    </a:lnTo>
                    <a:cubicBezTo>
                      <a:pt x="92" y="341"/>
                      <a:pt x="158" y="511"/>
                      <a:pt x="46" y="635"/>
                    </a:cubicBezTo>
                    <a:cubicBezTo>
                      <a:pt x="138" y="681"/>
                      <a:pt x="46" y="733"/>
                      <a:pt x="40" y="792"/>
                    </a:cubicBezTo>
                    <a:cubicBezTo>
                      <a:pt x="34" y="824"/>
                      <a:pt x="58" y="916"/>
                      <a:pt x="71" y="917"/>
                    </a:cubicBezTo>
                    <a:lnTo>
                      <a:pt x="71" y="917"/>
                    </a:lnTo>
                    <a:cubicBezTo>
                      <a:pt x="25" y="928"/>
                      <a:pt x="65" y="960"/>
                      <a:pt x="40" y="960"/>
                    </a:cubicBezTo>
                    <a:cubicBezTo>
                      <a:pt x="34" y="960"/>
                      <a:pt x="26" y="959"/>
                      <a:pt x="14" y="956"/>
                    </a:cubicBezTo>
                    <a:lnTo>
                      <a:pt x="14" y="956"/>
                    </a:lnTo>
                    <a:cubicBezTo>
                      <a:pt x="66" y="975"/>
                      <a:pt x="14" y="988"/>
                      <a:pt x="73" y="1008"/>
                    </a:cubicBezTo>
                    <a:cubicBezTo>
                      <a:pt x="33" y="1008"/>
                      <a:pt x="40" y="1060"/>
                      <a:pt x="79" y="1100"/>
                    </a:cubicBezTo>
                    <a:cubicBezTo>
                      <a:pt x="53" y="1100"/>
                      <a:pt x="20" y="1100"/>
                      <a:pt x="20" y="1106"/>
                    </a:cubicBezTo>
                    <a:cubicBezTo>
                      <a:pt x="112" y="1152"/>
                      <a:pt x="1" y="1198"/>
                      <a:pt x="86" y="1230"/>
                    </a:cubicBezTo>
                    <a:cubicBezTo>
                      <a:pt x="46" y="1283"/>
                      <a:pt x="73" y="1453"/>
                      <a:pt x="92" y="1584"/>
                    </a:cubicBezTo>
                    <a:cubicBezTo>
                      <a:pt x="79" y="1584"/>
                      <a:pt x="69" y="1578"/>
                      <a:pt x="62" y="1578"/>
                    </a:cubicBezTo>
                    <a:cubicBezTo>
                      <a:pt x="58" y="1578"/>
                      <a:pt x="55" y="1579"/>
                      <a:pt x="53" y="1584"/>
                    </a:cubicBezTo>
                    <a:cubicBezTo>
                      <a:pt x="112" y="1701"/>
                      <a:pt x="14" y="1800"/>
                      <a:pt x="145" y="1865"/>
                    </a:cubicBezTo>
                    <a:cubicBezTo>
                      <a:pt x="140" y="1865"/>
                      <a:pt x="136" y="1865"/>
                      <a:pt x="133" y="1865"/>
                    </a:cubicBezTo>
                    <a:cubicBezTo>
                      <a:pt x="60" y="1865"/>
                      <a:pt x="122" y="1924"/>
                      <a:pt x="53" y="1924"/>
                    </a:cubicBezTo>
                    <a:cubicBezTo>
                      <a:pt x="151" y="1976"/>
                      <a:pt x="73" y="2061"/>
                      <a:pt x="60" y="2166"/>
                    </a:cubicBezTo>
                    <a:cubicBezTo>
                      <a:pt x="46" y="2277"/>
                      <a:pt x="105" y="2388"/>
                      <a:pt x="138" y="2480"/>
                    </a:cubicBezTo>
                    <a:cubicBezTo>
                      <a:pt x="151" y="2519"/>
                      <a:pt x="203" y="2539"/>
                      <a:pt x="138" y="2545"/>
                    </a:cubicBezTo>
                    <a:cubicBezTo>
                      <a:pt x="132" y="2565"/>
                      <a:pt x="164" y="2558"/>
                      <a:pt x="177" y="2565"/>
                    </a:cubicBezTo>
                    <a:cubicBezTo>
                      <a:pt x="105" y="2663"/>
                      <a:pt x="138" y="2774"/>
                      <a:pt x="243" y="2807"/>
                    </a:cubicBezTo>
                    <a:cubicBezTo>
                      <a:pt x="217" y="2820"/>
                      <a:pt x="190" y="2827"/>
                      <a:pt x="171" y="2827"/>
                    </a:cubicBezTo>
                    <a:cubicBezTo>
                      <a:pt x="184" y="2853"/>
                      <a:pt x="275" y="2873"/>
                      <a:pt x="190" y="2879"/>
                    </a:cubicBezTo>
                    <a:cubicBezTo>
                      <a:pt x="256" y="2951"/>
                      <a:pt x="295" y="2984"/>
                      <a:pt x="328" y="3030"/>
                    </a:cubicBezTo>
                    <a:cubicBezTo>
                      <a:pt x="360" y="3069"/>
                      <a:pt x="387" y="3115"/>
                      <a:pt x="432" y="3200"/>
                    </a:cubicBezTo>
                    <a:cubicBezTo>
                      <a:pt x="452" y="3187"/>
                      <a:pt x="472" y="3167"/>
                      <a:pt x="485" y="3167"/>
                    </a:cubicBezTo>
                    <a:cubicBezTo>
                      <a:pt x="480" y="3191"/>
                      <a:pt x="511" y="3274"/>
                      <a:pt x="549" y="3274"/>
                    </a:cubicBezTo>
                    <a:cubicBezTo>
                      <a:pt x="562" y="3274"/>
                      <a:pt x="576" y="3264"/>
                      <a:pt x="589" y="3239"/>
                    </a:cubicBezTo>
                    <a:lnTo>
                      <a:pt x="589" y="3239"/>
                    </a:lnTo>
                    <a:cubicBezTo>
                      <a:pt x="605" y="3260"/>
                      <a:pt x="584" y="3301"/>
                      <a:pt x="600" y="3301"/>
                    </a:cubicBezTo>
                    <a:cubicBezTo>
                      <a:pt x="604" y="3301"/>
                      <a:pt x="611" y="3298"/>
                      <a:pt x="622" y="3291"/>
                    </a:cubicBezTo>
                    <a:lnTo>
                      <a:pt x="622" y="3291"/>
                    </a:lnTo>
                    <a:cubicBezTo>
                      <a:pt x="592" y="3331"/>
                      <a:pt x="591" y="3345"/>
                      <a:pt x="601" y="3345"/>
                    </a:cubicBezTo>
                    <a:cubicBezTo>
                      <a:pt x="611" y="3345"/>
                      <a:pt x="634" y="3328"/>
                      <a:pt x="646" y="3309"/>
                    </a:cubicBezTo>
                    <a:lnTo>
                      <a:pt x="646" y="3309"/>
                    </a:lnTo>
                    <a:cubicBezTo>
                      <a:pt x="631" y="3337"/>
                      <a:pt x="653" y="3339"/>
                      <a:pt x="616" y="3376"/>
                    </a:cubicBezTo>
                    <a:cubicBezTo>
                      <a:pt x="714" y="3409"/>
                      <a:pt x="845" y="3474"/>
                      <a:pt x="962" y="3566"/>
                    </a:cubicBezTo>
                    <a:cubicBezTo>
                      <a:pt x="1004" y="3558"/>
                      <a:pt x="1039" y="3555"/>
                      <a:pt x="1070" y="3555"/>
                    </a:cubicBezTo>
                    <a:cubicBezTo>
                      <a:pt x="1119" y="3555"/>
                      <a:pt x="1158" y="3563"/>
                      <a:pt x="1198" y="3579"/>
                    </a:cubicBezTo>
                    <a:cubicBezTo>
                      <a:pt x="1263" y="3605"/>
                      <a:pt x="1329" y="3651"/>
                      <a:pt x="1414" y="3690"/>
                    </a:cubicBezTo>
                    <a:cubicBezTo>
                      <a:pt x="1419" y="3686"/>
                      <a:pt x="1425" y="3684"/>
                      <a:pt x="1431" y="3684"/>
                    </a:cubicBezTo>
                    <a:cubicBezTo>
                      <a:pt x="1445" y="3684"/>
                      <a:pt x="1460" y="3693"/>
                      <a:pt x="1473" y="3693"/>
                    </a:cubicBezTo>
                    <a:cubicBezTo>
                      <a:pt x="1487" y="3693"/>
                      <a:pt x="1501" y="3683"/>
                      <a:pt x="1512" y="3645"/>
                    </a:cubicBezTo>
                    <a:lnTo>
                      <a:pt x="1512" y="3645"/>
                    </a:lnTo>
                    <a:cubicBezTo>
                      <a:pt x="1509" y="3670"/>
                      <a:pt x="1521" y="3677"/>
                      <a:pt x="1536" y="3677"/>
                    </a:cubicBezTo>
                    <a:cubicBezTo>
                      <a:pt x="1556" y="3677"/>
                      <a:pt x="1583" y="3664"/>
                      <a:pt x="1590" y="3664"/>
                    </a:cubicBezTo>
                    <a:cubicBezTo>
                      <a:pt x="1577" y="3664"/>
                      <a:pt x="1571" y="3651"/>
                      <a:pt x="1564" y="3625"/>
                    </a:cubicBezTo>
                    <a:lnTo>
                      <a:pt x="1564" y="3625"/>
                    </a:lnTo>
                    <a:cubicBezTo>
                      <a:pt x="1590" y="3638"/>
                      <a:pt x="1597" y="3625"/>
                      <a:pt x="1604" y="3651"/>
                    </a:cubicBezTo>
                    <a:cubicBezTo>
                      <a:pt x="1584" y="3658"/>
                      <a:pt x="1604" y="3677"/>
                      <a:pt x="1584" y="3703"/>
                    </a:cubicBezTo>
                    <a:cubicBezTo>
                      <a:pt x="1600" y="3683"/>
                      <a:pt x="1615" y="3676"/>
                      <a:pt x="1629" y="3676"/>
                    </a:cubicBezTo>
                    <a:cubicBezTo>
                      <a:pt x="1655" y="3676"/>
                      <a:pt x="1678" y="3700"/>
                      <a:pt x="1694" y="3700"/>
                    </a:cubicBezTo>
                    <a:cubicBezTo>
                      <a:pt x="1704" y="3700"/>
                      <a:pt x="1711" y="3690"/>
                      <a:pt x="1715" y="3658"/>
                    </a:cubicBezTo>
                    <a:cubicBezTo>
                      <a:pt x="1723" y="3708"/>
                      <a:pt x="1728" y="3724"/>
                      <a:pt x="1736" y="3724"/>
                    </a:cubicBezTo>
                    <a:cubicBezTo>
                      <a:pt x="1747" y="3724"/>
                      <a:pt x="1762" y="3689"/>
                      <a:pt x="1793" y="3677"/>
                    </a:cubicBezTo>
                    <a:lnTo>
                      <a:pt x="1793" y="3677"/>
                    </a:lnTo>
                    <a:cubicBezTo>
                      <a:pt x="1778" y="3707"/>
                      <a:pt x="1792" y="3712"/>
                      <a:pt x="1811" y="3712"/>
                    </a:cubicBezTo>
                    <a:cubicBezTo>
                      <a:pt x="1821" y="3712"/>
                      <a:pt x="1832" y="3711"/>
                      <a:pt x="1841" y="3711"/>
                    </a:cubicBezTo>
                    <a:cubicBezTo>
                      <a:pt x="1861" y="3711"/>
                      <a:pt x="1873" y="3717"/>
                      <a:pt x="1846" y="3756"/>
                    </a:cubicBezTo>
                    <a:cubicBezTo>
                      <a:pt x="1857" y="3752"/>
                      <a:pt x="1866" y="3750"/>
                      <a:pt x="1874" y="3750"/>
                    </a:cubicBezTo>
                    <a:cubicBezTo>
                      <a:pt x="1919" y="3750"/>
                      <a:pt x="1928" y="3803"/>
                      <a:pt x="1983" y="3808"/>
                    </a:cubicBezTo>
                    <a:cubicBezTo>
                      <a:pt x="1990" y="3782"/>
                      <a:pt x="1990" y="3749"/>
                      <a:pt x="1996" y="3749"/>
                    </a:cubicBezTo>
                    <a:cubicBezTo>
                      <a:pt x="2005" y="3771"/>
                      <a:pt x="2012" y="3781"/>
                      <a:pt x="2017" y="3781"/>
                    </a:cubicBezTo>
                    <a:cubicBezTo>
                      <a:pt x="2022" y="3781"/>
                      <a:pt x="2025" y="3770"/>
                      <a:pt x="2029" y="3749"/>
                    </a:cubicBezTo>
                    <a:cubicBezTo>
                      <a:pt x="2036" y="3778"/>
                      <a:pt x="2060" y="3794"/>
                      <a:pt x="2084" y="3794"/>
                    </a:cubicBezTo>
                    <a:cubicBezTo>
                      <a:pt x="2105" y="3794"/>
                      <a:pt x="2124" y="3783"/>
                      <a:pt x="2133" y="3756"/>
                    </a:cubicBezTo>
                    <a:cubicBezTo>
                      <a:pt x="2141" y="3803"/>
                      <a:pt x="2166" y="3819"/>
                      <a:pt x="2194" y="3819"/>
                    </a:cubicBezTo>
                    <a:cubicBezTo>
                      <a:pt x="2211" y="3819"/>
                      <a:pt x="2230" y="3813"/>
                      <a:pt x="2247" y="3804"/>
                    </a:cubicBezTo>
                    <a:lnTo>
                      <a:pt x="2247" y="3804"/>
                    </a:lnTo>
                    <a:cubicBezTo>
                      <a:pt x="2247" y="3804"/>
                      <a:pt x="2247" y="3804"/>
                      <a:pt x="2247" y="3804"/>
                    </a:cubicBezTo>
                    <a:cubicBezTo>
                      <a:pt x="2236" y="3804"/>
                      <a:pt x="2226" y="3762"/>
                      <a:pt x="2238" y="3762"/>
                    </a:cubicBezTo>
                    <a:lnTo>
                      <a:pt x="2238" y="3762"/>
                    </a:lnTo>
                    <a:cubicBezTo>
                      <a:pt x="2245" y="3782"/>
                      <a:pt x="2245" y="3795"/>
                      <a:pt x="2251" y="3802"/>
                    </a:cubicBezTo>
                    <a:cubicBezTo>
                      <a:pt x="2261" y="3825"/>
                      <a:pt x="2279" y="3834"/>
                      <a:pt x="2296" y="3834"/>
                    </a:cubicBezTo>
                    <a:cubicBezTo>
                      <a:pt x="2323" y="3834"/>
                      <a:pt x="2349" y="3812"/>
                      <a:pt x="2349" y="3788"/>
                    </a:cubicBezTo>
                    <a:cubicBezTo>
                      <a:pt x="2381" y="3827"/>
                      <a:pt x="2416" y="3848"/>
                      <a:pt x="2446" y="3848"/>
                    </a:cubicBezTo>
                    <a:cubicBezTo>
                      <a:pt x="2472" y="3848"/>
                      <a:pt x="2494" y="3832"/>
                      <a:pt x="2506" y="3795"/>
                    </a:cubicBezTo>
                    <a:cubicBezTo>
                      <a:pt x="2512" y="3826"/>
                      <a:pt x="2521" y="3838"/>
                      <a:pt x="2531" y="3838"/>
                    </a:cubicBezTo>
                    <a:cubicBezTo>
                      <a:pt x="2543" y="3838"/>
                      <a:pt x="2555" y="3817"/>
                      <a:pt x="2559" y="3795"/>
                    </a:cubicBezTo>
                    <a:cubicBezTo>
                      <a:pt x="2582" y="3846"/>
                      <a:pt x="2617" y="3873"/>
                      <a:pt x="2657" y="3873"/>
                    </a:cubicBezTo>
                    <a:cubicBezTo>
                      <a:pt x="2684" y="3873"/>
                      <a:pt x="2713" y="3861"/>
                      <a:pt x="2742" y="3834"/>
                    </a:cubicBezTo>
                    <a:cubicBezTo>
                      <a:pt x="2745" y="3863"/>
                      <a:pt x="2754" y="3873"/>
                      <a:pt x="2766" y="3873"/>
                    </a:cubicBezTo>
                    <a:cubicBezTo>
                      <a:pt x="2782" y="3873"/>
                      <a:pt x="2805" y="3856"/>
                      <a:pt x="2827" y="3841"/>
                    </a:cubicBezTo>
                    <a:cubicBezTo>
                      <a:pt x="2848" y="3827"/>
                      <a:pt x="2870" y="3811"/>
                      <a:pt x="2891" y="3811"/>
                    </a:cubicBezTo>
                    <a:cubicBezTo>
                      <a:pt x="2909" y="3811"/>
                      <a:pt x="2926" y="3824"/>
                      <a:pt x="2938" y="3860"/>
                    </a:cubicBezTo>
                    <a:cubicBezTo>
                      <a:pt x="2940" y="3840"/>
                      <a:pt x="2946" y="3836"/>
                      <a:pt x="2952" y="3836"/>
                    </a:cubicBezTo>
                    <a:cubicBezTo>
                      <a:pt x="2957" y="3836"/>
                      <a:pt x="2961" y="3838"/>
                      <a:pt x="2966" y="3838"/>
                    </a:cubicBezTo>
                    <a:cubicBezTo>
                      <a:pt x="2976" y="3838"/>
                      <a:pt x="2985" y="3832"/>
                      <a:pt x="2990" y="3795"/>
                    </a:cubicBezTo>
                    <a:cubicBezTo>
                      <a:pt x="2999" y="3807"/>
                      <a:pt x="3011" y="3813"/>
                      <a:pt x="3023" y="3813"/>
                    </a:cubicBezTo>
                    <a:cubicBezTo>
                      <a:pt x="3038" y="3813"/>
                      <a:pt x="3055" y="3804"/>
                      <a:pt x="3069" y="3782"/>
                    </a:cubicBezTo>
                    <a:cubicBezTo>
                      <a:pt x="3088" y="3814"/>
                      <a:pt x="3116" y="3827"/>
                      <a:pt x="3146" y="3827"/>
                    </a:cubicBezTo>
                    <a:cubicBezTo>
                      <a:pt x="3178" y="3827"/>
                      <a:pt x="3212" y="3812"/>
                      <a:pt x="3239" y="3788"/>
                    </a:cubicBezTo>
                    <a:cubicBezTo>
                      <a:pt x="3257" y="3811"/>
                      <a:pt x="3267" y="3819"/>
                      <a:pt x="3277" y="3819"/>
                    </a:cubicBezTo>
                    <a:cubicBezTo>
                      <a:pt x="3293" y="3819"/>
                      <a:pt x="3305" y="3798"/>
                      <a:pt x="3337" y="3782"/>
                    </a:cubicBezTo>
                    <a:cubicBezTo>
                      <a:pt x="3331" y="3775"/>
                      <a:pt x="3291" y="3775"/>
                      <a:pt x="3298" y="3736"/>
                    </a:cubicBezTo>
                    <a:lnTo>
                      <a:pt x="3298" y="3736"/>
                    </a:lnTo>
                    <a:cubicBezTo>
                      <a:pt x="3301" y="3744"/>
                      <a:pt x="3306" y="3748"/>
                      <a:pt x="3310" y="3748"/>
                    </a:cubicBezTo>
                    <a:cubicBezTo>
                      <a:pt x="3316" y="3748"/>
                      <a:pt x="3321" y="3741"/>
                      <a:pt x="3318" y="3730"/>
                    </a:cubicBezTo>
                    <a:cubicBezTo>
                      <a:pt x="3285" y="3730"/>
                      <a:pt x="3324" y="3716"/>
                      <a:pt x="3318" y="3690"/>
                    </a:cubicBezTo>
                    <a:cubicBezTo>
                      <a:pt x="3311" y="3684"/>
                      <a:pt x="3311" y="3671"/>
                      <a:pt x="3311" y="3651"/>
                    </a:cubicBezTo>
                    <a:cubicBezTo>
                      <a:pt x="3301" y="3651"/>
                      <a:pt x="3292" y="3651"/>
                      <a:pt x="3285" y="3651"/>
                    </a:cubicBezTo>
                    <a:cubicBezTo>
                      <a:pt x="3259" y="3651"/>
                      <a:pt x="3248" y="3655"/>
                      <a:pt x="3233" y="3690"/>
                    </a:cubicBezTo>
                    <a:cubicBezTo>
                      <a:pt x="3242" y="3663"/>
                      <a:pt x="3220" y="3646"/>
                      <a:pt x="3207" y="3646"/>
                    </a:cubicBezTo>
                    <a:cubicBezTo>
                      <a:pt x="3202" y="3646"/>
                      <a:pt x="3198" y="3649"/>
                      <a:pt x="3200" y="3658"/>
                    </a:cubicBezTo>
                    <a:cubicBezTo>
                      <a:pt x="3206" y="3658"/>
                      <a:pt x="3233" y="3716"/>
                      <a:pt x="3219" y="3716"/>
                    </a:cubicBezTo>
                    <a:cubicBezTo>
                      <a:pt x="3213" y="3677"/>
                      <a:pt x="3187" y="3723"/>
                      <a:pt x="3187" y="3645"/>
                    </a:cubicBezTo>
                    <a:cubicBezTo>
                      <a:pt x="3175" y="3641"/>
                      <a:pt x="3164" y="3640"/>
                      <a:pt x="3151" y="3640"/>
                    </a:cubicBezTo>
                    <a:cubicBezTo>
                      <a:pt x="3092" y="3640"/>
                      <a:pt x="3024" y="3673"/>
                      <a:pt x="2964" y="3684"/>
                    </a:cubicBezTo>
                    <a:cubicBezTo>
                      <a:pt x="2962" y="3684"/>
                      <a:pt x="2960" y="3684"/>
                      <a:pt x="2957" y="3684"/>
                    </a:cubicBezTo>
                    <a:cubicBezTo>
                      <a:pt x="2923" y="3684"/>
                      <a:pt x="2873" y="3660"/>
                      <a:pt x="2835" y="3660"/>
                    </a:cubicBezTo>
                    <a:cubicBezTo>
                      <a:pt x="2813" y="3660"/>
                      <a:pt x="2795" y="3669"/>
                      <a:pt x="2788" y="3696"/>
                    </a:cubicBezTo>
                    <a:lnTo>
                      <a:pt x="2788" y="3696"/>
                    </a:lnTo>
                    <a:cubicBezTo>
                      <a:pt x="2788" y="3696"/>
                      <a:pt x="2788" y="3696"/>
                      <a:pt x="2788" y="3696"/>
                    </a:cubicBezTo>
                    <a:cubicBezTo>
                      <a:pt x="2791" y="3696"/>
                      <a:pt x="2813" y="3736"/>
                      <a:pt x="2794" y="3736"/>
                    </a:cubicBezTo>
                    <a:cubicBezTo>
                      <a:pt x="2794" y="3736"/>
                      <a:pt x="2791" y="3714"/>
                      <a:pt x="2788" y="3697"/>
                    </a:cubicBezTo>
                    <a:lnTo>
                      <a:pt x="2788" y="3697"/>
                    </a:lnTo>
                    <a:cubicBezTo>
                      <a:pt x="2788" y="3697"/>
                      <a:pt x="2788" y="3697"/>
                      <a:pt x="2788" y="3697"/>
                    </a:cubicBezTo>
                    <a:cubicBezTo>
                      <a:pt x="2788" y="3697"/>
                      <a:pt x="2788" y="3697"/>
                      <a:pt x="2788" y="3697"/>
                    </a:cubicBezTo>
                    <a:lnTo>
                      <a:pt x="2788" y="3697"/>
                    </a:lnTo>
                    <a:cubicBezTo>
                      <a:pt x="2788" y="3697"/>
                      <a:pt x="2788" y="3697"/>
                      <a:pt x="2788" y="3697"/>
                    </a:cubicBezTo>
                    <a:lnTo>
                      <a:pt x="2788" y="3697"/>
                    </a:lnTo>
                    <a:cubicBezTo>
                      <a:pt x="2788" y="3697"/>
                      <a:pt x="2788" y="3696"/>
                      <a:pt x="2788" y="3696"/>
                    </a:cubicBezTo>
                    <a:lnTo>
                      <a:pt x="2788" y="3696"/>
                    </a:lnTo>
                    <a:cubicBezTo>
                      <a:pt x="2788" y="3696"/>
                      <a:pt x="2788" y="3696"/>
                      <a:pt x="2788" y="3697"/>
                    </a:cubicBezTo>
                    <a:lnTo>
                      <a:pt x="2788" y="3697"/>
                    </a:lnTo>
                    <a:cubicBezTo>
                      <a:pt x="2786" y="3687"/>
                      <a:pt x="2783" y="3680"/>
                      <a:pt x="2781" y="3677"/>
                    </a:cubicBezTo>
                    <a:cubicBezTo>
                      <a:pt x="2759" y="3654"/>
                      <a:pt x="2731" y="3646"/>
                      <a:pt x="2701" y="3646"/>
                    </a:cubicBezTo>
                    <a:cubicBezTo>
                      <a:pt x="2649" y="3646"/>
                      <a:pt x="2590" y="3668"/>
                      <a:pt x="2542" y="3668"/>
                    </a:cubicBezTo>
                    <a:cubicBezTo>
                      <a:pt x="2518" y="3668"/>
                      <a:pt x="2496" y="3662"/>
                      <a:pt x="2480" y="3645"/>
                    </a:cubicBezTo>
                    <a:cubicBezTo>
                      <a:pt x="2480" y="3664"/>
                      <a:pt x="2480" y="3697"/>
                      <a:pt x="2467" y="3697"/>
                    </a:cubicBezTo>
                    <a:cubicBezTo>
                      <a:pt x="2464" y="3667"/>
                      <a:pt x="2443" y="3653"/>
                      <a:pt x="2423" y="3653"/>
                    </a:cubicBezTo>
                    <a:cubicBezTo>
                      <a:pt x="2403" y="3653"/>
                      <a:pt x="2385" y="3667"/>
                      <a:pt x="2389" y="3697"/>
                    </a:cubicBezTo>
                    <a:cubicBezTo>
                      <a:pt x="2385" y="3684"/>
                      <a:pt x="2380" y="3680"/>
                      <a:pt x="2374" y="3680"/>
                    </a:cubicBezTo>
                    <a:cubicBezTo>
                      <a:pt x="2367" y="3680"/>
                      <a:pt x="2358" y="3687"/>
                      <a:pt x="2351" y="3687"/>
                    </a:cubicBezTo>
                    <a:cubicBezTo>
                      <a:pt x="2344" y="3687"/>
                      <a:pt x="2339" y="3681"/>
                      <a:pt x="2336" y="3658"/>
                    </a:cubicBezTo>
                    <a:cubicBezTo>
                      <a:pt x="2337" y="3657"/>
                      <a:pt x="2339" y="3657"/>
                      <a:pt x="2340" y="3657"/>
                    </a:cubicBezTo>
                    <a:cubicBezTo>
                      <a:pt x="2347" y="3657"/>
                      <a:pt x="2352" y="3668"/>
                      <a:pt x="2356" y="3668"/>
                    </a:cubicBezTo>
                    <a:cubicBezTo>
                      <a:pt x="2359" y="3668"/>
                      <a:pt x="2360" y="3665"/>
                      <a:pt x="2362" y="3658"/>
                    </a:cubicBezTo>
                    <a:cubicBezTo>
                      <a:pt x="2343" y="3638"/>
                      <a:pt x="2334" y="3632"/>
                      <a:pt x="2326" y="3632"/>
                    </a:cubicBezTo>
                    <a:cubicBezTo>
                      <a:pt x="2315" y="3632"/>
                      <a:pt x="2305" y="3644"/>
                      <a:pt x="2271" y="3651"/>
                    </a:cubicBezTo>
                    <a:cubicBezTo>
                      <a:pt x="2271" y="3631"/>
                      <a:pt x="2284" y="3625"/>
                      <a:pt x="2277" y="3612"/>
                    </a:cubicBezTo>
                    <a:lnTo>
                      <a:pt x="2277" y="3612"/>
                    </a:lnTo>
                    <a:cubicBezTo>
                      <a:pt x="2264" y="3632"/>
                      <a:pt x="2238" y="3644"/>
                      <a:pt x="2220" y="3644"/>
                    </a:cubicBezTo>
                    <a:cubicBezTo>
                      <a:pt x="2203" y="3644"/>
                      <a:pt x="2193" y="3634"/>
                      <a:pt x="2205" y="3612"/>
                    </a:cubicBezTo>
                    <a:lnTo>
                      <a:pt x="2205" y="3612"/>
                    </a:lnTo>
                    <a:cubicBezTo>
                      <a:pt x="2197" y="3619"/>
                      <a:pt x="2189" y="3621"/>
                      <a:pt x="2183" y="3621"/>
                    </a:cubicBezTo>
                    <a:cubicBezTo>
                      <a:pt x="2175" y="3621"/>
                      <a:pt x="2168" y="3618"/>
                      <a:pt x="2162" y="3618"/>
                    </a:cubicBezTo>
                    <a:cubicBezTo>
                      <a:pt x="2153" y="3618"/>
                      <a:pt x="2144" y="3623"/>
                      <a:pt x="2133" y="3645"/>
                    </a:cubicBezTo>
                    <a:cubicBezTo>
                      <a:pt x="2131" y="3586"/>
                      <a:pt x="2118" y="3569"/>
                      <a:pt x="2098" y="3569"/>
                    </a:cubicBezTo>
                    <a:cubicBezTo>
                      <a:pt x="2067" y="3569"/>
                      <a:pt x="2020" y="3613"/>
                      <a:pt x="1974" y="3613"/>
                    </a:cubicBezTo>
                    <a:cubicBezTo>
                      <a:pt x="1971" y="3613"/>
                      <a:pt x="1967" y="3612"/>
                      <a:pt x="1963" y="3612"/>
                    </a:cubicBezTo>
                    <a:cubicBezTo>
                      <a:pt x="1889" y="3602"/>
                      <a:pt x="1803" y="3505"/>
                      <a:pt x="1749" y="3505"/>
                    </a:cubicBezTo>
                    <a:cubicBezTo>
                      <a:pt x="1732" y="3505"/>
                      <a:pt x="1718" y="3515"/>
                      <a:pt x="1708" y="3540"/>
                    </a:cubicBezTo>
                    <a:cubicBezTo>
                      <a:pt x="1707" y="3522"/>
                      <a:pt x="1701" y="3516"/>
                      <a:pt x="1692" y="3516"/>
                    </a:cubicBezTo>
                    <a:cubicBezTo>
                      <a:pt x="1675" y="3516"/>
                      <a:pt x="1648" y="3543"/>
                      <a:pt x="1638" y="3543"/>
                    </a:cubicBezTo>
                    <a:cubicBezTo>
                      <a:pt x="1632" y="3543"/>
                      <a:pt x="1631" y="3533"/>
                      <a:pt x="1643" y="3501"/>
                    </a:cubicBezTo>
                    <a:lnTo>
                      <a:pt x="1643" y="3501"/>
                    </a:lnTo>
                    <a:cubicBezTo>
                      <a:pt x="1624" y="3504"/>
                      <a:pt x="1606" y="3505"/>
                      <a:pt x="1589" y="3505"/>
                    </a:cubicBezTo>
                    <a:cubicBezTo>
                      <a:pt x="1495" y="3505"/>
                      <a:pt x="1415" y="3464"/>
                      <a:pt x="1341" y="3464"/>
                    </a:cubicBezTo>
                    <a:cubicBezTo>
                      <a:pt x="1321" y="3464"/>
                      <a:pt x="1302" y="3467"/>
                      <a:pt x="1283" y="3474"/>
                    </a:cubicBezTo>
                    <a:cubicBezTo>
                      <a:pt x="1257" y="3389"/>
                      <a:pt x="1185" y="3376"/>
                      <a:pt x="1106" y="3376"/>
                    </a:cubicBezTo>
                    <a:cubicBezTo>
                      <a:pt x="1071" y="3376"/>
                      <a:pt x="1035" y="3379"/>
                      <a:pt x="1002" y="3379"/>
                    </a:cubicBezTo>
                    <a:cubicBezTo>
                      <a:pt x="961" y="3379"/>
                      <a:pt x="925" y="3375"/>
                      <a:pt x="903" y="3357"/>
                    </a:cubicBezTo>
                    <a:cubicBezTo>
                      <a:pt x="871" y="3330"/>
                      <a:pt x="845" y="3298"/>
                      <a:pt x="825" y="3272"/>
                    </a:cubicBezTo>
                    <a:cubicBezTo>
                      <a:pt x="818" y="3259"/>
                      <a:pt x="812" y="3245"/>
                      <a:pt x="799" y="3239"/>
                    </a:cubicBezTo>
                    <a:cubicBezTo>
                      <a:pt x="792" y="3232"/>
                      <a:pt x="773" y="3219"/>
                      <a:pt x="760" y="3213"/>
                    </a:cubicBezTo>
                    <a:cubicBezTo>
                      <a:pt x="746" y="3239"/>
                      <a:pt x="740" y="3252"/>
                      <a:pt x="733" y="3265"/>
                    </a:cubicBezTo>
                    <a:lnTo>
                      <a:pt x="720" y="3265"/>
                    </a:lnTo>
                    <a:cubicBezTo>
                      <a:pt x="720" y="3265"/>
                      <a:pt x="714" y="3265"/>
                      <a:pt x="714" y="3272"/>
                    </a:cubicBezTo>
                    <a:lnTo>
                      <a:pt x="707" y="3272"/>
                    </a:lnTo>
                    <a:cubicBezTo>
                      <a:pt x="733" y="3232"/>
                      <a:pt x="753" y="3232"/>
                      <a:pt x="746" y="3206"/>
                    </a:cubicBezTo>
                    <a:cubicBezTo>
                      <a:pt x="714" y="3200"/>
                      <a:pt x="694" y="3160"/>
                      <a:pt x="675" y="3128"/>
                    </a:cubicBezTo>
                    <a:cubicBezTo>
                      <a:pt x="657" y="3101"/>
                      <a:pt x="639" y="3083"/>
                      <a:pt x="612" y="3083"/>
                    </a:cubicBezTo>
                    <a:cubicBezTo>
                      <a:pt x="600" y="3083"/>
                      <a:pt x="586" y="3087"/>
                      <a:pt x="570" y="3095"/>
                    </a:cubicBezTo>
                    <a:cubicBezTo>
                      <a:pt x="574" y="3081"/>
                      <a:pt x="592" y="3061"/>
                      <a:pt x="582" y="3061"/>
                    </a:cubicBezTo>
                    <a:cubicBezTo>
                      <a:pt x="578" y="3061"/>
                      <a:pt x="568" y="3065"/>
                      <a:pt x="550" y="3075"/>
                    </a:cubicBezTo>
                    <a:cubicBezTo>
                      <a:pt x="550" y="3082"/>
                      <a:pt x="563" y="3088"/>
                      <a:pt x="550" y="3095"/>
                    </a:cubicBezTo>
                    <a:cubicBezTo>
                      <a:pt x="537" y="3075"/>
                      <a:pt x="544" y="3056"/>
                      <a:pt x="583" y="3056"/>
                    </a:cubicBezTo>
                    <a:cubicBezTo>
                      <a:pt x="542" y="3051"/>
                      <a:pt x="545" y="3030"/>
                      <a:pt x="521" y="3030"/>
                    </a:cubicBezTo>
                    <a:cubicBezTo>
                      <a:pt x="514" y="3030"/>
                      <a:pt x="505" y="3032"/>
                      <a:pt x="491" y="3036"/>
                    </a:cubicBezTo>
                    <a:cubicBezTo>
                      <a:pt x="514" y="3002"/>
                      <a:pt x="498" y="2939"/>
                      <a:pt x="434" y="2939"/>
                    </a:cubicBezTo>
                    <a:cubicBezTo>
                      <a:pt x="424" y="2939"/>
                      <a:pt x="412" y="2941"/>
                      <a:pt x="400" y="2944"/>
                    </a:cubicBezTo>
                    <a:cubicBezTo>
                      <a:pt x="498" y="2886"/>
                      <a:pt x="367" y="2925"/>
                      <a:pt x="432" y="2879"/>
                    </a:cubicBezTo>
                    <a:lnTo>
                      <a:pt x="432" y="2879"/>
                    </a:lnTo>
                    <a:cubicBezTo>
                      <a:pt x="420" y="2883"/>
                      <a:pt x="410" y="2884"/>
                      <a:pt x="401" y="2884"/>
                    </a:cubicBezTo>
                    <a:cubicBezTo>
                      <a:pt x="365" y="2884"/>
                      <a:pt x="363" y="2855"/>
                      <a:pt x="374" y="2833"/>
                    </a:cubicBezTo>
                    <a:lnTo>
                      <a:pt x="374" y="2833"/>
                    </a:lnTo>
                    <a:cubicBezTo>
                      <a:pt x="365" y="2841"/>
                      <a:pt x="352" y="2847"/>
                      <a:pt x="342" y="2847"/>
                    </a:cubicBezTo>
                    <a:cubicBezTo>
                      <a:pt x="336" y="2847"/>
                      <a:pt x="330" y="2845"/>
                      <a:pt x="328" y="2840"/>
                    </a:cubicBezTo>
                    <a:cubicBezTo>
                      <a:pt x="373" y="2817"/>
                      <a:pt x="419" y="2764"/>
                      <a:pt x="378" y="2764"/>
                    </a:cubicBezTo>
                    <a:cubicBezTo>
                      <a:pt x="372" y="2764"/>
                      <a:pt x="364" y="2765"/>
                      <a:pt x="354" y="2768"/>
                    </a:cubicBezTo>
                    <a:cubicBezTo>
                      <a:pt x="354" y="2781"/>
                      <a:pt x="387" y="2774"/>
                      <a:pt x="360" y="2787"/>
                    </a:cubicBezTo>
                    <a:cubicBezTo>
                      <a:pt x="347" y="2792"/>
                      <a:pt x="338" y="2793"/>
                      <a:pt x="333" y="2793"/>
                    </a:cubicBezTo>
                    <a:cubicBezTo>
                      <a:pt x="319" y="2793"/>
                      <a:pt x="328" y="2782"/>
                      <a:pt x="309" y="2782"/>
                    </a:cubicBezTo>
                    <a:cubicBezTo>
                      <a:pt x="302" y="2782"/>
                      <a:pt x="292" y="2783"/>
                      <a:pt x="275" y="2787"/>
                    </a:cubicBezTo>
                    <a:lnTo>
                      <a:pt x="387" y="2748"/>
                    </a:lnTo>
                    <a:cubicBezTo>
                      <a:pt x="347" y="2702"/>
                      <a:pt x="256" y="2689"/>
                      <a:pt x="341" y="2630"/>
                    </a:cubicBezTo>
                    <a:cubicBezTo>
                      <a:pt x="223" y="2598"/>
                      <a:pt x="360" y="2487"/>
                      <a:pt x="289" y="2447"/>
                    </a:cubicBezTo>
                    <a:cubicBezTo>
                      <a:pt x="284" y="2445"/>
                      <a:pt x="279" y="2444"/>
                      <a:pt x="275" y="2444"/>
                    </a:cubicBezTo>
                    <a:cubicBezTo>
                      <a:pt x="260" y="2444"/>
                      <a:pt x="246" y="2454"/>
                      <a:pt x="238" y="2454"/>
                    </a:cubicBezTo>
                    <a:cubicBezTo>
                      <a:pt x="234" y="2454"/>
                      <a:pt x="231" y="2452"/>
                      <a:pt x="230" y="2447"/>
                    </a:cubicBezTo>
                    <a:cubicBezTo>
                      <a:pt x="230" y="2447"/>
                      <a:pt x="282" y="2428"/>
                      <a:pt x="282" y="2428"/>
                    </a:cubicBezTo>
                    <a:cubicBezTo>
                      <a:pt x="289" y="2415"/>
                      <a:pt x="256" y="2401"/>
                      <a:pt x="256" y="2401"/>
                    </a:cubicBezTo>
                    <a:cubicBezTo>
                      <a:pt x="256" y="2395"/>
                      <a:pt x="269" y="2330"/>
                      <a:pt x="217" y="2303"/>
                    </a:cubicBezTo>
                    <a:cubicBezTo>
                      <a:pt x="282" y="2264"/>
                      <a:pt x="262" y="2186"/>
                      <a:pt x="217" y="2166"/>
                    </a:cubicBezTo>
                    <a:lnTo>
                      <a:pt x="217" y="2166"/>
                    </a:lnTo>
                    <a:cubicBezTo>
                      <a:pt x="219" y="2167"/>
                      <a:pt x="222" y="2167"/>
                      <a:pt x="225" y="2167"/>
                    </a:cubicBezTo>
                    <a:cubicBezTo>
                      <a:pt x="262" y="2167"/>
                      <a:pt x="296" y="2093"/>
                      <a:pt x="223" y="2074"/>
                    </a:cubicBezTo>
                    <a:cubicBezTo>
                      <a:pt x="295" y="2022"/>
                      <a:pt x="282" y="1924"/>
                      <a:pt x="275" y="1852"/>
                    </a:cubicBezTo>
                    <a:cubicBezTo>
                      <a:pt x="269" y="1755"/>
                      <a:pt x="250" y="1651"/>
                      <a:pt x="243" y="1573"/>
                    </a:cubicBezTo>
                    <a:lnTo>
                      <a:pt x="243" y="1573"/>
                    </a:lnTo>
                    <a:cubicBezTo>
                      <a:pt x="240" y="1578"/>
                      <a:pt x="219" y="1586"/>
                      <a:pt x="204" y="1586"/>
                    </a:cubicBezTo>
                    <a:cubicBezTo>
                      <a:pt x="196" y="1586"/>
                      <a:pt x="190" y="1583"/>
                      <a:pt x="190" y="1577"/>
                    </a:cubicBezTo>
                    <a:cubicBezTo>
                      <a:pt x="190" y="1564"/>
                      <a:pt x="249" y="1571"/>
                      <a:pt x="262" y="1564"/>
                    </a:cubicBezTo>
                    <a:cubicBezTo>
                      <a:pt x="217" y="1446"/>
                      <a:pt x="230" y="1315"/>
                      <a:pt x="236" y="1191"/>
                    </a:cubicBezTo>
                    <a:cubicBezTo>
                      <a:pt x="243" y="1060"/>
                      <a:pt x="249" y="929"/>
                      <a:pt x="190" y="792"/>
                    </a:cubicBezTo>
                    <a:cubicBezTo>
                      <a:pt x="269" y="733"/>
                      <a:pt x="262" y="596"/>
                      <a:pt x="282" y="570"/>
                    </a:cubicBezTo>
                    <a:cubicBezTo>
                      <a:pt x="321" y="498"/>
                      <a:pt x="223" y="393"/>
                      <a:pt x="256" y="321"/>
                    </a:cubicBezTo>
                    <a:lnTo>
                      <a:pt x="256" y="321"/>
                    </a:lnTo>
                    <a:cubicBezTo>
                      <a:pt x="256" y="321"/>
                      <a:pt x="295" y="334"/>
                      <a:pt x="295" y="334"/>
                    </a:cubicBezTo>
                    <a:cubicBezTo>
                      <a:pt x="282" y="308"/>
                      <a:pt x="302" y="314"/>
                      <a:pt x="262" y="288"/>
                    </a:cubicBezTo>
                    <a:cubicBezTo>
                      <a:pt x="328" y="262"/>
                      <a:pt x="334" y="203"/>
                      <a:pt x="341" y="157"/>
                    </a:cubicBezTo>
                    <a:cubicBezTo>
                      <a:pt x="341" y="112"/>
                      <a:pt x="341" y="76"/>
                      <a:pt x="375" y="76"/>
                    </a:cubicBezTo>
                    <a:cubicBezTo>
                      <a:pt x="380" y="76"/>
                      <a:pt x="386" y="77"/>
                      <a:pt x="393" y="79"/>
                    </a:cubicBez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7"/>
              <p:cNvSpPr/>
              <p:nvPr/>
            </p:nvSpPr>
            <p:spPr>
              <a:xfrm>
                <a:off x="2714932" y="3294959"/>
                <a:ext cx="764" cy="1338"/>
              </a:xfrm>
              <a:custGeom>
                <a:avLst/>
                <a:gdLst/>
                <a:ahLst/>
                <a:cxnLst/>
                <a:rect l="l" t="t" r="r" b="b"/>
                <a:pathLst>
                  <a:path w="8" h="14" extrusionOk="0">
                    <a:moveTo>
                      <a:pt x="7" y="0"/>
                    </a:moveTo>
                    <a:cubicBezTo>
                      <a:pt x="1" y="0"/>
                      <a:pt x="1" y="7"/>
                      <a:pt x="1" y="13"/>
                    </a:cubicBezTo>
                    <a:cubicBezTo>
                      <a:pt x="1"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7"/>
              <p:cNvSpPr/>
              <p:nvPr/>
            </p:nvSpPr>
            <p:spPr>
              <a:xfrm>
                <a:off x="3191236" y="2779288"/>
                <a:ext cx="65546" cy="56277"/>
              </a:xfrm>
              <a:custGeom>
                <a:avLst/>
                <a:gdLst/>
                <a:ahLst/>
                <a:cxnLst/>
                <a:rect l="l" t="t" r="r" b="b"/>
                <a:pathLst>
                  <a:path w="686" h="589" extrusionOk="0">
                    <a:moveTo>
                      <a:pt x="583" y="51"/>
                    </a:moveTo>
                    <a:cubicBezTo>
                      <a:pt x="585" y="51"/>
                      <a:pt x="596" y="78"/>
                      <a:pt x="596" y="78"/>
                    </a:cubicBezTo>
                    <a:cubicBezTo>
                      <a:pt x="596" y="78"/>
                      <a:pt x="589" y="64"/>
                      <a:pt x="583" y="52"/>
                    </a:cubicBezTo>
                    <a:lnTo>
                      <a:pt x="583" y="52"/>
                    </a:lnTo>
                    <a:cubicBezTo>
                      <a:pt x="583" y="52"/>
                      <a:pt x="583" y="51"/>
                      <a:pt x="583" y="51"/>
                    </a:cubicBezTo>
                    <a:close/>
                    <a:moveTo>
                      <a:pt x="289" y="175"/>
                    </a:moveTo>
                    <a:cubicBezTo>
                      <a:pt x="290" y="175"/>
                      <a:pt x="292" y="176"/>
                      <a:pt x="295" y="183"/>
                    </a:cubicBezTo>
                    <a:cubicBezTo>
                      <a:pt x="292" y="183"/>
                      <a:pt x="289" y="180"/>
                      <a:pt x="286" y="176"/>
                    </a:cubicBezTo>
                    <a:lnTo>
                      <a:pt x="286" y="176"/>
                    </a:lnTo>
                    <a:cubicBezTo>
                      <a:pt x="287" y="175"/>
                      <a:pt x="288" y="175"/>
                      <a:pt x="289" y="175"/>
                    </a:cubicBezTo>
                    <a:close/>
                    <a:moveTo>
                      <a:pt x="472" y="183"/>
                    </a:moveTo>
                    <a:cubicBezTo>
                      <a:pt x="473" y="184"/>
                      <a:pt x="474" y="185"/>
                      <a:pt x="475" y="185"/>
                    </a:cubicBezTo>
                    <a:cubicBezTo>
                      <a:pt x="477" y="185"/>
                      <a:pt x="478" y="183"/>
                      <a:pt x="480" y="183"/>
                    </a:cubicBezTo>
                    <a:cubicBezTo>
                      <a:pt x="481" y="183"/>
                      <a:pt x="483" y="185"/>
                      <a:pt x="485" y="190"/>
                    </a:cubicBezTo>
                    <a:cubicBezTo>
                      <a:pt x="485" y="193"/>
                      <a:pt x="486" y="195"/>
                      <a:pt x="487" y="198"/>
                    </a:cubicBezTo>
                    <a:lnTo>
                      <a:pt x="487" y="198"/>
                    </a:lnTo>
                    <a:cubicBezTo>
                      <a:pt x="484" y="195"/>
                      <a:pt x="479" y="190"/>
                      <a:pt x="472" y="183"/>
                    </a:cubicBezTo>
                    <a:close/>
                    <a:moveTo>
                      <a:pt x="313" y="183"/>
                    </a:moveTo>
                    <a:cubicBezTo>
                      <a:pt x="314" y="183"/>
                      <a:pt x="317" y="185"/>
                      <a:pt x="321" y="190"/>
                    </a:cubicBezTo>
                    <a:cubicBezTo>
                      <a:pt x="320" y="187"/>
                      <a:pt x="320" y="186"/>
                      <a:pt x="320" y="186"/>
                    </a:cubicBezTo>
                    <a:lnTo>
                      <a:pt x="320" y="186"/>
                    </a:lnTo>
                    <a:cubicBezTo>
                      <a:pt x="321" y="186"/>
                      <a:pt x="332" y="215"/>
                      <a:pt x="328" y="215"/>
                    </a:cubicBezTo>
                    <a:cubicBezTo>
                      <a:pt x="327" y="215"/>
                      <a:pt x="325" y="214"/>
                      <a:pt x="321" y="209"/>
                    </a:cubicBezTo>
                    <a:cubicBezTo>
                      <a:pt x="313" y="192"/>
                      <a:pt x="310" y="183"/>
                      <a:pt x="313" y="183"/>
                    </a:cubicBezTo>
                    <a:close/>
                    <a:moveTo>
                      <a:pt x="502" y="223"/>
                    </a:moveTo>
                    <a:cubicBezTo>
                      <a:pt x="503" y="225"/>
                      <a:pt x="504" y="227"/>
                      <a:pt x="505" y="229"/>
                    </a:cubicBezTo>
                    <a:cubicBezTo>
                      <a:pt x="504" y="227"/>
                      <a:pt x="503" y="225"/>
                      <a:pt x="502" y="223"/>
                    </a:cubicBezTo>
                    <a:close/>
                    <a:moveTo>
                      <a:pt x="612" y="0"/>
                    </a:moveTo>
                    <a:cubicBezTo>
                      <a:pt x="602" y="0"/>
                      <a:pt x="601" y="22"/>
                      <a:pt x="596" y="32"/>
                    </a:cubicBezTo>
                    <a:cubicBezTo>
                      <a:pt x="596" y="33"/>
                      <a:pt x="596" y="33"/>
                      <a:pt x="595" y="33"/>
                    </a:cubicBezTo>
                    <a:cubicBezTo>
                      <a:pt x="593" y="33"/>
                      <a:pt x="582" y="24"/>
                      <a:pt x="577" y="24"/>
                    </a:cubicBezTo>
                    <a:cubicBezTo>
                      <a:pt x="573" y="24"/>
                      <a:pt x="572" y="30"/>
                      <a:pt x="583" y="52"/>
                    </a:cubicBezTo>
                    <a:cubicBezTo>
                      <a:pt x="579" y="45"/>
                      <a:pt x="577" y="39"/>
                      <a:pt x="577" y="39"/>
                    </a:cubicBezTo>
                    <a:cubicBezTo>
                      <a:pt x="568" y="28"/>
                      <a:pt x="563" y="24"/>
                      <a:pt x="560" y="24"/>
                    </a:cubicBezTo>
                    <a:cubicBezTo>
                      <a:pt x="551" y="24"/>
                      <a:pt x="558" y="61"/>
                      <a:pt x="549" y="61"/>
                    </a:cubicBezTo>
                    <a:cubicBezTo>
                      <a:pt x="546" y="61"/>
                      <a:pt x="543" y="59"/>
                      <a:pt x="537" y="52"/>
                    </a:cubicBezTo>
                    <a:lnTo>
                      <a:pt x="537" y="52"/>
                    </a:lnTo>
                    <a:cubicBezTo>
                      <a:pt x="544" y="65"/>
                      <a:pt x="557" y="85"/>
                      <a:pt x="557" y="91"/>
                    </a:cubicBezTo>
                    <a:cubicBezTo>
                      <a:pt x="545" y="71"/>
                      <a:pt x="538" y="62"/>
                      <a:pt x="535" y="62"/>
                    </a:cubicBezTo>
                    <a:lnTo>
                      <a:pt x="535" y="62"/>
                    </a:lnTo>
                    <a:cubicBezTo>
                      <a:pt x="531" y="62"/>
                      <a:pt x="536" y="76"/>
                      <a:pt x="550" y="98"/>
                    </a:cubicBezTo>
                    <a:cubicBezTo>
                      <a:pt x="546" y="92"/>
                      <a:pt x="544" y="90"/>
                      <a:pt x="543" y="90"/>
                    </a:cubicBezTo>
                    <a:lnTo>
                      <a:pt x="543" y="90"/>
                    </a:lnTo>
                    <a:cubicBezTo>
                      <a:pt x="541" y="90"/>
                      <a:pt x="544" y="98"/>
                      <a:pt x="543" y="98"/>
                    </a:cubicBezTo>
                    <a:cubicBezTo>
                      <a:pt x="542" y="98"/>
                      <a:pt x="539" y="94"/>
                      <a:pt x="531" y="78"/>
                    </a:cubicBezTo>
                    <a:lnTo>
                      <a:pt x="531" y="78"/>
                    </a:lnTo>
                    <a:cubicBezTo>
                      <a:pt x="534" y="84"/>
                      <a:pt x="536" y="86"/>
                      <a:pt x="536" y="86"/>
                    </a:cubicBezTo>
                    <a:cubicBezTo>
                      <a:pt x="537" y="86"/>
                      <a:pt x="533" y="77"/>
                      <a:pt x="531" y="77"/>
                    </a:cubicBezTo>
                    <a:cubicBezTo>
                      <a:pt x="531" y="77"/>
                      <a:pt x="531" y="78"/>
                      <a:pt x="531" y="78"/>
                    </a:cubicBezTo>
                    <a:cubicBezTo>
                      <a:pt x="524" y="69"/>
                      <a:pt x="521" y="65"/>
                      <a:pt x="520" y="65"/>
                    </a:cubicBezTo>
                    <a:lnTo>
                      <a:pt x="520" y="65"/>
                    </a:lnTo>
                    <a:cubicBezTo>
                      <a:pt x="519" y="65"/>
                      <a:pt x="524" y="76"/>
                      <a:pt x="524" y="85"/>
                    </a:cubicBezTo>
                    <a:cubicBezTo>
                      <a:pt x="518" y="72"/>
                      <a:pt x="518" y="65"/>
                      <a:pt x="511" y="59"/>
                    </a:cubicBezTo>
                    <a:lnTo>
                      <a:pt x="511" y="59"/>
                    </a:lnTo>
                    <a:cubicBezTo>
                      <a:pt x="519" y="78"/>
                      <a:pt x="522" y="91"/>
                      <a:pt x="519" y="91"/>
                    </a:cubicBezTo>
                    <a:cubicBezTo>
                      <a:pt x="517" y="91"/>
                      <a:pt x="512" y="85"/>
                      <a:pt x="505" y="72"/>
                    </a:cubicBezTo>
                    <a:lnTo>
                      <a:pt x="505" y="72"/>
                    </a:lnTo>
                    <a:cubicBezTo>
                      <a:pt x="511" y="91"/>
                      <a:pt x="498" y="65"/>
                      <a:pt x="511" y="104"/>
                    </a:cubicBezTo>
                    <a:cubicBezTo>
                      <a:pt x="494" y="73"/>
                      <a:pt x="488" y="62"/>
                      <a:pt x="486" y="62"/>
                    </a:cubicBezTo>
                    <a:lnTo>
                      <a:pt x="486" y="62"/>
                    </a:lnTo>
                    <a:cubicBezTo>
                      <a:pt x="482" y="62"/>
                      <a:pt x="500" y="111"/>
                      <a:pt x="491" y="111"/>
                    </a:cubicBezTo>
                    <a:cubicBezTo>
                      <a:pt x="491" y="111"/>
                      <a:pt x="490" y="111"/>
                      <a:pt x="490" y="111"/>
                    </a:cubicBezTo>
                    <a:cubicBezTo>
                      <a:pt x="479" y="111"/>
                      <a:pt x="447" y="75"/>
                      <a:pt x="441" y="75"/>
                    </a:cubicBezTo>
                    <a:lnTo>
                      <a:pt x="441" y="75"/>
                    </a:lnTo>
                    <a:cubicBezTo>
                      <a:pt x="438" y="75"/>
                      <a:pt x="440" y="83"/>
                      <a:pt x="452" y="104"/>
                    </a:cubicBezTo>
                    <a:cubicBezTo>
                      <a:pt x="446" y="96"/>
                      <a:pt x="443" y="92"/>
                      <a:pt x="441" y="92"/>
                    </a:cubicBezTo>
                    <a:lnTo>
                      <a:pt x="441" y="92"/>
                    </a:lnTo>
                    <a:cubicBezTo>
                      <a:pt x="438" y="92"/>
                      <a:pt x="448" y="115"/>
                      <a:pt x="448" y="115"/>
                    </a:cubicBezTo>
                    <a:cubicBezTo>
                      <a:pt x="448" y="115"/>
                      <a:pt x="444" y="108"/>
                      <a:pt x="433" y="85"/>
                    </a:cubicBezTo>
                    <a:cubicBezTo>
                      <a:pt x="433" y="131"/>
                      <a:pt x="393" y="91"/>
                      <a:pt x="400" y="131"/>
                    </a:cubicBezTo>
                    <a:cubicBezTo>
                      <a:pt x="381" y="102"/>
                      <a:pt x="370" y="93"/>
                      <a:pt x="364" y="93"/>
                    </a:cubicBezTo>
                    <a:cubicBezTo>
                      <a:pt x="350" y="93"/>
                      <a:pt x="360" y="145"/>
                      <a:pt x="350" y="145"/>
                    </a:cubicBezTo>
                    <a:cubicBezTo>
                      <a:pt x="349" y="145"/>
                      <a:pt x="349" y="144"/>
                      <a:pt x="348" y="144"/>
                    </a:cubicBezTo>
                    <a:cubicBezTo>
                      <a:pt x="332" y="139"/>
                      <a:pt x="309" y="118"/>
                      <a:pt x="303" y="118"/>
                    </a:cubicBezTo>
                    <a:cubicBezTo>
                      <a:pt x="301" y="118"/>
                      <a:pt x="300" y="120"/>
                      <a:pt x="302" y="124"/>
                    </a:cubicBezTo>
                    <a:cubicBezTo>
                      <a:pt x="308" y="144"/>
                      <a:pt x="315" y="150"/>
                      <a:pt x="321" y="157"/>
                    </a:cubicBezTo>
                    <a:cubicBezTo>
                      <a:pt x="321" y="163"/>
                      <a:pt x="328" y="170"/>
                      <a:pt x="328" y="176"/>
                    </a:cubicBezTo>
                    <a:cubicBezTo>
                      <a:pt x="308" y="144"/>
                      <a:pt x="308" y="137"/>
                      <a:pt x="295" y="124"/>
                    </a:cubicBezTo>
                    <a:lnTo>
                      <a:pt x="295" y="124"/>
                    </a:lnTo>
                    <a:cubicBezTo>
                      <a:pt x="297" y="130"/>
                      <a:pt x="295" y="131"/>
                      <a:pt x="292" y="131"/>
                    </a:cubicBezTo>
                    <a:cubicBezTo>
                      <a:pt x="287" y="131"/>
                      <a:pt x="280" y="127"/>
                      <a:pt x="275" y="127"/>
                    </a:cubicBezTo>
                    <a:cubicBezTo>
                      <a:pt x="269" y="127"/>
                      <a:pt x="268" y="135"/>
                      <a:pt x="289" y="170"/>
                    </a:cubicBezTo>
                    <a:cubicBezTo>
                      <a:pt x="285" y="166"/>
                      <a:pt x="276" y="152"/>
                      <a:pt x="274" y="152"/>
                    </a:cubicBezTo>
                    <a:lnTo>
                      <a:pt x="274" y="152"/>
                    </a:lnTo>
                    <a:cubicBezTo>
                      <a:pt x="273" y="152"/>
                      <a:pt x="274" y="155"/>
                      <a:pt x="276" y="160"/>
                    </a:cubicBezTo>
                    <a:lnTo>
                      <a:pt x="276" y="160"/>
                    </a:lnTo>
                    <a:cubicBezTo>
                      <a:pt x="274" y="157"/>
                      <a:pt x="271" y="154"/>
                      <a:pt x="269" y="150"/>
                    </a:cubicBezTo>
                    <a:lnTo>
                      <a:pt x="269" y="150"/>
                    </a:lnTo>
                    <a:cubicBezTo>
                      <a:pt x="282" y="176"/>
                      <a:pt x="262" y="157"/>
                      <a:pt x="289" y="196"/>
                    </a:cubicBezTo>
                    <a:cubicBezTo>
                      <a:pt x="280" y="185"/>
                      <a:pt x="271" y="177"/>
                      <a:pt x="267" y="177"/>
                    </a:cubicBezTo>
                    <a:cubicBezTo>
                      <a:pt x="262" y="177"/>
                      <a:pt x="264" y="189"/>
                      <a:pt x="282" y="222"/>
                    </a:cubicBezTo>
                    <a:cubicBezTo>
                      <a:pt x="268" y="200"/>
                      <a:pt x="264" y="193"/>
                      <a:pt x="264" y="193"/>
                    </a:cubicBezTo>
                    <a:lnTo>
                      <a:pt x="264" y="193"/>
                    </a:lnTo>
                    <a:cubicBezTo>
                      <a:pt x="263" y="193"/>
                      <a:pt x="273" y="210"/>
                      <a:pt x="270" y="210"/>
                    </a:cubicBezTo>
                    <a:cubicBezTo>
                      <a:pt x="268" y="210"/>
                      <a:pt x="265" y="206"/>
                      <a:pt x="256" y="196"/>
                    </a:cubicBezTo>
                    <a:lnTo>
                      <a:pt x="256" y="196"/>
                    </a:lnTo>
                    <a:cubicBezTo>
                      <a:pt x="272" y="220"/>
                      <a:pt x="276" y="227"/>
                      <a:pt x="273" y="227"/>
                    </a:cubicBezTo>
                    <a:cubicBezTo>
                      <a:pt x="271" y="227"/>
                      <a:pt x="267" y="225"/>
                      <a:pt x="262" y="222"/>
                    </a:cubicBezTo>
                    <a:lnTo>
                      <a:pt x="262" y="222"/>
                    </a:lnTo>
                    <a:cubicBezTo>
                      <a:pt x="269" y="229"/>
                      <a:pt x="282" y="248"/>
                      <a:pt x="282" y="255"/>
                    </a:cubicBezTo>
                    <a:cubicBezTo>
                      <a:pt x="264" y="228"/>
                      <a:pt x="244" y="199"/>
                      <a:pt x="242" y="199"/>
                    </a:cubicBezTo>
                    <a:lnTo>
                      <a:pt x="242" y="199"/>
                    </a:lnTo>
                    <a:cubicBezTo>
                      <a:pt x="242" y="199"/>
                      <a:pt x="244" y="203"/>
                      <a:pt x="251" y="215"/>
                    </a:cubicBezTo>
                    <a:lnTo>
                      <a:pt x="251" y="215"/>
                    </a:lnTo>
                    <a:cubicBezTo>
                      <a:pt x="251" y="215"/>
                      <a:pt x="252" y="217"/>
                      <a:pt x="256" y="222"/>
                    </a:cubicBezTo>
                    <a:cubicBezTo>
                      <a:pt x="289" y="268"/>
                      <a:pt x="256" y="222"/>
                      <a:pt x="289" y="275"/>
                    </a:cubicBezTo>
                    <a:lnTo>
                      <a:pt x="236" y="203"/>
                    </a:lnTo>
                    <a:lnTo>
                      <a:pt x="236" y="203"/>
                    </a:lnTo>
                    <a:cubicBezTo>
                      <a:pt x="241" y="211"/>
                      <a:pt x="257" y="241"/>
                      <a:pt x="253" y="241"/>
                    </a:cubicBezTo>
                    <a:cubicBezTo>
                      <a:pt x="251" y="241"/>
                      <a:pt x="245" y="235"/>
                      <a:pt x="230" y="216"/>
                    </a:cubicBezTo>
                    <a:lnTo>
                      <a:pt x="230" y="216"/>
                    </a:lnTo>
                    <a:cubicBezTo>
                      <a:pt x="242" y="238"/>
                      <a:pt x="243" y="244"/>
                      <a:pt x="239" y="244"/>
                    </a:cubicBezTo>
                    <a:cubicBezTo>
                      <a:pt x="233" y="244"/>
                      <a:pt x="217" y="228"/>
                      <a:pt x="212" y="228"/>
                    </a:cubicBezTo>
                    <a:lnTo>
                      <a:pt x="212" y="228"/>
                    </a:lnTo>
                    <a:cubicBezTo>
                      <a:pt x="210" y="228"/>
                      <a:pt x="211" y="232"/>
                      <a:pt x="217" y="242"/>
                    </a:cubicBezTo>
                    <a:cubicBezTo>
                      <a:pt x="223" y="261"/>
                      <a:pt x="243" y="275"/>
                      <a:pt x="243" y="281"/>
                    </a:cubicBezTo>
                    <a:cubicBezTo>
                      <a:pt x="243" y="281"/>
                      <a:pt x="217" y="248"/>
                      <a:pt x="217" y="248"/>
                    </a:cubicBezTo>
                    <a:cubicBezTo>
                      <a:pt x="216" y="247"/>
                      <a:pt x="215" y="247"/>
                      <a:pt x="215" y="247"/>
                    </a:cubicBezTo>
                    <a:lnTo>
                      <a:pt x="215" y="247"/>
                    </a:lnTo>
                    <a:cubicBezTo>
                      <a:pt x="214" y="247"/>
                      <a:pt x="223" y="261"/>
                      <a:pt x="223" y="261"/>
                    </a:cubicBezTo>
                    <a:cubicBezTo>
                      <a:pt x="221" y="261"/>
                      <a:pt x="219" y="261"/>
                      <a:pt x="217" y="261"/>
                    </a:cubicBezTo>
                    <a:cubicBezTo>
                      <a:pt x="212" y="261"/>
                      <a:pt x="209" y="264"/>
                      <a:pt x="223" y="288"/>
                    </a:cubicBezTo>
                    <a:cubicBezTo>
                      <a:pt x="209" y="271"/>
                      <a:pt x="200" y="263"/>
                      <a:pt x="195" y="263"/>
                    </a:cubicBezTo>
                    <a:cubicBezTo>
                      <a:pt x="190" y="263"/>
                      <a:pt x="192" y="273"/>
                      <a:pt x="200" y="288"/>
                    </a:cubicBezTo>
                    <a:lnTo>
                      <a:pt x="200" y="288"/>
                    </a:lnTo>
                    <a:cubicBezTo>
                      <a:pt x="192" y="276"/>
                      <a:pt x="182" y="267"/>
                      <a:pt x="178" y="267"/>
                    </a:cubicBezTo>
                    <a:cubicBezTo>
                      <a:pt x="174" y="267"/>
                      <a:pt x="176" y="274"/>
                      <a:pt x="191" y="294"/>
                    </a:cubicBezTo>
                    <a:cubicBezTo>
                      <a:pt x="169" y="273"/>
                      <a:pt x="158" y="267"/>
                      <a:pt x="152" y="267"/>
                    </a:cubicBezTo>
                    <a:cubicBezTo>
                      <a:pt x="146" y="267"/>
                      <a:pt x="145" y="272"/>
                      <a:pt x="145" y="275"/>
                    </a:cubicBezTo>
                    <a:cubicBezTo>
                      <a:pt x="132" y="288"/>
                      <a:pt x="132" y="307"/>
                      <a:pt x="125" y="314"/>
                    </a:cubicBezTo>
                    <a:cubicBezTo>
                      <a:pt x="125" y="313"/>
                      <a:pt x="124" y="313"/>
                      <a:pt x="124" y="313"/>
                    </a:cubicBezTo>
                    <a:lnTo>
                      <a:pt x="124" y="313"/>
                    </a:lnTo>
                    <a:cubicBezTo>
                      <a:pt x="124" y="313"/>
                      <a:pt x="151" y="341"/>
                      <a:pt x="151" y="347"/>
                    </a:cubicBezTo>
                    <a:cubicBezTo>
                      <a:pt x="145" y="347"/>
                      <a:pt x="119" y="307"/>
                      <a:pt x="112" y="301"/>
                    </a:cubicBezTo>
                    <a:lnTo>
                      <a:pt x="112" y="301"/>
                    </a:lnTo>
                    <a:cubicBezTo>
                      <a:pt x="132" y="373"/>
                      <a:pt x="40" y="314"/>
                      <a:pt x="86" y="425"/>
                    </a:cubicBezTo>
                    <a:cubicBezTo>
                      <a:pt x="68" y="410"/>
                      <a:pt x="58" y="405"/>
                      <a:pt x="52" y="405"/>
                    </a:cubicBezTo>
                    <a:cubicBezTo>
                      <a:pt x="44" y="405"/>
                      <a:pt x="42" y="413"/>
                      <a:pt x="37" y="413"/>
                    </a:cubicBezTo>
                    <a:cubicBezTo>
                      <a:pt x="36" y="413"/>
                      <a:pt x="35" y="413"/>
                      <a:pt x="33" y="412"/>
                    </a:cubicBezTo>
                    <a:cubicBezTo>
                      <a:pt x="33" y="412"/>
                      <a:pt x="32" y="412"/>
                      <a:pt x="31" y="412"/>
                    </a:cubicBezTo>
                    <a:cubicBezTo>
                      <a:pt x="18" y="412"/>
                      <a:pt x="66" y="477"/>
                      <a:pt x="53" y="477"/>
                    </a:cubicBezTo>
                    <a:lnTo>
                      <a:pt x="33" y="458"/>
                    </a:lnTo>
                    <a:lnTo>
                      <a:pt x="33" y="458"/>
                    </a:lnTo>
                    <a:cubicBezTo>
                      <a:pt x="40" y="471"/>
                      <a:pt x="27" y="451"/>
                      <a:pt x="47" y="484"/>
                    </a:cubicBezTo>
                    <a:cubicBezTo>
                      <a:pt x="33" y="470"/>
                      <a:pt x="26" y="465"/>
                      <a:pt x="23" y="465"/>
                    </a:cubicBezTo>
                    <a:cubicBezTo>
                      <a:pt x="15" y="465"/>
                      <a:pt x="27" y="489"/>
                      <a:pt x="21" y="489"/>
                    </a:cubicBezTo>
                    <a:cubicBezTo>
                      <a:pt x="19" y="489"/>
                      <a:pt x="13" y="485"/>
                      <a:pt x="1" y="471"/>
                    </a:cubicBezTo>
                    <a:lnTo>
                      <a:pt x="1" y="471"/>
                    </a:lnTo>
                    <a:lnTo>
                      <a:pt x="86" y="567"/>
                    </a:lnTo>
                    <a:lnTo>
                      <a:pt x="86" y="567"/>
                    </a:lnTo>
                    <a:cubicBezTo>
                      <a:pt x="87" y="565"/>
                      <a:pt x="89" y="565"/>
                      <a:pt x="91" y="565"/>
                    </a:cubicBezTo>
                    <a:cubicBezTo>
                      <a:pt x="95" y="565"/>
                      <a:pt x="99" y="566"/>
                      <a:pt x="101" y="566"/>
                    </a:cubicBezTo>
                    <a:cubicBezTo>
                      <a:pt x="107" y="566"/>
                      <a:pt x="109" y="562"/>
                      <a:pt x="92" y="543"/>
                    </a:cubicBezTo>
                    <a:lnTo>
                      <a:pt x="92" y="543"/>
                    </a:lnTo>
                    <a:cubicBezTo>
                      <a:pt x="105" y="556"/>
                      <a:pt x="105" y="556"/>
                      <a:pt x="125" y="576"/>
                    </a:cubicBezTo>
                    <a:cubicBezTo>
                      <a:pt x="130" y="560"/>
                      <a:pt x="112" y="517"/>
                      <a:pt x="128" y="517"/>
                    </a:cubicBezTo>
                    <a:cubicBezTo>
                      <a:pt x="132" y="517"/>
                      <a:pt x="140" y="521"/>
                      <a:pt x="151" y="530"/>
                    </a:cubicBezTo>
                    <a:cubicBezTo>
                      <a:pt x="133" y="506"/>
                      <a:pt x="129" y="499"/>
                      <a:pt x="132" y="499"/>
                    </a:cubicBezTo>
                    <a:lnTo>
                      <a:pt x="132" y="499"/>
                    </a:lnTo>
                    <a:cubicBezTo>
                      <a:pt x="136" y="499"/>
                      <a:pt x="150" y="511"/>
                      <a:pt x="156" y="511"/>
                    </a:cubicBezTo>
                    <a:cubicBezTo>
                      <a:pt x="157" y="511"/>
                      <a:pt x="157" y="511"/>
                      <a:pt x="158" y="510"/>
                    </a:cubicBezTo>
                    <a:cubicBezTo>
                      <a:pt x="164" y="510"/>
                      <a:pt x="151" y="484"/>
                      <a:pt x="145" y="477"/>
                    </a:cubicBezTo>
                    <a:lnTo>
                      <a:pt x="145" y="477"/>
                    </a:lnTo>
                    <a:cubicBezTo>
                      <a:pt x="155" y="487"/>
                      <a:pt x="159" y="490"/>
                      <a:pt x="160" y="490"/>
                    </a:cubicBezTo>
                    <a:cubicBezTo>
                      <a:pt x="162" y="490"/>
                      <a:pt x="160" y="487"/>
                      <a:pt x="162" y="487"/>
                    </a:cubicBezTo>
                    <a:lnTo>
                      <a:pt x="162" y="487"/>
                    </a:lnTo>
                    <a:cubicBezTo>
                      <a:pt x="163" y="487"/>
                      <a:pt x="166" y="490"/>
                      <a:pt x="177" y="504"/>
                    </a:cubicBezTo>
                    <a:cubicBezTo>
                      <a:pt x="160" y="474"/>
                      <a:pt x="179" y="497"/>
                      <a:pt x="160" y="475"/>
                    </a:cubicBezTo>
                    <a:lnTo>
                      <a:pt x="160" y="475"/>
                    </a:lnTo>
                    <a:cubicBezTo>
                      <a:pt x="163" y="477"/>
                      <a:pt x="164" y="479"/>
                      <a:pt x="166" y="479"/>
                    </a:cubicBezTo>
                    <a:cubicBezTo>
                      <a:pt x="169" y="479"/>
                      <a:pt x="166" y="467"/>
                      <a:pt x="158" y="451"/>
                    </a:cubicBezTo>
                    <a:lnTo>
                      <a:pt x="158" y="451"/>
                    </a:lnTo>
                    <a:cubicBezTo>
                      <a:pt x="171" y="464"/>
                      <a:pt x="184" y="484"/>
                      <a:pt x="184" y="484"/>
                    </a:cubicBezTo>
                    <a:cubicBezTo>
                      <a:pt x="168" y="460"/>
                      <a:pt x="167" y="456"/>
                      <a:pt x="170" y="456"/>
                    </a:cubicBezTo>
                    <a:cubicBezTo>
                      <a:pt x="171" y="456"/>
                      <a:pt x="174" y="457"/>
                      <a:pt x="175" y="457"/>
                    </a:cubicBezTo>
                    <a:cubicBezTo>
                      <a:pt x="177" y="457"/>
                      <a:pt x="176" y="454"/>
                      <a:pt x="164" y="438"/>
                    </a:cubicBezTo>
                    <a:lnTo>
                      <a:pt x="164" y="438"/>
                    </a:lnTo>
                    <a:cubicBezTo>
                      <a:pt x="168" y="441"/>
                      <a:pt x="171" y="442"/>
                      <a:pt x="174" y="442"/>
                    </a:cubicBezTo>
                    <a:cubicBezTo>
                      <a:pt x="186" y="442"/>
                      <a:pt x="191" y="421"/>
                      <a:pt x="191" y="405"/>
                    </a:cubicBezTo>
                    <a:cubicBezTo>
                      <a:pt x="204" y="418"/>
                      <a:pt x="204" y="418"/>
                      <a:pt x="210" y="425"/>
                    </a:cubicBezTo>
                    <a:cubicBezTo>
                      <a:pt x="197" y="379"/>
                      <a:pt x="256" y="438"/>
                      <a:pt x="204" y="353"/>
                    </a:cubicBezTo>
                    <a:lnTo>
                      <a:pt x="204" y="353"/>
                    </a:lnTo>
                    <a:cubicBezTo>
                      <a:pt x="243" y="412"/>
                      <a:pt x="217" y="366"/>
                      <a:pt x="249" y="405"/>
                    </a:cubicBezTo>
                    <a:cubicBezTo>
                      <a:pt x="233" y="378"/>
                      <a:pt x="231" y="370"/>
                      <a:pt x="236" y="370"/>
                    </a:cubicBezTo>
                    <a:cubicBezTo>
                      <a:pt x="243" y="370"/>
                      <a:pt x="261" y="386"/>
                      <a:pt x="269" y="386"/>
                    </a:cubicBezTo>
                    <a:cubicBezTo>
                      <a:pt x="271" y="386"/>
                      <a:pt x="272" y="387"/>
                      <a:pt x="274" y="387"/>
                    </a:cubicBezTo>
                    <a:cubicBezTo>
                      <a:pt x="288" y="387"/>
                      <a:pt x="282" y="358"/>
                      <a:pt x="282" y="340"/>
                    </a:cubicBezTo>
                    <a:cubicBezTo>
                      <a:pt x="282" y="332"/>
                      <a:pt x="275" y="319"/>
                      <a:pt x="277" y="319"/>
                    </a:cubicBezTo>
                    <a:lnTo>
                      <a:pt x="277" y="319"/>
                    </a:lnTo>
                    <a:cubicBezTo>
                      <a:pt x="278" y="319"/>
                      <a:pt x="282" y="325"/>
                      <a:pt x="295" y="340"/>
                    </a:cubicBezTo>
                    <a:cubicBezTo>
                      <a:pt x="295" y="340"/>
                      <a:pt x="282" y="320"/>
                      <a:pt x="282" y="314"/>
                    </a:cubicBezTo>
                    <a:lnTo>
                      <a:pt x="282" y="314"/>
                    </a:lnTo>
                    <a:cubicBezTo>
                      <a:pt x="302" y="336"/>
                      <a:pt x="314" y="347"/>
                      <a:pt x="319" y="347"/>
                    </a:cubicBezTo>
                    <a:cubicBezTo>
                      <a:pt x="326" y="347"/>
                      <a:pt x="320" y="328"/>
                      <a:pt x="302" y="294"/>
                    </a:cubicBezTo>
                    <a:lnTo>
                      <a:pt x="302" y="294"/>
                    </a:lnTo>
                    <a:cubicBezTo>
                      <a:pt x="315" y="314"/>
                      <a:pt x="328" y="333"/>
                      <a:pt x="334" y="347"/>
                    </a:cubicBezTo>
                    <a:cubicBezTo>
                      <a:pt x="334" y="342"/>
                      <a:pt x="323" y="317"/>
                      <a:pt x="325" y="317"/>
                    </a:cubicBezTo>
                    <a:lnTo>
                      <a:pt x="325" y="317"/>
                    </a:lnTo>
                    <a:cubicBezTo>
                      <a:pt x="326" y="317"/>
                      <a:pt x="330" y="323"/>
                      <a:pt x="341" y="340"/>
                    </a:cubicBezTo>
                    <a:cubicBezTo>
                      <a:pt x="330" y="296"/>
                      <a:pt x="328" y="280"/>
                      <a:pt x="344" y="280"/>
                    </a:cubicBezTo>
                    <a:cubicBezTo>
                      <a:pt x="347" y="280"/>
                      <a:pt x="350" y="280"/>
                      <a:pt x="354" y="281"/>
                    </a:cubicBezTo>
                    <a:cubicBezTo>
                      <a:pt x="348" y="261"/>
                      <a:pt x="334" y="242"/>
                      <a:pt x="334" y="242"/>
                    </a:cubicBezTo>
                    <a:lnTo>
                      <a:pt x="334" y="242"/>
                    </a:lnTo>
                    <a:cubicBezTo>
                      <a:pt x="341" y="248"/>
                      <a:pt x="352" y="258"/>
                      <a:pt x="357" y="258"/>
                    </a:cubicBezTo>
                    <a:cubicBezTo>
                      <a:pt x="361" y="258"/>
                      <a:pt x="357" y="248"/>
                      <a:pt x="334" y="216"/>
                    </a:cubicBezTo>
                    <a:lnTo>
                      <a:pt x="334" y="216"/>
                    </a:lnTo>
                    <a:cubicBezTo>
                      <a:pt x="339" y="216"/>
                      <a:pt x="352" y="236"/>
                      <a:pt x="354" y="236"/>
                    </a:cubicBezTo>
                    <a:cubicBezTo>
                      <a:pt x="356" y="236"/>
                      <a:pt x="354" y="231"/>
                      <a:pt x="348" y="216"/>
                    </a:cubicBezTo>
                    <a:lnTo>
                      <a:pt x="348" y="216"/>
                    </a:lnTo>
                    <a:cubicBezTo>
                      <a:pt x="348" y="216"/>
                      <a:pt x="348" y="216"/>
                      <a:pt x="348" y="216"/>
                    </a:cubicBezTo>
                    <a:lnTo>
                      <a:pt x="348" y="216"/>
                    </a:lnTo>
                    <a:cubicBezTo>
                      <a:pt x="366" y="244"/>
                      <a:pt x="373" y="254"/>
                      <a:pt x="373" y="254"/>
                    </a:cubicBezTo>
                    <a:cubicBezTo>
                      <a:pt x="374" y="254"/>
                      <a:pt x="359" y="231"/>
                      <a:pt x="348" y="216"/>
                    </a:cubicBezTo>
                    <a:lnTo>
                      <a:pt x="348" y="216"/>
                    </a:lnTo>
                    <a:cubicBezTo>
                      <a:pt x="367" y="242"/>
                      <a:pt x="361" y="229"/>
                      <a:pt x="380" y="261"/>
                    </a:cubicBezTo>
                    <a:cubicBezTo>
                      <a:pt x="380" y="247"/>
                      <a:pt x="384" y="238"/>
                      <a:pt x="395" y="238"/>
                    </a:cubicBezTo>
                    <a:cubicBezTo>
                      <a:pt x="403" y="238"/>
                      <a:pt x="415" y="243"/>
                      <a:pt x="433" y="255"/>
                    </a:cubicBezTo>
                    <a:cubicBezTo>
                      <a:pt x="424" y="222"/>
                      <a:pt x="426" y="211"/>
                      <a:pt x="434" y="211"/>
                    </a:cubicBezTo>
                    <a:cubicBezTo>
                      <a:pt x="446" y="211"/>
                      <a:pt x="469" y="233"/>
                      <a:pt x="491" y="248"/>
                    </a:cubicBezTo>
                    <a:cubicBezTo>
                      <a:pt x="490" y="241"/>
                      <a:pt x="490" y="239"/>
                      <a:pt x="492" y="239"/>
                    </a:cubicBezTo>
                    <a:cubicBezTo>
                      <a:pt x="493" y="239"/>
                      <a:pt x="494" y="240"/>
                      <a:pt x="495" y="240"/>
                    </a:cubicBezTo>
                    <a:cubicBezTo>
                      <a:pt x="496" y="240"/>
                      <a:pt x="495" y="235"/>
                      <a:pt x="478" y="203"/>
                    </a:cubicBezTo>
                    <a:lnTo>
                      <a:pt x="478" y="203"/>
                    </a:lnTo>
                    <a:cubicBezTo>
                      <a:pt x="485" y="216"/>
                      <a:pt x="489" y="220"/>
                      <a:pt x="490" y="220"/>
                    </a:cubicBezTo>
                    <a:cubicBezTo>
                      <a:pt x="493" y="220"/>
                      <a:pt x="493" y="211"/>
                      <a:pt x="492" y="206"/>
                    </a:cubicBezTo>
                    <a:lnTo>
                      <a:pt x="492" y="206"/>
                    </a:lnTo>
                    <a:cubicBezTo>
                      <a:pt x="495" y="211"/>
                      <a:pt x="499" y="216"/>
                      <a:pt x="502" y="223"/>
                    </a:cubicBezTo>
                    <a:lnTo>
                      <a:pt x="502" y="223"/>
                    </a:lnTo>
                    <a:cubicBezTo>
                      <a:pt x="496" y="206"/>
                      <a:pt x="497" y="202"/>
                      <a:pt x="499" y="202"/>
                    </a:cubicBezTo>
                    <a:cubicBezTo>
                      <a:pt x="502" y="202"/>
                      <a:pt x="508" y="207"/>
                      <a:pt x="509" y="207"/>
                    </a:cubicBezTo>
                    <a:cubicBezTo>
                      <a:pt x="511" y="207"/>
                      <a:pt x="507" y="201"/>
                      <a:pt x="491" y="176"/>
                    </a:cubicBezTo>
                    <a:lnTo>
                      <a:pt x="491" y="176"/>
                    </a:lnTo>
                    <a:cubicBezTo>
                      <a:pt x="512" y="207"/>
                      <a:pt x="519" y="216"/>
                      <a:pt x="520" y="216"/>
                    </a:cubicBezTo>
                    <a:cubicBezTo>
                      <a:pt x="522" y="216"/>
                      <a:pt x="512" y="198"/>
                      <a:pt x="507" y="187"/>
                    </a:cubicBezTo>
                    <a:lnTo>
                      <a:pt x="507" y="187"/>
                    </a:lnTo>
                    <a:cubicBezTo>
                      <a:pt x="512" y="198"/>
                      <a:pt x="516" y="201"/>
                      <a:pt x="517" y="201"/>
                    </a:cubicBezTo>
                    <a:cubicBezTo>
                      <a:pt x="521" y="201"/>
                      <a:pt x="521" y="192"/>
                      <a:pt x="523" y="192"/>
                    </a:cubicBezTo>
                    <a:cubicBezTo>
                      <a:pt x="525" y="192"/>
                      <a:pt x="529" y="198"/>
                      <a:pt x="537" y="222"/>
                    </a:cubicBezTo>
                    <a:cubicBezTo>
                      <a:pt x="536" y="216"/>
                      <a:pt x="536" y="214"/>
                      <a:pt x="537" y="214"/>
                    </a:cubicBezTo>
                    <a:lnTo>
                      <a:pt x="537" y="214"/>
                    </a:lnTo>
                    <a:cubicBezTo>
                      <a:pt x="541" y="214"/>
                      <a:pt x="556" y="236"/>
                      <a:pt x="562" y="236"/>
                    </a:cubicBezTo>
                    <a:cubicBezTo>
                      <a:pt x="562" y="236"/>
                      <a:pt x="563" y="236"/>
                      <a:pt x="563" y="235"/>
                    </a:cubicBezTo>
                    <a:cubicBezTo>
                      <a:pt x="557" y="216"/>
                      <a:pt x="544" y="196"/>
                      <a:pt x="544" y="196"/>
                    </a:cubicBezTo>
                    <a:lnTo>
                      <a:pt x="544" y="196"/>
                    </a:lnTo>
                    <a:cubicBezTo>
                      <a:pt x="552" y="208"/>
                      <a:pt x="556" y="213"/>
                      <a:pt x="556" y="213"/>
                    </a:cubicBezTo>
                    <a:cubicBezTo>
                      <a:pt x="556" y="213"/>
                      <a:pt x="551" y="204"/>
                      <a:pt x="544" y="190"/>
                    </a:cubicBezTo>
                    <a:lnTo>
                      <a:pt x="544" y="190"/>
                    </a:lnTo>
                    <a:cubicBezTo>
                      <a:pt x="552" y="204"/>
                      <a:pt x="558" y="210"/>
                      <a:pt x="561" y="210"/>
                    </a:cubicBezTo>
                    <a:cubicBezTo>
                      <a:pt x="565" y="210"/>
                      <a:pt x="564" y="199"/>
                      <a:pt x="557" y="176"/>
                    </a:cubicBezTo>
                    <a:lnTo>
                      <a:pt x="557" y="176"/>
                    </a:lnTo>
                    <a:cubicBezTo>
                      <a:pt x="570" y="203"/>
                      <a:pt x="577" y="212"/>
                      <a:pt x="579" y="212"/>
                    </a:cubicBezTo>
                    <a:cubicBezTo>
                      <a:pt x="581" y="212"/>
                      <a:pt x="580" y="204"/>
                      <a:pt x="577" y="192"/>
                    </a:cubicBezTo>
                    <a:lnTo>
                      <a:pt x="577" y="192"/>
                    </a:lnTo>
                    <a:cubicBezTo>
                      <a:pt x="577" y="192"/>
                      <a:pt x="578" y="193"/>
                      <a:pt x="578" y="193"/>
                    </a:cubicBezTo>
                    <a:cubicBezTo>
                      <a:pt x="578" y="193"/>
                      <a:pt x="578" y="192"/>
                      <a:pt x="577" y="190"/>
                    </a:cubicBezTo>
                    <a:lnTo>
                      <a:pt x="577" y="190"/>
                    </a:lnTo>
                    <a:cubicBezTo>
                      <a:pt x="577" y="190"/>
                      <a:pt x="577" y="191"/>
                      <a:pt x="577" y="192"/>
                    </a:cubicBezTo>
                    <a:lnTo>
                      <a:pt x="577" y="192"/>
                    </a:lnTo>
                    <a:cubicBezTo>
                      <a:pt x="574" y="187"/>
                      <a:pt x="563" y="168"/>
                      <a:pt x="563" y="163"/>
                    </a:cubicBezTo>
                    <a:lnTo>
                      <a:pt x="563" y="163"/>
                    </a:lnTo>
                    <a:cubicBezTo>
                      <a:pt x="570" y="176"/>
                      <a:pt x="577" y="183"/>
                      <a:pt x="577" y="190"/>
                    </a:cubicBezTo>
                    <a:cubicBezTo>
                      <a:pt x="577" y="190"/>
                      <a:pt x="577" y="190"/>
                      <a:pt x="577" y="190"/>
                    </a:cubicBezTo>
                    <a:lnTo>
                      <a:pt x="577" y="190"/>
                    </a:lnTo>
                    <a:cubicBezTo>
                      <a:pt x="584" y="199"/>
                      <a:pt x="589" y="203"/>
                      <a:pt x="591" y="203"/>
                    </a:cubicBezTo>
                    <a:cubicBezTo>
                      <a:pt x="595" y="203"/>
                      <a:pt x="586" y="182"/>
                      <a:pt x="577" y="163"/>
                    </a:cubicBezTo>
                    <a:lnTo>
                      <a:pt x="577" y="163"/>
                    </a:lnTo>
                    <a:cubicBezTo>
                      <a:pt x="592" y="182"/>
                      <a:pt x="601" y="191"/>
                      <a:pt x="604" y="191"/>
                    </a:cubicBezTo>
                    <a:cubicBezTo>
                      <a:pt x="608" y="191"/>
                      <a:pt x="604" y="178"/>
                      <a:pt x="590" y="150"/>
                    </a:cubicBezTo>
                    <a:lnTo>
                      <a:pt x="590" y="150"/>
                    </a:lnTo>
                    <a:cubicBezTo>
                      <a:pt x="600" y="168"/>
                      <a:pt x="605" y="175"/>
                      <a:pt x="607" y="175"/>
                    </a:cubicBezTo>
                    <a:cubicBezTo>
                      <a:pt x="610" y="175"/>
                      <a:pt x="604" y="159"/>
                      <a:pt x="596" y="144"/>
                    </a:cubicBezTo>
                    <a:lnTo>
                      <a:pt x="596" y="144"/>
                    </a:lnTo>
                    <a:cubicBezTo>
                      <a:pt x="614" y="168"/>
                      <a:pt x="624" y="182"/>
                      <a:pt x="627" y="182"/>
                    </a:cubicBezTo>
                    <a:cubicBezTo>
                      <a:pt x="630" y="182"/>
                      <a:pt x="628" y="172"/>
                      <a:pt x="622" y="150"/>
                    </a:cubicBezTo>
                    <a:lnTo>
                      <a:pt x="622" y="150"/>
                    </a:lnTo>
                    <a:cubicBezTo>
                      <a:pt x="632" y="168"/>
                      <a:pt x="636" y="174"/>
                      <a:pt x="638" y="174"/>
                    </a:cubicBezTo>
                    <a:cubicBezTo>
                      <a:pt x="642" y="174"/>
                      <a:pt x="624" y="123"/>
                      <a:pt x="629" y="123"/>
                    </a:cubicBezTo>
                    <a:lnTo>
                      <a:pt x="629" y="123"/>
                    </a:lnTo>
                    <a:cubicBezTo>
                      <a:pt x="632" y="123"/>
                      <a:pt x="637" y="130"/>
                      <a:pt x="648" y="150"/>
                    </a:cubicBezTo>
                    <a:cubicBezTo>
                      <a:pt x="644" y="137"/>
                      <a:pt x="644" y="134"/>
                      <a:pt x="645" y="134"/>
                    </a:cubicBezTo>
                    <a:lnTo>
                      <a:pt x="645" y="134"/>
                    </a:lnTo>
                    <a:cubicBezTo>
                      <a:pt x="646" y="134"/>
                      <a:pt x="647" y="135"/>
                      <a:pt x="647" y="135"/>
                    </a:cubicBezTo>
                    <a:cubicBezTo>
                      <a:pt x="648" y="135"/>
                      <a:pt x="647" y="131"/>
                      <a:pt x="635" y="104"/>
                    </a:cubicBezTo>
                    <a:lnTo>
                      <a:pt x="635" y="104"/>
                    </a:lnTo>
                    <a:cubicBezTo>
                      <a:pt x="641" y="114"/>
                      <a:pt x="645" y="118"/>
                      <a:pt x="646" y="118"/>
                    </a:cubicBezTo>
                    <a:cubicBezTo>
                      <a:pt x="647" y="118"/>
                      <a:pt x="645" y="112"/>
                      <a:pt x="642" y="98"/>
                    </a:cubicBezTo>
                    <a:lnTo>
                      <a:pt x="642" y="98"/>
                    </a:lnTo>
                    <a:cubicBezTo>
                      <a:pt x="655" y="121"/>
                      <a:pt x="663" y="131"/>
                      <a:pt x="667" y="131"/>
                    </a:cubicBezTo>
                    <a:cubicBezTo>
                      <a:pt x="671" y="131"/>
                      <a:pt x="671" y="121"/>
                      <a:pt x="668" y="104"/>
                    </a:cubicBezTo>
                    <a:lnTo>
                      <a:pt x="668" y="104"/>
                    </a:lnTo>
                    <a:cubicBezTo>
                      <a:pt x="679" y="124"/>
                      <a:pt x="683" y="130"/>
                      <a:pt x="684" y="130"/>
                    </a:cubicBezTo>
                    <a:cubicBezTo>
                      <a:pt x="686" y="130"/>
                      <a:pt x="681" y="119"/>
                      <a:pt x="681" y="111"/>
                    </a:cubicBezTo>
                    <a:cubicBezTo>
                      <a:pt x="681" y="104"/>
                      <a:pt x="675" y="104"/>
                      <a:pt x="662" y="72"/>
                    </a:cubicBezTo>
                    <a:lnTo>
                      <a:pt x="662" y="72"/>
                    </a:lnTo>
                    <a:cubicBezTo>
                      <a:pt x="667" y="81"/>
                      <a:pt x="671" y="84"/>
                      <a:pt x="672" y="84"/>
                    </a:cubicBezTo>
                    <a:cubicBezTo>
                      <a:pt x="673" y="84"/>
                      <a:pt x="672" y="79"/>
                      <a:pt x="668" y="72"/>
                    </a:cubicBezTo>
                    <a:cubicBezTo>
                      <a:pt x="662" y="65"/>
                      <a:pt x="662" y="59"/>
                      <a:pt x="655" y="46"/>
                    </a:cubicBezTo>
                    <a:cubicBezTo>
                      <a:pt x="655" y="39"/>
                      <a:pt x="648" y="26"/>
                      <a:pt x="642" y="19"/>
                    </a:cubicBezTo>
                    <a:cubicBezTo>
                      <a:pt x="639" y="17"/>
                      <a:pt x="637" y="14"/>
                      <a:pt x="635" y="14"/>
                    </a:cubicBezTo>
                    <a:lnTo>
                      <a:pt x="635" y="14"/>
                    </a:lnTo>
                    <a:cubicBezTo>
                      <a:pt x="634" y="14"/>
                      <a:pt x="634" y="17"/>
                      <a:pt x="636" y="24"/>
                    </a:cubicBezTo>
                    <a:lnTo>
                      <a:pt x="636" y="24"/>
                    </a:lnTo>
                    <a:cubicBezTo>
                      <a:pt x="631" y="14"/>
                      <a:pt x="625" y="8"/>
                      <a:pt x="624" y="8"/>
                    </a:cubicBezTo>
                    <a:lnTo>
                      <a:pt x="624" y="8"/>
                    </a:lnTo>
                    <a:cubicBezTo>
                      <a:pt x="624" y="8"/>
                      <a:pt x="625" y="9"/>
                      <a:pt x="629" y="13"/>
                    </a:cubicBezTo>
                    <a:cubicBezTo>
                      <a:pt x="629" y="17"/>
                      <a:pt x="637" y="34"/>
                      <a:pt x="643" y="45"/>
                    </a:cubicBezTo>
                    <a:lnTo>
                      <a:pt x="643" y="45"/>
                    </a:lnTo>
                    <a:cubicBezTo>
                      <a:pt x="637" y="40"/>
                      <a:pt x="638" y="48"/>
                      <a:pt x="622" y="6"/>
                    </a:cubicBezTo>
                    <a:cubicBezTo>
                      <a:pt x="618" y="2"/>
                      <a:pt x="615" y="0"/>
                      <a:pt x="612" y="0"/>
                    </a:cubicBezTo>
                    <a:close/>
                    <a:moveTo>
                      <a:pt x="86" y="567"/>
                    </a:moveTo>
                    <a:cubicBezTo>
                      <a:pt x="86" y="568"/>
                      <a:pt x="86" y="568"/>
                      <a:pt x="86" y="569"/>
                    </a:cubicBezTo>
                    <a:cubicBezTo>
                      <a:pt x="86" y="569"/>
                      <a:pt x="105" y="589"/>
                      <a:pt x="105" y="589"/>
                    </a:cubicBezTo>
                    <a:lnTo>
                      <a:pt x="86" y="56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7"/>
              <p:cNvSpPr/>
              <p:nvPr/>
            </p:nvSpPr>
            <p:spPr>
              <a:xfrm>
                <a:off x="3216270" y="2799831"/>
                <a:ext cx="96" cy="764"/>
              </a:xfrm>
              <a:custGeom>
                <a:avLst/>
                <a:gdLst/>
                <a:ahLst/>
                <a:cxnLst/>
                <a:rect l="l" t="t" r="r" b="b"/>
                <a:pathLst>
                  <a:path w="1" h="8" extrusionOk="0">
                    <a:moveTo>
                      <a:pt x="0" y="7"/>
                    </a:moveTo>
                    <a:cubicBezTo>
                      <a:pt x="0" y="1"/>
                      <a:pt x="0"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7"/>
              <p:cNvSpPr/>
              <p:nvPr/>
            </p:nvSpPr>
            <p:spPr>
              <a:xfrm>
                <a:off x="3191905" y="2807093"/>
                <a:ext cx="83317" cy="60386"/>
              </a:xfrm>
              <a:custGeom>
                <a:avLst/>
                <a:gdLst/>
                <a:ahLst/>
                <a:cxnLst/>
                <a:rect l="l" t="t" r="r" b="b"/>
                <a:pathLst>
                  <a:path w="872" h="632" extrusionOk="0">
                    <a:moveTo>
                      <a:pt x="735" y="47"/>
                    </a:moveTo>
                    <a:lnTo>
                      <a:pt x="735" y="47"/>
                    </a:lnTo>
                    <a:cubicBezTo>
                      <a:pt x="736" y="50"/>
                      <a:pt x="738" y="52"/>
                      <a:pt x="740" y="56"/>
                    </a:cubicBezTo>
                    <a:cubicBezTo>
                      <a:pt x="740" y="55"/>
                      <a:pt x="740" y="54"/>
                      <a:pt x="740" y="54"/>
                    </a:cubicBezTo>
                    <a:cubicBezTo>
                      <a:pt x="744" y="54"/>
                      <a:pt x="759" y="75"/>
                      <a:pt x="753" y="75"/>
                    </a:cubicBezTo>
                    <a:cubicBezTo>
                      <a:pt x="753" y="75"/>
                      <a:pt x="739" y="57"/>
                      <a:pt x="735" y="47"/>
                    </a:cubicBezTo>
                    <a:close/>
                    <a:moveTo>
                      <a:pt x="822" y="137"/>
                    </a:moveTo>
                    <a:cubicBezTo>
                      <a:pt x="822" y="138"/>
                      <a:pt x="823" y="139"/>
                      <a:pt x="825" y="141"/>
                    </a:cubicBezTo>
                    <a:cubicBezTo>
                      <a:pt x="824" y="139"/>
                      <a:pt x="823" y="138"/>
                      <a:pt x="822" y="137"/>
                    </a:cubicBezTo>
                    <a:close/>
                    <a:moveTo>
                      <a:pt x="376" y="168"/>
                    </a:moveTo>
                    <a:lnTo>
                      <a:pt x="376" y="168"/>
                    </a:lnTo>
                    <a:cubicBezTo>
                      <a:pt x="378" y="172"/>
                      <a:pt x="381" y="178"/>
                      <a:pt x="386" y="186"/>
                    </a:cubicBezTo>
                    <a:cubicBezTo>
                      <a:pt x="386" y="186"/>
                      <a:pt x="386" y="185"/>
                      <a:pt x="387" y="185"/>
                    </a:cubicBezTo>
                    <a:cubicBezTo>
                      <a:pt x="388" y="185"/>
                      <a:pt x="390" y="186"/>
                      <a:pt x="393" y="193"/>
                    </a:cubicBezTo>
                    <a:cubicBezTo>
                      <a:pt x="387" y="193"/>
                      <a:pt x="382" y="183"/>
                      <a:pt x="376" y="168"/>
                    </a:cubicBezTo>
                    <a:close/>
                    <a:moveTo>
                      <a:pt x="418" y="196"/>
                    </a:moveTo>
                    <a:cubicBezTo>
                      <a:pt x="419" y="196"/>
                      <a:pt x="430" y="225"/>
                      <a:pt x="429" y="225"/>
                    </a:cubicBezTo>
                    <a:cubicBezTo>
                      <a:pt x="429" y="225"/>
                      <a:pt x="428" y="224"/>
                      <a:pt x="426" y="219"/>
                    </a:cubicBezTo>
                    <a:cubicBezTo>
                      <a:pt x="417" y="202"/>
                      <a:pt x="414" y="196"/>
                      <a:pt x="415" y="196"/>
                    </a:cubicBezTo>
                    <a:lnTo>
                      <a:pt x="415" y="196"/>
                    </a:lnTo>
                    <a:cubicBezTo>
                      <a:pt x="415" y="196"/>
                      <a:pt x="417" y="197"/>
                      <a:pt x="419" y="199"/>
                    </a:cubicBezTo>
                    <a:cubicBezTo>
                      <a:pt x="418" y="197"/>
                      <a:pt x="418" y="196"/>
                      <a:pt x="418" y="196"/>
                    </a:cubicBezTo>
                    <a:close/>
                    <a:moveTo>
                      <a:pt x="627" y="240"/>
                    </a:moveTo>
                    <a:cubicBezTo>
                      <a:pt x="627" y="242"/>
                      <a:pt x="628" y="243"/>
                      <a:pt x="628" y="245"/>
                    </a:cubicBezTo>
                    <a:cubicBezTo>
                      <a:pt x="628" y="243"/>
                      <a:pt x="627" y="242"/>
                      <a:pt x="627" y="240"/>
                    </a:cubicBezTo>
                    <a:close/>
                    <a:moveTo>
                      <a:pt x="342" y="235"/>
                    </a:moveTo>
                    <a:lnTo>
                      <a:pt x="342" y="235"/>
                    </a:lnTo>
                    <a:cubicBezTo>
                      <a:pt x="365" y="276"/>
                      <a:pt x="341" y="233"/>
                      <a:pt x="367" y="285"/>
                    </a:cubicBezTo>
                    <a:lnTo>
                      <a:pt x="342" y="238"/>
                    </a:lnTo>
                    <a:lnTo>
                      <a:pt x="342" y="238"/>
                    </a:lnTo>
                    <a:cubicBezTo>
                      <a:pt x="342" y="238"/>
                      <a:pt x="342" y="237"/>
                      <a:pt x="342" y="235"/>
                    </a:cubicBezTo>
                    <a:close/>
                    <a:moveTo>
                      <a:pt x="288" y="258"/>
                    </a:moveTo>
                    <a:cubicBezTo>
                      <a:pt x="295" y="271"/>
                      <a:pt x="314" y="291"/>
                      <a:pt x="308" y="298"/>
                    </a:cubicBezTo>
                    <a:cubicBezTo>
                      <a:pt x="308" y="298"/>
                      <a:pt x="288" y="265"/>
                      <a:pt x="288" y="258"/>
                    </a:cubicBezTo>
                    <a:close/>
                    <a:moveTo>
                      <a:pt x="171" y="330"/>
                    </a:moveTo>
                    <a:cubicBezTo>
                      <a:pt x="171" y="330"/>
                      <a:pt x="171" y="330"/>
                      <a:pt x="171" y="330"/>
                    </a:cubicBezTo>
                    <a:lnTo>
                      <a:pt x="171" y="330"/>
                    </a:lnTo>
                    <a:cubicBezTo>
                      <a:pt x="171" y="330"/>
                      <a:pt x="171" y="330"/>
                      <a:pt x="170" y="330"/>
                    </a:cubicBezTo>
                    <a:cubicBezTo>
                      <a:pt x="170" y="330"/>
                      <a:pt x="171" y="330"/>
                      <a:pt x="171" y="330"/>
                    </a:cubicBezTo>
                    <a:close/>
                    <a:moveTo>
                      <a:pt x="172" y="330"/>
                    </a:moveTo>
                    <a:cubicBezTo>
                      <a:pt x="177" y="334"/>
                      <a:pt x="197" y="364"/>
                      <a:pt x="197" y="370"/>
                    </a:cubicBezTo>
                    <a:cubicBezTo>
                      <a:pt x="192" y="370"/>
                      <a:pt x="180" y="346"/>
                      <a:pt x="172" y="330"/>
                    </a:cubicBezTo>
                    <a:close/>
                    <a:moveTo>
                      <a:pt x="759" y="0"/>
                    </a:moveTo>
                    <a:cubicBezTo>
                      <a:pt x="750" y="0"/>
                      <a:pt x="758" y="24"/>
                      <a:pt x="753" y="29"/>
                    </a:cubicBezTo>
                    <a:cubicBezTo>
                      <a:pt x="752" y="31"/>
                      <a:pt x="750" y="32"/>
                      <a:pt x="747" y="32"/>
                    </a:cubicBezTo>
                    <a:cubicBezTo>
                      <a:pt x="742" y="32"/>
                      <a:pt x="733" y="27"/>
                      <a:pt x="729" y="27"/>
                    </a:cubicBezTo>
                    <a:cubicBezTo>
                      <a:pt x="726" y="27"/>
                      <a:pt x="725" y="30"/>
                      <a:pt x="731" y="40"/>
                    </a:cubicBezTo>
                    <a:lnTo>
                      <a:pt x="731" y="40"/>
                    </a:lnTo>
                    <a:cubicBezTo>
                      <a:pt x="723" y="33"/>
                      <a:pt x="718" y="30"/>
                      <a:pt x="715" y="30"/>
                    </a:cubicBezTo>
                    <a:cubicBezTo>
                      <a:pt x="703" y="30"/>
                      <a:pt x="713" y="65"/>
                      <a:pt x="705" y="65"/>
                    </a:cubicBezTo>
                    <a:cubicBezTo>
                      <a:pt x="703" y="65"/>
                      <a:pt x="699" y="62"/>
                      <a:pt x="694" y="56"/>
                    </a:cubicBezTo>
                    <a:lnTo>
                      <a:pt x="694" y="56"/>
                    </a:lnTo>
                    <a:cubicBezTo>
                      <a:pt x="700" y="75"/>
                      <a:pt x="707" y="95"/>
                      <a:pt x="707" y="95"/>
                    </a:cubicBezTo>
                    <a:cubicBezTo>
                      <a:pt x="699" y="78"/>
                      <a:pt x="693" y="71"/>
                      <a:pt x="690" y="71"/>
                    </a:cubicBezTo>
                    <a:lnTo>
                      <a:pt x="690" y="71"/>
                    </a:lnTo>
                    <a:cubicBezTo>
                      <a:pt x="686" y="71"/>
                      <a:pt x="689" y="85"/>
                      <a:pt x="700" y="108"/>
                    </a:cubicBezTo>
                    <a:cubicBezTo>
                      <a:pt x="697" y="102"/>
                      <a:pt x="696" y="100"/>
                      <a:pt x="696" y="100"/>
                    </a:cubicBezTo>
                    <a:lnTo>
                      <a:pt x="696" y="100"/>
                    </a:lnTo>
                    <a:cubicBezTo>
                      <a:pt x="695" y="100"/>
                      <a:pt x="696" y="108"/>
                      <a:pt x="695" y="108"/>
                    </a:cubicBezTo>
                    <a:cubicBezTo>
                      <a:pt x="693" y="108"/>
                      <a:pt x="689" y="103"/>
                      <a:pt x="681" y="88"/>
                    </a:cubicBezTo>
                    <a:cubicBezTo>
                      <a:pt x="681" y="87"/>
                      <a:pt x="681" y="87"/>
                      <a:pt x="682" y="87"/>
                    </a:cubicBezTo>
                    <a:cubicBezTo>
                      <a:pt x="683" y="87"/>
                      <a:pt x="687" y="91"/>
                      <a:pt x="688" y="91"/>
                    </a:cubicBezTo>
                    <a:cubicBezTo>
                      <a:pt x="689" y="91"/>
                      <a:pt x="690" y="89"/>
                      <a:pt x="687" y="82"/>
                    </a:cubicBezTo>
                    <a:cubicBezTo>
                      <a:pt x="680" y="75"/>
                      <a:pt x="677" y="72"/>
                      <a:pt x="675" y="72"/>
                    </a:cubicBezTo>
                    <a:cubicBezTo>
                      <a:pt x="671" y="72"/>
                      <a:pt x="674" y="82"/>
                      <a:pt x="674" y="95"/>
                    </a:cubicBezTo>
                    <a:cubicBezTo>
                      <a:pt x="668" y="82"/>
                      <a:pt x="668" y="75"/>
                      <a:pt x="661" y="69"/>
                    </a:cubicBezTo>
                    <a:lnTo>
                      <a:pt x="661" y="69"/>
                    </a:lnTo>
                    <a:cubicBezTo>
                      <a:pt x="669" y="87"/>
                      <a:pt x="672" y="99"/>
                      <a:pt x="670" y="99"/>
                    </a:cubicBezTo>
                    <a:cubicBezTo>
                      <a:pt x="668" y="99"/>
                      <a:pt x="663" y="92"/>
                      <a:pt x="655" y="75"/>
                    </a:cubicBezTo>
                    <a:lnTo>
                      <a:pt x="655" y="75"/>
                    </a:lnTo>
                    <a:cubicBezTo>
                      <a:pt x="661" y="101"/>
                      <a:pt x="648" y="75"/>
                      <a:pt x="661" y="114"/>
                    </a:cubicBezTo>
                    <a:cubicBezTo>
                      <a:pt x="644" y="80"/>
                      <a:pt x="637" y="68"/>
                      <a:pt x="634" y="68"/>
                    </a:cubicBezTo>
                    <a:lnTo>
                      <a:pt x="634" y="68"/>
                    </a:lnTo>
                    <a:cubicBezTo>
                      <a:pt x="629" y="68"/>
                      <a:pt x="644" y="117"/>
                      <a:pt x="635" y="121"/>
                    </a:cubicBezTo>
                    <a:cubicBezTo>
                      <a:pt x="634" y="121"/>
                      <a:pt x="634" y="121"/>
                      <a:pt x="633" y="121"/>
                    </a:cubicBezTo>
                    <a:cubicBezTo>
                      <a:pt x="622" y="121"/>
                      <a:pt x="591" y="82"/>
                      <a:pt x="582" y="82"/>
                    </a:cubicBezTo>
                    <a:cubicBezTo>
                      <a:pt x="578" y="82"/>
                      <a:pt x="579" y="91"/>
                      <a:pt x="589" y="114"/>
                    </a:cubicBezTo>
                    <a:cubicBezTo>
                      <a:pt x="584" y="104"/>
                      <a:pt x="581" y="100"/>
                      <a:pt x="580" y="100"/>
                    </a:cubicBezTo>
                    <a:lnTo>
                      <a:pt x="580" y="100"/>
                    </a:lnTo>
                    <a:cubicBezTo>
                      <a:pt x="577" y="100"/>
                      <a:pt x="585" y="127"/>
                      <a:pt x="583" y="127"/>
                    </a:cubicBezTo>
                    <a:cubicBezTo>
                      <a:pt x="582" y="127"/>
                      <a:pt x="579" y="119"/>
                      <a:pt x="570" y="95"/>
                    </a:cubicBezTo>
                    <a:cubicBezTo>
                      <a:pt x="563" y="141"/>
                      <a:pt x="524" y="101"/>
                      <a:pt x="524" y="141"/>
                    </a:cubicBezTo>
                    <a:cubicBezTo>
                      <a:pt x="507" y="110"/>
                      <a:pt x="496" y="100"/>
                      <a:pt x="489" y="100"/>
                    </a:cubicBezTo>
                    <a:cubicBezTo>
                      <a:pt x="474" y="100"/>
                      <a:pt x="476" y="155"/>
                      <a:pt x="462" y="155"/>
                    </a:cubicBezTo>
                    <a:cubicBezTo>
                      <a:pt x="461" y="155"/>
                      <a:pt x="460" y="154"/>
                      <a:pt x="458" y="154"/>
                    </a:cubicBezTo>
                    <a:cubicBezTo>
                      <a:pt x="443" y="149"/>
                      <a:pt x="424" y="128"/>
                      <a:pt x="416" y="128"/>
                    </a:cubicBezTo>
                    <a:cubicBezTo>
                      <a:pt x="414" y="128"/>
                      <a:pt x="412" y="130"/>
                      <a:pt x="412" y="134"/>
                    </a:cubicBezTo>
                    <a:cubicBezTo>
                      <a:pt x="419" y="147"/>
                      <a:pt x="426" y="160"/>
                      <a:pt x="432" y="167"/>
                    </a:cubicBezTo>
                    <a:cubicBezTo>
                      <a:pt x="426" y="173"/>
                      <a:pt x="432" y="180"/>
                      <a:pt x="432" y="186"/>
                    </a:cubicBezTo>
                    <a:cubicBezTo>
                      <a:pt x="419" y="154"/>
                      <a:pt x="412" y="141"/>
                      <a:pt x="406" y="134"/>
                    </a:cubicBezTo>
                    <a:cubicBezTo>
                      <a:pt x="406" y="137"/>
                      <a:pt x="404" y="138"/>
                      <a:pt x="402" y="138"/>
                    </a:cubicBezTo>
                    <a:cubicBezTo>
                      <a:pt x="396" y="138"/>
                      <a:pt x="386" y="132"/>
                      <a:pt x="379" y="132"/>
                    </a:cubicBezTo>
                    <a:cubicBezTo>
                      <a:pt x="371" y="132"/>
                      <a:pt x="368" y="141"/>
                      <a:pt x="386" y="180"/>
                    </a:cubicBezTo>
                    <a:cubicBezTo>
                      <a:pt x="383" y="177"/>
                      <a:pt x="377" y="168"/>
                      <a:pt x="375" y="164"/>
                    </a:cubicBezTo>
                    <a:lnTo>
                      <a:pt x="375" y="164"/>
                    </a:lnTo>
                    <a:cubicBezTo>
                      <a:pt x="374" y="163"/>
                      <a:pt x="374" y="162"/>
                      <a:pt x="373" y="160"/>
                    </a:cubicBezTo>
                    <a:lnTo>
                      <a:pt x="373" y="160"/>
                    </a:lnTo>
                    <a:cubicBezTo>
                      <a:pt x="374" y="161"/>
                      <a:pt x="374" y="162"/>
                      <a:pt x="374" y="163"/>
                    </a:cubicBezTo>
                    <a:lnTo>
                      <a:pt x="374" y="163"/>
                    </a:lnTo>
                    <a:cubicBezTo>
                      <a:pt x="374" y="163"/>
                      <a:pt x="373" y="162"/>
                      <a:pt x="373" y="162"/>
                    </a:cubicBezTo>
                    <a:lnTo>
                      <a:pt x="373" y="162"/>
                    </a:lnTo>
                    <a:cubicBezTo>
                      <a:pt x="373" y="162"/>
                      <a:pt x="373" y="163"/>
                      <a:pt x="374" y="165"/>
                    </a:cubicBezTo>
                    <a:lnTo>
                      <a:pt x="374" y="165"/>
                    </a:lnTo>
                    <a:cubicBezTo>
                      <a:pt x="378" y="184"/>
                      <a:pt x="368" y="169"/>
                      <a:pt x="380" y="206"/>
                    </a:cubicBezTo>
                    <a:cubicBezTo>
                      <a:pt x="371" y="195"/>
                      <a:pt x="364" y="187"/>
                      <a:pt x="361" y="187"/>
                    </a:cubicBezTo>
                    <a:cubicBezTo>
                      <a:pt x="356" y="187"/>
                      <a:pt x="358" y="201"/>
                      <a:pt x="373" y="239"/>
                    </a:cubicBezTo>
                    <a:cubicBezTo>
                      <a:pt x="361" y="214"/>
                      <a:pt x="357" y="207"/>
                      <a:pt x="356" y="207"/>
                    </a:cubicBezTo>
                    <a:lnTo>
                      <a:pt x="356" y="207"/>
                    </a:lnTo>
                    <a:cubicBezTo>
                      <a:pt x="355" y="207"/>
                      <a:pt x="361" y="222"/>
                      <a:pt x="359" y="222"/>
                    </a:cubicBezTo>
                    <a:cubicBezTo>
                      <a:pt x="358" y="222"/>
                      <a:pt x="355" y="218"/>
                      <a:pt x="347" y="206"/>
                    </a:cubicBezTo>
                    <a:lnTo>
                      <a:pt x="347" y="206"/>
                    </a:lnTo>
                    <a:cubicBezTo>
                      <a:pt x="363" y="233"/>
                      <a:pt x="364" y="242"/>
                      <a:pt x="362" y="242"/>
                    </a:cubicBezTo>
                    <a:cubicBezTo>
                      <a:pt x="360" y="242"/>
                      <a:pt x="356" y="238"/>
                      <a:pt x="354" y="232"/>
                    </a:cubicBezTo>
                    <a:lnTo>
                      <a:pt x="354" y="232"/>
                    </a:lnTo>
                    <a:cubicBezTo>
                      <a:pt x="360" y="245"/>
                      <a:pt x="367" y="258"/>
                      <a:pt x="367" y="265"/>
                    </a:cubicBezTo>
                    <a:cubicBezTo>
                      <a:pt x="354" y="239"/>
                      <a:pt x="335" y="211"/>
                      <a:pt x="331" y="211"/>
                    </a:cubicBezTo>
                    <a:lnTo>
                      <a:pt x="331" y="211"/>
                    </a:lnTo>
                    <a:cubicBezTo>
                      <a:pt x="330" y="211"/>
                      <a:pt x="331" y="216"/>
                      <a:pt x="336" y="228"/>
                    </a:cubicBezTo>
                    <a:lnTo>
                      <a:pt x="336" y="228"/>
                    </a:lnTo>
                    <a:lnTo>
                      <a:pt x="327" y="213"/>
                    </a:lnTo>
                    <a:lnTo>
                      <a:pt x="327" y="213"/>
                    </a:lnTo>
                    <a:cubicBezTo>
                      <a:pt x="327" y="226"/>
                      <a:pt x="340" y="258"/>
                      <a:pt x="335" y="258"/>
                    </a:cubicBezTo>
                    <a:cubicBezTo>
                      <a:pt x="333" y="258"/>
                      <a:pt x="327" y="251"/>
                      <a:pt x="314" y="232"/>
                    </a:cubicBezTo>
                    <a:lnTo>
                      <a:pt x="314" y="232"/>
                    </a:lnTo>
                    <a:cubicBezTo>
                      <a:pt x="322" y="253"/>
                      <a:pt x="322" y="260"/>
                      <a:pt x="318" y="260"/>
                    </a:cubicBezTo>
                    <a:cubicBezTo>
                      <a:pt x="312" y="260"/>
                      <a:pt x="296" y="242"/>
                      <a:pt x="290" y="242"/>
                    </a:cubicBezTo>
                    <a:cubicBezTo>
                      <a:pt x="286" y="242"/>
                      <a:pt x="285" y="246"/>
                      <a:pt x="288" y="258"/>
                    </a:cubicBezTo>
                    <a:cubicBezTo>
                      <a:pt x="288" y="258"/>
                      <a:pt x="288" y="258"/>
                      <a:pt x="288" y="258"/>
                    </a:cubicBezTo>
                    <a:lnTo>
                      <a:pt x="288" y="258"/>
                    </a:lnTo>
                    <a:cubicBezTo>
                      <a:pt x="282" y="258"/>
                      <a:pt x="295" y="278"/>
                      <a:pt x="295" y="278"/>
                    </a:cubicBezTo>
                    <a:cubicBezTo>
                      <a:pt x="293" y="278"/>
                      <a:pt x="290" y="277"/>
                      <a:pt x="288" y="277"/>
                    </a:cubicBezTo>
                    <a:cubicBezTo>
                      <a:pt x="283" y="277"/>
                      <a:pt x="279" y="281"/>
                      <a:pt x="288" y="304"/>
                    </a:cubicBezTo>
                    <a:cubicBezTo>
                      <a:pt x="277" y="287"/>
                      <a:pt x="269" y="280"/>
                      <a:pt x="265" y="280"/>
                    </a:cubicBezTo>
                    <a:cubicBezTo>
                      <a:pt x="260" y="280"/>
                      <a:pt x="261" y="292"/>
                      <a:pt x="269" y="311"/>
                    </a:cubicBezTo>
                    <a:cubicBezTo>
                      <a:pt x="261" y="296"/>
                      <a:pt x="247" y="280"/>
                      <a:pt x="241" y="280"/>
                    </a:cubicBezTo>
                    <a:cubicBezTo>
                      <a:pt x="237" y="280"/>
                      <a:pt x="238" y="289"/>
                      <a:pt x="249" y="311"/>
                    </a:cubicBezTo>
                    <a:cubicBezTo>
                      <a:pt x="233" y="288"/>
                      <a:pt x="223" y="281"/>
                      <a:pt x="215" y="281"/>
                    </a:cubicBezTo>
                    <a:cubicBezTo>
                      <a:pt x="208" y="281"/>
                      <a:pt x="203" y="288"/>
                      <a:pt x="197" y="291"/>
                    </a:cubicBezTo>
                    <a:cubicBezTo>
                      <a:pt x="190" y="304"/>
                      <a:pt x="184" y="323"/>
                      <a:pt x="172" y="330"/>
                    </a:cubicBezTo>
                    <a:lnTo>
                      <a:pt x="172" y="330"/>
                    </a:lnTo>
                    <a:cubicBezTo>
                      <a:pt x="168" y="324"/>
                      <a:pt x="166" y="319"/>
                      <a:pt x="164" y="317"/>
                    </a:cubicBezTo>
                    <a:lnTo>
                      <a:pt x="164" y="317"/>
                    </a:lnTo>
                    <a:cubicBezTo>
                      <a:pt x="170" y="396"/>
                      <a:pt x="72" y="337"/>
                      <a:pt x="105" y="455"/>
                    </a:cubicBezTo>
                    <a:cubicBezTo>
                      <a:pt x="88" y="438"/>
                      <a:pt x="77" y="433"/>
                      <a:pt x="70" y="433"/>
                    </a:cubicBezTo>
                    <a:cubicBezTo>
                      <a:pt x="60" y="433"/>
                      <a:pt x="56" y="442"/>
                      <a:pt x="53" y="442"/>
                    </a:cubicBezTo>
                    <a:cubicBezTo>
                      <a:pt x="51" y="441"/>
                      <a:pt x="49" y="440"/>
                      <a:pt x="48" y="440"/>
                    </a:cubicBezTo>
                    <a:cubicBezTo>
                      <a:pt x="33" y="440"/>
                      <a:pt x="71" y="507"/>
                      <a:pt x="59" y="507"/>
                    </a:cubicBezTo>
                    <a:lnTo>
                      <a:pt x="40" y="487"/>
                    </a:lnTo>
                    <a:lnTo>
                      <a:pt x="40" y="487"/>
                    </a:lnTo>
                    <a:cubicBezTo>
                      <a:pt x="46" y="500"/>
                      <a:pt x="33" y="487"/>
                      <a:pt x="53" y="513"/>
                    </a:cubicBezTo>
                    <a:cubicBezTo>
                      <a:pt x="39" y="500"/>
                      <a:pt x="32" y="496"/>
                      <a:pt x="27" y="496"/>
                    </a:cubicBezTo>
                    <a:cubicBezTo>
                      <a:pt x="17" y="496"/>
                      <a:pt x="25" y="522"/>
                      <a:pt x="19" y="522"/>
                    </a:cubicBezTo>
                    <a:cubicBezTo>
                      <a:pt x="17" y="522"/>
                      <a:pt x="11" y="516"/>
                      <a:pt x="0" y="500"/>
                    </a:cubicBezTo>
                    <a:lnTo>
                      <a:pt x="0" y="500"/>
                    </a:lnTo>
                    <a:lnTo>
                      <a:pt x="92" y="631"/>
                    </a:lnTo>
                    <a:cubicBezTo>
                      <a:pt x="92" y="631"/>
                      <a:pt x="79" y="605"/>
                      <a:pt x="79" y="605"/>
                    </a:cubicBezTo>
                    <a:cubicBezTo>
                      <a:pt x="79" y="604"/>
                      <a:pt x="80" y="604"/>
                      <a:pt x="82" y="604"/>
                    </a:cubicBezTo>
                    <a:cubicBezTo>
                      <a:pt x="85" y="604"/>
                      <a:pt x="89" y="604"/>
                      <a:pt x="93" y="604"/>
                    </a:cubicBezTo>
                    <a:cubicBezTo>
                      <a:pt x="101" y="604"/>
                      <a:pt x="107" y="601"/>
                      <a:pt x="92" y="579"/>
                    </a:cubicBezTo>
                    <a:lnTo>
                      <a:pt x="92" y="579"/>
                    </a:lnTo>
                    <a:cubicBezTo>
                      <a:pt x="105" y="592"/>
                      <a:pt x="105" y="592"/>
                      <a:pt x="118" y="612"/>
                    </a:cubicBezTo>
                    <a:cubicBezTo>
                      <a:pt x="128" y="601"/>
                      <a:pt x="115" y="552"/>
                      <a:pt x="133" y="552"/>
                    </a:cubicBezTo>
                    <a:cubicBezTo>
                      <a:pt x="138" y="552"/>
                      <a:pt x="146" y="556"/>
                      <a:pt x="157" y="566"/>
                    </a:cubicBezTo>
                    <a:cubicBezTo>
                      <a:pt x="144" y="542"/>
                      <a:pt x="143" y="535"/>
                      <a:pt x="146" y="535"/>
                    </a:cubicBezTo>
                    <a:cubicBezTo>
                      <a:pt x="150" y="535"/>
                      <a:pt x="163" y="547"/>
                      <a:pt x="169" y="547"/>
                    </a:cubicBezTo>
                    <a:cubicBezTo>
                      <a:pt x="169" y="547"/>
                      <a:pt x="170" y="547"/>
                      <a:pt x="170" y="546"/>
                    </a:cubicBezTo>
                    <a:cubicBezTo>
                      <a:pt x="176" y="540"/>
                      <a:pt x="171" y="518"/>
                      <a:pt x="165" y="509"/>
                    </a:cubicBezTo>
                    <a:lnTo>
                      <a:pt x="165" y="509"/>
                    </a:lnTo>
                    <a:cubicBezTo>
                      <a:pt x="171" y="516"/>
                      <a:pt x="174" y="518"/>
                      <a:pt x="176" y="518"/>
                    </a:cubicBezTo>
                    <a:cubicBezTo>
                      <a:pt x="178" y="518"/>
                      <a:pt x="177" y="513"/>
                      <a:pt x="179" y="513"/>
                    </a:cubicBezTo>
                    <a:cubicBezTo>
                      <a:pt x="181" y="513"/>
                      <a:pt x="185" y="517"/>
                      <a:pt x="197" y="533"/>
                    </a:cubicBezTo>
                    <a:cubicBezTo>
                      <a:pt x="177" y="500"/>
                      <a:pt x="197" y="533"/>
                      <a:pt x="177" y="494"/>
                    </a:cubicBezTo>
                    <a:lnTo>
                      <a:pt x="177" y="494"/>
                    </a:lnTo>
                    <a:cubicBezTo>
                      <a:pt x="182" y="504"/>
                      <a:pt x="186" y="508"/>
                      <a:pt x="188" y="508"/>
                    </a:cubicBezTo>
                    <a:cubicBezTo>
                      <a:pt x="192" y="508"/>
                      <a:pt x="192" y="497"/>
                      <a:pt x="184" y="481"/>
                    </a:cubicBezTo>
                    <a:lnTo>
                      <a:pt x="184" y="481"/>
                    </a:lnTo>
                    <a:cubicBezTo>
                      <a:pt x="190" y="494"/>
                      <a:pt x="203" y="513"/>
                      <a:pt x="210" y="513"/>
                    </a:cubicBezTo>
                    <a:cubicBezTo>
                      <a:pt x="193" y="488"/>
                      <a:pt x="193" y="485"/>
                      <a:pt x="196" y="485"/>
                    </a:cubicBezTo>
                    <a:cubicBezTo>
                      <a:pt x="198" y="485"/>
                      <a:pt x="200" y="485"/>
                      <a:pt x="201" y="485"/>
                    </a:cubicBezTo>
                    <a:cubicBezTo>
                      <a:pt x="205" y="485"/>
                      <a:pt x="207" y="482"/>
                      <a:pt x="197" y="461"/>
                    </a:cubicBezTo>
                    <a:lnTo>
                      <a:pt x="197" y="461"/>
                    </a:lnTo>
                    <a:cubicBezTo>
                      <a:pt x="201" y="465"/>
                      <a:pt x="204" y="467"/>
                      <a:pt x="208" y="467"/>
                    </a:cubicBezTo>
                    <a:cubicBezTo>
                      <a:pt x="219" y="467"/>
                      <a:pt x="226" y="444"/>
                      <a:pt x="236" y="428"/>
                    </a:cubicBezTo>
                    <a:cubicBezTo>
                      <a:pt x="242" y="442"/>
                      <a:pt x="242" y="448"/>
                      <a:pt x="249" y="448"/>
                    </a:cubicBezTo>
                    <a:cubicBezTo>
                      <a:pt x="242" y="402"/>
                      <a:pt x="295" y="461"/>
                      <a:pt x="255" y="376"/>
                    </a:cubicBezTo>
                    <a:lnTo>
                      <a:pt x="255" y="376"/>
                    </a:lnTo>
                    <a:cubicBezTo>
                      <a:pt x="272" y="406"/>
                      <a:pt x="275" y="407"/>
                      <a:pt x="278" y="407"/>
                    </a:cubicBezTo>
                    <a:cubicBezTo>
                      <a:pt x="278" y="407"/>
                      <a:pt x="278" y="407"/>
                      <a:pt x="278" y="407"/>
                    </a:cubicBezTo>
                    <a:cubicBezTo>
                      <a:pt x="281" y="407"/>
                      <a:pt x="283" y="408"/>
                      <a:pt x="295" y="428"/>
                    </a:cubicBezTo>
                    <a:cubicBezTo>
                      <a:pt x="280" y="400"/>
                      <a:pt x="281" y="391"/>
                      <a:pt x="288" y="391"/>
                    </a:cubicBezTo>
                    <a:cubicBezTo>
                      <a:pt x="297" y="391"/>
                      <a:pt x="316" y="405"/>
                      <a:pt x="327" y="409"/>
                    </a:cubicBezTo>
                    <a:cubicBezTo>
                      <a:pt x="329" y="409"/>
                      <a:pt x="330" y="410"/>
                      <a:pt x="331" y="410"/>
                    </a:cubicBezTo>
                    <a:cubicBezTo>
                      <a:pt x="346" y="410"/>
                      <a:pt x="341" y="375"/>
                      <a:pt x="347" y="356"/>
                    </a:cubicBezTo>
                    <a:cubicBezTo>
                      <a:pt x="347" y="349"/>
                      <a:pt x="342" y="336"/>
                      <a:pt x="344" y="336"/>
                    </a:cubicBezTo>
                    <a:lnTo>
                      <a:pt x="344" y="336"/>
                    </a:lnTo>
                    <a:cubicBezTo>
                      <a:pt x="346" y="336"/>
                      <a:pt x="350" y="341"/>
                      <a:pt x="360" y="356"/>
                    </a:cubicBezTo>
                    <a:cubicBezTo>
                      <a:pt x="361" y="357"/>
                      <a:pt x="362" y="358"/>
                      <a:pt x="362" y="358"/>
                    </a:cubicBezTo>
                    <a:cubicBezTo>
                      <a:pt x="363" y="358"/>
                      <a:pt x="353" y="342"/>
                      <a:pt x="347" y="330"/>
                    </a:cubicBezTo>
                    <a:lnTo>
                      <a:pt x="347" y="330"/>
                    </a:lnTo>
                    <a:cubicBezTo>
                      <a:pt x="367" y="354"/>
                      <a:pt x="381" y="365"/>
                      <a:pt x="388" y="365"/>
                    </a:cubicBezTo>
                    <a:cubicBezTo>
                      <a:pt x="397" y="365"/>
                      <a:pt x="394" y="347"/>
                      <a:pt x="380" y="311"/>
                    </a:cubicBezTo>
                    <a:lnTo>
                      <a:pt x="380" y="311"/>
                    </a:lnTo>
                    <a:cubicBezTo>
                      <a:pt x="393" y="330"/>
                      <a:pt x="406" y="350"/>
                      <a:pt x="412" y="363"/>
                    </a:cubicBezTo>
                    <a:cubicBezTo>
                      <a:pt x="412" y="359"/>
                      <a:pt x="404" y="333"/>
                      <a:pt x="404" y="333"/>
                    </a:cubicBezTo>
                    <a:lnTo>
                      <a:pt x="404" y="333"/>
                    </a:lnTo>
                    <a:cubicBezTo>
                      <a:pt x="404" y="333"/>
                      <a:pt x="406" y="339"/>
                      <a:pt x="412" y="356"/>
                    </a:cubicBezTo>
                    <a:cubicBezTo>
                      <a:pt x="412" y="315"/>
                      <a:pt x="412" y="294"/>
                      <a:pt x="429" y="294"/>
                    </a:cubicBezTo>
                    <a:cubicBezTo>
                      <a:pt x="433" y="294"/>
                      <a:pt x="439" y="295"/>
                      <a:pt x="445" y="298"/>
                    </a:cubicBezTo>
                    <a:cubicBezTo>
                      <a:pt x="439" y="278"/>
                      <a:pt x="426" y="258"/>
                      <a:pt x="426" y="258"/>
                    </a:cubicBezTo>
                    <a:lnTo>
                      <a:pt x="426" y="258"/>
                    </a:lnTo>
                    <a:cubicBezTo>
                      <a:pt x="432" y="262"/>
                      <a:pt x="445" y="271"/>
                      <a:pt x="451" y="271"/>
                    </a:cubicBezTo>
                    <a:cubicBezTo>
                      <a:pt x="457" y="271"/>
                      <a:pt x="455" y="262"/>
                      <a:pt x="432" y="226"/>
                    </a:cubicBezTo>
                    <a:lnTo>
                      <a:pt x="432" y="226"/>
                    </a:lnTo>
                    <a:cubicBezTo>
                      <a:pt x="437" y="226"/>
                      <a:pt x="451" y="248"/>
                      <a:pt x="452" y="248"/>
                    </a:cubicBezTo>
                    <a:cubicBezTo>
                      <a:pt x="453" y="248"/>
                      <a:pt x="451" y="244"/>
                      <a:pt x="445" y="232"/>
                    </a:cubicBezTo>
                    <a:lnTo>
                      <a:pt x="445" y="232"/>
                    </a:lnTo>
                    <a:cubicBezTo>
                      <a:pt x="460" y="259"/>
                      <a:pt x="466" y="269"/>
                      <a:pt x="468" y="269"/>
                    </a:cubicBezTo>
                    <a:cubicBezTo>
                      <a:pt x="471" y="269"/>
                      <a:pt x="460" y="242"/>
                      <a:pt x="452" y="226"/>
                    </a:cubicBezTo>
                    <a:lnTo>
                      <a:pt x="452" y="226"/>
                    </a:lnTo>
                    <a:cubicBezTo>
                      <a:pt x="465" y="252"/>
                      <a:pt x="458" y="239"/>
                      <a:pt x="478" y="278"/>
                    </a:cubicBezTo>
                    <a:cubicBezTo>
                      <a:pt x="478" y="262"/>
                      <a:pt x="485" y="251"/>
                      <a:pt x="500" y="251"/>
                    </a:cubicBezTo>
                    <a:cubicBezTo>
                      <a:pt x="510" y="251"/>
                      <a:pt x="522" y="255"/>
                      <a:pt x="537" y="265"/>
                    </a:cubicBezTo>
                    <a:cubicBezTo>
                      <a:pt x="534" y="233"/>
                      <a:pt x="539" y="222"/>
                      <a:pt x="549" y="222"/>
                    </a:cubicBezTo>
                    <a:cubicBezTo>
                      <a:pt x="562" y="222"/>
                      <a:pt x="586" y="245"/>
                      <a:pt x="609" y="265"/>
                    </a:cubicBezTo>
                    <a:cubicBezTo>
                      <a:pt x="607" y="257"/>
                      <a:pt x="608" y="256"/>
                      <a:pt x="611" y="256"/>
                    </a:cubicBezTo>
                    <a:cubicBezTo>
                      <a:pt x="612" y="256"/>
                      <a:pt x="613" y="256"/>
                      <a:pt x="614" y="256"/>
                    </a:cubicBezTo>
                    <a:cubicBezTo>
                      <a:pt x="618" y="256"/>
                      <a:pt x="620" y="252"/>
                      <a:pt x="602" y="213"/>
                    </a:cubicBezTo>
                    <a:lnTo>
                      <a:pt x="602" y="213"/>
                    </a:lnTo>
                    <a:cubicBezTo>
                      <a:pt x="610" y="227"/>
                      <a:pt x="613" y="232"/>
                      <a:pt x="615" y="232"/>
                    </a:cubicBezTo>
                    <a:cubicBezTo>
                      <a:pt x="618" y="232"/>
                      <a:pt x="615" y="219"/>
                      <a:pt x="615" y="219"/>
                    </a:cubicBezTo>
                    <a:cubicBezTo>
                      <a:pt x="615" y="219"/>
                      <a:pt x="609" y="213"/>
                      <a:pt x="602" y="193"/>
                    </a:cubicBezTo>
                    <a:lnTo>
                      <a:pt x="602" y="193"/>
                    </a:lnTo>
                    <a:cubicBezTo>
                      <a:pt x="604" y="195"/>
                      <a:pt x="605" y="195"/>
                      <a:pt x="606" y="195"/>
                    </a:cubicBezTo>
                    <a:cubicBezTo>
                      <a:pt x="607" y="195"/>
                      <a:pt x="608" y="195"/>
                      <a:pt x="609" y="195"/>
                    </a:cubicBezTo>
                    <a:cubicBezTo>
                      <a:pt x="610" y="195"/>
                      <a:pt x="612" y="196"/>
                      <a:pt x="615" y="206"/>
                    </a:cubicBezTo>
                    <a:cubicBezTo>
                      <a:pt x="615" y="212"/>
                      <a:pt x="621" y="218"/>
                      <a:pt x="627" y="240"/>
                    </a:cubicBezTo>
                    <a:lnTo>
                      <a:pt x="627" y="240"/>
                    </a:lnTo>
                    <a:cubicBezTo>
                      <a:pt x="622" y="220"/>
                      <a:pt x="624" y="215"/>
                      <a:pt x="627" y="215"/>
                    </a:cubicBezTo>
                    <a:cubicBezTo>
                      <a:pt x="630" y="215"/>
                      <a:pt x="636" y="221"/>
                      <a:pt x="638" y="221"/>
                    </a:cubicBezTo>
                    <a:cubicBezTo>
                      <a:pt x="641" y="221"/>
                      <a:pt x="640" y="214"/>
                      <a:pt x="628" y="186"/>
                    </a:cubicBezTo>
                    <a:lnTo>
                      <a:pt x="628" y="186"/>
                    </a:lnTo>
                    <a:cubicBezTo>
                      <a:pt x="644" y="220"/>
                      <a:pt x="649" y="231"/>
                      <a:pt x="650" y="231"/>
                    </a:cubicBezTo>
                    <a:cubicBezTo>
                      <a:pt x="651" y="231"/>
                      <a:pt x="641" y="205"/>
                      <a:pt x="641" y="193"/>
                    </a:cubicBezTo>
                    <a:lnTo>
                      <a:pt x="641" y="193"/>
                    </a:lnTo>
                    <a:cubicBezTo>
                      <a:pt x="647" y="210"/>
                      <a:pt x="650" y="215"/>
                      <a:pt x="652" y="215"/>
                    </a:cubicBezTo>
                    <a:cubicBezTo>
                      <a:pt x="655" y="215"/>
                      <a:pt x="655" y="208"/>
                      <a:pt x="658" y="208"/>
                    </a:cubicBezTo>
                    <a:cubicBezTo>
                      <a:pt x="661" y="208"/>
                      <a:pt x="665" y="214"/>
                      <a:pt x="674" y="239"/>
                    </a:cubicBezTo>
                    <a:cubicBezTo>
                      <a:pt x="673" y="231"/>
                      <a:pt x="673" y="228"/>
                      <a:pt x="675" y="228"/>
                    </a:cubicBezTo>
                    <a:cubicBezTo>
                      <a:pt x="679" y="228"/>
                      <a:pt x="691" y="247"/>
                      <a:pt x="697" y="247"/>
                    </a:cubicBezTo>
                    <a:cubicBezTo>
                      <a:pt x="699" y="247"/>
                      <a:pt x="700" y="247"/>
                      <a:pt x="700" y="245"/>
                    </a:cubicBezTo>
                    <a:cubicBezTo>
                      <a:pt x="694" y="232"/>
                      <a:pt x="681" y="206"/>
                      <a:pt x="681" y="206"/>
                    </a:cubicBezTo>
                    <a:lnTo>
                      <a:pt x="681" y="206"/>
                    </a:lnTo>
                    <a:cubicBezTo>
                      <a:pt x="689" y="217"/>
                      <a:pt x="694" y="223"/>
                      <a:pt x="696" y="223"/>
                    </a:cubicBezTo>
                    <a:cubicBezTo>
                      <a:pt x="698" y="223"/>
                      <a:pt x="695" y="214"/>
                      <a:pt x="687" y="199"/>
                    </a:cubicBezTo>
                    <a:lnTo>
                      <a:pt x="687" y="199"/>
                    </a:lnTo>
                    <a:cubicBezTo>
                      <a:pt x="696" y="214"/>
                      <a:pt x="702" y="220"/>
                      <a:pt x="705" y="220"/>
                    </a:cubicBezTo>
                    <a:cubicBezTo>
                      <a:pt x="709" y="220"/>
                      <a:pt x="708" y="209"/>
                      <a:pt x="700" y="186"/>
                    </a:cubicBezTo>
                    <a:lnTo>
                      <a:pt x="700" y="186"/>
                    </a:lnTo>
                    <a:cubicBezTo>
                      <a:pt x="713" y="213"/>
                      <a:pt x="720" y="222"/>
                      <a:pt x="723" y="222"/>
                    </a:cubicBezTo>
                    <a:cubicBezTo>
                      <a:pt x="727" y="222"/>
                      <a:pt x="727" y="213"/>
                      <a:pt x="727" y="199"/>
                    </a:cubicBezTo>
                    <a:lnTo>
                      <a:pt x="727" y="199"/>
                    </a:lnTo>
                    <a:cubicBezTo>
                      <a:pt x="727" y="202"/>
                      <a:pt x="726" y="203"/>
                      <a:pt x="725" y="203"/>
                    </a:cubicBezTo>
                    <a:cubicBezTo>
                      <a:pt x="721" y="203"/>
                      <a:pt x="708" y="179"/>
                      <a:pt x="713" y="173"/>
                    </a:cubicBezTo>
                    <a:lnTo>
                      <a:pt x="713" y="173"/>
                    </a:lnTo>
                    <a:cubicBezTo>
                      <a:pt x="720" y="186"/>
                      <a:pt x="720" y="193"/>
                      <a:pt x="727" y="199"/>
                    </a:cubicBezTo>
                    <a:cubicBezTo>
                      <a:pt x="732" y="209"/>
                      <a:pt x="737" y="213"/>
                      <a:pt x="739" y="213"/>
                    </a:cubicBezTo>
                    <a:cubicBezTo>
                      <a:pt x="745" y="213"/>
                      <a:pt x="742" y="192"/>
                      <a:pt x="733" y="173"/>
                    </a:cubicBezTo>
                    <a:lnTo>
                      <a:pt x="733" y="173"/>
                    </a:lnTo>
                    <a:cubicBezTo>
                      <a:pt x="745" y="191"/>
                      <a:pt x="755" y="201"/>
                      <a:pt x="760" y="201"/>
                    </a:cubicBezTo>
                    <a:cubicBezTo>
                      <a:pt x="766" y="201"/>
                      <a:pt x="764" y="186"/>
                      <a:pt x="746" y="154"/>
                    </a:cubicBezTo>
                    <a:lnTo>
                      <a:pt x="746" y="154"/>
                    </a:lnTo>
                    <a:cubicBezTo>
                      <a:pt x="759" y="172"/>
                      <a:pt x="765" y="179"/>
                      <a:pt x="766" y="179"/>
                    </a:cubicBezTo>
                    <a:cubicBezTo>
                      <a:pt x="768" y="179"/>
                      <a:pt x="761" y="163"/>
                      <a:pt x="753" y="147"/>
                    </a:cubicBezTo>
                    <a:lnTo>
                      <a:pt x="753" y="147"/>
                    </a:lnTo>
                    <a:cubicBezTo>
                      <a:pt x="772" y="170"/>
                      <a:pt x="785" y="181"/>
                      <a:pt x="792" y="181"/>
                    </a:cubicBezTo>
                    <a:cubicBezTo>
                      <a:pt x="798" y="181"/>
                      <a:pt x="798" y="170"/>
                      <a:pt x="792" y="147"/>
                    </a:cubicBezTo>
                    <a:lnTo>
                      <a:pt x="792" y="147"/>
                    </a:lnTo>
                    <a:cubicBezTo>
                      <a:pt x="802" y="163"/>
                      <a:pt x="807" y="168"/>
                      <a:pt x="809" y="168"/>
                    </a:cubicBezTo>
                    <a:cubicBezTo>
                      <a:pt x="815" y="168"/>
                      <a:pt x="792" y="116"/>
                      <a:pt x="801" y="116"/>
                    </a:cubicBezTo>
                    <a:cubicBezTo>
                      <a:pt x="804" y="116"/>
                      <a:pt x="810" y="122"/>
                      <a:pt x="822" y="137"/>
                    </a:cubicBezTo>
                    <a:lnTo>
                      <a:pt x="822" y="137"/>
                    </a:lnTo>
                    <a:cubicBezTo>
                      <a:pt x="802" y="111"/>
                      <a:pt x="843" y="145"/>
                      <a:pt x="805" y="95"/>
                    </a:cubicBezTo>
                    <a:lnTo>
                      <a:pt x="805" y="95"/>
                    </a:lnTo>
                    <a:cubicBezTo>
                      <a:pt x="813" y="103"/>
                      <a:pt x="818" y="107"/>
                      <a:pt x="820" y="107"/>
                    </a:cubicBezTo>
                    <a:cubicBezTo>
                      <a:pt x="822" y="107"/>
                      <a:pt x="819" y="100"/>
                      <a:pt x="812" y="88"/>
                    </a:cubicBezTo>
                    <a:lnTo>
                      <a:pt x="812" y="88"/>
                    </a:lnTo>
                    <a:cubicBezTo>
                      <a:pt x="828" y="102"/>
                      <a:pt x="839" y="108"/>
                      <a:pt x="845" y="108"/>
                    </a:cubicBezTo>
                    <a:cubicBezTo>
                      <a:pt x="853" y="108"/>
                      <a:pt x="852" y="97"/>
                      <a:pt x="844" y="82"/>
                    </a:cubicBezTo>
                    <a:lnTo>
                      <a:pt x="844" y="82"/>
                    </a:lnTo>
                    <a:cubicBezTo>
                      <a:pt x="860" y="94"/>
                      <a:pt x="866" y="99"/>
                      <a:pt x="868" y="99"/>
                    </a:cubicBezTo>
                    <a:cubicBezTo>
                      <a:pt x="871" y="99"/>
                      <a:pt x="864" y="87"/>
                      <a:pt x="864" y="75"/>
                    </a:cubicBezTo>
                    <a:cubicBezTo>
                      <a:pt x="857" y="75"/>
                      <a:pt x="851" y="75"/>
                      <a:pt x="831" y="49"/>
                    </a:cubicBezTo>
                    <a:cubicBezTo>
                      <a:pt x="825" y="49"/>
                      <a:pt x="825" y="42"/>
                      <a:pt x="812" y="23"/>
                    </a:cubicBezTo>
                    <a:cubicBezTo>
                      <a:pt x="812" y="23"/>
                      <a:pt x="798" y="16"/>
                      <a:pt x="792" y="3"/>
                    </a:cubicBezTo>
                    <a:lnTo>
                      <a:pt x="792" y="3"/>
                    </a:lnTo>
                    <a:cubicBezTo>
                      <a:pt x="785" y="3"/>
                      <a:pt x="779" y="3"/>
                      <a:pt x="798" y="29"/>
                    </a:cubicBezTo>
                    <a:cubicBezTo>
                      <a:pt x="785" y="12"/>
                      <a:pt x="772" y="3"/>
                      <a:pt x="771" y="3"/>
                    </a:cubicBezTo>
                    <a:lnTo>
                      <a:pt x="771" y="3"/>
                    </a:lnTo>
                    <a:cubicBezTo>
                      <a:pt x="770" y="3"/>
                      <a:pt x="772" y="5"/>
                      <a:pt x="779" y="10"/>
                    </a:cubicBezTo>
                    <a:cubicBezTo>
                      <a:pt x="779" y="10"/>
                      <a:pt x="812" y="42"/>
                      <a:pt x="805" y="42"/>
                    </a:cubicBezTo>
                    <a:cubicBezTo>
                      <a:pt x="785" y="23"/>
                      <a:pt x="805" y="42"/>
                      <a:pt x="766" y="3"/>
                    </a:cubicBezTo>
                    <a:cubicBezTo>
                      <a:pt x="763" y="1"/>
                      <a:pt x="760"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7"/>
              <p:cNvSpPr/>
              <p:nvPr/>
            </p:nvSpPr>
            <p:spPr>
              <a:xfrm>
                <a:off x="3225060" y="2828591"/>
                <a:ext cx="669" cy="764"/>
              </a:xfrm>
              <a:custGeom>
                <a:avLst/>
                <a:gdLst/>
                <a:ahLst/>
                <a:cxnLst/>
                <a:rect l="l" t="t" r="r" b="b"/>
                <a:pathLst>
                  <a:path w="7" h="8" extrusionOk="0">
                    <a:moveTo>
                      <a:pt x="0" y="1"/>
                    </a:moveTo>
                    <a:cubicBezTo>
                      <a:pt x="0" y="1"/>
                      <a:pt x="0" y="7"/>
                      <a:pt x="7" y="7"/>
                    </a:cubicBezTo>
                    <a:lnTo>
                      <a:pt x="0" y="1"/>
                    </a:ln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7"/>
              <p:cNvSpPr/>
              <p:nvPr/>
            </p:nvSpPr>
            <p:spPr>
              <a:xfrm>
                <a:off x="2888733" y="3278047"/>
                <a:ext cx="29429" cy="61055"/>
              </a:xfrm>
              <a:custGeom>
                <a:avLst/>
                <a:gdLst/>
                <a:ahLst/>
                <a:cxnLst/>
                <a:rect l="l" t="t" r="r" b="b"/>
                <a:pathLst>
                  <a:path w="308" h="639" extrusionOk="0">
                    <a:moveTo>
                      <a:pt x="238" y="332"/>
                    </a:moveTo>
                    <a:lnTo>
                      <a:pt x="238" y="332"/>
                    </a:lnTo>
                    <a:cubicBezTo>
                      <a:pt x="240" y="332"/>
                      <a:pt x="244" y="333"/>
                      <a:pt x="249" y="334"/>
                    </a:cubicBezTo>
                    <a:cubicBezTo>
                      <a:pt x="245" y="333"/>
                      <a:pt x="241" y="332"/>
                      <a:pt x="238" y="332"/>
                    </a:cubicBezTo>
                    <a:close/>
                    <a:moveTo>
                      <a:pt x="159" y="339"/>
                    </a:moveTo>
                    <a:cubicBezTo>
                      <a:pt x="159" y="339"/>
                      <a:pt x="163" y="339"/>
                      <a:pt x="170" y="341"/>
                    </a:cubicBezTo>
                    <a:cubicBezTo>
                      <a:pt x="196" y="341"/>
                      <a:pt x="197" y="347"/>
                      <a:pt x="184" y="347"/>
                    </a:cubicBezTo>
                    <a:lnTo>
                      <a:pt x="184" y="347"/>
                    </a:lnTo>
                    <a:cubicBezTo>
                      <a:pt x="197" y="347"/>
                      <a:pt x="156" y="339"/>
                      <a:pt x="159" y="339"/>
                    </a:cubicBezTo>
                    <a:close/>
                    <a:moveTo>
                      <a:pt x="101" y="344"/>
                    </a:moveTo>
                    <a:cubicBezTo>
                      <a:pt x="95" y="344"/>
                      <a:pt x="127" y="347"/>
                      <a:pt x="144" y="347"/>
                    </a:cubicBezTo>
                    <a:cubicBezTo>
                      <a:pt x="116" y="345"/>
                      <a:pt x="104" y="344"/>
                      <a:pt x="101" y="344"/>
                    </a:cubicBezTo>
                    <a:close/>
                    <a:moveTo>
                      <a:pt x="46" y="439"/>
                    </a:moveTo>
                    <a:lnTo>
                      <a:pt x="46" y="439"/>
                    </a:lnTo>
                    <a:cubicBezTo>
                      <a:pt x="55" y="442"/>
                      <a:pt x="62" y="443"/>
                      <a:pt x="69" y="444"/>
                    </a:cubicBezTo>
                    <a:lnTo>
                      <a:pt x="69" y="444"/>
                    </a:lnTo>
                    <a:cubicBezTo>
                      <a:pt x="65" y="443"/>
                      <a:pt x="58" y="441"/>
                      <a:pt x="46" y="439"/>
                    </a:cubicBezTo>
                    <a:close/>
                    <a:moveTo>
                      <a:pt x="87" y="443"/>
                    </a:moveTo>
                    <a:cubicBezTo>
                      <a:pt x="90" y="443"/>
                      <a:pt x="94" y="443"/>
                      <a:pt x="98" y="445"/>
                    </a:cubicBezTo>
                    <a:lnTo>
                      <a:pt x="92" y="445"/>
                    </a:lnTo>
                    <a:cubicBezTo>
                      <a:pt x="87" y="445"/>
                      <a:pt x="81" y="445"/>
                      <a:pt x="76" y="445"/>
                    </a:cubicBezTo>
                    <a:lnTo>
                      <a:pt x="76" y="445"/>
                    </a:lnTo>
                    <a:cubicBezTo>
                      <a:pt x="79" y="444"/>
                      <a:pt x="83" y="443"/>
                      <a:pt x="87" y="443"/>
                    </a:cubicBezTo>
                    <a:close/>
                    <a:moveTo>
                      <a:pt x="190" y="576"/>
                    </a:moveTo>
                    <a:cubicBezTo>
                      <a:pt x="190" y="576"/>
                      <a:pt x="185" y="580"/>
                      <a:pt x="178" y="584"/>
                    </a:cubicBezTo>
                    <a:lnTo>
                      <a:pt x="178" y="584"/>
                    </a:lnTo>
                    <a:cubicBezTo>
                      <a:pt x="174" y="585"/>
                      <a:pt x="170" y="587"/>
                      <a:pt x="164" y="589"/>
                    </a:cubicBezTo>
                    <a:cubicBezTo>
                      <a:pt x="167" y="588"/>
                      <a:pt x="171" y="587"/>
                      <a:pt x="174" y="586"/>
                    </a:cubicBezTo>
                    <a:lnTo>
                      <a:pt x="174" y="586"/>
                    </a:lnTo>
                    <a:cubicBezTo>
                      <a:pt x="165" y="592"/>
                      <a:pt x="156" y="597"/>
                      <a:pt x="152" y="597"/>
                    </a:cubicBezTo>
                    <a:cubicBezTo>
                      <a:pt x="151" y="597"/>
                      <a:pt x="151" y="597"/>
                      <a:pt x="151" y="596"/>
                    </a:cubicBezTo>
                    <a:cubicBezTo>
                      <a:pt x="174" y="584"/>
                      <a:pt x="155" y="594"/>
                      <a:pt x="190" y="576"/>
                    </a:cubicBezTo>
                    <a:close/>
                    <a:moveTo>
                      <a:pt x="26" y="1"/>
                    </a:moveTo>
                    <a:lnTo>
                      <a:pt x="26" y="1"/>
                    </a:lnTo>
                    <a:cubicBezTo>
                      <a:pt x="27" y="1"/>
                      <a:pt x="53" y="7"/>
                      <a:pt x="53" y="7"/>
                    </a:cubicBezTo>
                    <a:cubicBezTo>
                      <a:pt x="58" y="7"/>
                      <a:pt x="37" y="14"/>
                      <a:pt x="45" y="21"/>
                    </a:cubicBezTo>
                    <a:lnTo>
                      <a:pt x="45" y="21"/>
                    </a:lnTo>
                    <a:cubicBezTo>
                      <a:pt x="41" y="20"/>
                      <a:pt x="36" y="20"/>
                      <a:pt x="26" y="20"/>
                    </a:cubicBezTo>
                    <a:cubicBezTo>
                      <a:pt x="26" y="33"/>
                      <a:pt x="105" y="59"/>
                      <a:pt x="33" y="66"/>
                    </a:cubicBezTo>
                    <a:cubicBezTo>
                      <a:pt x="105" y="73"/>
                      <a:pt x="40" y="73"/>
                      <a:pt x="40" y="79"/>
                    </a:cubicBezTo>
                    <a:cubicBezTo>
                      <a:pt x="40" y="79"/>
                      <a:pt x="66" y="92"/>
                      <a:pt x="79" y="92"/>
                    </a:cubicBezTo>
                    <a:cubicBezTo>
                      <a:pt x="48" y="92"/>
                      <a:pt x="61" y="95"/>
                      <a:pt x="58" y="95"/>
                    </a:cubicBezTo>
                    <a:cubicBezTo>
                      <a:pt x="56" y="95"/>
                      <a:pt x="50" y="94"/>
                      <a:pt x="33" y="92"/>
                    </a:cubicBezTo>
                    <a:lnTo>
                      <a:pt x="33" y="92"/>
                    </a:lnTo>
                    <a:cubicBezTo>
                      <a:pt x="66" y="98"/>
                      <a:pt x="43" y="99"/>
                      <a:pt x="63" y="103"/>
                    </a:cubicBezTo>
                    <a:lnTo>
                      <a:pt x="63" y="103"/>
                    </a:lnTo>
                    <a:cubicBezTo>
                      <a:pt x="62" y="103"/>
                      <a:pt x="62" y="103"/>
                      <a:pt x="61" y="103"/>
                    </a:cubicBezTo>
                    <a:cubicBezTo>
                      <a:pt x="55" y="103"/>
                      <a:pt x="67" y="107"/>
                      <a:pt x="85" y="112"/>
                    </a:cubicBezTo>
                    <a:cubicBezTo>
                      <a:pt x="77" y="112"/>
                      <a:pt x="62" y="109"/>
                      <a:pt x="53" y="109"/>
                    </a:cubicBezTo>
                    <a:cubicBezTo>
                      <a:pt x="49" y="109"/>
                      <a:pt x="46" y="110"/>
                      <a:pt x="46" y="112"/>
                    </a:cubicBezTo>
                    <a:cubicBezTo>
                      <a:pt x="112" y="118"/>
                      <a:pt x="33" y="118"/>
                      <a:pt x="92" y="125"/>
                    </a:cubicBezTo>
                    <a:cubicBezTo>
                      <a:pt x="66" y="125"/>
                      <a:pt x="85" y="144"/>
                      <a:pt x="98" y="158"/>
                    </a:cubicBezTo>
                    <a:lnTo>
                      <a:pt x="72" y="158"/>
                    </a:lnTo>
                    <a:cubicBezTo>
                      <a:pt x="112" y="171"/>
                      <a:pt x="33" y="177"/>
                      <a:pt x="131" y="190"/>
                    </a:cubicBezTo>
                    <a:cubicBezTo>
                      <a:pt x="117" y="189"/>
                      <a:pt x="108" y="188"/>
                      <a:pt x="103" y="188"/>
                    </a:cubicBezTo>
                    <a:cubicBezTo>
                      <a:pt x="87" y="188"/>
                      <a:pt x="93" y="192"/>
                      <a:pt x="81" y="192"/>
                    </a:cubicBezTo>
                    <a:cubicBezTo>
                      <a:pt x="77" y="192"/>
                      <a:pt x="70" y="192"/>
                      <a:pt x="59" y="190"/>
                    </a:cubicBezTo>
                    <a:lnTo>
                      <a:pt x="59" y="190"/>
                    </a:lnTo>
                    <a:cubicBezTo>
                      <a:pt x="131" y="203"/>
                      <a:pt x="72" y="203"/>
                      <a:pt x="59" y="216"/>
                    </a:cubicBezTo>
                    <a:cubicBezTo>
                      <a:pt x="46" y="223"/>
                      <a:pt x="79" y="236"/>
                      <a:pt x="92" y="249"/>
                    </a:cubicBezTo>
                    <a:cubicBezTo>
                      <a:pt x="98" y="256"/>
                      <a:pt x="131" y="256"/>
                      <a:pt x="79" y="256"/>
                    </a:cubicBezTo>
                    <a:lnTo>
                      <a:pt x="112" y="256"/>
                    </a:lnTo>
                    <a:cubicBezTo>
                      <a:pt x="40" y="262"/>
                      <a:pt x="46" y="269"/>
                      <a:pt x="112" y="282"/>
                    </a:cubicBezTo>
                    <a:cubicBezTo>
                      <a:pt x="85" y="282"/>
                      <a:pt x="66" y="275"/>
                      <a:pt x="53" y="275"/>
                    </a:cubicBezTo>
                    <a:cubicBezTo>
                      <a:pt x="57" y="280"/>
                      <a:pt x="85" y="285"/>
                      <a:pt x="80" y="285"/>
                    </a:cubicBezTo>
                    <a:cubicBezTo>
                      <a:pt x="78" y="285"/>
                      <a:pt x="70" y="284"/>
                      <a:pt x="53" y="282"/>
                    </a:cubicBezTo>
                    <a:lnTo>
                      <a:pt x="53" y="282"/>
                    </a:lnTo>
                    <a:cubicBezTo>
                      <a:pt x="98" y="301"/>
                      <a:pt x="118" y="308"/>
                      <a:pt x="92" y="321"/>
                    </a:cubicBezTo>
                    <a:cubicBezTo>
                      <a:pt x="105" y="321"/>
                      <a:pt x="131" y="328"/>
                      <a:pt x="131" y="328"/>
                    </a:cubicBezTo>
                    <a:cubicBezTo>
                      <a:pt x="118" y="328"/>
                      <a:pt x="72" y="334"/>
                      <a:pt x="157" y="341"/>
                    </a:cubicBezTo>
                    <a:cubicBezTo>
                      <a:pt x="154" y="344"/>
                      <a:pt x="139" y="344"/>
                      <a:pt x="131" y="344"/>
                    </a:cubicBezTo>
                    <a:cubicBezTo>
                      <a:pt x="123" y="344"/>
                      <a:pt x="121" y="344"/>
                      <a:pt x="144" y="347"/>
                    </a:cubicBezTo>
                    <a:lnTo>
                      <a:pt x="92" y="347"/>
                    </a:lnTo>
                    <a:cubicBezTo>
                      <a:pt x="112" y="360"/>
                      <a:pt x="112" y="373"/>
                      <a:pt x="66" y="380"/>
                    </a:cubicBezTo>
                    <a:cubicBezTo>
                      <a:pt x="144" y="406"/>
                      <a:pt x="85" y="406"/>
                      <a:pt x="40" y="426"/>
                    </a:cubicBezTo>
                    <a:cubicBezTo>
                      <a:pt x="66" y="426"/>
                      <a:pt x="7" y="426"/>
                      <a:pt x="85" y="439"/>
                    </a:cubicBezTo>
                    <a:cubicBezTo>
                      <a:pt x="72" y="437"/>
                      <a:pt x="65" y="436"/>
                      <a:pt x="63" y="436"/>
                    </a:cubicBezTo>
                    <a:cubicBezTo>
                      <a:pt x="56" y="436"/>
                      <a:pt x="71" y="440"/>
                      <a:pt x="72" y="445"/>
                    </a:cubicBezTo>
                    <a:lnTo>
                      <a:pt x="72" y="445"/>
                    </a:lnTo>
                    <a:cubicBezTo>
                      <a:pt x="71" y="445"/>
                      <a:pt x="70" y="444"/>
                      <a:pt x="69" y="444"/>
                    </a:cubicBezTo>
                    <a:lnTo>
                      <a:pt x="69" y="444"/>
                    </a:lnTo>
                    <a:cubicBezTo>
                      <a:pt x="89" y="452"/>
                      <a:pt x="27" y="453"/>
                      <a:pt x="98" y="459"/>
                    </a:cubicBezTo>
                    <a:cubicBezTo>
                      <a:pt x="70" y="457"/>
                      <a:pt x="55" y="456"/>
                      <a:pt x="49" y="456"/>
                    </a:cubicBezTo>
                    <a:cubicBezTo>
                      <a:pt x="35" y="456"/>
                      <a:pt x="71" y="460"/>
                      <a:pt x="85" y="465"/>
                    </a:cubicBezTo>
                    <a:cubicBezTo>
                      <a:pt x="76" y="464"/>
                      <a:pt x="69" y="464"/>
                      <a:pt x="65" y="464"/>
                    </a:cubicBezTo>
                    <a:cubicBezTo>
                      <a:pt x="50" y="464"/>
                      <a:pt x="73" y="470"/>
                      <a:pt x="66" y="470"/>
                    </a:cubicBezTo>
                    <a:cubicBezTo>
                      <a:pt x="62" y="470"/>
                      <a:pt x="54" y="468"/>
                      <a:pt x="33" y="465"/>
                    </a:cubicBezTo>
                    <a:lnTo>
                      <a:pt x="33" y="465"/>
                    </a:lnTo>
                    <a:cubicBezTo>
                      <a:pt x="59" y="478"/>
                      <a:pt x="7" y="472"/>
                      <a:pt x="13" y="485"/>
                    </a:cubicBezTo>
                    <a:lnTo>
                      <a:pt x="53" y="485"/>
                    </a:lnTo>
                    <a:cubicBezTo>
                      <a:pt x="26" y="485"/>
                      <a:pt x="33" y="485"/>
                      <a:pt x="59" y="491"/>
                    </a:cubicBezTo>
                    <a:cubicBezTo>
                      <a:pt x="20" y="491"/>
                      <a:pt x="20" y="498"/>
                      <a:pt x="66" y="498"/>
                    </a:cubicBezTo>
                    <a:cubicBezTo>
                      <a:pt x="7" y="504"/>
                      <a:pt x="20" y="511"/>
                      <a:pt x="40" y="511"/>
                    </a:cubicBezTo>
                    <a:cubicBezTo>
                      <a:pt x="0" y="517"/>
                      <a:pt x="40" y="524"/>
                      <a:pt x="66" y="524"/>
                    </a:cubicBezTo>
                    <a:cubicBezTo>
                      <a:pt x="13" y="530"/>
                      <a:pt x="13" y="544"/>
                      <a:pt x="72" y="544"/>
                    </a:cubicBezTo>
                    <a:cubicBezTo>
                      <a:pt x="46" y="547"/>
                      <a:pt x="41" y="548"/>
                      <a:pt x="46" y="548"/>
                    </a:cubicBezTo>
                    <a:cubicBezTo>
                      <a:pt x="50" y="548"/>
                      <a:pt x="62" y="547"/>
                      <a:pt x="73" y="545"/>
                    </a:cubicBezTo>
                    <a:lnTo>
                      <a:pt x="73" y="545"/>
                    </a:lnTo>
                    <a:cubicBezTo>
                      <a:pt x="20" y="558"/>
                      <a:pt x="15" y="570"/>
                      <a:pt x="66" y="570"/>
                    </a:cubicBezTo>
                    <a:cubicBezTo>
                      <a:pt x="20" y="583"/>
                      <a:pt x="40" y="583"/>
                      <a:pt x="66" y="583"/>
                    </a:cubicBezTo>
                    <a:cubicBezTo>
                      <a:pt x="85" y="583"/>
                      <a:pt x="105" y="583"/>
                      <a:pt x="53" y="596"/>
                    </a:cubicBezTo>
                    <a:cubicBezTo>
                      <a:pt x="60" y="595"/>
                      <a:pt x="64" y="594"/>
                      <a:pt x="67" y="594"/>
                    </a:cubicBezTo>
                    <a:cubicBezTo>
                      <a:pt x="76" y="594"/>
                      <a:pt x="69" y="598"/>
                      <a:pt x="70" y="598"/>
                    </a:cubicBezTo>
                    <a:cubicBezTo>
                      <a:pt x="71" y="598"/>
                      <a:pt x="78" y="596"/>
                      <a:pt x="98" y="589"/>
                    </a:cubicBezTo>
                    <a:lnTo>
                      <a:pt x="98" y="589"/>
                    </a:lnTo>
                    <a:cubicBezTo>
                      <a:pt x="87" y="597"/>
                      <a:pt x="84" y="600"/>
                      <a:pt x="90" y="600"/>
                    </a:cubicBezTo>
                    <a:cubicBezTo>
                      <a:pt x="93" y="600"/>
                      <a:pt x="101" y="599"/>
                      <a:pt x="112" y="596"/>
                    </a:cubicBezTo>
                    <a:lnTo>
                      <a:pt x="112" y="596"/>
                    </a:lnTo>
                    <a:cubicBezTo>
                      <a:pt x="74" y="612"/>
                      <a:pt x="72" y="624"/>
                      <a:pt x="87" y="624"/>
                    </a:cubicBezTo>
                    <a:cubicBezTo>
                      <a:pt x="90" y="624"/>
                      <a:pt x="94" y="623"/>
                      <a:pt x="98" y="622"/>
                    </a:cubicBezTo>
                    <a:lnTo>
                      <a:pt x="98" y="622"/>
                    </a:lnTo>
                    <a:cubicBezTo>
                      <a:pt x="79" y="635"/>
                      <a:pt x="74" y="638"/>
                      <a:pt x="76" y="638"/>
                    </a:cubicBezTo>
                    <a:cubicBezTo>
                      <a:pt x="79" y="638"/>
                      <a:pt x="89" y="635"/>
                      <a:pt x="98" y="635"/>
                    </a:cubicBezTo>
                    <a:cubicBezTo>
                      <a:pt x="104" y="635"/>
                      <a:pt x="105" y="630"/>
                      <a:pt x="122" y="620"/>
                    </a:cubicBezTo>
                    <a:lnTo>
                      <a:pt x="122" y="620"/>
                    </a:lnTo>
                    <a:cubicBezTo>
                      <a:pt x="122" y="620"/>
                      <a:pt x="122" y="620"/>
                      <a:pt x="122" y="620"/>
                    </a:cubicBezTo>
                    <a:cubicBezTo>
                      <a:pt x="123" y="620"/>
                      <a:pt x="128" y="619"/>
                      <a:pt x="138" y="616"/>
                    </a:cubicBezTo>
                    <a:cubicBezTo>
                      <a:pt x="138" y="609"/>
                      <a:pt x="144" y="609"/>
                      <a:pt x="157" y="602"/>
                    </a:cubicBezTo>
                    <a:cubicBezTo>
                      <a:pt x="164" y="602"/>
                      <a:pt x="177" y="596"/>
                      <a:pt x="184" y="589"/>
                    </a:cubicBezTo>
                    <a:cubicBezTo>
                      <a:pt x="187" y="586"/>
                      <a:pt x="191" y="582"/>
                      <a:pt x="187" y="582"/>
                    </a:cubicBezTo>
                    <a:cubicBezTo>
                      <a:pt x="187" y="582"/>
                      <a:pt x="186" y="582"/>
                      <a:pt x="186" y="582"/>
                    </a:cubicBezTo>
                    <a:lnTo>
                      <a:pt x="186" y="582"/>
                    </a:lnTo>
                    <a:cubicBezTo>
                      <a:pt x="195" y="578"/>
                      <a:pt x="200" y="574"/>
                      <a:pt x="197" y="574"/>
                    </a:cubicBezTo>
                    <a:cubicBezTo>
                      <a:pt x="196" y="574"/>
                      <a:pt x="194" y="575"/>
                      <a:pt x="190" y="576"/>
                    </a:cubicBezTo>
                    <a:cubicBezTo>
                      <a:pt x="194" y="574"/>
                      <a:pt x="198" y="572"/>
                      <a:pt x="203" y="570"/>
                    </a:cubicBezTo>
                    <a:cubicBezTo>
                      <a:pt x="213" y="566"/>
                      <a:pt x="210" y="566"/>
                      <a:pt x="203" y="566"/>
                    </a:cubicBezTo>
                    <a:cubicBezTo>
                      <a:pt x="197" y="566"/>
                      <a:pt x="187" y="566"/>
                      <a:pt x="184" y="563"/>
                    </a:cubicBezTo>
                    <a:cubicBezTo>
                      <a:pt x="179" y="563"/>
                      <a:pt x="203" y="552"/>
                      <a:pt x="191" y="552"/>
                    </a:cubicBezTo>
                    <a:cubicBezTo>
                      <a:pt x="187" y="552"/>
                      <a:pt x="179" y="553"/>
                      <a:pt x="164" y="557"/>
                    </a:cubicBezTo>
                    <a:cubicBezTo>
                      <a:pt x="170" y="557"/>
                      <a:pt x="138" y="563"/>
                      <a:pt x="138" y="563"/>
                    </a:cubicBezTo>
                    <a:cubicBezTo>
                      <a:pt x="138" y="563"/>
                      <a:pt x="177" y="550"/>
                      <a:pt x="184" y="550"/>
                    </a:cubicBezTo>
                    <a:cubicBezTo>
                      <a:pt x="242" y="537"/>
                      <a:pt x="138" y="544"/>
                      <a:pt x="184" y="530"/>
                    </a:cubicBezTo>
                    <a:lnTo>
                      <a:pt x="144" y="530"/>
                    </a:lnTo>
                    <a:cubicBezTo>
                      <a:pt x="190" y="524"/>
                      <a:pt x="184" y="524"/>
                      <a:pt x="138" y="524"/>
                    </a:cubicBezTo>
                    <a:cubicBezTo>
                      <a:pt x="164" y="524"/>
                      <a:pt x="112" y="524"/>
                      <a:pt x="164" y="517"/>
                    </a:cubicBezTo>
                    <a:lnTo>
                      <a:pt x="164" y="517"/>
                    </a:lnTo>
                    <a:cubicBezTo>
                      <a:pt x="157" y="520"/>
                      <a:pt x="156" y="520"/>
                      <a:pt x="157" y="520"/>
                    </a:cubicBezTo>
                    <a:cubicBezTo>
                      <a:pt x="158" y="520"/>
                      <a:pt x="168" y="517"/>
                      <a:pt x="164" y="517"/>
                    </a:cubicBezTo>
                    <a:cubicBezTo>
                      <a:pt x="197" y="517"/>
                      <a:pt x="170" y="517"/>
                      <a:pt x="157" y="511"/>
                    </a:cubicBezTo>
                    <a:lnTo>
                      <a:pt x="184" y="511"/>
                    </a:lnTo>
                    <a:cubicBezTo>
                      <a:pt x="157" y="511"/>
                      <a:pt x="144" y="504"/>
                      <a:pt x="184" y="504"/>
                    </a:cubicBezTo>
                    <a:cubicBezTo>
                      <a:pt x="157" y="504"/>
                      <a:pt x="190" y="504"/>
                      <a:pt x="151" y="498"/>
                    </a:cubicBezTo>
                    <a:lnTo>
                      <a:pt x="151" y="498"/>
                    </a:lnTo>
                    <a:cubicBezTo>
                      <a:pt x="172" y="499"/>
                      <a:pt x="185" y="500"/>
                      <a:pt x="193" y="500"/>
                    </a:cubicBezTo>
                    <a:cubicBezTo>
                      <a:pt x="224" y="500"/>
                      <a:pt x="151" y="490"/>
                      <a:pt x="151" y="485"/>
                    </a:cubicBezTo>
                    <a:cubicBezTo>
                      <a:pt x="157" y="478"/>
                      <a:pt x="262" y="472"/>
                      <a:pt x="177" y="465"/>
                    </a:cubicBezTo>
                    <a:cubicBezTo>
                      <a:pt x="221" y="465"/>
                      <a:pt x="166" y="454"/>
                      <a:pt x="171" y="454"/>
                    </a:cubicBezTo>
                    <a:cubicBezTo>
                      <a:pt x="173" y="454"/>
                      <a:pt x="182" y="455"/>
                      <a:pt x="203" y="459"/>
                    </a:cubicBezTo>
                    <a:cubicBezTo>
                      <a:pt x="164" y="439"/>
                      <a:pt x="223" y="432"/>
                      <a:pt x="184" y="419"/>
                    </a:cubicBezTo>
                    <a:lnTo>
                      <a:pt x="184" y="419"/>
                    </a:lnTo>
                    <a:cubicBezTo>
                      <a:pt x="193" y="420"/>
                      <a:pt x="200" y="420"/>
                      <a:pt x="207" y="420"/>
                    </a:cubicBezTo>
                    <a:cubicBezTo>
                      <a:pt x="284" y="420"/>
                      <a:pt x="185" y="386"/>
                      <a:pt x="203" y="380"/>
                    </a:cubicBezTo>
                    <a:cubicBezTo>
                      <a:pt x="223" y="373"/>
                      <a:pt x="269" y="373"/>
                      <a:pt x="249" y="367"/>
                    </a:cubicBezTo>
                    <a:cubicBezTo>
                      <a:pt x="229" y="360"/>
                      <a:pt x="216" y="360"/>
                      <a:pt x="203" y="360"/>
                    </a:cubicBezTo>
                    <a:cubicBezTo>
                      <a:pt x="203" y="360"/>
                      <a:pt x="197" y="360"/>
                      <a:pt x="190" y="354"/>
                    </a:cubicBezTo>
                    <a:lnTo>
                      <a:pt x="190" y="354"/>
                    </a:lnTo>
                    <a:cubicBezTo>
                      <a:pt x="229" y="360"/>
                      <a:pt x="236" y="360"/>
                      <a:pt x="249" y="360"/>
                    </a:cubicBezTo>
                    <a:cubicBezTo>
                      <a:pt x="229" y="354"/>
                      <a:pt x="308" y="347"/>
                      <a:pt x="223" y="334"/>
                    </a:cubicBezTo>
                    <a:lnTo>
                      <a:pt x="203" y="334"/>
                    </a:lnTo>
                    <a:cubicBezTo>
                      <a:pt x="206" y="331"/>
                      <a:pt x="211" y="329"/>
                      <a:pt x="219" y="329"/>
                    </a:cubicBezTo>
                    <a:cubicBezTo>
                      <a:pt x="224" y="329"/>
                      <a:pt x="230" y="330"/>
                      <a:pt x="238" y="332"/>
                    </a:cubicBezTo>
                    <a:lnTo>
                      <a:pt x="238" y="332"/>
                    </a:lnTo>
                    <a:cubicBezTo>
                      <a:pt x="223" y="328"/>
                      <a:pt x="235" y="327"/>
                      <a:pt x="197" y="321"/>
                    </a:cubicBezTo>
                    <a:cubicBezTo>
                      <a:pt x="236" y="321"/>
                      <a:pt x="249" y="315"/>
                      <a:pt x="177" y="308"/>
                    </a:cubicBezTo>
                    <a:lnTo>
                      <a:pt x="177" y="308"/>
                    </a:lnTo>
                    <a:cubicBezTo>
                      <a:pt x="195" y="309"/>
                      <a:pt x="204" y="310"/>
                      <a:pt x="209" y="310"/>
                    </a:cubicBezTo>
                    <a:cubicBezTo>
                      <a:pt x="221" y="310"/>
                      <a:pt x="194" y="306"/>
                      <a:pt x="197" y="306"/>
                    </a:cubicBezTo>
                    <a:cubicBezTo>
                      <a:pt x="199" y="306"/>
                      <a:pt x="204" y="307"/>
                      <a:pt x="216" y="308"/>
                    </a:cubicBezTo>
                    <a:cubicBezTo>
                      <a:pt x="170" y="301"/>
                      <a:pt x="177" y="295"/>
                      <a:pt x="190" y="295"/>
                    </a:cubicBezTo>
                    <a:lnTo>
                      <a:pt x="157" y="295"/>
                    </a:lnTo>
                    <a:cubicBezTo>
                      <a:pt x="170" y="295"/>
                      <a:pt x="184" y="295"/>
                      <a:pt x="195" y="295"/>
                    </a:cubicBezTo>
                    <a:lnTo>
                      <a:pt x="195" y="295"/>
                    </a:lnTo>
                    <a:cubicBezTo>
                      <a:pt x="196" y="295"/>
                      <a:pt x="196" y="295"/>
                      <a:pt x="197" y="295"/>
                    </a:cubicBezTo>
                    <a:cubicBezTo>
                      <a:pt x="199" y="295"/>
                      <a:pt x="201" y="295"/>
                      <a:pt x="202" y="295"/>
                    </a:cubicBezTo>
                    <a:lnTo>
                      <a:pt x="202" y="295"/>
                    </a:lnTo>
                    <a:cubicBezTo>
                      <a:pt x="200" y="295"/>
                      <a:pt x="198" y="295"/>
                      <a:pt x="195" y="295"/>
                    </a:cubicBezTo>
                    <a:lnTo>
                      <a:pt x="195" y="295"/>
                    </a:lnTo>
                    <a:cubicBezTo>
                      <a:pt x="160" y="290"/>
                      <a:pt x="175" y="289"/>
                      <a:pt x="166" y="286"/>
                    </a:cubicBezTo>
                    <a:lnTo>
                      <a:pt x="166" y="286"/>
                    </a:lnTo>
                    <a:lnTo>
                      <a:pt x="201" y="292"/>
                    </a:lnTo>
                    <a:lnTo>
                      <a:pt x="201" y="292"/>
                    </a:lnTo>
                    <a:cubicBezTo>
                      <a:pt x="204" y="293"/>
                      <a:pt x="206" y="294"/>
                      <a:pt x="202" y="295"/>
                    </a:cubicBezTo>
                    <a:lnTo>
                      <a:pt x="202" y="295"/>
                    </a:lnTo>
                    <a:cubicBezTo>
                      <a:pt x="208" y="295"/>
                      <a:pt x="213" y="294"/>
                      <a:pt x="217" y="294"/>
                    </a:cubicBezTo>
                    <a:lnTo>
                      <a:pt x="217" y="294"/>
                    </a:lnTo>
                    <a:lnTo>
                      <a:pt x="223" y="295"/>
                    </a:lnTo>
                    <a:cubicBezTo>
                      <a:pt x="222" y="294"/>
                      <a:pt x="222" y="294"/>
                      <a:pt x="221" y="294"/>
                    </a:cubicBezTo>
                    <a:lnTo>
                      <a:pt x="221" y="294"/>
                    </a:lnTo>
                    <a:cubicBezTo>
                      <a:pt x="224" y="293"/>
                      <a:pt x="223" y="292"/>
                      <a:pt x="217" y="291"/>
                    </a:cubicBezTo>
                    <a:lnTo>
                      <a:pt x="217" y="291"/>
                    </a:lnTo>
                    <a:cubicBezTo>
                      <a:pt x="198" y="281"/>
                      <a:pt x="152" y="275"/>
                      <a:pt x="216" y="275"/>
                    </a:cubicBezTo>
                    <a:cubicBezTo>
                      <a:pt x="138" y="262"/>
                      <a:pt x="255" y="269"/>
                      <a:pt x="203" y="256"/>
                    </a:cubicBezTo>
                    <a:cubicBezTo>
                      <a:pt x="190" y="256"/>
                      <a:pt x="164" y="256"/>
                      <a:pt x="164" y="249"/>
                    </a:cubicBezTo>
                    <a:lnTo>
                      <a:pt x="164" y="249"/>
                    </a:lnTo>
                    <a:cubicBezTo>
                      <a:pt x="164" y="249"/>
                      <a:pt x="203" y="256"/>
                      <a:pt x="203" y="256"/>
                    </a:cubicBezTo>
                    <a:cubicBezTo>
                      <a:pt x="210" y="256"/>
                      <a:pt x="190" y="249"/>
                      <a:pt x="190" y="249"/>
                    </a:cubicBezTo>
                    <a:cubicBezTo>
                      <a:pt x="190" y="249"/>
                      <a:pt x="203" y="243"/>
                      <a:pt x="170" y="236"/>
                    </a:cubicBezTo>
                    <a:lnTo>
                      <a:pt x="170" y="236"/>
                    </a:lnTo>
                    <a:cubicBezTo>
                      <a:pt x="179" y="237"/>
                      <a:pt x="186" y="238"/>
                      <a:pt x="191" y="238"/>
                    </a:cubicBezTo>
                    <a:cubicBezTo>
                      <a:pt x="211" y="238"/>
                      <a:pt x="204" y="229"/>
                      <a:pt x="182" y="224"/>
                    </a:cubicBezTo>
                    <a:lnTo>
                      <a:pt x="182" y="224"/>
                    </a:lnTo>
                    <a:cubicBezTo>
                      <a:pt x="188" y="225"/>
                      <a:pt x="194" y="226"/>
                      <a:pt x="199" y="226"/>
                    </a:cubicBezTo>
                    <a:cubicBezTo>
                      <a:pt x="215" y="226"/>
                      <a:pt x="221" y="221"/>
                      <a:pt x="184" y="216"/>
                    </a:cubicBezTo>
                    <a:cubicBezTo>
                      <a:pt x="236" y="216"/>
                      <a:pt x="229" y="210"/>
                      <a:pt x="229" y="197"/>
                    </a:cubicBezTo>
                    <a:cubicBezTo>
                      <a:pt x="229" y="190"/>
                      <a:pt x="216" y="177"/>
                      <a:pt x="210" y="171"/>
                    </a:cubicBezTo>
                    <a:cubicBezTo>
                      <a:pt x="216" y="171"/>
                      <a:pt x="170" y="171"/>
                      <a:pt x="170" y="164"/>
                    </a:cubicBezTo>
                    <a:lnTo>
                      <a:pt x="170" y="164"/>
                    </a:lnTo>
                    <a:cubicBezTo>
                      <a:pt x="170" y="164"/>
                      <a:pt x="216" y="171"/>
                      <a:pt x="229" y="171"/>
                    </a:cubicBezTo>
                    <a:cubicBezTo>
                      <a:pt x="157" y="138"/>
                      <a:pt x="269" y="125"/>
                      <a:pt x="157" y="86"/>
                    </a:cubicBezTo>
                    <a:cubicBezTo>
                      <a:pt x="210" y="86"/>
                      <a:pt x="190" y="73"/>
                      <a:pt x="197" y="66"/>
                    </a:cubicBezTo>
                    <a:cubicBezTo>
                      <a:pt x="223" y="66"/>
                      <a:pt x="131" y="46"/>
                      <a:pt x="144" y="40"/>
                    </a:cubicBezTo>
                    <a:lnTo>
                      <a:pt x="170" y="40"/>
                    </a:lnTo>
                    <a:cubicBezTo>
                      <a:pt x="157" y="40"/>
                      <a:pt x="177" y="40"/>
                      <a:pt x="138" y="33"/>
                    </a:cubicBezTo>
                    <a:cubicBezTo>
                      <a:pt x="223" y="33"/>
                      <a:pt x="105" y="14"/>
                      <a:pt x="184" y="14"/>
                    </a:cubicBezTo>
                    <a:lnTo>
                      <a:pt x="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7"/>
              <p:cNvSpPr/>
              <p:nvPr/>
            </p:nvSpPr>
            <p:spPr>
              <a:xfrm>
                <a:off x="2906887" y="3306138"/>
                <a:ext cx="669" cy="96"/>
              </a:xfrm>
              <a:custGeom>
                <a:avLst/>
                <a:gdLst/>
                <a:ahLst/>
                <a:cxnLst/>
                <a:rect l="l" t="t" r="r" b="b"/>
                <a:pathLst>
                  <a:path w="7" h="1" extrusionOk="0">
                    <a:moveTo>
                      <a:pt x="0" y="1"/>
                    </a:moveTo>
                    <a:cubicBezTo>
                      <a:pt x="7" y="1"/>
                      <a:pt x="7" y="1"/>
                      <a:pt x="7" y="1"/>
                    </a:cubicBezTo>
                    <a:cubicBezTo>
                      <a:pt x="7" y="1"/>
                      <a:pt x="7"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7"/>
              <p:cNvSpPr/>
              <p:nvPr/>
            </p:nvSpPr>
            <p:spPr>
              <a:xfrm>
                <a:off x="2921888" y="3283015"/>
                <a:ext cx="30671" cy="75100"/>
              </a:xfrm>
              <a:custGeom>
                <a:avLst/>
                <a:gdLst/>
                <a:ahLst/>
                <a:cxnLst/>
                <a:rect l="l" t="t" r="r" b="b"/>
                <a:pathLst>
                  <a:path w="321" h="786" extrusionOk="0">
                    <a:moveTo>
                      <a:pt x="20" y="1"/>
                    </a:moveTo>
                    <a:lnTo>
                      <a:pt x="37" y="2"/>
                    </a:lnTo>
                    <a:lnTo>
                      <a:pt x="37" y="2"/>
                    </a:lnTo>
                    <a:cubicBezTo>
                      <a:pt x="29" y="1"/>
                      <a:pt x="20" y="1"/>
                      <a:pt x="20" y="1"/>
                    </a:cubicBezTo>
                    <a:close/>
                    <a:moveTo>
                      <a:pt x="177" y="420"/>
                    </a:moveTo>
                    <a:cubicBezTo>
                      <a:pt x="206" y="420"/>
                      <a:pt x="209" y="425"/>
                      <a:pt x="200" y="426"/>
                    </a:cubicBezTo>
                    <a:lnTo>
                      <a:pt x="200" y="426"/>
                    </a:lnTo>
                    <a:cubicBezTo>
                      <a:pt x="204" y="425"/>
                      <a:pt x="147" y="420"/>
                      <a:pt x="177" y="420"/>
                    </a:cubicBezTo>
                    <a:close/>
                    <a:moveTo>
                      <a:pt x="215" y="760"/>
                    </a:moveTo>
                    <a:cubicBezTo>
                      <a:pt x="211" y="760"/>
                      <a:pt x="199" y="762"/>
                      <a:pt x="190" y="764"/>
                    </a:cubicBezTo>
                    <a:lnTo>
                      <a:pt x="190" y="764"/>
                    </a:lnTo>
                    <a:cubicBezTo>
                      <a:pt x="191" y="762"/>
                      <a:pt x="195" y="760"/>
                      <a:pt x="215" y="760"/>
                    </a:cubicBezTo>
                    <a:close/>
                    <a:moveTo>
                      <a:pt x="37" y="2"/>
                    </a:moveTo>
                    <a:cubicBezTo>
                      <a:pt x="42" y="3"/>
                      <a:pt x="46" y="5"/>
                      <a:pt x="46" y="7"/>
                    </a:cubicBezTo>
                    <a:cubicBezTo>
                      <a:pt x="52" y="14"/>
                      <a:pt x="13" y="21"/>
                      <a:pt x="59" y="27"/>
                    </a:cubicBezTo>
                    <a:lnTo>
                      <a:pt x="13" y="27"/>
                    </a:lnTo>
                    <a:cubicBezTo>
                      <a:pt x="20" y="47"/>
                      <a:pt x="98" y="66"/>
                      <a:pt x="26" y="79"/>
                    </a:cubicBezTo>
                    <a:cubicBezTo>
                      <a:pt x="98" y="86"/>
                      <a:pt x="33" y="92"/>
                      <a:pt x="33" y="99"/>
                    </a:cubicBezTo>
                    <a:cubicBezTo>
                      <a:pt x="33" y="106"/>
                      <a:pt x="59" y="119"/>
                      <a:pt x="72" y="119"/>
                    </a:cubicBezTo>
                    <a:cubicBezTo>
                      <a:pt x="41" y="119"/>
                      <a:pt x="57" y="122"/>
                      <a:pt x="54" y="122"/>
                    </a:cubicBezTo>
                    <a:cubicBezTo>
                      <a:pt x="52" y="122"/>
                      <a:pt x="46" y="121"/>
                      <a:pt x="26" y="119"/>
                    </a:cubicBezTo>
                    <a:lnTo>
                      <a:pt x="26" y="119"/>
                    </a:lnTo>
                    <a:cubicBezTo>
                      <a:pt x="62" y="125"/>
                      <a:pt x="33" y="125"/>
                      <a:pt x="62" y="130"/>
                    </a:cubicBezTo>
                    <a:lnTo>
                      <a:pt x="62" y="130"/>
                    </a:lnTo>
                    <a:cubicBezTo>
                      <a:pt x="60" y="130"/>
                      <a:pt x="59" y="130"/>
                      <a:pt x="58" y="130"/>
                    </a:cubicBezTo>
                    <a:cubicBezTo>
                      <a:pt x="45" y="130"/>
                      <a:pt x="58" y="138"/>
                      <a:pt x="79" y="138"/>
                    </a:cubicBezTo>
                    <a:lnTo>
                      <a:pt x="39" y="138"/>
                    </a:lnTo>
                    <a:cubicBezTo>
                      <a:pt x="111" y="151"/>
                      <a:pt x="26" y="151"/>
                      <a:pt x="85" y="158"/>
                    </a:cubicBezTo>
                    <a:cubicBezTo>
                      <a:pt x="59" y="164"/>
                      <a:pt x="79" y="184"/>
                      <a:pt x="92" y="204"/>
                    </a:cubicBezTo>
                    <a:cubicBezTo>
                      <a:pt x="83" y="204"/>
                      <a:pt x="77" y="201"/>
                      <a:pt x="72" y="201"/>
                    </a:cubicBezTo>
                    <a:cubicBezTo>
                      <a:pt x="70" y="201"/>
                      <a:pt x="68" y="202"/>
                      <a:pt x="65" y="204"/>
                    </a:cubicBezTo>
                    <a:cubicBezTo>
                      <a:pt x="111" y="217"/>
                      <a:pt x="33" y="230"/>
                      <a:pt x="124" y="236"/>
                    </a:cubicBezTo>
                    <a:cubicBezTo>
                      <a:pt x="59" y="236"/>
                      <a:pt x="111" y="243"/>
                      <a:pt x="59" y="243"/>
                    </a:cubicBezTo>
                    <a:cubicBezTo>
                      <a:pt x="131" y="249"/>
                      <a:pt x="72" y="263"/>
                      <a:pt x="59" y="276"/>
                    </a:cubicBezTo>
                    <a:cubicBezTo>
                      <a:pt x="46" y="289"/>
                      <a:pt x="79" y="302"/>
                      <a:pt x="92" y="315"/>
                    </a:cubicBezTo>
                    <a:cubicBezTo>
                      <a:pt x="98" y="321"/>
                      <a:pt x="137" y="321"/>
                      <a:pt x="85" y="321"/>
                    </a:cubicBezTo>
                    <a:cubicBezTo>
                      <a:pt x="79" y="321"/>
                      <a:pt x="105" y="321"/>
                      <a:pt x="111" y="328"/>
                    </a:cubicBezTo>
                    <a:cubicBezTo>
                      <a:pt x="46" y="335"/>
                      <a:pt x="46" y="348"/>
                      <a:pt x="118" y="354"/>
                    </a:cubicBezTo>
                    <a:lnTo>
                      <a:pt x="59" y="354"/>
                    </a:lnTo>
                    <a:cubicBezTo>
                      <a:pt x="59" y="359"/>
                      <a:pt x="88" y="363"/>
                      <a:pt x="85" y="363"/>
                    </a:cubicBezTo>
                    <a:cubicBezTo>
                      <a:pt x="83" y="363"/>
                      <a:pt x="76" y="363"/>
                      <a:pt x="59" y="361"/>
                    </a:cubicBezTo>
                    <a:lnTo>
                      <a:pt x="59" y="361"/>
                    </a:lnTo>
                    <a:cubicBezTo>
                      <a:pt x="105" y="380"/>
                      <a:pt x="124" y="387"/>
                      <a:pt x="98" y="407"/>
                    </a:cubicBezTo>
                    <a:cubicBezTo>
                      <a:pt x="118" y="407"/>
                      <a:pt x="137" y="407"/>
                      <a:pt x="144" y="413"/>
                    </a:cubicBezTo>
                    <a:cubicBezTo>
                      <a:pt x="133" y="413"/>
                      <a:pt x="98" y="427"/>
                      <a:pt x="137" y="427"/>
                    </a:cubicBezTo>
                    <a:cubicBezTo>
                      <a:pt x="144" y="427"/>
                      <a:pt x="152" y="427"/>
                      <a:pt x="164" y="426"/>
                    </a:cubicBezTo>
                    <a:lnTo>
                      <a:pt x="164" y="426"/>
                    </a:lnTo>
                    <a:cubicBezTo>
                      <a:pt x="164" y="433"/>
                      <a:pt x="111" y="433"/>
                      <a:pt x="157" y="433"/>
                    </a:cubicBezTo>
                    <a:cubicBezTo>
                      <a:pt x="72" y="433"/>
                      <a:pt x="131" y="439"/>
                      <a:pt x="157" y="439"/>
                    </a:cubicBezTo>
                    <a:lnTo>
                      <a:pt x="98" y="439"/>
                    </a:lnTo>
                    <a:cubicBezTo>
                      <a:pt x="124" y="452"/>
                      <a:pt x="124" y="472"/>
                      <a:pt x="85" y="485"/>
                    </a:cubicBezTo>
                    <a:cubicBezTo>
                      <a:pt x="157" y="511"/>
                      <a:pt x="105" y="518"/>
                      <a:pt x="59" y="544"/>
                    </a:cubicBezTo>
                    <a:cubicBezTo>
                      <a:pt x="85" y="550"/>
                      <a:pt x="33" y="557"/>
                      <a:pt x="105" y="557"/>
                    </a:cubicBezTo>
                    <a:cubicBezTo>
                      <a:pt x="59" y="557"/>
                      <a:pt x="98" y="564"/>
                      <a:pt x="98" y="564"/>
                    </a:cubicBezTo>
                    <a:lnTo>
                      <a:pt x="111" y="564"/>
                    </a:lnTo>
                    <a:cubicBezTo>
                      <a:pt x="105" y="564"/>
                      <a:pt x="92" y="570"/>
                      <a:pt x="72" y="570"/>
                    </a:cubicBezTo>
                    <a:cubicBezTo>
                      <a:pt x="137" y="570"/>
                      <a:pt x="33" y="583"/>
                      <a:pt x="118" y="583"/>
                    </a:cubicBezTo>
                    <a:cubicBezTo>
                      <a:pt x="72" y="586"/>
                      <a:pt x="65" y="586"/>
                      <a:pt x="73" y="586"/>
                    </a:cubicBezTo>
                    <a:cubicBezTo>
                      <a:pt x="80" y="586"/>
                      <a:pt x="101" y="586"/>
                      <a:pt x="111" y="590"/>
                    </a:cubicBezTo>
                    <a:cubicBezTo>
                      <a:pt x="46" y="590"/>
                      <a:pt x="137" y="603"/>
                      <a:pt x="59" y="603"/>
                    </a:cubicBezTo>
                    <a:cubicBezTo>
                      <a:pt x="92" y="609"/>
                      <a:pt x="33" y="609"/>
                      <a:pt x="39" y="622"/>
                    </a:cubicBezTo>
                    <a:cubicBezTo>
                      <a:pt x="59" y="622"/>
                      <a:pt x="79" y="616"/>
                      <a:pt x="85" y="616"/>
                    </a:cubicBezTo>
                    <a:cubicBezTo>
                      <a:pt x="52" y="622"/>
                      <a:pt x="59" y="622"/>
                      <a:pt x="85" y="622"/>
                    </a:cubicBezTo>
                    <a:cubicBezTo>
                      <a:pt x="52" y="629"/>
                      <a:pt x="52" y="635"/>
                      <a:pt x="92" y="635"/>
                    </a:cubicBezTo>
                    <a:cubicBezTo>
                      <a:pt x="39" y="642"/>
                      <a:pt x="52" y="649"/>
                      <a:pt x="72" y="655"/>
                    </a:cubicBezTo>
                    <a:cubicBezTo>
                      <a:pt x="68" y="651"/>
                      <a:pt x="81" y="649"/>
                      <a:pt x="92" y="649"/>
                    </a:cubicBezTo>
                    <a:lnTo>
                      <a:pt x="92" y="649"/>
                    </a:lnTo>
                    <a:cubicBezTo>
                      <a:pt x="84" y="649"/>
                      <a:pt x="76" y="651"/>
                      <a:pt x="72" y="655"/>
                    </a:cubicBezTo>
                    <a:cubicBezTo>
                      <a:pt x="33" y="662"/>
                      <a:pt x="72" y="662"/>
                      <a:pt x="98" y="662"/>
                    </a:cubicBezTo>
                    <a:cubicBezTo>
                      <a:pt x="46" y="675"/>
                      <a:pt x="46" y="681"/>
                      <a:pt x="105" y="681"/>
                    </a:cubicBezTo>
                    <a:cubicBezTo>
                      <a:pt x="52" y="688"/>
                      <a:pt x="79" y="688"/>
                      <a:pt x="111" y="688"/>
                    </a:cubicBezTo>
                    <a:cubicBezTo>
                      <a:pt x="52" y="701"/>
                      <a:pt x="46" y="707"/>
                      <a:pt x="98" y="714"/>
                    </a:cubicBezTo>
                    <a:cubicBezTo>
                      <a:pt x="0" y="721"/>
                      <a:pt x="190" y="721"/>
                      <a:pt x="79" y="740"/>
                    </a:cubicBezTo>
                    <a:cubicBezTo>
                      <a:pt x="94" y="738"/>
                      <a:pt x="97" y="737"/>
                      <a:pt x="98" y="737"/>
                    </a:cubicBezTo>
                    <a:lnTo>
                      <a:pt x="98" y="737"/>
                    </a:lnTo>
                    <a:cubicBezTo>
                      <a:pt x="99" y="737"/>
                      <a:pt x="87" y="740"/>
                      <a:pt x="131" y="740"/>
                    </a:cubicBezTo>
                    <a:cubicBezTo>
                      <a:pt x="105" y="747"/>
                      <a:pt x="105" y="747"/>
                      <a:pt x="131" y="747"/>
                    </a:cubicBezTo>
                    <a:cubicBezTo>
                      <a:pt x="85" y="760"/>
                      <a:pt x="92" y="766"/>
                      <a:pt x="118" y="773"/>
                    </a:cubicBezTo>
                    <a:cubicBezTo>
                      <a:pt x="72" y="779"/>
                      <a:pt x="98" y="779"/>
                      <a:pt x="111" y="786"/>
                    </a:cubicBezTo>
                    <a:cubicBezTo>
                      <a:pt x="118" y="786"/>
                      <a:pt x="118" y="779"/>
                      <a:pt x="151" y="779"/>
                    </a:cubicBezTo>
                    <a:cubicBezTo>
                      <a:pt x="153" y="777"/>
                      <a:pt x="155" y="777"/>
                      <a:pt x="158" y="777"/>
                    </a:cubicBezTo>
                    <a:cubicBezTo>
                      <a:pt x="163" y="777"/>
                      <a:pt x="170" y="779"/>
                      <a:pt x="183" y="779"/>
                    </a:cubicBezTo>
                    <a:lnTo>
                      <a:pt x="209" y="779"/>
                    </a:lnTo>
                    <a:cubicBezTo>
                      <a:pt x="216" y="773"/>
                      <a:pt x="223" y="766"/>
                      <a:pt x="190" y="766"/>
                    </a:cubicBezTo>
                    <a:cubicBezTo>
                      <a:pt x="214" y="766"/>
                      <a:pt x="233" y="761"/>
                      <a:pt x="219" y="760"/>
                    </a:cubicBezTo>
                    <a:lnTo>
                      <a:pt x="219" y="760"/>
                    </a:lnTo>
                    <a:cubicBezTo>
                      <a:pt x="222" y="760"/>
                      <a:pt x="225" y="760"/>
                      <a:pt x="229" y="760"/>
                    </a:cubicBezTo>
                    <a:cubicBezTo>
                      <a:pt x="249" y="747"/>
                      <a:pt x="216" y="740"/>
                      <a:pt x="209" y="734"/>
                    </a:cubicBezTo>
                    <a:cubicBezTo>
                      <a:pt x="209" y="728"/>
                      <a:pt x="249" y="710"/>
                      <a:pt x="208" y="708"/>
                    </a:cubicBezTo>
                    <a:lnTo>
                      <a:pt x="208" y="708"/>
                    </a:lnTo>
                    <a:cubicBezTo>
                      <a:pt x="209" y="708"/>
                      <a:pt x="209" y="707"/>
                      <a:pt x="209" y="707"/>
                    </a:cubicBezTo>
                    <a:cubicBezTo>
                      <a:pt x="275" y="694"/>
                      <a:pt x="170" y="681"/>
                      <a:pt x="216" y="668"/>
                    </a:cubicBezTo>
                    <a:cubicBezTo>
                      <a:pt x="211" y="668"/>
                      <a:pt x="205" y="669"/>
                      <a:pt x="198" y="670"/>
                    </a:cubicBezTo>
                    <a:lnTo>
                      <a:pt x="198" y="670"/>
                    </a:lnTo>
                    <a:cubicBezTo>
                      <a:pt x="213" y="665"/>
                      <a:pt x="210" y="660"/>
                      <a:pt x="192" y="660"/>
                    </a:cubicBezTo>
                    <a:cubicBezTo>
                      <a:pt x="186" y="660"/>
                      <a:pt x="179" y="660"/>
                      <a:pt x="170" y="662"/>
                    </a:cubicBezTo>
                    <a:cubicBezTo>
                      <a:pt x="196" y="655"/>
                      <a:pt x="144" y="655"/>
                      <a:pt x="196" y="655"/>
                    </a:cubicBezTo>
                    <a:cubicBezTo>
                      <a:pt x="209" y="652"/>
                      <a:pt x="211" y="652"/>
                      <a:pt x="208" y="652"/>
                    </a:cubicBezTo>
                    <a:cubicBezTo>
                      <a:pt x="205" y="652"/>
                      <a:pt x="196" y="652"/>
                      <a:pt x="190" y="649"/>
                    </a:cubicBezTo>
                    <a:cubicBezTo>
                      <a:pt x="196" y="645"/>
                      <a:pt x="201" y="645"/>
                      <a:pt x="205" y="645"/>
                    </a:cubicBezTo>
                    <a:cubicBezTo>
                      <a:pt x="209" y="645"/>
                      <a:pt x="213" y="645"/>
                      <a:pt x="216" y="642"/>
                    </a:cubicBezTo>
                    <a:cubicBezTo>
                      <a:pt x="183" y="642"/>
                      <a:pt x="170" y="635"/>
                      <a:pt x="209" y="635"/>
                    </a:cubicBezTo>
                    <a:cubicBezTo>
                      <a:pt x="190" y="635"/>
                      <a:pt x="216" y="629"/>
                      <a:pt x="177" y="629"/>
                    </a:cubicBezTo>
                    <a:cubicBezTo>
                      <a:pt x="294" y="622"/>
                      <a:pt x="177" y="616"/>
                      <a:pt x="183" y="609"/>
                    </a:cubicBezTo>
                    <a:cubicBezTo>
                      <a:pt x="183" y="596"/>
                      <a:pt x="288" y="577"/>
                      <a:pt x="203" y="577"/>
                    </a:cubicBezTo>
                    <a:cubicBezTo>
                      <a:pt x="262" y="570"/>
                      <a:pt x="144" y="564"/>
                      <a:pt x="229" y="564"/>
                    </a:cubicBezTo>
                    <a:cubicBezTo>
                      <a:pt x="190" y="550"/>
                      <a:pt x="242" y="531"/>
                      <a:pt x="203" y="524"/>
                    </a:cubicBezTo>
                    <a:cubicBezTo>
                      <a:pt x="321" y="505"/>
                      <a:pt x="196" y="485"/>
                      <a:pt x="216" y="472"/>
                    </a:cubicBezTo>
                    <a:cubicBezTo>
                      <a:pt x="236" y="459"/>
                      <a:pt x="281" y="452"/>
                      <a:pt x="262" y="439"/>
                    </a:cubicBezTo>
                    <a:cubicBezTo>
                      <a:pt x="242" y="439"/>
                      <a:pt x="229" y="439"/>
                      <a:pt x="216" y="446"/>
                    </a:cubicBezTo>
                    <a:cubicBezTo>
                      <a:pt x="216" y="439"/>
                      <a:pt x="209" y="439"/>
                      <a:pt x="203" y="439"/>
                    </a:cubicBezTo>
                    <a:lnTo>
                      <a:pt x="262" y="439"/>
                    </a:lnTo>
                    <a:cubicBezTo>
                      <a:pt x="242" y="433"/>
                      <a:pt x="321" y="413"/>
                      <a:pt x="229" y="407"/>
                    </a:cubicBezTo>
                    <a:lnTo>
                      <a:pt x="216" y="407"/>
                    </a:lnTo>
                    <a:cubicBezTo>
                      <a:pt x="216" y="407"/>
                      <a:pt x="222" y="404"/>
                      <a:pt x="233" y="404"/>
                    </a:cubicBezTo>
                    <a:cubicBezTo>
                      <a:pt x="239" y="404"/>
                      <a:pt x="246" y="404"/>
                      <a:pt x="255" y="407"/>
                    </a:cubicBezTo>
                    <a:cubicBezTo>
                      <a:pt x="229" y="400"/>
                      <a:pt x="255" y="400"/>
                      <a:pt x="209" y="400"/>
                    </a:cubicBezTo>
                    <a:cubicBezTo>
                      <a:pt x="242" y="393"/>
                      <a:pt x="255" y="380"/>
                      <a:pt x="183" y="380"/>
                    </a:cubicBezTo>
                    <a:cubicBezTo>
                      <a:pt x="268" y="380"/>
                      <a:pt x="164" y="374"/>
                      <a:pt x="223" y="374"/>
                    </a:cubicBezTo>
                    <a:cubicBezTo>
                      <a:pt x="177" y="374"/>
                      <a:pt x="183" y="367"/>
                      <a:pt x="196" y="367"/>
                    </a:cubicBezTo>
                    <a:lnTo>
                      <a:pt x="164" y="367"/>
                    </a:lnTo>
                    <a:cubicBezTo>
                      <a:pt x="209" y="367"/>
                      <a:pt x="262" y="361"/>
                      <a:pt x="203" y="354"/>
                    </a:cubicBezTo>
                    <a:lnTo>
                      <a:pt x="203" y="354"/>
                    </a:lnTo>
                    <a:cubicBezTo>
                      <a:pt x="196" y="361"/>
                      <a:pt x="223" y="361"/>
                      <a:pt x="203" y="361"/>
                    </a:cubicBezTo>
                    <a:cubicBezTo>
                      <a:pt x="151" y="361"/>
                      <a:pt x="203" y="354"/>
                      <a:pt x="144" y="354"/>
                    </a:cubicBezTo>
                    <a:lnTo>
                      <a:pt x="229" y="354"/>
                    </a:lnTo>
                    <a:cubicBezTo>
                      <a:pt x="216" y="348"/>
                      <a:pt x="151" y="341"/>
                      <a:pt x="223" y="341"/>
                    </a:cubicBezTo>
                    <a:cubicBezTo>
                      <a:pt x="137" y="328"/>
                      <a:pt x="255" y="321"/>
                      <a:pt x="209" y="315"/>
                    </a:cubicBezTo>
                    <a:lnTo>
                      <a:pt x="164" y="315"/>
                    </a:lnTo>
                    <a:cubicBezTo>
                      <a:pt x="164" y="315"/>
                      <a:pt x="203" y="308"/>
                      <a:pt x="203" y="308"/>
                    </a:cubicBezTo>
                    <a:lnTo>
                      <a:pt x="190" y="308"/>
                    </a:lnTo>
                    <a:cubicBezTo>
                      <a:pt x="190" y="308"/>
                      <a:pt x="203" y="302"/>
                      <a:pt x="170" y="295"/>
                    </a:cubicBezTo>
                    <a:cubicBezTo>
                      <a:pt x="214" y="289"/>
                      <a:pt x="210" y="283"/>
                      <a:pt x="181" y="277"/>
                    </a:cubicBezTo>
                    <a:lnTo>
                      <a:pt x="181" y="277"/>
                    </a:lnTo>
                    <a:cubicBezTo>
                      <a:pt x="185" y="277"/>
                      <a:pt x="189" y="277"/>
                      <a:pt x="192" y="277"/>
                    </a:cubicBezTo>
                    <a:cubicBezTo>
                      <a:pt x="213" y="277"/>
                      <a:pt x="225" y="269"/>
                      <a:pt x="183" y="269"/>
                    </a:cubicBezTo>
                    <a:cubicBezTo>
                      <a:pt x="236" y="263"/>
                      <a:pt x="229" y="249"/>
                      <a:pt x="229" y="243"/>
                    </a:cubicBezTo>
                    <a:cubicBezTo>
                      <a:pt x="223" y="230"/>
                      <a:pt x="209" y="217"/>
                      <a:pt x="209" y="204"/>
                    </a:cubicBezTo>
                    <a:lnTo>
                      <a:pt x="223" y="204"/>
                    </a:lnTo>
                    <a:cubicBezTo>
                      <a:pt x="157" y="171"/>
                      <a:pt x="262" y="145"/>
                      <a:pt x="151" y="106"/>
                    </a:cubicBezTo>
                    <a:cubicBezTo>
                      <a:pt x="203" y="99"/>
                      <a:pt x="183" y="79"/>
                      <a:pt x="190" y="79"/>
                    </a:cubicBezTo>
                    <a:cubicBezTo>
                      <a:pt x="216" y="73"/>
                      <a:pt x="124" y="53"/>
                      <a:pt x="137" y="47"/>
                    </a:cubicBezTo>
                    <a:lnTo>
                      <a:pt x="164" y="47"/>
                    </a:lnTo>
                    <a:cubicBezTo>
                      <a:pt x="157" y="43"/>
                      <a:pt x="159" y="43"/>
                      <a:pt x="157" y="43"/>
                    </a:cubicBezTo>
                    <a:cubicBezTo>
                      <a:pt x="155" y="43"/>
                      <a:pt x="151" y="43"/>
                      <a:pt x="131" y="40"/>
                    </a:cubicBezTo>
                    <a:cubicBezTo>
                      <a:pt x="207" y="34"/>
                      <a:pt x="122" y="13"/>
                      <a:pt x="157" y="13"/>
                    </a:cubicBezTo>
                    <a:cubicBezTo>
                      <a:pt x="162" y="13"/>
                      <a:pt x="168" y="13"/>
                      <a:pt x="177" y="14"/>
                    </a:cubicBezTo>
                    <a:lnTo>
                      <a:pt x="37" y="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7"/>
              <p:cNvSpPr/>
              <p:nvPr/>
            </p:nvSpPr>
            <p:spPr>
              <a:xfrm>
                <a:off x="2940615" y="3318081"/>
                <a:ext cx="669" cy="96"/>
              </a:xfrm>
              <a:custGeom>
                <a:avLst/>
                <a:gdLst/>
                <a:ahLst/>
                <a:cxnLst/>
                <a:rect l="l" t="t" r="r" b="b"/>
                <a:pathLst>
                  <a:path w="7" h="1" extrusionOk="0">
                    <a:moveTo>
                      <a:pt x="0" y="0"/>
                    </a:moveTo>
                    <a:cubicBezTo>
                      <a:pt x="7" y="0"/>
                      <a:pt x="7" y="0"/>
                      <a:pt x="7" y="0"/>
                    </a:cubicBezTo>
                    <a:cubicBezTo>
                      <a:pt x="7" y="0"/>
                      <a:pt x="7" y="0"/>
                      <a:pt x="0"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7"/>
              <p:cNvSpPr/>
              <p:nvPr/>
            </p:nvSpPr>
            <p:spPr>
              <a:xfrm>
                <a:off x="3488198" y="3171129"/>
                <a:ext cx="47296" cy="51500"/>
              </a:xfrm>
              <a:custGeom>
                <a:avLst/>
                <a:gdLst/>
                <a:ahLst/>
                <a:cxnLst/>
                <a:rect l="l" t="t" r="r" b="b"/>
                <a:pathLst>
                  <a:path w="495" h="539" extrusionOk="0">
                    <a:moveTo>
                      <a:pt x="249" y="99"/>
                    </a:moveTo>
                    <a:cubicBezTo>
                      <a:pt x="250" y="99"/>
                      <a:pt x="250" y="99"/>
                      <a:pt x="250" y="100"/>
                    </a:cubicBezTo>
                    <a:lnTo>
                      <a:pt x="250" y="100"/>
                    </a:lnTo>
                    <a:cubicBezTo>
                      <a:pt x="249" y="99"/>
                      <a:pt x="249" y="99"/>
                      <a:pt x="249" y="99"/>
                    </a:cubicBezTo>
                    <a:close/>
                    <a:moveTo>
                      <a:pt x="82" y="142"/>
                    </a:moveTo>
                    <a:cubicBezTo>
                      <a:pt x="80" y="143"/>
                      <a:pt x="77" y="145"/>
                      <a:pt x="66" y="151"/>
                    </a:cubicBezTo>
                    <a:cubicBezTo>
                      <a:pt x="74" y="147"/>
                      <a:pt x="79" y="144"/>
                      <a:pt x="82" y="142"/>
                    </a:cubicBezTo>
                    <a:close/>
                    <a:moveTo>
                      <a:pt x="331" y="206"/>
                    </a:moveTo>
                    <a:cubicBezTo>
                      <a:pt x="322" y="212"/>
                      <a:pt x="320" y="214"/>
                      <a:pt x="320" y="214"/>
                    </a:cubicBezTo>
                    <a:cubicBezTo>
                      <a:pt x="320" y="214"/>
                      <a:pt x="328" y="208"/>
                      <a:pt x="331" y="206"/>
                    </a:cubicBezTo>
                    <a:close/>
                    <a:moveTo>
                      <a:pt x="334" y="204"/>
                    </a:moveTo>
                    <a:cubicBezTo>
                      <a:pt x="333" y="204"/>
                      <a:pt x="332" y="205"/>
                      <a:pt x="331" y="205"/>
                    </a:cubicBezTo>
                    <a:lnTo>
                      <a:pt x="331" y="205"/>
                    </a:lnTo>
                    <a:cubicBezTo>
                      <a:pt x="332" y="205"/>
                      <a:pt x="332" y="205"/>
                      <a:pt x="332" y="205"/>
                    </a:cubicBezTo>
                    <a:lnTo>
                      <a:pt x="332" y="205"/>
                    </a:lnTo>
                    <a:cubicBezTo>
                      <a:pt x="331" y="205"/>
                      <a:pt x="325" y="208"/>
                      <a:pt x="310" y="218"/>
                    </a:cubicBezTo>
                    <a:lnTo>
                      <a:pt x="310" y="218"/>
                    </a:lnTo>
                    <a:cubicBezTo>
                      <a:pt x="314" y="216"/>
                      <a:pt x="321" y="212"/>
                      <a:pt x="331" y="205"/>
                    </a:cubicBezTo>
                    <a:lnTo>
                      <a:pt x="331" y="205"/>
                    </a:lnTo>
                    <a:cubicBezTo>
                      <a:pt x="331" y="206"/>
                      <a:pt x="331" y="206"/>
                      <a:pt x="331" y="206"/>
                    </a:cubicBezTo>
                    <a:lnTo>
                      <a:pt x="331" y="206"/>
                    </a:lnTo>
                    <a:cubicBezTo>
                      <a:pt x="332" y="205"/>
                      <a:pt x="333" y="204"/>
                      <a:pt x="334" y="204"/>
                    </a:cubicBezTo>
                    <a:close/>
                    <a:moveTo>
                      <a:pt x="373" y="210"/>
                    </a:moveTo>
                    <a:cubicBezTo>
                      <a:pt x="372" y="210"/>
                      <a:pt x="358" y="219"/>
                      <a:pt x="354" y="223"/>
                    </a:cubicBezTo>
                    <a:cubicBezTo>
                      <a:pt x="368" y="213"/>
                      <a:pt x="373" y="210"/>
                      <a:pt x="373" y="210"/>
                    </a:cubicBezTo>
                    <a:close/>
                    <a:moveTo>
                      <a:pt x="393" y="223"/>
                    </a:moveTo>
                    <a:lnTo>
                      <a:pt x="393" y="223"/>
                    </a:lnTo>
                    <a:cubicBezTo>
                      <a:pt x="380" y="236"/>
                      <a:pt x="367" y="243"/>
                      <a:pt x="360" y="249"/>
                    </a:cubicBezTo>
                    <a:cubicBezTo>
                      <a:pt x="360" y="249"/>
                      <a:pt x="357" y="249"/>
                      <a:pt x="353" y="251"/>
                    </a:cubicBezTo>
                    <a:lnTo>
                      <a:pt x="353" y="251"/>
                    </a:lnTo>
                    <a:cubicBezTo>
                      <a:pt x="375" y="235"/>
                      <a:pt x="387" y="229"/>
                      <a:pt x="393" y="223"/>
                    </a:cubicBezTo>
                    <a:close/>
                    <a:moveTo>
                      <a:pt x="337" y="245"/>
                    </a:moveTo>
                    <a:lnTo>
                      <a:pt x="337" y="245"/>
                    </a:lnTo>
                    <a:cubicBezTo>
                      <a:pt x="338" y="245"/>
                      <a:pt x="337" y="247"/>
                      <a:pt x="334" y="249"/>
                    </a:cubicBezTo>
                    <a:cubicBezTo>
                      <a:pt x="335" y="249"/>
                      <a:pt x="336" y="249"/>
                      <a:pt x="336" y="249"/>
                    </a:cubicBezTo>
                    <a:lnTo>
                      <a:pt x="336" y="249"/>
                    </a:lnTo>
                    <a:cubicBezTo>
                      <a:pt x="337" y="249"/>
                      <a:pt x="312" y="262"/>
                      <a:pt x="308" y="262"/>
                    </a:cubicBezTo>
                    <a:cubicBezTo>
                      <a:pt x="307" y="262"/>
                      <a:pt x="308" y="261"/>
                      <a:pt x="314" y="256"/>
                    </a:cubicBezTo>
                    <a:cubicBezTo>
                      <a:pt x="330" y="248"/>
                      <a:pt x="336" y="245"/>
                      <a:pt x="337" y="245"/>
                    </a:cubicBezTo>
                    <a:close/>
                    <a:moveTo>
                      <a:pt x="426" y="380"/>
                    </a:moveTo>
                    <a:cubicBezTo>
                      <a:pt x="423" y="382"/>
                      <a:pt x="420" y="384"/>
                      <a:pt x="418" y="385"/>
                    </a:cubicBezTo>
                    <a:lnTo>
                      <a:pt x="418" y="385"/>
                    </a:lnTo>
                    <a:cubicBezTo>
                      <a:pt x="419" y="385"/>
                      <a:pt x="421" y="383"/>
                      <a:pt x="426" y="380"/>
                    </a:cubicBezTo>
                    <a:close/>
                    <a:moveTo>
                      <a:pt x="439" y="387"/>
                    </a:moveTo>
                    <a:cubicBezTo>
                      <a:pt x="435" y="387"/>
                      <a:pt x="432" y="388"/>
                      <a:pt x="428" y="391"/>
                    </a:cubicBezTo>
                    <a:lnTo>
                      <a:pt x="428" y="391"/>
                    </a:lnTo>
                    <a:cubicBezTo>
                      <a:pt x="431" y="390"/>
                      <a:pt x="435" y="388"/>
                      <a:pt x="439" y="387"/>
                    </a:cubicBezTo>
                    <a:close/>
                    <a:moveTo>
                      <a:pt x="445" y="400"/>
                    </a:moveTo>
                    <a:cubicBezTo>
                      <a:pt x="442" y="402"/>
                      <a:pt x="440" y="405"/>
                      <a:pt x="438" y="406"/>
                    </a:cubicBezTo>
                    <a:lnTo>
                      <a:pt x="438" y="406"/>
                    </a:lnTo>
                    <a:cubicBezTo>
                      <a:pt x="441" y="404"/>
                      <a:pt x="443" y="402"/>
                      <a:pt x="445" y="400"/>
                    </a:cubicBezTo>
                    <a:close/>
                    <a:moveTo>
                      <a:pt x="297" y="398"/>
                    </a:moveTo>
                    <a:lnTo>
                      <a:pt x="297" y="398"/>
                    </a:lnTo>
                    <a:cubicBezTo>
                      <a:pt x="294" y="400"/>
                      <a:pt x="289" y="402"/>
                      <a:pt x="282" y="406"/>
                    </a:cubicBezTo>
                    <a:cubicBezTo>
                      <a:pt x="288" y="404"/>
                      <a:pt x="293" y="401"/>
                      <a:pt x="297" y="398"/>
                    </a:cubicBezTo>
                    <a:close/>
                    <a:moveTo>
                      <a:pt x="408" y="416"/>
                    </a:moveTo>
                    <a:cubicBezTo>
                      <a:pt x="408" y="416"/>
                      <a:pt x="406" y="417"/>
                      <a:pt x="405" y="417"/>
                    </a:cubicBezTo>
                    <a:lnTo>
                      <a:pt x="405" y="417"/>
                    </a:lnTo>
                    <a:cubicBezTo>
                      <a:pt x="407" y="416"/>
                      <a:pt x="408" y="416"/>
                      <a:pt x="408" y="416"/>
                    </a:cubicBezTo>
                    <a:close/>
                    <a:moveTo>
                      <a:pt x="341" y="446"/>
                    </a:moveTo>
                    <a:lnTo>
                      <a:pt x="341" y="446"/>
                    </a:lnTo>
                    <a:cubicBezTo>
                      <a:pt x="329" y="452"/>
                      <a:pt x="322" y="457"/>
                      <a:pt x="316" y="459"/>
                    </a:cubicBezTo>
                    <a:lnTo>
                      <a:pt x="316" y="459"/>
                    </a:lnTo>
                    <a:cubicBezTo>
                      <a:pt x="322" y="455"/>
                      <a:pt x="336" y="446"/>
                      <a:pt x="341" y="446"/>
                    </a:cubicBezTo>
                    <a:close/>
                    <a:moveTo>
                      <a:pt x="367" y="506"/>
                    </a:moveTo>
                    <a:cubicBezTo>
                      <a:pt x="367" y="506"/>
                      <a:pt x="365" y="507"/>
                      <a:pt x="366" y="507"/>
                    </a:cubicBezTo>
                    <a:cubicBezTo>
                      <a:pt x="366" y="507"/>
                      <a:pt x="366" y="507"/>
                      <a:pt x="366" y="507"/>
                    </a:cubicBezTo>
                    <a:lnTo>
                      <a:pt x="366" y="507"/>
                    </a:lnTo>
                    <a:cubicBezTo>
                      <a:pt x="365" y="508"/>
                      <a:pt x="362" y="511"/>
                      <a:pt x="354" y="518"/>
                    </a:cubicBezTo>
                    <a:cubicBezTo>
                      <a:pt x="359" y="513"/>
                      <a:pt x="364" y="510"/>
                      <a:pt x="367" y="507"/>
                    </a:cubicBezTo>
                    <a:lnTo>
                      <a:pt x="367" y="507"/>
                    </a:lnTo>
                    <a:cubicBezTo>
                      <a:pt x="367" y="507"/>
                      <a:pt x="366" y="507"/>
                      <a:pt x="366" y="507"/>
                    </a:cubicBezTo>
                    <a:lnTo>
                      <a:pt x="366" y="507"/>
                    </a:lnTo>
                    <a:cubicBezTo>
                      <a:pt x="367" y="507"/>
                      <a:pt x="367" y="506"/>
                      <a:pt x="367" y="506"/>
                    </a:cubicBezTo>
                    <a:close/>
                    <a:moveTo>
                      <a:pt x="138" y="1"/>
                    </a:moveTo>
                    <a:lnTo>
                      <a:pt x="0" y="86"/>
                    </a:lnTo>
                    <a:cubicBezTo>
                      <a:pt x="0" y="86"/>
                      <a:pt x="27" y="73"/>
                      <a:pt x="27" y="73"/>
                    </a:cubicBezTo>
                    <a:lnTo>
                      <a:pt x="27" y="73"/>
                    </a:lnTo>
                    <a:cubicBezTo>
                      <a:pt x="31" y="73"/>
                      <a:pt x="19" y="89"/>
                      <a:pt x="26" y="89"/>
                    </a:cubicBezTo>
                    <a:cubicBezTo>
                      <a:pt x="29" y="89"/>
                      <a:pt x="35" y="87"/>
                      <a:pt x="46" y="79"/>
                    </a:cubicBezTo>
                    <a:lnTo>
                      <a:pt x="46" y="79"/>
                    </a:lnTo>
                    <a:cubicBezTo>
                      <a:pt x="33" y="92"/>
                      <a:pt x="33" y="92"/>
                      <a:pt x="13" y="105"/>
                    </a:cubicBezTo>
                    <a:cubicBezTo>
                      <a:pt x="14" y="106"/>
                      <a:pt x="15" y="106"/>
                      <a:pt x="17" y="106"/>
                    </a:cubicBezTo>
                    <a:cubicBezTo>
                      <a:pt x="25" y="106"/>
                      <a:pt x="41" y="101"/>
                      <a:pt x="52" y="101"/>
                    </a:cubicBezTo>
                    <a:cubicBezTo>
                      <a:pt x="63" y="101"/>
                      <a:pt x="68" y="107"/>
                      <a:pt x="46" y="132"/>
                    </a:cubicBezTo>
                    <a:cubicBezTo>
                      <a:pt x="65" y="119"/>
                      <a:pt x="73" y="114"/>
                      <a:pt x="76" y="114"/>
                    </a:cubicBezTo>
                    <a:lnTo>
                      <a:pt x="76" y="114"/>
                    </a:lnTo>
                    <a:cubicBezTo>
                      <a:pt x="80" y="114"/>
                      <a:pt x="59" y="134"/>
                      <a:pt x="59" y="138"/>
                    </a:cubicBezTo>
                    <a:cubicBezTo>
                      <a:pt x="59" y="138"/>
                      <a:pt x="84" y="133"/>
                      <a:pt x="95" y="128"/>
                    </a:cubicBezTo>
                    <a:lnTo>
                      <a:pt x="95" y="128"/>
                    </a:lnTo>
                    <a:cubicBezTo>
                      <a:pt x="79" y="138"/>
                      <a:pt x="82" y="138"/>
                      <a:pt x="85" y="138"/>
                    </a:cubicBezTo>
                    <a:cubicBezTo>
                      <a:pt x="86" y="138"/>
                      <a:pt x="87" y="138"/>
                      <a:pt x="82" y="142"/>
                    </a:cubicBezTo>
                    <a:lnTo>
                      <a:pt x="82" y="142"/>
                    </a:lnTo>
                    <a:cubicBezTo>
                      <a:pt x="83" y="141"/>
                      <a:pt x="83" y="141"/>
                      <a:pt x="83" y="141"/>
                    </a:cubicBezTo>
                    <a:cubicBezTo>
                      <a:pt x="84" y="141"/>
                      <a:pt x="85" y="141"/>
                      <a:pt x="105" y="132"/>
                    </a:cubicBezTo>
                    <a:lnTo>
                      <a:pt x="105" y="132"/>
                    </a:lnTo>
                    <a:cubicBezTo>
                      <a:pt x="92" y="138"/>
                      <a:pt x="89" y="141"/>
                      <a:pt x="92" y="141"/>
                    </a:cubicBezTo>
                    <a:cubicBezTo>
                      <a:pt x="95" y="141"/>
                      <a:pt x="105" y="138"/>
                      <a:pt x="118" y="132"/>
                    </a:cubicBezTo>
                    <a:lnTo>
                      <a:pt x="118" y="132"/>
                    </a:lnTo>
                    <a:cubicBezTo>
                      <a:pt x="99" y="145"/>
                      <a:pt x="79" y="158"/>
                      <a:pt x="79" y="158"/>
                    </a:cubicBezTo>
                    <a:cubicBezTo>
                      <a:pt x="98" y="148"/>
                      <a:pt x="106" y="145"/>
                      <a:pt x="109" y="145"/>
                    </a:cubicBezTo>
                    <a:cubicBezTo>
                      <a:pt x="113" y="145"/>
                      <a:pt x="107" y="151"/>
                      <a:pt x="109" y="151"/>
                    </a:cubicBezTo>
                    <a:cubicBezTo>
                      <a:pt x="111" y="151"/>
                      <a:pt x="116" y="148"/>
                      <a:pt x="131" y="138"/>
                    </a:cubicBezTo>
                    <a:lnTo>
                      <a:pt x="131" y="138"/>
                    </a:lnTo>
                    <a:cubicBezTo>
                      <a:pt x="112" y="158"/>
                      <a:pt x="138" y="158"/>
                      <a:pt x="151" y="164"/>
                    </a:cubicBezTo>
                    <a:cubicBezTo>
                      <a:pt x="138" y="171"/>
                      <a:pt x="131" y="177"/>
                      <a:pt x="131" y="177"/>
                    </a:cubicBezTo>
                    <a:cubicBezTo>
                      <a:pt x="136" y="176"/>
                      <a:pt x="139" y="175"/>
                      <a:pt x="141" y="175"/>
                    </a:cubicBezTo>
                    <a:cubicBezTo>
                      <a:pt x="152" y="175"/>
                      <a:pt x="141" y="190"/>
                      <a:pt x="151" y="190"/>
                    </a:cubicBezTo>
                    <a:cubicBezTo>
                      <a:pt x="157" y="190"/>
                      <a:pt x="170" y="185"/>
                      <a:pt x="197" y="171"/>
                    </a:cubicBezTo>
                    <a:lnTo>
                      <a:pt x="197" y="171"/>
                    </a:lnTo>
                    <a:cubicBezTo>
                      <a:pt x="138" y="204"/>
                      <a:pt x="184" y="184"/>
                      <a:pt x="144" y="210"/>
                    </a:cubicBezTo>
                    <a:cubicBezTo>
                      <a:pt x="165" y="198"/>
                      <a:pt x="174" y="193"/>
                      <a:pt x="178" y="193"/>
                    </a:cubicBezTo>
                    <a:cubicBezTo>
                      <a:pt x="185" y="193"/>
                      <a:pt x="162" y="216"/>
                      <a:pt x="157" y="230"/>
                    </a:cubicBezTo>
                    <a:cubicBezTo>
                      <a:pt x="154" y="236"/>
                      <a:pt x="161" y="238"/>
                      <a:pt x="170" y="238"/>
                    </a:cubicBezTo>
                    <a:cubicBezTo>
                      <a:pt x="180" y="238"/>
                      <a:pt x="193" y="236"/>
                      <a:pt x="203" y="236"/>
                    </a:cubicBezTo>
                    <a:cubicBezTo>
                      <a:pt x="205" y="236"/>
                      <a:pt x="208" y="235"/>
                      <a:pt x="212" y="233"/>
                    </a:cubicBezTo>
                    <a:lnTo>
                      <a:pt x="212" y="233"/>
                    </a:lnTo>
                    <a:cubicBezTo>
                      <a:pt x="208" y="235"/>
                      <a:pt x="203" y="238"/>
                      <a:pt x="197" y="243"/>
                    </a:cubicBezTo>
                    <a:cubicBezTo>
                      <a:pt x="195" y="244"/>
                      <a:pt x="195" y="245"/>
                      <a:pt x="196" y="245"/>
                    </a:cubicBezTo>
                    <a:cubicBezTo>
                      <a:pt x="197" y="245"/>
                      <a:pt x="212" y="235"/>
                      <a:pt x="223" y="230"/>
                    </a:cubicBezTo>
                    <a:lnTo>
                      <a:pt x="223" y="230"/>
                    </a:lnTo>
                    <a:cubicBezTo>
                      <a:pt x="192" y="257"/>
                      <a:pt x="182" y="270"/>
                      <a:pt x="190" y="270"/>
                    </a:cubicBezTo>
                    <a:cubicBezTo>
                      <a:pt x="196" y="270"/>
                      <a:pt x="211" y="263"/>
                      <a:pt x="236" y="249"/>
                    </a:cubicBezTo>
                    <a:lnTo>
                      <a:pt x="236" y="249"/>
                    </a:lnTo>
                    <a:cubicBezTo>
                      <a:pt x="216" y="262"/>
                      <a:pt x="197" y="276"/>
                      <a:pt x="190" y="282"/>
                    </a:cubicBezTo>
                    <a:cubicBezTo>
                      <a:pt x="216" y="276"/>
                      <a:pt x="233" y="271"/>
                      <a:pt x="241" y="271"/>
                    </a:cubicBezTo>
                    <a:cubicBezTo>
                      <a:pt x="249" y="271"/>
                      <a:pt x="249" y="276"/>
                      <a:pt x="242" y="289"/>
                    </a:cubicBezTo>
                    <a:cubicBezTo>
                      <a:pt x="257" y="284"/>
                      <a:pt x="272" y="275"/>
                      <a:pt x="278" y="271"/>
                    </a:cubicBezTo>
                    <a:lnTo>
                      <a:pt x="278" y="271"/>
                    </a:lnTo>
                    <a:cubicBezTo>
                      <a:pt x="270" y="277"/>
                      <a:pt x="261" y="291"/>
                      <a:pt x="268" y="291"/>
                    </a:cubicBezTo>
                    <a:cubicBezTo>
                      <a:pt x="273" y="291"/>
                      <a:pt x="284" y="285"/>
                      <a:pt x="308" y="269"/>
                    </a:cubicBezTo>
                    <a:lnTo>
                      <a:pt x="308" y="269"/>
                    </a:lnTo>
                    <a:cubicBezTo>
                      <a:pt x="308" y="269"/>
                      <a:pt x="284" y="286"/>
                      <a:pt x="285" y="286"/>
                    </a:cubicBezTo>
                    <a:cubicBezTo>
                      <a:pt x="286" y="286"/>
                      <a:pt x="286" y="286"/>
                      <a:pt x="286" y="286"/>
                    </a:cubicBezTo>
                    <a:lnTo>
                      <a:pt x="286" y="286"/>
                    </a:lnTo>
                    <a:cubicBezTo>
                      <a:pt x="269" y="297"/>
                      <a:pt x="264" y="301"/>
                      <a:pt x="265" y="301"/>
                    </a:cubicBezTo>
                    <a:cubicBezTo>
                      <a:pt x="268" y="301"/>
                      <a:pt x="292" y="287"/>
                      <a:pt x="308" y="276"/>
                    </a:cubicBezTo>
                    <a:lnTo>
                      <a:pt x="308" y="276"/>
                    </a:lnTo>
                    <a:cubicBezTo>
                      <a:pt x="282" y="295"/>
                      <a:pt x="295" y="289"/>
                      <a:pt x="256" y="308"/>
                    </a:cubicBezTo>
                    <a:cubicBezTo>
                      <a:pt x="260" y="307"/>
                      <a:pt x="264" y="307"/>
                      <a:pt x="267" y="307"/>
                    </a:cubicBezTo>
                    <a:cubicBezTo>
                      <a:pt x="283" y="307"/>
                      <a:pt x="284" y="320"/>
                      <a:pt x="262" y="348"/>
                    </a:cubicBezTo>
                    <a:cubicBezTo>
                      <a:pt x="278" y="342"/>
                      <a:pt x="289" y="339"/>
                      <a:pt x="295" y="339"/>
                    </a:cubicBezTo>
                    <a:cubicBezTo>
                      <a:pt x="317" y="339"/>
                      <a:pt x="287" y="369"/>
                      <a:pt x="262" y="400"/>
                    </a:cubicBezTo>
                    <a:cubicBezTo>
                      <a:pt x="267" y="397"/>
                      <a:pt x="269" y="397"/>
                      <a:pt x="270" y="397"/>
                    </a:cubicBezTo>
                    <a:cubicBezTo>
                      <a:pt x="273" y="397"/>
                      <a:pt x="269" y="400"/>
                      <a:pt x="271" y="400"/>
                    </a:cubicBezTo>
                    <a:cubicBezTo>
                      <a:pt x="273" y="400"/>
                      <a:pt x="281" y="396"/>
                      <a:pt x="308" y="380"/>
                    </a:cubicBezTo>
                    <a:lnTo>
                      <a:pt x="308" y="380"/>
                    </a:lnTo>
                    <a:cubicBezTo>
                      <a:pt x="288" y="393"/>
                      <a:pt x="287" y="397"/>
                      <a:pt x="290" y="397"/>
                    </a:cubicBezTo>
                    <a:cubicBezTo>
                      <a:pt x="293" y="397"/>
                      <a:pt x="301" y="393"/>
                      <a:pt x="301" y="393"/>
                    </a:cubicBezTo>
                    <a:cubicBezTo>
                      <a:pt x="301" y="393"/>
                      <a:pt x="308" y="387"/>
                      <a:pt x="327" y="374"/>
                    </a:cubicBezTo>
                    <a:lnTo>
                      <a:pt x="327" y="374"/>
                    </a:lnTo>
                    <a:cubicBezTo>
                      <a:pt x="321" y="380"/>
                      <a:pt x="327" y="374"/>
                      <a:pt x="314" y="387"/>
                    </a:cubicBezTo>
                    <a:cubicBezTo>
                      <a:pt x="310" y="387"/>
                      <a:pt x="306" y="393"/>
                      <a:pt x="297" y="398"/>
                    </a:cubicBezTo>
                    <a:lnTo>
                      <a:pt x="297" y="398"/>
                    </a:lnTo>
                    <a:cubicBezTo>
                      <a:pt x="300" y="397"/>
                      <a:pt x="302" y="397"/>
                      <a:pt x="303" y="397"/>
                    </a:cubicBezTo>
                    <a:cubicBezTo>
                      <a:pt x="308" y="397"/>
                      <a:pt x="293" y="410"/>
                      <a:pt x="297" y="410"/>
                    </a:cubicBezTo>
                    <a:cubicBezTo>
                      <a:pt x="300" y="410"/>
                      <a:pt x="307" y="406"/>
                      <a:pt x="327" y="393"/>
                    </a:cubicBezTo>
                    <a:lnTo>
                      <a:pt x="327" y="393"/>
                    </a:lnTo>
                    <a:cubicBezTo>
                      <a:pt x="300" y="414"/>
                      <a:pt x="290" y="420"/>
                      <a:pt x="291" y="420"/>
                    </a:cubicBezTo>
                    <a:cubicBezTo>
                      <a:pt x="291" y="420"/>
                      <a:pt x="315" y="404"/>
                      <a:pt x="327" y="400"/>
                    </a:cubicBezTo>
                    <a:lnTo>
                      <a:pt x="327" y="400"/>
                    </a:lnTo>
                    <a:cubicBezTo>
                      <a:pt x="298" y="416"/>
                      <a:pt x="305" y="416"/>
                      <a:pt x="309" y="416"/>
                    </a:cubicBezTo>
                    <a:cubicBezTo>
                      <a:pt x="314" y="416"/>
                      <a:pt x="318" y="416"/>
                      <a:pt x="282" y="433"/>
                    </a:cubicBezTo>
                    <a:cubicBezTo>
                      <a:pt x="285" y="432"/>
                      <a:pt x="287" y="432"/>
                      <a:pt x="289" y="432"/>
                    </a:cubicBezTo>
                    <a:cubicBezTo>
                      <a:pt x="307" y="432"/>
                      <a:pt x="269" y="459"/>
                      <a:pt x="275" y="459"/>
                    </a:cubicBezTo>
                    <a:cubicBezTo>
                      <a:pt x="288" y="446"/>
                      <a:pt x="308" y="433"/>
                      <a:pt x="314" y="433"/>
                    </a:cubicBezTo>
                    <a:lnTo>
                      <a:pt x="314" y="433"/>
                    </a:lnTo>
                    <a:cubicBezTo>
                      <a:pt x="300" y="443"/>
                      <a:pt x="296" y="448"/>
                      <a:pt x="298" y="448"/>
                    </a:cubicBezTo>
                    <a:cubicBezTo>
                      <a:pt x="299" y="448"/>
                      <a:pt x="306" y="445"/>
                      <a:pt x="314" y="439"/>
                    </a:cubicBezTo>
                    <a:lnTo>
                      <a:pt x="314" y="439"/>
                    </a:lnTo>
                    <a:cubicBezTo>
                      <a:pt x="300" y="450"/>
                      <a:pt x="294" y="456"/>
                      <a:pt x="297" y="456"/>
                    </a:cubicBezTo>
                    <a:cubicBezTo>
                      <a:pt x="299" y="456"/>
                      <a:pt x="309" y="451"/>
                      <a:pt x="327" y="439"/>
                    </a:cubicBezTo>
                    <a:lnTo>
                      <a:pt x="327" y="439"/>
                    </a:lnTo>
                    <a:cubicBezTo>
                      <a:pt x="299" y="459"/>
                      <a:pt x="293" y="467"/>
                      <a:pt x="298" y="467"/>
                    </a:cubicBezTo>
                    <a:cubicBezTo>
                      <a:pt x="300" y="467"/>
                      <a:pt x="307" y="464"/>
                      <a:pt x="314" y="459"/>
                    </a:cubicBezTo>
                    <a:lnTo>
                      <a:pt x="314" y="459"/>
                    </a:lnTo>
                    <a:cubicBezTo>
                      <a:pt x="301" y="470"/>
                      <a:pt x="298" y="474"/>
                      <a:pt x="303" y="474"/>
                    </a:cubicBezTo>
                    <a:cubicBezTo>
                      <a:pt x="308" y="474"/>
                      <a:pt x="325" y="466"/>
                      <a:pt x="341" y="459"/>
                    </a:cubicBezTo>
                    <a:lnTo>
                      <a:pt x="341" y="459"/>
                    </a:lnTo>
                    <a:cubicBezTo>
                      <a:pt x="319" y="477"/>
                      <a:pt x="309" y="487"/>
                      <a:pt x="314" y="487"/>
                    </a:cubicBezTo>
                    <a:cubicBezTo>
                      <a:pt x="317" y="487"/>
                      <a:pt x="330" y="480"/>
                      <a:pt x="354" y="465"/>
                    </a:cubicBezTo>
                    <a:lnTo>
                      <a:pt x="354" y="465"/>
                    </a:lnTo>
                    <a:cubicBezTo>
                      <a:pt x="333" y="480"/>
                      <a:pt x="327" y="485"/>
                      <a:pt x="329" y="485"/>
                    </a:cubicBezTo>
                    <a:cubicBezTo>
                      <a:pt x="331" y="485"/>
                      <a:pt x="346" y="476"/>
                      <a:pt x="360" y="465"/>
                    </a:cubicBezTo>
                    <a:lnTo>
                      <a:pt x="360" y="465"/>
                    </a:lnTo>
                    <a:cubicBezTo>
                      <a:pt x="331" y="490"/>
                      <a:pt x="318" y="502"/>
                      <a:pt x="324" y="502"/>
                    </a:cubicBezTo>
                    <a:cubicBezTo>
                      <a:pt x="328" y="502"/>
                      <a:pt x="337" y="499"/>
                      <a:pt x="354" y="491"/>
                    </a:cubicBezTo>
                    <a:lnTo>
                      <a:pt x="354" y="491"/>
                    </a:lnTo>
                    <a:cubicBezTo>
                      <a:pt x="334" y="504"/>
                      <a:pt x="330" y="508"/>
                      <a:pt x="332" y="508"/>
                    </a:cubicBezTo>
                    <a:cubicBezTo>
                      <a:pt x="337" y="508"/>
                      <a:pt x="369" y="493"/>
                      <a:pt x="377" y="493"/>
                    </a:cubicBezTo>
                    <a:cubicBezTo>
                      <a:pt x="381" y="493"/>
                      <a:pt x="379" y="496"/>
                      <a:pt x="367" y="507"/>
                    </a:cubicBezTo>
                    <a:lnTo>
                      <a:pt x="367" y="507"/>
                    </a:lnTo>
                    <a:cubicBezTo>
                      <a:pt x="370" y="505"/>
                      <a:pt x="377" y="502"/>
                      <a:pt x="393" y="491"/>
                    </a:cubicBezTo>
                    <a:lnTo>
                      <a:pt x="393" y="491"/>
                    </a:lnTo>
                    <a:cubicBezTo>
                      <a:pt x="382" y="502"/>
                      <a:pt x="379" y="507"/>
                      <a:pt x="382" y="507"/>
                    </a:cubicBezTo>
                    <a:cubicBezTo>
                      <a:pt x="384" y="507"/>
                      <a:pt x="391" y="504"/>
                      <a:pt x="399" y="498"/>
                    </a:cubicBezTo>
                    <a:lnTo>
                      <a:pt x="399" y="498"/>
                    </a:lnTo>
                    <a:cubicBezTo>
                      <a:pt x="375" y="518"/>
                      <a:pt x="369" y="526"/>
                      <a:pt x="373" y="526"/>
                    </a:cubicBezTo>
                    <a:cubicBezTo>
                      <a:pt x="376" y="526"/>
                      <a:pt x="383" y="523"/>
                      <a:pt x="393" y="518"/>
                    </a:cubicBezTo>
                    <a:lnTo>
                      <a:pt x="393" y="518"/>
                    </a:lnTo>
                    <a:cubicBezTo>
                      <a:pt x="373" y="534"/>
                      <a:pt x="370" y="539"/>
                      <a:pt x="373" y="539"/>
                    </a:cubicBezTo>
                    <a:cubicBezTo>
                      <a:pt x="377" y="539"/>
                      <a:pt x="386" y="534"/>
                      <a:pt x="393" y="531"/>
                    </a:cubicBezTo>
                    <a:cubicBezTo>
                      <a:pt x="399" y="531"/>
                      <a:pt x="399" y="524"/>
                      <a:pt x="426" y="511"/>
                    </a:cubicBezTo>
                    <a:cubicBezTo>
                      <a:pt x="432" y="505"/>
                      <a:pt x="432" y="505"/>
                      <a:pt x="452" y="491"/>
                    </a:cubicBezTo>
                    <a:cubicBezTo>
                      <a:pt x="452" y="491"/>
                      <a:pt x="465" y="485"/>
                      <a:pt x="478" y="478"/>
                    </a:cubicBezTo>
                    <a:cubicBezTo>
                      <a:pt x="478" y="475"/>
                      <a:pt x="480" y="472"/>
                      <a:pt x="478" y="472"/>
                    </a:cubicBezTo>
                    <a:cubicBezTo>
                      <a:pt x="477" y="472"/>
                      <a:pt x="475" y="473"/>
                      <a:pt x="471" y="476"/>
                    </a:cubicBezTo>
                    <a:lnTo>
                      <a:pt x="471" y="476"/>
                    </a:lnTo>
                    <a:cubicBezTo>
                      <a:pt x="481" y="468"/>
                      <a:pt x="488" y="461"/>
                      <a:pt x="486" y="461"/>
                    </a:cubicBezTo>
                    <a:lnTo>
                      <a:pt x="486" y="461"/>
                    </a:lnTo>
                    <a:cubicBezTo>
                      <a:pt x="485" y="461"/>
                      <a:pt x="483" y="462"/>
                      <a:pt x="478" y="465"/>
                    </a:cubicBezTo>
                    <a:cubicBezTo>
                      <a:pt x="478" y="465"/>
                      <a:pt x="439" y="491"/>
                      <a:pt x="439" y="491"/>
                    </a:cubicBezTo>
                    <a:cubicBezTo>
                      <a:pt x="465" y="472"/>
                      <a:pt x="439" y="485"/>
                      <a:pt x="485" y="459"/>
                    </a:cubicBezTo>
                    <a:cubicBezTo>
                      <a:pt x="494" y="449"/>
                      <a:pt x="491" y="447"/>
                      <a:pt x="485" y="447"/>
                    </a:cubicBezTo>
                    <a:cubicBezTo>
                      <a:pt x="481" y="447"/>
                      <a:pt x="477" y="448"/>
                      <a:pt x="473" y="448"/>
                    </a:cubicBezTo>
                    <a:cubicBezTo>
                      <a:pt x="470" y="448"/>
                      <a:pt x="467" y="447"/>
                      <a:pt x="465" y="446"/>
                    </a:cubicBezTo>
                    <a:cubicBezTo>
                      <a:pt x="460" y="446"/>
                      <a:pt x="478" y="426"/>
                      <a:pt x="471" y="426"/>
                    </a:cubicBezTo>
                    <a:cubicBezTo>
                      <a:pt x="468" y="426"/>
                      <a:pt x="461" y="430"/>
                      <a:pt x="445" y="439"/>
                    </a:cubicBezTo>
                    <a:cubicBezTo>
                      <a:pt x="445" y="439"/>
                      <a:pt x="426" y="454"/>
                      <a:pt x="421" y="454"/>
                    </a:cubicBezTo>
                    <a:cubicBezTo>
                      <a:pt x="420" y="454"/>
                      <a:pt x="419" y="453"/>
                      <a:pt x="419" y="452"/>
                    </a:cubicBezTo>
                    <a:cubicBezTo>
                      <a:pt x="419" y="452"/>
                      <a:pt x="452" y="433"/>
                      <a:pt x="452" y="433"/>
                    </a:cubicBezTo>
                    <a:cubicBezTo>
                      <a:pt x="472" y="415"/>
                      <a:pt x="470" y="411"/>
                      <a:pt x="461" y="411"/>
                    </a:cubicBezTo>
                    <a:cubicBezTo>
                      <a:pt x="455" y="411"/>
                      <a:pt x="446" y="413"/>
                      <a:pt x="440" y="413"/>
                    </a:cubicBezTo>
                    <a:cubicBezTo>
                      <a:pt x="436" y="413"/>
                      <a:pt x="434" y="411"/>
                      <a:pt x="438" y="406"/>
                    </a:cubicBezTo>
                    <a:lnTo>
                      <a:pt x="438" y="406"/>
                    </a:lnTo>
                    <a:cubicBezTo>
                      <a:pt x="426" y="417"/>
                      <a:pt x="411" y="426"/>
                      <a:pt x="406" y="426"/>
                    </a:cubicBezTo>
                    <a:cubicBezTo>
                      <a:pt x="428" y="411"/>
                      <a:pt x="436" y="403"/>
                      <a:pt x="431" y="403"/>
                    </a:cubicBezTo>
                    <a:cubicBezTo>
                      <a:pt x="428" y="403"/>
                      <a:pt x="418" y="407"/>
                      <a:pt x="403" y="417"/>
                    </a:cubicBezTo>
                    <a:lnTo>
                      <a:pt x="403" y="417"/>
                    </a:lnTo>
                    <a:cubicBezTo>
                      <a:pt x="401" y="417"/>
                      <a:pt x="403" y="414"/>
                      <a:pt x="419" y="400"/>
                    </a:cubicBezTo>
                    <a:lnTo>
                      <a:pt x="419" y="400"/>
                    </a:lnTo>
                    <a:cubicBezTo>
                      <a:pt x="424" y="400"/>
                      <a:pt x="413" y="408"/>
                      <a:pt x="415" y="408"/>
                    </a:cubicBezTo>
                    <a:cubicBezTo>
                      <a:pt x="415" y="408"/>
                      <a:pt x="416" y="408"/>
                      <a:pt x="419" y="406"/>
                    </a:cubicBezTo>
                    <a:cubicBezTo>
                      <a:pt x="432" y="397"/>
                      <a:pt x="434" y="393"/>
                      <a:pt x="431" y="393"/>
                    </a:cubicBezTo>
                    <a:cubicBezTo>
                      <a:pt x="427" y="393"/>
                      <a:pt x="419" y="397"/>
                      <a:pt x="413" y="400"/>
                    </a:cubicBezTo>
                    <a:cubicBezTo>
                      <a:pt x="419" y="397"/>
                      <a:pt x="424" y="393"/>
                      <a:pt x="428" y="391"/>
                    </a:cubicBezTo>
                    <a:lnTo>
                      <a:pt x="428" y="391"/>
                    </a:lnTo>
                    <a:cubicBezTo>
                      <a:pt x="419" y="394"/>
                      <a:pt x="412" y="396"/>
                      <a:pt x="409" y="396"/>
                    </a:cubicBezTo>
                    <a:cubicBezTo>
                      <a:pt x="404" y="396"/>
                      <a:pt x="407" y="392"/>
                      <a:pt x="418" y="385"/>
                    </a:cubicBezTo>
                    <a:lnTo>
                      <a:pt x="418" y="385"/>
                    </a:lnTo>
                    <a:cubicBezTo>
                      <a:pt x="418" y="385"/>
                      <a:pt x="418" y="385"/>
                      <a:pt x="418" y="385"/>
                    </a:cubicBezTo>
                    <a:cubicBezTo>
                      <a:pt x="417" y="385"/>
                      <a:pt x="418" y="384"/>
                      <a:pt x="417" y="384"/>
                    </a:cubicBezTo>
                    <a:lnTo>
                      <a:pt x="417" y="384"/>
                    </a:lnTo>
                    <a:cubicBezTo>
                      <a:pt x="416" y="384"/>
                      <a:pt x="412" y="386"/>
                      <a:pt x="399" y="393"/>
                    </a:cubicBezTo>
                    <a:cubicBezTo>
                      <a:pt x="433" y="369"/>
                      <a:pt x="441" y="362"/>
                      <a:pt x="438" y="362"/>
                    </a:cubicBezTo>
                    <a:cubicBezTo>
                      <a:pt x="433" y="362"/>
                      <a:pt x="399" y="381"/>
                      <a:pt x="394" y="381"/>
                    </a:cubicBezTo>
                    <a:cubicBezTo>
                      <a:pt x="393" y="381"/>
                      <a:pt x="393" y="381"/>
                      <a:pt x="393" y="380"/>
                    </a:cubicBezTo>
                    <a:cubicBezTo>
                      <a:pt x="388" y="370"/>
                      <a:pt x="438" y="329"/>
                      <a:pt x="427" y="329"/>
                    </a:cubicBezTo>
                    <a:cubicBezTo>
                      <a:pt x="424" y="329"/>
                      <a:pt x="416" y="332"/>
                      <a:pt x="399" y="341"/>
                    </a:cubicBezTo>
                    <a:cubicBezTo>
                      <a:pt x="409" y="335"/>
                      <a:pt x="412" y="333"/>
                      <a:pt x="411" y="333"/>
                    </a:cubicBezTo>
                    <a:lnTo>
                      <a:pt x="411" y="333"/>
                    </a:lnTo>
                    <a:cubicBezTo>
                      <a:pt x="409" y="333"/>
                      <a:pt x="389" y="343"/>
                      <a:pt x="389" y="343"/>
                    </a:cubicBezTo>
                    <a:cubicBezTo>
                      <a:pt x="389" y="343"/>
                      <a:pt x="396" y="340"/>
                      <a:pt x="419" y="328"/>
                    </a:cubicBezTo>
                    <a:lnTo>
                      <a:pt x="419" y="328"/>
                    </a:lnTo>
                    <a:cubicBezTo>
                      <a:pt x="416" y="328"/>
                      <a:pt x="412" y="329"/>
                      <a:pt x="410" y="329"/>
                    </a:cubicBezTo>
                    <a:cubicBezTo>
                      <a:pt x="384" y="329"/>
                      <a:pt x="402" y="306"/>
                      <a:pt x="390" y="306"/>
                    </a:cubicBezTo>
                    <a:cubicBezTo>
                      <a:pt x="388" y="306"/>
                      <a:pt x="385" y="306"/>
                      <a:pt x="380" y="308"/>
                    </a:cubicBezTo>
                    <a:cubicBezTo>
                      <a:pt x="421" y="276"/>
                      <a:pt x="420" y="269"/>
                      <a:pt x="407" y="269"/>
                    </a:cubicBezTo>
                    <a:cubicBezTo>
                      <a:pt x="397" y="269"/>
                      <a:pt x="379" y="274"/>
                      <a:pt x="370" y="274"/>
                    </a:cubicBezTo>
                    <a:cubicBezTo>
                      <a:pt x="366" y="274"/>
                      <a:pt x="364" y="273"/>
                      <a:pt x="367" y="269"/>
                    </a:cubicBezTo>
                    <a:cubicBezTo>
                      <a:pt x="380" y="249"/>
                      <a:pt x="413" y="223"/>
                      <a:pt x="393" y="223"/>
                    </a:cubicBezTo>
                    <a:cubicBezTo>
                      <a:pt x="393" y="223"/>
                      <a:pt x="393" y="223"/>
                      <a:pt x="393" y="223"/>
                    </a:cubicBezTo>
                    <a:lnTo>
                      <a:pt x="393" y="223"/>
                    </a:lnTo>
                    <a:cubicBezTo>
                      <a:pt x="392" y="224"/>
                      <a:pt x="391" y="224"/>
                      <a:pt x="390" y="224"/>
                    </a:cubicBezTo>
                    <a:cubicBezTo>
                      <a:pt x="383" y="224"/>
                      <a:pt x="402" y="204"/>
                      <a:pt x="394" y="204"/>
                    </a:cubicBezTo>
                    <a:cubicBezTo>
                      <a:pt x="389" y="204"/>
                      <a:pt x="378" y="209"/>
                      <a:pt x="354" y="223"/>
                    </a:cubicBezTo>
                    <a:cubicBezTo>
                      <a:pt x="347" y="223"/>
                      <a:pt x="354" y="223"/>
                      <a:pt x="341" y="230"/>
                    </a:cubicBezTo>
                    <a:cubicBezTo>
                      <a:pt x="341" y="223"/>
                      <a:pt x="354" y="217"/>
                      <a:pt x="373" y="204"/>
                    </a:cubicBezTo>
                    <a:lnTo>
                      <a:pt x="373" y="204"/>
                    </a:lnTo>
                    <a:cubicBezTo>
                      <a:pt x="347" y="217"/>
                      <a:pt x="367" y="204"/>
                      <a:pt x="334" y="223"/>
                    </a:cubicBezTo>
                    <a:cubicBezTo>
                      <a:pt x="349" y="212"/>
                      <a:pt x="357" y="203"/>
                      <a:pt x="350" y="203"/>
                    </a:cubicBezTo>
                    <a:cubicBezTo>
                      <a:pt x="345" y="203"/>
                      <a:pt x="330" y="209"/>
                      <a:pt x="301" y="223"/>
                    </a:cubicBezTo>
                    <a:cubicBezTo>
                      <a:pt x="305" y="221"/>
                      <a:pt x="307" y="219"/>
                      <a:pt x="310" y="218"/>
                    </a:cubicBezTo>
                    <a:lnTo>
                      <a:pt x="310" y="218"/>
                    </a:lnTo>
                    <a:cubicBezTo>
                      <a:pt x="308" y="219"/>
                      <a:pt x="306" y="219"/>
                      <a:pt x="305" y="219"/>
                    </a:cubicBezTo>
                    <a:cubicBezTo>
                      <a:pt x="302" y="219"/>
                      <a:pt x="303" y="216"/>
                      <a:pt x="305" y="214"/>
                    </a:cubicBezTo>
                    <a:lnTo>
                      <a:pt x="305" y="214"/>
                    </a:lnTo>
                    <a:cubicBezTo>
                      <a:pt x="323" y="201"/>
                      <a:pt x="336" y="190"/>
                      <a:pt x="333" y="190"/>
                    </a:cubicBezTo>
                    <a:lnTo>
                      <a:pt x="333" y="190"/>
                    </a:lnTo>
                    <a:cubicBezTo>
                      <a:pt x="331" y="190"/>
                      <a:pt x="324" y="194"/>
                      <a:pt x="308" y="204"/>
                    </a:cubicBezTo>
                    <a:cubicBezTo>
                      <a:pt x="288" y="217"/>
                      <a:pt x="288" y="217"/>
                      <a:pt x="287" y="217"/>
                    </a:cubicBezTo>
                    <a:cubicBezTo>
                      <a:pt x="287" y="217"/>
                      <a:pt x="285" y="217"/>
                      <a:pt x="262" y="230"/>
                    </a:cubicBezTo>
                    <a:cubicBezTo>
                      <a:pt x="282" y="217"/>
                      <a:pt x="308" y="204"/>
                      <a:pt x="334" y="184"/>
                    </a:cubicBezTo>
                    <a:lnTo>
                      <a:pt x="334" y="184"/>
                    </a:lnTo>
                    <a:cubicBezTo>
                      <a:pt x="322" y="188"/>
                      <a:pt x="298" y="201"/>
                      <a:pt x="293" y="201"/>
                    </a:cubicBezTo>
                    <a:cubicBezTo>
                      <a:pt x="289" y="201"/>
                      <a:pt x="294" y="196"/>
                      <a:pt x="314" y="177"/>
                    </a:cubicBezTo>
                    <a:lnTo>
                      <a:pt x="314" y="177"/>
                    </a:lnTo>
                    <a:cubicBezTo>
                      <a:pt x="299" y="187"/>
                      <a:pt x="292" y="190"/>
                      <a:pt x="290" y="190"/>
                    </a:cubicBezTo>
                    <a:cubicBezTo>
                      <a:pt x="286" y="190"/>
                      <a:pt x="315" y="167"/>
                      <a:pt x="307" y="167"/>
                    </a:cubicBezTo>
                    <a:cubicBezTo>
                      <a:pt x="305" y="167"/>
                      <a:pt x="301" y="168"/>
                      <a:pt x="295" y="171"/>
                    </a:cubicBezTo>
                    <a:cubicBezTo>
                      <a:pt x="296" y="170"/>
                      <a:pt x="296" y="169"/>
                      <a:pt x="295" y="169"/>
                    </a:cubicBezTo>
                    <a:cubicBezTo>
                      <a:pt x="292" y="169"/>
                      <a:pt x="275" y="177"/>
                      <a:pt x="275" y="177"/>
                    </a:cubicBezTo>
                    <a:cubicBezTo>
                      <a:pt x="275" y="177"/>
                      <a:pt x="281" y="172"/>
                      <a:pt x="275" y="172"/>
                    </a:cubicBezTo>
                    <a:cubicBezTo>
                      <a:pt x="272" y="172"/>
                      <a:pt x="266" y="173"/>
                      <a:pt x="256" y="177"/>
                    </a:cubicBezTo>
                    <a:cubicBezTo>
                      <a:pt x="279" y="162"/>
                      <a:pt x="284" y="156"/>
                      <a:pt x="279" y="156"/>
                    </a:cubicBezTo>
                    <a:cubicBezTo>
                      <a:pt x="275" y="156"/>
                      <a:pt x="266" y="159"/>
                      <a:pt x="256" y="164"/>
                    </a:cubicBezTo>
                    <a:cubicBezTo>
                      <a:pt x="269" y="155"/>
                      <a:pt x="286" y="140"/>
                      <a:pt x="280" y="140"/>
                    </a:cubicBezTo>
                    <a:cubicBezTo>
                      <a:pt x="277" y="140"/>
                      <a:pt x="270" y="143"/>
                      <a:pt x="256" y="151"/>
                    </a:cubicBezTo>
                    <a:cubicBezTo>
                      <a:pt x="301" y="119"/>
                      <a:pt x="288" y="119"/>
                      <a:pt x="282" y="112"/>
                    </a:cubicBezTo>
                    <a:cubicBezTo>
                      <a:pt x="276" y="106"/>
                      <a:pt x="259" y="106"/>
                      <a:pt x="251" y="101"/>
                    </a:cubicBezTo>
                    <a:lnTo>
                      <a:pt x="251" y="101"/>
                    </a:lnTo>
                    <a:cubicBezTo>
                      <a:pt x="256" y="97"/>
                      <a:pt x="260" y="94"/>
                      <a:pt x="262" y="92"/>
                    </a:cubicBezTo>
                    <a:lnTo>
                      <a:pt x="262" y="92"/>
                    </a:lnTo>
                    <a:cubicBezTo>
                      <a:pt x="254" y="95"/>
                      <a:pt x="248" y="96"/>
                      <a:pt x="243" y="96"/>
                    </a:cubicBezTo>
                    <a:cubicBezTo>
                      <a:pt x="214" y="96"/>
                      <a:pt x="237" y="62"/>
                      <a:pt x="205" y="62"/>
                    </a:cubicBezTo>
                    <a:cubicBezTo>
                      <a:pt x="195" y="62"/>
                      <a:pt x="180" y="65"/>
                      <a:pt x="157" y="73"/>
                    </a:cubicBezTo>
                    <a:cubicBezTo>
                      <a:pt x="197" y="40"/>
                      <a:pt x="170" y="40"/>
                      <a:pt x="177" y="34"/>
                    </a:cubicBezTo>
                    <a:cubicBezTo>
                      <a:pt x="180" y="30"/>
                      <a:pt x="179" y="28"/>
                      <a:pt x="175" y="28"/>
                    </a:cubicBezTo>
                    <a:cubicBezTo>
                      <a:pt x="163" y="28"/>
                      <a:pt x="122" y="47"/>
                      <a:pt x="118" y="47"/>
                    </a:cubicBezTo>
                    <a:cubicBezTo>
                      <a:pt x="118" y="47"/>
                      <a:pt x="118" y="47"/>
                      <a:pt x="118" y="47"/>
                    </a:cubicBezTo>
                    <a:cubicBezTo>
                      <a:pt x="118" y="47"/>
                      <a:pt x="138" y="27"/>
                      <a:pt x="138" y="27"/>
                    </a:cubicBezTo>
                    <a:lnTo>
                      <a:pt x="138" y="27"/>
                    </a:lnTo>
                    <a:cubicBezTo>
                      <a:pt x="125" y="34"/>
                      <a:pt x="144" y="27"/>
                      <a:pt x="112" y="40"/>
                    </a:cubicBezTo>
                    <a:cubicBezTo>
                      <a:pt x="136" y="23"/>
                      <a:pt x="137" y="20"/>
                      <a:pt x="132" y="20"/>
                    </a:cubicBezTo>
                    <a:cubicBezTo>
                      <a:pt x="128" y="20"/>
                      <a:pt x="121" y="21"/>
                      <a:pt x="118" y="21"/>
                    </a:cubicBezTo>
                    <a:cubicBezTo>
                      <a:pt x="113" y="21"/>
                      <a:pt x="113" y="18"/>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7"/>
              <p:cNvSpPr/>
              <p:nvPr/>
            </p:nvSpPr>
            <p:spPr>
              <a:xfrm>
                <a:off x="3517531" y="3190525"/>
                <a:ext cx="764" cy="764"/>
              </a:xfrm>
              <a:custGeom>
                <a:avLst/>
                <a:gdLst/>
                <a:ahLst/>
                <a:cxnLst/>
                <a:rect l="l" t="t" r="r" b="b"/>
                <a:pathLst>
                  <a:path w="8" h="8" extrusionOk="0">
                    <a:moveTo>
                      <a:pt x="1" y="7"/>
                    </a:moveTo>
                    <a:cubicBezTo>
                      <a:pt x="7" y="7"/>
                      <a:pt x="7" y="1"/>
                      <a:pt x="7" y="1"/>
                    </a:cubicBezTo>
                    <a:cubicBezTo>
                      <a:pt x="7" y="1"/>
                      <a:pt x="7" y="7"/>
                      <a:pt x="1"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7"/>
              <p:cNvSpPr/>
              <p:nvPr/>
            </p:nvSpPr>
            <p:spPr>
              <a:xfrm>
                <a:off x="3510079" y="3159281"/>
                <a:ext cx="44238" cy="41945"/>
              </a:xfrm>
              <a:custGeom>
                <a:avLst/>
                <a:gdLst/>
                <a:ahLst/>
                <a:cxnLst/>
                <a:rect l="l" t="t" r="r" b="b"/>
                <a:pathLst>
                  <a:path w="463" h="439" extrusionOk="0">
                    <a:moveTo>
                      <a:pt x="20" y="72"/>
                    </a:moveTo>
                    <a:cubicBezTo>
                      <a:pt x="20" y="72"/>
                      <a:pt x="0" y="86"/>
                      <a:pt x="0" y="86"/>
                    </a:cubicBezTo>
                    <a:lnTo>
                      <a:pt x="20" y="72"/>
                    </a:lnTo>
                    <a:lnTo>
                      <a:pt x="20" y="72"/>
                    </a:lnTo>
                    <a:cubicBezTo>
                      <a:pt x="20" y="72"/>
                      <a:pt x="20" y="72"/>
                      <a:pt x="20" y="72"/>
                    </a:cubicBezTo>
                    <a:close/>
                    <a:moveTo>
                      <a:pt x="275" y="131"/>
                    </a:moveTo>
                    <a:cubicBezTo>
                      <a:pt x="272" y="133"/>
                      <a:pt x="269" y="134"/>
                      <a:pt x="266" y="136"/>
                    </a:cubicBezTo>
                    <a:lnTo>
                      <a:pt x="266" y="136"/>
                    </a:lnTo>
                    <a:cubicBezTo>
                      <a:pt x="270" y="133"/>
                      <a:pt x="273" y="131"/>
                      <a:pt x="275" y="131"/>
                    </a:cubicBezTo>
                    <a:close/>
                    <a:moveTo>
                      <a:pt x="68" y="133"/>
                    </a:moveTo>
                    <a:cubicBezTo>
                      <a:pt x="65" y="135"/>
                      <a:pt x="61" y="138"/>
                      <a:pt x="53" y="144"/>
                    </a:cubicBezTo>
                    <a:cubicBezTo>
                      <a:pt x="60" y="139"/>
                      <a:pt x="65" y="136"/>
                      <a:pt x="68" y="133"/>
                    </a:cubicBezTo>
                    <a:close/>
                    <a:moveTo>
                      <a:pt x="346" y="148"/>
                    </a:moveTo>
                    <a:cubicBezTo>
                      <a:pt x="346" y="148"/>
                      <a:pt x="332" y="160"/>
                      <a:pt x="327" y="164"/>
                    </a:cubicBezTo>
                    <a:cubicBezTo>
                      <a:pt x="342" y="152"/>
                      <a:pt x="347" y="148"/>
                      <a:pt x="346" y="148"/>
                    </a:cubicBezTo>
                    <a:close/>
                    <a:moveTo>
                      <a:pt x="288" y="158"/>
                    </a:moveTo>
                    <a:cubicBezTo>
                      <a:pt x="283" y="163"/>
                      <a:pt x="279" y="167"/>
                      <a:pt x="279" y="168"/>
                    </a:cubicBezTo>
                    <a:lnTo>
                      <a:pt x="279" y="168"/>
                    </a:lnTo>
                    <a:cubicBezTo>
                      <a:pt x="283" y="165"/>
                      <a:pt x="286" y="162"/>
                      <a:pt x="288" y="158"/>
                    </a:cubicBezTo>
                    <a:close/>
                    <a:moveTo>
                      <a:pt x="367" y="158"/>
                    </a:moveTo>
                    <a:cubicBezTo>
                      <a:pt x="354" y="170"/>
                      <a:pt x="342" y="176"/>
                      <a:pt x="335" y="183"/>
                    </a:cubicBezTo>
                    <a:lnTo>
                      <a:pt x="335" y="183"/>
                    </a:lnTo>
                    <a:cubicBezTo>
                      <a:pt x="350" y="168"/>
                      <a:pt x="356" y="163"/>
                      <a:pt x="367" y="158"/>
                    </a:cubicBezTo>
                    <a:close/>
                    <a:moveTo>
                      <a:pt x="311" y="189"/>
                    </a:moveTo>
                    <a:cubicBezTo>
                      <a:pt x="317" y="189"/>
                      <a:pt x="289" y="209"/>
                      <a:pt x="288" y="209"/>
                    </a:cubicBezTo>
                    <a:cubicBezTo>
                      <a:pt x="288" y="209"/>
                      <a:pt x="289" y="207"/>
                      <a:pt x="295" y="203"/>
                    </a:cubicBezTo>
                    <a:cubicBezTo>
                      <a:pt x="301" y="197"/>
                      <a:pt x="305" y="193"/>
                      <a:pt x="308" y="190"/>
                    </a:cubicBezTo>
                    <a:cubicBezTo>
                      <a:pt x="309" y="190"/>
                      <a:pt x="310" y="189"/>
                      <a:pt x="311" y="189"/>
                    </a:cubicBezTo>
                    <a:close/>
                    <a:moveTo>
                      <a:pt x="308" y="301"/>
                    </a:moveTo>
                    <a:cubicBezTo>
                      <a:pt x="301" y="308"/>
                      <a:pt x="308" y="301"/>
                      <a:pt x="295" y="315"/>
                    </a:cubicBezTo>
                    <a:cubicBezTo>
                      <a:pt x="293" y="317"/>
                      <a:pt x="291" y="319"/>
                      <a:pt x="288" y="321"/>
                    </a:cubicBezTo>
                    <a:lnTo>
                      <a:pt x="288" y="321"/>
                    </a:lnTo>
                    <a:cubicBezTo>
                      <a:pt x="288" y="320"/>
                      <a:pt x="290" y="313"/>
                      <a:pt x="308" y="301"/>
                    </a:cubicBezTo>
                    <a:close/>
                    <a:moveTo>
                      <a:pt x="440" y="361"/>
                    </a:moveTo>
                    <a:cubicBezTo>
                      <a:pt x="438" y="363"/>
                      <a:pt x="435" y="365"/>
                      <a:pt x="432" y="367"/>
                    </a:cubicBezTo>
                    <a:cubicBezTo>
                      <a:pt x="435" y="365"/>
                      <a:pt x="438" y="363"/>
                      <a:pt x="440" y="361"/>
                    </a:cubicBezTo>
                    <a:close/>
                    <a:moveTo>
                      <a:pt x="321" y="360"/>
                    </a:moveTo>
                    <a:lnTo>
                      <a:pt x="321" y="360"/>
                    </a:lnTo>
                    <a:cubicBezTo>
                      <a:pt x="314" y="373"/>
                      <a:pt x="308" y="380"/>
                      <a:pt x="301" y="380"/>
                    </a:cubicBezTo>
                    <a:cubicBezTo>
                      <a:pt x="301" y="380"/>
                      <a:pt x="301" y="380"/>
                      <a:pt x="301" y="380"/>
                    </a:cubicBezTo>
                    <a:lnTo>
                      <a:pt x="301" y="380"/>
                    </a:lnTo>
                    <a:cubicBezTo>
                      <a:pt x="300" y="381"/>
                      <a:pt x="299" y="381"/>
                      <a:pt x="299" y="381"/>
                    </a:cubicBezTo>
                    <a:cubicBezTo>
                      <a:pt x="295" y="381"/>
                      <a:pt x="321" y="360"/>
                      <a:pt x="321" y="360"/>
                    </a:cubicBezTo>
                    <a:close/>
                    <a:moveTo>
                      <a:pt x="131" y="1"/>
                    </a:moveTo>
                    <a:lnTo>
                      <a:pt x="20" y="72"/>
                    </a:lnTo>
                    <a:lnTo>
                      <a:pt x="20" y="72"/>
                    </a:lnTo>
                    <a:cubicBezTo>
                      <a:pt x="29" y="73"/>
                      <a:pt x="15" y="89"/>
                      <a:pt x="21" y="89"/>
                    </a:cubicBezTo>
                    <a:cubicBezTo>
                      <a:pt x="22" y="89"/>
                      <a:pt x="26" y="88"/>
                      <a:pt x="31" y="84"/>
                    </a:cubicBezTo>
                    <a:lnTo>
                      <a:pt x="31" y="84"/>
                    </a:lnTo>
                    <a:cubicBezTo>
                      <a:pt x="25" y="89"/>
                      <a:pt x="21" y="95"/>
                      <a:pt x="7" y="105"/>
                    </a:cubicBezTo>
                    <a:cubicBezTo>
                      <a:pt x="11" y="105"/>
                      <a:pt x="34" y="95"/>
                      <a:pt x="46" y="95"/>
                    </a:cubicBezTo>
                    <a:cubicBezTo>
                      <a:pt x="55" y="95"/>
                      <a:pt x="56" y="102"/>
                      <a:pt x="33" y="125"/>
                    </a:cubicBezTo>
                    <a:cubicBezTo>
                      <a:pt x="54" y="112"/>
                      <a:pt x="63" y="108"/>
                      <a:pt x="66" y="108"/>
                    </a:cubicBezTo>
                    <a:cubicBezTo>
                      <a:pt x="71" y="108"/>
                      <a:pt x="48" y="127"/>
                      <a:pt x="53" y="131"/>
                    </a:cubicBezTo>
                    <a:cubicBezTo>
                      <a:pt x="53" y="131"/>
                      <a:pt x="79" y="118"/>
                      <a:pt x="85" y="118"/>
                    </a:cubicBezTo>
                    <a:lnTo>
                      <a:pt x="85" y="118"/>
                    </a:lnTo>
                    <a:cubicBezTo>
                      <a:pt x="73" y="126"/>
                      <a:pt x="72" y="127"/>
                      <a:pt x="73" y="127"/>
                    </a:cubicBezTo>
                    <a:cubicBezTo>
                      <a:pt x="73" y="127"/>
                      <a:pt x="74" y="126"/>
                      <a:pt x="74" y="126"/>
                    </a:cubicBezTo>
                    <a:cubicBezTo>
                      <a:pt x="75" y="126"/>
                      <a:pt x="75" y="127"/>
                      <a:pt x="68" y="133"/>
                    </a:cubicBezTo>
                    <a:lnTo>
                      <a:pt x="68" y="133"/>
                    </a:lnTo>
                    <a:cubicBezTo>
                      <a:pt x="71" y="131"/>
                      <a:pt x="72" y="131"/>
                      <a:pt x="73" y="131"/>
                    </a:cubicBezTo>
                    <a:cubicBezTo>
                      <a:pt x="75" y="131"/>
                      <a:pt x="76" y="131"/>
                      <a:pt x="82" y="128"/>
                    </a:cubicBezTo>
                    <a:lnTo>
                      <a:pt x="82" y="128"/>
                    </a:lnTo>
                    <a:cubicBezTo>
                      <a:pt x="80" y="130"/>
                      <a:pt x="79" y="131"/>
                      <a:pt x="79" y="131"/>
                    </a:cubicBezTo>
                    <a:cubicBezTo>
                      <a:pt x="80" y="131"/>
                      <a:pt x="91" y="125"/>
                      <a:pt x="105" y="118"/>
                    </a:cubicBezTo>
                    <a:lnTo>
                      <a:pt x="105" y="118"/>
                    </a:lnTo>
                    <a:cubicBezTo>
                      <a:pt x="92" y="131"/>
                      <a:pt x="72" y="144"/>
                      <a:pt x="72" y="144"/>
                    </a:cubicBezTo>
                    <a:cubicBezTo>
                      <a:pt x="90" y="133"/>
                      <a:pt x="97" y="129"/>
                      <a:pt x="98" y="129"/>
                    </a:cubicBezTo>
                    <a:lnTo>
                      <a:pt x="98" y="129"/>
                    </a:lnTo>
                    <a:cubicBezTo>
                      <a:pt x="101" y="129"/>
                      <a:pt x="94" y="136"/>
                      <a:pt x="97" y="136"/>
                    </a:cubicBezTo>
                    <a:cubicBezTo>
                      <a:pt x="99" y="136"/>
                      <a:pt x="104" y="133"/>
                      <a:pt x="118" y="125"/>
                    </a:cubicBezTo>
                    <a:lnTo>
                      <a:pt x="118" y="125"/>
                    </a:lnTo>
                    <a:cubicBezTo>
                      <a:pt x="98" y="144"/>
                      <a:pt x="125" y="144"/>
                      <a:pt x="138" y="144"/>
                    </a:cubicBezTo>
                    <a:cubicBezTo>
                      <a:pt x="125" y="151"/>
                      <a:pt x="118" y="158"/>
                      <a:pt x="118" y="158"/>
                    </a:cubicBezTo>
                    <a:cubicBezTo>
                      <a:pt x="124" y="154"/>
                      <a:pt x="128" y="153"/>
                      <a:pt x="130" y="153"/>
                    </a:cubicBezTo>
                    <a:cubicBezTo>
                      <a:pt x="137" y="153"/>
                      <a:pt x="130" y="165"/>
                      <a:pt x="137" y="165"/>
                    </a:cubicBezTo>
                    <a:cubicBezTo>
                      <a:pt x="140" y="165"/>
                      <a:pt x="149" y="161"/>
                      <a:pt x="168" y="149"/>
                    </a:cubicBezTo>
                    <a:lnTo>
                      <a:pt x="168" y="149"/>
                    </a:lnTo>
                    <a:cubicBezTo>
                      <a:pt x="134" y="172"/>
                      <a:pt x="166" y="155"/>
                      <a:pt x="131" y="184"/>
                    </a:cubicBezTo>
                    <a:cubicBezTo>
                      <a:pt x="150" y="171"/>
                      <a:pt x="158" y="167"/>
                      <a:pt x="160" y="167"/>
                    </a:cubicBezTo>
                    <a:lnTo>
                      <a:pt x="160" y="167"/>
                    </a:lnTo>
                    <a:cubicBezTo>
                      <a:pt x="166" y="167"/>
                      <a:pt x="144" y="188"/>
                      <a:pt x="144" y="197"/>
                    </a:cubicBezTo>
                    <a:cubicBezTo>
                      <a:pt x="142" y="204"/>
                      <a:pt x="144" y="207"/>
                      <a:pt x="149" y="207"/>
                    </a:cubicBezTo>
                    <a:cubicBezTo>
                      <a:pt x="157" y="207"/>
                      <a:pt x="172" y="201"/>
                      <a:pt x="184" y="197"/>
                    </a:cubicBezTo>
                    <a:cubicBezTo>
                      <a:pt x="187" y="197"/>
                      <a:pt x="198" y="191"/>
                      <a:pt x="201" y="191"/>
                    </a:cubicBezTo>
                    <a:lnTo>
                      <a:pt x="201" y="191"/>
                    </a:lnTo>
                    <a:cubicBezTo>
                      <a:pt x="202" y="191"/>
                      <a:pt x="198" y="195"/>
                      <a:pt x="177" y="210"/>
                    </a:cubicBezTo>
                    <a:cubicBezTo>
                      <a:pt x="177" y="210"/>
                      <a:pt x="191" y="201"/>
                      <a:pt x="199" y="194"/>
                    </a:cubicBezTo>
                    <a:lnTo>
                      <a:pt x="199" y="194"/>
                    </a:lnTo>
                    <a:cubicBezTo>
                      <a:pt x="172" y="218"/>
                      <a:pt x="165" y="230"/>
                      <a:pt x="173" y="230"/>
                    </a:cubicBezTo>
                    <a:cubicBezTo>
                      <a:pt x="179" y="230"/>
                      <a:pt x="194" y="223"/>
                      <a:pt x="216" y="210"/>
                    </a:cubicBezTo>
                    <a:lnTo>
                      <a:pt x="216" y="210"/>
                    </a:lnTo>
                    <a:cubicBezTo>
                      <a:pt x="197" y="223"/>
                      <a:pt x="184" y="236"/>
                      <a:pt x="170" y="243"/>
                    </a:cubicBezTo>
                    <a:cubicBezTo>
                      <a:pt x="175" y="243"/>
                      <a:pt x="197" y="228"/>
                      <a:pt x="197" y="228"/>
                    </a:cubicBezTo>
                    <a:lnTo>
                      <a:pt x="197" y="228"/>
                    </a:lnTo>
                    <a:cubicBezTo>
                      <a:pt x="197" y="228"/>
                      <a:pt x="192" y="232"/>
                      <a:pt x="177" y="243"/>
                    </a:cubicBezTo>
                    <a:cubicBezTo>
                      <a:pt x="202" y="232"/>
                      <a:pt x="217" y="225"/>
                      <a:pt x="224" y="225"/>
                    </a:cubicBezTo>
                    <a:cubicBezTo>
                      <a:pt x="231" y="225"/>
                      <a:pt x="232" y="230"/>
                      <a:pt x="229" y="243"/>
                    </a:cubicBezTo>
                    <a:cubicBezTo>
                      <a:pt x="242" y="229"/>
                      <a:pt x="256" y="216"/>
                      <a:pt x="262" y="216"/>
                    </a:cubicBezTo>
                    <a:lnTo>
                      <a:pt x="262" y="216"/>
                    </a:lnTo>
                    <a:cubicBezTo>
                      <a:pt x="254" y="224"/>
                      <a:pt x="242" y="239"/>
                      <a:pt x="247" y="239"/>
                    </a:cubicBezTo>
                    <a:cubicBezTo>
                      <a:pt x="250" y="239"/>
                      <a:pt x="261" y="231"/>
                      <a:pt x="288" y="210"/>
                    </a:cubicBezTo>
                    <a:lnTo>
                      <a:pt x="288" y="210"/>
                    </a:lnTo>
                    <a:cubicBezTo>
                      <a:pt x="283" y="215"/>
                      <a:pt x="262" y="233"/>
                      <a:pt x="265" y="233"/>
                    </a:cubicBezTo>
                    <a:cubicBezTo>
                      <a:pt x="266" y="233"/>
                      <a:pt x="271" y="230"/>
                      <a:pt x="282" y="223"/>
                    </a:cubicBezTo>
                    <a:lnTo>
                      <a:pt x="282" y="223"/>
                    </a:lnTo>
                    <a:cubicBezTo>
                      <a:pt x="272" y="229"/>
                      <a:pt x="269" y="233"/>
                      <a:pt x="265" y="237"/>
                    </a:cubicBezTo>
                    <a:lnTo>
                      <a:pt x="265" y="237"/>
                    </a:lnTo>
                    <a:cubicBezTo>
                      <a:pt x="252" y="247"/>
                      <a:pt x="247" y="251"/>
                      <a:pt x="248" y="251"/>
                    </a:cubicBezTo>
                    <a:cubicBezTo>
                      <a:pt x="248" y="251"/>
                      <a:pt x="249" y="251"/>
                      <a:pt x="250" y="249"/>
                    </a:cubicBezTo>
                    <a:lnTo>
                      <a:pt x="250" y="249"/>
                    </a:lnTo>
                    <a:cubicBezTo>
                      <a:pt x="248" y="251"/>
                      <a:pt x="246" y="253"/>
                      <a:pt x="242" y="256"/>
                    </a:cubicBezTo>
                    <a:cubicBezTo>
                      <a:pt x="247" y="254"/>
                      <a:pt x="250" y="253"/>
                      <a:pt x="253" y="253"/>
                    </a:cubicBezTo>
                    <a:cubicBezTo>
                      <a:pt x="263" y="253"/>
                      <a:pt x="263" y="264"/>
                      <a:pt x="242" y="295"/>
                    </a:cubicBezTo>
                    <a:cubicBezTo>
                      <a:pt x="263" y="284"/>
                      <a:pt x="275" y="279"/>
                      <a:pt x="280" y="279"/>
                    </a:cubicBezTo>
                    <a:cubicBezTo>
                      <a:pt x="293" y="279"/>
                      <a:pt x="268" y="308"/>
                      <a:pt x="249" y="341"/>
                    </a:cubicBezTo>
                    <a:cubicBezTo>
                      <a:pt x="254" y="336"/>
                      <a:pt x="255" y="335"/>
                      <a:pt x="255" y="335"/>
                    </a:cubicBezTo>
                    <a:lnTo>
                      <a:pt x="255" y="335"/>
                    </a:lnTo>
                    <a:cubicBezTo>
                      <a:pt x="255" y="335"/>
                      <a:pt x="253" y="338"/>
                      <a:pt x="254" y="338"/>
                    </a:cubicBezTo>
                    <a:cubicBezTo>
                      <a:pt x="256" y="338"/>
                      <a:pt x="264" y="334"/>
                      <a:pt x="288" y="315"/>
                    </a:cubicBezTo>
                    <a:lnTo>
                      <a:pt x="288" y="315"/>
                    </a:lnTo>
                    <a:cubicBezTo>
                      <a:pt x="275" y="325"/>
                      <a:pt x="271" y="328"/>
                      <a:pt x="272" y="328"/>
                    </a:cubicBezTo>
                    <a:cubicBezTo>
                      <a:pt x="273" y="328"/>
                      <a:pt x="284" y="321"/>
                      <a:pt x="288" y="321"/>
                    </a:cubicBezTo>
                    <a:lnTo>
                      <a:pt x="288" y="321"/>
                    </a:lnTo>
                    <a:cubicBezTo>
                      <a:pt x="283" y="326"/>
                      <a:pt x="275" y="332"/>
                      <a:pt x="262" y="341"/>
                    </a:cubicBezTo>
                    <a:cubicBezTo>
                      <a:pt x="276" y="331"/>
                      <a:pt x="282" y="328"/>
                      <a:pt x="285" y="328"/>
                    </a:cubicBezTo>
                    <a:cubicBezTo>
                      <a:pt x="289" y="328"/>
                      <a:pt x="279" y="339"/>
                      <a:pt x="280" y="339"/>
                    </a:cubicBezTo>
                    <a:cubicBezTo>
                      <a:pt x="281" y="339"/>
                      <a:pt x="287" y="333"/>
                      <a:pt x="308" y="315"/>
                    </a:cubicBezTo>
                    <a:lnTo>
                      <a:pt x="308" y="315"/>
                    </a:lnTo>
                    <a:cubicBezTo>
                      <a:pt x="281" y="341"/>
                      <a:pt x="273" y="349"/>
                      <a:pt x="274" y="349"/>
                    </a:cubicBezTo>
                    <a:cubicBezTo>
                      <a:pt x="275" y="349"/>
                      <a:pt x="296" y="332"/>
                      <a:pt x="308" y="328"/>
                    </a:cubicBezTo>
                    <a:lnTo>
                      <a:pt x="308" y="328"/>
                    </a:lnTo>
                    <a:cubicBezTo>
                      <a:pt x="288" y="343"/>
                      <a:pt x="286" y="345"/>
                      <a:pt x="288" y="345"/>
                    </a:cubicBezTo>
                    <a:cubicBezTo>
                      <a:pt x="289" y="345"/>
                      <a:pt x="291" y="345"/>
                      <a:pt x="292" y="345"/>
                    </a:cubicBezTo>
                    <a:cubicBezTo>
                      <a:pt x="295" y="345"/>
                      <a:pt x="293" y="348"/>
                      <a:pt x="269" y="367"/>
                    </a:cubicBezTo>
                    <a:cubicBezTo>
                      <a:pt x="274" y="363"/>
                      <a:pt x="276" y="361"/>
                      <a:pt x="277" y="361"/>
                    </a:cubicBezTo>
                    <a:lnTo>
                      <a:pt x="277" y="361"/>
                    </a:lnTo>
                    <a:cubicBezTo>
                      <a:pt x="281" y="361"/>
                      <a:pt x="257" y="386"/>
                      <a:pt x="262" y="386"/>
                    </a:cubicBezTo>
                    <a:cubicBezTo>
                      <a:pt x="275" y="373"/>
                      <a:pt x="295" y="360"/>
                      <a:pt x="295" y="360"/>
                    </a:cubicBezTo>
                    <a:lnTo>
                      <a:pt x="295" y="360"/>
                    </a:lnTo>
                    <a:cubicBezTo>
                      <a:pt x="285" y="370"/>
                      <a:pt x="280" y="375"/>
                      <a:pt x="281" y="375"/>
                    </a:cubicBezTo>
                    <a:cubicBezTo>
                      <a:pt x="282" y="375"/>
                      <a:pt x="288" y="370"/>
                      <a:pt x="301" y="360"/>
                    </a:cubicBezTo>
                    <a:lnTo>
                      <a:pt x="301" y="360"/>
                    </a:lnTo>
                    <a:cubicBezTo>
                      <a:pt x="288" y="373"/>
                      <a:pt x="282" y="380"/>
                      <a:pt x="282" y="380"/>
                    </a:cubicBezTo>
                    <a:cubicBezTo>
                      <a:pt x="283" y="380"/>
                      <a:pt x="291" y="373"/>
                      <a:pt x="308" y="360"/>
                    </a:cubicBezTo>
                    <a:lnTo>
                      <a:pt x="308" y="360"/>
                    </a:lnTo>
                    <a:cubicBezTo>
                      <a:pt x="286" y="383"/>
                      <a:pt x="280" y="390"/>
                      <a:pt x="283" y="390"/>
                    </a:cubicBezTo>
                    <a:cubicBezTo>
                      <a:pt x="285" y="390"/>
                      <a:pt x="293" y="386"/>
                      <a:pt x="301" y="380"/>
                    </a:cubicBezTo>
                    <a:lnTo>
                      <a:pt x="301" y="380"/>
                    </a:lnTo>
                    <a:cubicBezTo>
                      <a:pt x="289" y="393"/>
                      <a:pt x="286" y="397"/>
                      <a:pt x="288" y="397"/>
                    </a:cubicBezTo>
                    <a:cubicBezTo>
                      <a:pt x="292" y="397"/>
                      <a:pt x="309" y="385"/>
                      <a:pt x="321" y="373"/>
                    </a:cubicBezTo>
                    <a:lnTo>
                      <a:pt x="321" y="373"/>
                    </a:lnTo>
                    <a:cubicBezTo>
                      <a:pt x="303" y="395"/>
                      <a:pt x="295" y="406"/>
                      <a:pt x="299" y="406"/>
                    </a:cubicBezTo>
                    <a:cubicBezTo>
                      <a:pt x="301" y="406"/>
                      <a:pt x="310" y="400"/>
                      <a:pt x="327" y="386"/>
                    </a:cubicBezTo>
                    <a:lnTo>
                      <a:pt x="327" y="386"/>
                    </a:lnTo>
                    <a:cubicBezTo>
                      <a:pt x="315" y="396"/>
                      <a:pt x="312" y="400"/>
                      <a:pt x="314" y="400"/>
                    </a:cubicBezTo>
                    <a:cubicBezTo>
                      <a:pt x="317" y="400"/>
                      <a:pt x="330" y="391"/>
                      <a:pt x="341" y="380"/>
                    </a:cubicBezTo>
                    <a:lnTo>
                      <a:pt x="341" y="380"/>
                    </a:lnTo>
                    <a:cubicBezTo>
                      <a:pt x="317" y="404"/>
                      <a:pt x="305" y="418"/>
                      <a:pt x="310" y="418"/>
                    </a:cubicBezTo>
                    <a:cubicBezTo>
                      <a:pt x="313" y="418"/>
                      <a:pt x="323" y="412"/>
                      <a:pt x="341" y="400"/>
                    </a:cubicBezTo>
                    <a:lnTo>
                      <a:pt x="341" y="400"/>
                    </a:lnTo>
                    <a:cubicBezTo>
                      <a:pt x="324" y="415"/>
                      <a:pt x="319" y="420"/>
                      <a:pt x="320" y="420"/>
                    </a:cubicBezTo>
                    <a:cubicBezTo>
                      <a:pt x="323" y="420"/>
                      <a:pt x="353" y="398"/>
                      <a:pt x="358" y="398"/>
                    </a:cubicBezTo>
                    <a:lnTo>
                      <a:pt x="358" y="398"/>
                    </a:lnTo>
                    <a:cubicBezTo>
                      <a:pt x="360" y="398"/>
                      <a:pt x="355" y="404"/>
                      <a:pt x="334" y="426"/>
                    </a:cubicBezTo>
                    <a:cubicBezTo>
                      <a:pt x="344" y="415"/>
                      <a:pt x="348" y="413"/>
                      <a:pt x="348" y="413"/>
                    </a:cubicBezTo>
                    <a:lnTo>
                      <a:pt x="348" y="413"/>
                    </a:lnTo>
                    <a:cubicBezTo>
                      <a:pt x="349" y="413"/>
                      <a:pt x="348" y="415"/>
                      <a:pt x="349" y="415"/>
                    </a:cubicBezTo>
                    <a:cubicBezTo>
                      <a:pt x="350" y="415"/>
                      <a:pt x="355" y="411"/>
                      <a:pt x="373" y="393"/>
                    </a:cubicBezTo>
                    <a:lnTo>
                      <a:pt x="373" y="393"/>
                    </a:lnTo>
                    <a:cubicBezTo>
                      <a:pt x="367" y="403"/>
                      <a:pt x="363" y="408"/>
                      <a:pt x="364" y="408"/>
                    </a:cubicBezTo>
                    <a:cubicBezTo>
                      <a:pt x="365" y="408"/>
                      <a:pt x="370" y="403"/>
                      <a:pt x="380" y="393"/>
                    </a:cubicBezTo>
                    <a:lnTo>
                      <a:pt x="380" y="393"/>
                    </a:lnTo>
                    <a:cubicBezTo>
                      <a:pt x="359" y="418"/>
                      <a:pt x="354" y="427"/>
                      <a:pt x="360" y="427"/>
                    </a:cubicBezTo>
                    <a:cubicBezTo>
                      <a:pt x="363" y="427"/>
                      <a:pt x="370" y="424"/>
                      <a:pt x="380" y="419"/>
                    </a:cubicBezTo>
                    <a:lnTo>
                      <a:pt x="380" y="419"/>
                    </a:lnTo>
                    <a:cubicBezTo>
                      <a:pt x="365" y="434"/>
                      <a:pt x="360" y="438"/>
                      <a:pt x="360" y="438"/>
                    </a:cubicBezTo>
                    <a:cubicBezTo>
                      <a:pt x="360" y="438"/>
                      <a:pt x="369" y="432"/>
                      <a:pt x="380" y="432"/>
                    </a:cubicBezTo>
                    <a:cubicBezTo>
                      <a:pt x="380" y="426"/>
                      <a:pt x="380" y="419"/>
                      <a:pt x="406" y="400"/>
                    </a:cubicBezTo>
                    <a:cubicBezTo>
                      <a:pt x="413" y="393"/>
                      <a:pt x="413" y="393"/>
                      <a:pt x="432" y="380"/>
                    </a:cubicBezTo>
                    <a:cubicBezTo>
                      <a:pt x="432" y="380"/>
                      <a:pt x="439" y="367"/>
                      <a:pt x="452" y="360"/>
                    </a:cubicBezTo>
                    <a:cubicBezTo>
                      <a:pt x="452" y="357"/>
                      <a:pt x="453" y="354"/>
                      <a:pt x="452" y="354"/>
                    </a:cubicBezTo>
                    <a:cubicBezTo>
                      <a:pt x="451" y="354"/>
                      <a:pt x="448" y="355"/>
                      <a:pt x="443" y="359"/>
                    </a:cubicBezTo>
                    <a:lnTo>
                      <a:pt x="443" y="359"/>
                    </a:lnTo>
                    <a:cubicBezTo>
                      <a:pt x="444" y="358"/>
                      <a:pt x="445" y="357"/>
                      <a:pt x="446" y="356"/>
                    </a:cubicBezTo>
                    <a:lnTo>
                      <a:pt x="446" y="356"/>
                    </a:lnTo>
                    <a:cubicBezTo>
                      <a:pt x="444" y="357"/>
                      <a:pt x="442" y="359"/>
                      <a:pt x="440" y="361"/>
                    </a:cubicBezTo>
                    <a:lnTo>
                      <a:pt x="440" y="361"/>
                    </a:lnTo>
                    <a:cubicBezTo>
                      <a:pt x="441" y="360"/>
                      <a:pt x="442" y="359"/>
                      <a:pt x="443" y="359"/>
                    </a:cubicBezTo>
                    <a:lnTo>
                      <a:pt x="443" y="359"/>
                    </a:lnTo>
                    <a:cubicBezTo>
                      <a:pt x="433" y="368"/>
                      <a:pt x="419" y="380"/>
                      <a:pt x="419" y="380"/>
                    </a:cubicBezTo>
                    <a:cubicBezTo>
                      <a:pt x="437" y="362"/>
                      <a:pt x="421" y="378"/>
                      <a:pt x="452" y="347"/>
                    </a:cubicBezTo>
                    <a:lnTo>
                      <a:pt x="452" y="347"/>
                    </a:lnTo>
                    <a:cubicBezTo>
                      <a:pt x="452" y="349"/>
                      <a:pt x="449" y="352"/>
                      <a:pt x="446" y="356"/>
                    </a:cubicBezTo>
                    <a:lnTo>
                      <a:pt x="446" y="356"/>
                    </a:lnTo>
                    <a:cubicBezTo>
                      <a:pt x="453" y="349"/>
                      <a:pt x="458" y="343"/>
                      <a:pt x="457" y="343"/>
                    </a:cubicBezTo>
                    <a:lnTo>
                      <a:pt x="457" y="343"/>
                    </a:lnTo>
                    <a:cubicBezTo>
                      <a:pt x="456" y="343"/>
                      <a:pt x="455" y="344"/>
                      <a:pt x="452" y="347"/>
                    </a:cubicBezTo>
                    <a:cubicBezTo>
                      <a:pt x="454" y="345"/>
                      <a:pt x="456" y="343"/>
                      <a:pt x="458" y="341"/>
                    </a:cubicBezTo>
                    <a:cubicBezTo>
                      <a:pt x="463" y="334"/>
                      <a:pt x="463" y="332"/>
                      <a:pt x="460" y="332"/>
                    </a:cubicBezTo>
                    <a:cubicBezTo>
                      <a:pt x="456" y="332"/>
                      <a:pt x="448" y="336"/>
                      <a:pt x="443" y="336"/>
                    </a:cubicBezTo>
                    <a:cubicBezTo>
                      <a:pt x="441" y="336"/>
                      <a:pt x="440" y="335"/>
                      <a:pt x="439" y="334"/>
                    </a:cubicBezTo>
                    <a:cubicBezTo>
                      <a:pt x="434" y="334"/>
                      <a:pt x="447" y="317"/>
                      <a:pt x="443" y="317"/>
                    </a:cubicBezTo>
                    <a:lnTo>
                      <a:pt x="443" y="317"/>
                    </a:lnTo>
                    <a:cubicBezTo>
                      <a:pt x="441" y="317"/>
                      <a:pt x="434" y="321"/>
                      <a:pt x="419" y="334"/>
                    </a:cubicBezTo>
                    <a:lnTo>
                      <a:pt x="419" y="334"/>
                    </a:lnTo>
                    <a:cubicBezTo>
                      <a:pt x="423" y="330"/>
                      <a:pt x="426" y="328"/>
                      <a:pt x="426" y="328"/>
                    </a:cubicBezTo>
                    <a:cubicBezTo>
                      <a:pt x="440" y="311"/>
                      <a:pt x="441" y="306"/>
                      <a:pt x="438" y="306"/>
                    </a:cubicBezTo>
                    <a:cubicBezTo>
                      <a:pt x="432" y="306"/>
                      <a:pt x="418" y="315"/>
                      <a:pt x="413" y="315"/>
                    </a:cubicBezTo>
                    <a:cubicBezTo>
                      <a:pt x="410" y="315"/>
                      <a:pt x="411" y="312"/>
                      <a:pt x="419" y="301"/>
                    </a:cubicBezTo>
                    <a:lnTo>
                      <a:pt x="419" y="301"/>
                    </a:lnTo>
                    <a:cubicBezTo>
                      <a:pt x="406" y="315"/>
                      <a:pt x="386" y="328"/>
                      <a:pt x="386" y="328"/>
                    </a:cubicBezTo>
                    <a:cubicBezTo>
                      <a:pt x="402" y="312"/>
                      <a:pt x="408" y="305"/>
                      <a:pt x="408" y="305"/>
                    </a:cubicBezTo>
                    <a:lnTo>
                      <a:pt x="408" y="305"/>
                    </a:lnTo>
                    <a:cubicBezTo>
                      <a:pt x="407" y="305"/>
                      <a:pt x="397" y="314"/>
                      <a:pt x="380" y="328"/>
                    </a:cubicBezTo>
                    <a:cubicBezTo>
                      <a:pt x="385" y="322"/>
                      <a:pt x="386" y="321"/>
                      <a:pt x="384" y="321"/>
                    </a:cubicBezTo>
                    <a:lnTo>
                      <a:pt x="384" y="321"/>
                    </a:lnTo>
                    <a:cubicBezTo>
                      <a:pt x="383" y="321"/>
                      <a:pt x="378" y="323"/>
                      <a:pt x="377" y="323"/>
                    </a:cubicBezTo>
                    <a:cubicBezTo>
                      <a:pt x="375" y="323"/>
                      <a:pt x="378" y="320"/>
                      <a:pt x="393" y="308"/>
                    </a:cubicBezTo>
                    <a:lnTo>
                      <a:pt x="393" y="308"/>
                    </a:lnTo>
                    <a:cubicBezTo>
                      <a:pt x="389" y="312"/>
                      <a:pt x="388" y="314"/>
                      <a:pt x="389" y="314"/>
                    </a:cubicBezTo>
                    <a:cubicBezTo>
                      <a:pt x="390" y="314"/>
                      <a:pt x="397" y="308"/>
                      <a:pt x="393" y="308"/>
                    </a:cubicBezTo>
                    <a:lnTo>
                      <a:pt x="393" y="308"/>
                    </a:lnTo>
                    <a:cubicBezTo>
                      <a:pt x="393" y="308"/>
                      <a:pt x="393" y="308"/>
                      <a:pt x="393" y="308"/>
                    </a:cubicBezTo>
                    <a:cubicBezTo>
                      <a:pt x="401" y="300"/>
                      <a:pt x="403" y="298"/>
                      <a:pt x="403" y="298"/>
                    </a:cubicBezTo>
                    <a:lnTo>
                      <a:pt x="403" y="298"/>
                    </a:lnTo>
                    <a:cubicBezTo>
                      <a:pt x="402" y="298"/>
                      <a:pt x="394" y="304"/>
                      <a:pt x="386" y="308"/>
                    </a:cubicBezTo>
                    <a:cubicBezTo>
                      <a:pt x="399" y="295"/>
                      <a:pt x="406" y="295"/>
                      <a:pt x="406" y="288"/>
                    </a:cubicBezTo>
                    <a:lnTo>
                      <a:pt x="406" y="288"/>
                    </a:lnTo>
                    <a:cubicBezTo>
                      <a:pt x="395" y="299"/>
                      <a:pt x="385" y="306"/>
                      <a:pt x="382" y="306"/>
                    </a:cubicBezTo>
                    <a:cubicBezTo>
                      <a:pt x="380" y="306"/>
                      <a:pt x="384" y="301"/>
                      <a:pt x="399" y="288"/>
                    </a:cubicBezTo>
                    <a:lnTo>
                      <a:pt x="399" y="288"/>
                    </a:lnTo>
                    <a:cubicBezTo>
                      <a:pt x="393" y="293"/>
                      <a:pt x="391" y="293"/>
                      <a:pt x="391" y="293"/>
                    </a:cubicBezTo>
                    <a:cubicBezTo>
                      <a:pt x="391" y="293"/>
                      <a:pt x="391" y="293"/>
                      <a:pt x="391" y="293"/>
                    </a:cubicBezTo>
                    <a:lnTo>
                      <a:pt x="391" y="293"/>
                    </a:lnTo>
                    <a:cubicBezTo>
                      <a:pt x="391" y="293"/>
                      <a:pt x="389" y="295"/>
                      <a:pt x="373" y="308"/>
                    </a:cubicBezTo>
                    <a:cubicBezTo>
                      <a:pt x="404" y="280"/>
                      <a:pt x="412" y="271"/>
                      <a:pt x="409" y="271"/>
                    </a:cubicBezTo>
                    <a:lnTo>
                      <a:pt x="409" y="271"/>
                    </a:lnTo>
                    <a:cubicBezTo>
                      <a:pt x="405" y="271"/>
                      <a:pt x="372" y="295"/>
                      <a:pt x="367" y="295"/>
                    </a:cubicBezTo>
                    <a:cubicBezTo>
                      <a:pt x="367" y="295"/>
                      <a:pt x="367" y="295"/>
                      <a:pt x="367" y="295"/>
                    </a:cubicBezTo>
                    <a:cubicBezTo>
                      <a:pt x="362" y="290"/>
                      <a:pt x="405" y="244"/>
                      <a:pt x="399" y="244"/>
                    </a:cubicBezTo>
                    <a:lnTo>
                      <a:pt x="399" y="244"/>
                    </a:lnTo>
                    <a:cubicBezTo>
                      <a:pt x="397" y="244"/>
                      <a:pt x="389" y="249"/>
                      <a:pt x="373" y="262"/>
                    </a:cubicBezTo>
                    <a:cubicBezTo>
                      <a:pt x="382" y="253"/>
                      <a:pt x="384" y="250"/>
                      <a:pt x="383" y="250"/>
                    </a:cubicBezTo>
                    <a:lnTo>
                      <a:pt x="383" y="250"/>
                    </a:lnTo>
                    <a:cubicBezTo>
                      <a:pt x="380" y="250"/>
                      <a:pt x="363" y="262"/>
                      <a:pt x="362" y="262"/>
                    </a:cubicBezTo>
                    <a:cubicBezTo>
                      <a:pt x="362" y="262"/>
                      <a:pt x="367" y="258"/>
                      <a:pt x="386" y="243"/>
                    </a:cubicBezTo>
                    <a:lnTo>
                      <a:pt x="386" y="243"/>
                    </a:lnTo>
                    <a:cubicBezTo>
                      <a:pt x="381" y="245"/>
                      <a:pt x="376" y="245"/>
                      <a:pt x="374" y="245"/>
                    </a:cubicBezTo>
                    <a:cubicBezTo>
                      <a:pt x="361" y="245"/>
                      <a:pt x="372" y="230"/>
                      <a:pt x="366" y="230"/>
                    </a:cubicBezTo>
                    <a:cubicBezTo>
                      <a:pt x="364" y="230"/>
                      <a:pt x="360" y="232"/>
                      <a:pt x="354" y="236"/>
                    </a:cubicBezTo>
                    <a:cubicBezTo>
                      <a:pt x="390" y="200"/>
                      <a:pt x="392" y="191"/>
                      <a:pt x="383" y="191"/>
                    </a:cubicBezTo>
                    <a:cubicBezTo>
                      <a:pt x="373" y="191"/>
                      <a:pt x="352" y="201"/>
                      <a:pt x="344" y="201"/>
                    </a:cubicBezTo>
                    <a:cubicBezTo>
                      <a:pt x="341" y="201"/>
                      <a:pt x="340" y="200"/>
                      <a:pt x="341" y="197"/>
                    </a:cubicBezTo>
                    <a:cubicBezTo>
                      <a:pt x="352" y="185"/>
                      <a:pt x="375" y="157"/>
                      <a:pt x="369" y="157"/>
                    </a:cubicBezTo>
                    <a:lnTo>
                      <a:pt x="369" y="157"/>
                    </a:lnTo>
                    <a:cubicBezTo>
                      <a:pt x="369" y="157"/>
                      <a:pt x="368" y="157"/>
                      <a:pt x="367" y="158"/>
                    </a:cubicBezTo>
                    <a:cubicBezTo>
                      <a:pt x="367" y="158"/>
                      <a:pt x="367" y="158"/>
                      <a:pt x="367" y="158"/>
                    </a:cubicBezTo>
                    <a:lnTo>
                      <a:pt x="367" y="158"/>
                    </a:lnTo>
                    <a:cubicBezTo>
                      <a:pt x="366" y="158"/>
                      <a:pt x="365" y="158"/>
                      <a:pt x="364" y="158"/>
                    </a:cubicBezTo>
                    <a:cubicBezTo>
                      <a:pt x="357" y="158"/>
                      <a:pt x="372" y="141"/>
                      <a:pt x="365" y="141"/>
                    </a:cubicBezTo>
                    <a:cubicBezTo>
                      <a:pt x="362" y="141"/>
                      <a:pt x="352" y="146"/>
                      <a:pt x="327" y="164"/>
                    </a:cubicBezTo>
                    <a:cubicBezTo>
                      <a:pt x="321" y="164"/>
                      <a:pt x="327" y="164"/>
                      <a:pt x="314" y="171"/>
                    </a:cubicBezTo>
                    <a:cubicBezTo>
                      <a:pt x="321" y="164"/>
                      <a:pt x="327" y="158"/>
                      <a:pt x="347" y="144"/>
                    </a:cubicBezTo>
                    <a:lnTo>
                      <a:pt x="347" y="144"/>
                    </a:lnTo>
                    <a:cubicBezTo>
                      <a:pt x="321" y="158"/>
                      <a:pt x="341" y="144"/>
                      <a:pt x="308" y="171"/>
                    </a:cubicBezTo>
                    <a:cubicBezTo>
                      <a:pt x="322" y="157"/>
                      <a:pt x="330" y="147"/>
                      <a:pt x="326" y="147"/>
                    </a:cubicBezTo>
                    <a:lnTo>
                      <a:pt x="326" y="147"/>
                    </a:lnTo>
                    <a:cubicBezTo>
                      <a:pt x="323" y="147"/>
                      <a:pt x="310" y="155"/>
                      <a:pt x="282" y="177"/>
                    </a:cubicBezTo>
                    <a:cubicBezTo>
                      <a:pt x="298" y="164"/>
                      <a:pt x="305" y="158"/>
                      <a:pt x="307" y="155"/>
                    </a:cubicBezTo>
                    <a:lnTo>
                      <a:pt x="307" y="155"/>
                    </a:lnTo>
                    <a:cubicBezTo>
                      <a:pt x="309" y="154"/>
                      <a:pt x="312" y="153"/>
                      <a:pt x="314" y="151"/>
                    </a:cubicBezTo>
                    <a:lnTo>
                      <a:pt x="314" y="151"/>
                    </a:lnTo>
                    <a:cubicBezTo>
                      <a:pt x="312" y="152"/>
                      <a:pt x="310" y="154"/>
                      <a:pt x="308" y="155"/>
                    </a:cubicBezTo>
                    <a:lnTo>
                      <a:pt x="308" y="155"/>
                    </a:lnTo>
                    <a:cubicBezTo>
                      <a:pt x="308" y="155"/>
                      <a:pt x="308" y="154"/>
                      <a:pt x="308" y="154"/>
                    </a:cubicBezTo>
                    <a:lnTo>
                      <a:pt x="308" y="154"/>
                    </a:lnTo>
                    <a:cubicBezTo>
                      <a:pt x="306" y="154"/>
                      <a:pt x="300" y="159"/>
                      <a:pt x="297" y="161"/>
                    </a:cubicBezTo>
                    <a:lnTo>
                      <a:pt x="297" y="161"/>
                    </a:lnTo>
                    <a:cubicBezTo>
                      <a:pt x="286" y="167"/>
                      <a:pt x="281" y="169"/>
                      <a:pt x="279" y="169"/>
                    </a:cubicBezTo>
                    <a:cubicBezTo>
                      <a:pt x="279" y="169"/>
                      <a:pt x="279" y="169"/>
                      <a:pt x="279" y="168"/>
                    </a:cubicBezTo>
                    <a:lnTo>
                      <a:pt x="279" y="168"/>
                    </a:lnTo>
                    <a:cubicBezTo>
                      <a:pt x="272" y="174"/>
                      <a:pt x="263" y="178"/>
                      <a:pt x="258" y="182"/>
                    </a:cubicBezTo>
                    <a:lnTo>
                      <a:pt x="258" y="182"/>
                    </a:lnTo>
                    <a:cubicBezTo>
                      <a:pt x="266" y="175"/>
                      <a:pt x="274" y="168"/>
                      <a:pt x="282" y="162"/>
                    </a:cubicBezTo>
                    <a:lnTo>
                      <a:pt x="282" y="162"/>
                    </a:lnTo>
                    <a:cubicBezTo>
                      <a:pt x="274" y="167"/>
                      <a:pt x="270" y="169"/>
                      <a:pt x="269" y="169"/>
                    </a:cubicBezTo>
                    <a:lnTo>
                      <a:pt x="269" y="169"/>
                    </a:lnTo>
                    <a:lnTo>
                      <a:pt x="289" y="153"/>
                    </a:lnTo>
                    <a:lnTo>
                      <a:pt x="289" y="153"/>
                    </a:lnTo>
                    <a:cubicBezTo>
                      <a:pt x="291" y="152"/>
                      <a:pt x="292" y="152"/>
                      <a:pt x="294" y="152"/>
                    </a:cubicBezTo>
                    <a:lnTo>
                      <a:pt x="294" y="152"/>
                    </a:lnTo>
                    <a:cubicBezTo>
                      <a:pt x="290" y="155"/>
                      <a:pt x="286" y="158"/>
                      <a:pt x="282" y="162"/>
                    </a:cubicBezTo>
                    <a:lnTo>
                      <a:pt x="282" y="162"/>
                    </a:lnTo>
                    <a:cubicBezTo>
                      <a:pt x="284" y="161"/>
                      <a:pt x="286" y="159"/>
                      <a:pt x="288" y="158"/>
                    </a:cubicBezTo>
                    <a:lnTo>
                      <a:pt x="288" y="158"/>
                    </a:lnTo>
                    <a:cubicBezTo>
                      <a:pt x="288" y="158"/>
                      <a:pt x="288" y="158"/>
                      <a:pt x="288" y="158"/>
                    </a:cubicBezTo>
                    <a:cubicBezTo>
                      <a:pt x="295" y="153"/>
                      <a:pt x="296" y="151"/>
                      <a:pt x="295" y="151"/>
                    </a:cubicBezTo>
                    <a:cubicBezTo>
                      <a:pt x="295" y="151"/>
                      <a:pt x="294" y="152"/>
                      <a:pt x="294" y="152"/>
                    </a:cubicBezTo>
                    <a:lnTo>
                      <a:pt x="294" y="152"/>
                    </a:lnTo>
                    <a:cubicBezTo>
                      <a:pt x="304" y="143"/>
                      <a:pt x="310" y="137"/>
                      <a:pt x="309" y="137"/>
                    </a:cubicBezTo>
                    <a:lnTo>
                      <a:pt x="309" y="137"/>
                    </a:lnTo>
                    <a:cubicBezTo>
                      <a:pt x="308" y="137"/>
                      <a:pt x="307" y="138"/>
                      <a:pt x="305" y="139"/>
                    </a:cubicBezTo>
                    <a:lnTo>
                      <a:pt x="305" y="139"/>
                    </a:lnTo>
                    <a:cubicBezTo>
                      <a:pt x="296" y="144"/>
                      <a:pt x="277" y="155"/>
                      <a:pt x="273" y="155"/>
                    </a:cubicBezTo>
                    <a:cubicBezTo>
                      <a:pt x="270" y="155"/>
                      <a:pt x="274" y="150"/>
                      <a:pt x="295" y="131"/>
                    </a:cubicBezTo>
                    <a:lnTo>
                      <a:pt x="295" y="131"/>
                    </a:lnTo>
                    <a:cubicBezTo>
                      <a:pt x="278" y="143"/>
                      <a:pt x="271" y="147"/>
                      <a:pt x="270" y="147"/>
                    </a:cubicBezTo>
                    <a:cubicBezTo>
                      <a:pt x="266" y="147"/>
                      <a:pt x="289" y="125"/>
                      <a:pt x="286" y="125"/>
                    </a:cubicBezTo>
                    <a:lnTo>
                      <a:pt x="286" y="125"/>
                    </a:lnTo>
                    <a:cubicBezTo>
                      <a:pt x="285" y="125"/>
                      <a:pt x="282" y="127"/>
                      <a:pt x="275" y="131"/>
                    </a:cubicBezTo>
                    <a:cubicBezTo>
                      <a:pt x="275" y="130"/>
                      <a:pt x="274" y="130"/>
                      <a:pt x="273" y="130"/>
                    </a:cubicBezTo>
                    <a:cubicBezTo>
                      <a:pt x="268" y="130"/>
                      <a:pt x="256" y="138"/>
                      <a:pt x="256" y="138"/>
                    </a:cubicBezTo>
                    <a:cubicBezTo>
                      <a:pt x="256" y="138"/>
                      <a:pt x="260" y="134"/>
                      <a:pt x="257" y="134"/>
                    </a:cubicBezTo>
                    <a:cubicBezTo>
                      <a:pt x="256" y="134"/>
                      <a:pt x="250" y="136"/>
                      <a:pt x="236" y="144"/>
                    </a:cubicBezTo>
                    <a:cubicBezTo>
                      <a:pt x="258" y="126"/>
                      <a:pt x="263" y="118"/>
                      <a:pt x="259" y="118"/>
                    </a:cubicBezTo>
                    <a:cubicBezTo>
                      <a:pt x="257" y="118"/>
                      <a:pt x="250" y="121"/>
                      <a:pt x="241" y="128"/>
                    </a:cubicBezTo>
                    <a:lnTo>
                      <a:pt x="241" y="128"/>
                    </a:lnTo>
                    <a:cubicBezTo>
                      <a:pt x="253" y="118"/>
                      <a:pt x="265" y="104"/>
                      <a:pt x="260" y="104"/>
                    </a:cubicBezTo>
                    <a:cubicBezTo>
                      <a:pt x="258" y="104"/>
                      <a:pt x="250" y="108"/>
                      <a:pt x="236" y="118"/>
                    </a:cubicBezTo>
                    <a:cubicBezTo>
                      <a:pt x="275" y="86"/>
                      <a:pt x="269" y="86"/>
                      <a:pt x="262" y="79"/>
                    </a:cubicBezTo>
                    <a:cubicBezTo>
                      <a:pt x="256" y="79"/>
                      <a:pt x="236" y="79"/>
                      <a:pt x="236" y="72"/>
                    </a:cubicBezTo>
                    <a:cubicBezTo>
                      <a:pt x="236" y="72"/>
                      <a:pt x="203" y="99"/>
                      <a:pt x="197" y="99"/>
                    </a:cubicBezTo>
                    <a:cubicBezTo>
                      <a:pt x="197" y="99"/>
                      <a:pt x="236" y="72"/>
                      <a:pt x="242" y="66"/>
                    </a:cubicBezTo>
                    <a:lnTo>
                      <a:pt x="242" y="66"/>
                    </a:lnTo>
                    <a:cubicBezTo>
                      <a:pt x="233" y="70"/>
                      <a:pt x="226" y="71"/>
                      <a:pt x="221" y="71"/>
                    </a:cubicBezTo>
                    <a:cubicBezTo>
                      <a:pt x="202" y="71"/>
                      <a:pt x="217" y="45"/>
                      <a:pt x="193" y="45"/>
                    </a:cubicBezTo>
                    <a:cubicBezTo>
                      <a:pt x="184" y="45"/>
                      <a:pt x="169" y="49"/>
                      <a:pt x="144" y="59"/>
                    </a:cubicBezTo>
                    <a:cubicBezTo>
                      <a:pt x="190" y="27"/>
                      <a:pt x="164" y="27"/>
                      <a:pt x="170" y="20"/>
                    </a:cubicBezTo>
                    <a:cubicBezTo>
                      <a:pt x="172" y="18"/>
                      <a:pt x="172" y="18"/>
                      <a:pt x="171" y="18"/>
                    </a:cubicBezTo>
                    <a:lnTo>
                      <a:pt x="171" y="18"/>
                    </a:lnTo>
                    <a:cubicBezTo>
                      <a:pt x="166" y="18"/>
                      <a:pt x="122" y="42"/>
                      <a:pt x="113" y="42"/>
                    </a:cubicBezTo>
                    <a:cubicBezTo>
                      <a:pt x="111" y="42"/>
                      <a:pt x="111" y="41"/>
                      <a:pt x="112" y="40"/>
                    </a:cubicBezTo>
                    <a:lnTo>
                      <a:pt x="131" y="27"/>
                    </a:lnTo>
                    <a:lnTo>
                      <a:pt x="131" y="27"/>
                    </a:lnTo>
                    <a:cubicBezTo>
                      <a:pt x="128" y="28"/>
                      <a:pt x="127" y="29"/>
                      <a:pt x="126" y="29"/>
                    </a:cubicBezTo>
                    <a:cubicBezTo>
                      <a:pt x="126" y="29"/>
                      <a:pt x="126" y="28"/>
                      <a:pt x="125" y="28"/>
                    </a:cubicBezTo>
                    <a:cubicBezTo>
                      <a:pt x="125" y="28"/>
                      <a:pt x="121" y="30"/>
                      <a:pt x="105" y="40"/>
                    </a:cubicBezTo>
                    <a:cubicBezTo>
                      <a:pt x="129" y="21"/>
                      <a:pt x="130" y="16"/>
                      <a:pt x="125" y="16"/>
                    </a:cubicBezTo>
                    <a:cubicBezTo>
                      <a:pt x="121" y="16"/>
                      <a:pt x="113" y="19"/>
                      <a:pt x="110" y="19"/>
                    </a:cubicBezTo>
                    <a:cubicBezTo>
                      <a:pt x="106" y="19"/>
                      <a:pt x="109" y="16"/>
                      <a:pt x="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7"/>
              <p:cNvSpPr/>
              <p:nvPr/>
            </p:nvSpPr>
            <p:spPr>
              <a:xfrm>
                <a:off x="3537596" y="3174282"/>
                <a:ext cx="669" cy="96"/>
              </a:xfrm>
              <a:custGeom>
                <a:avLst/>
                <a:gdLst/>
                <a:ahLst/>
                <a:cxnLst/>
                <a:rect l="l" t="t" r="r" b="b"/>
                <a:pathLst>
                  <a:path w="7" h="1" extrusionOk="0">
                    <a:moveTo>
                      <a:pt x="0" y="1"/>
                    </a:moveTo>
                    <a:cubicBezTo>
                      <a:pt x="0" y="1"/>
                      <a:pt x="7" y="1"/>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7"/>
              <p:cNvSpPr/>
              <p:nvPr/>
            </p:nvSpPr>
            <p:spPr>
              <a:xfrm>
                <a:off x="3075910" y="2505544"/>
                <a:ext cx="41659" cy="64972"/>
              </a:xfrm>
              <a:custGeom>
                <a:avLst/>
                <a:gdLst/>
                <a:ahLst/>
                <a:cxnLst/>
                <a:rect l="l" t="t" r="r" b="b"/>
                <a:pathLst>
                  <a:path w="436" h="680" extrusionOk="0">
                    <a:moveTo>
                      <a:pt x="51" y="0"/>
                    </a:moveTo>
                    <a:cubicBezTo>
                      <a:pt x="27" y="0"/>
                      <a:pt x="1" y="28"/>
                      <a:pt x="11" y="52"/>
                    </a:cubicBezTo>
                    <a:cubicBezTo>
                      <a:pt x="69" y="261"/>
                      <a:pt x="154" y="438"/>
                      <a:pt x="246" y="627"/>
                    </a:cubicBezTo>
                    <a:cubicBezTo>
                      <a:pt x="259" y="660"/>
                      <a:pt x="298" y="680"/>
                      <a:pt x="331" y="680"/>
                    </a:cubicBezTo>
                    <a:cubicBezTo>
                      <a:pt x="364" y="673"/>
                      <a:pt x="377" y="673"/>
                      <a:pt x="403" y="647"/>
                    </a:cubicBezTo>
                    <a:cubicBezTo>
                      <a:pt x="429" y="614"/>
                      <a:pt x="436" y="575"/>
                      <a:pt x="416" y="536"/>
                    </a:cubicBezTo>
                    <a:cubicBezTo>
                      <a:pt x="311" y="353"/>
                      <a:pt x="213" y="176"/>
                      <a:pt x="76" y="12"/>
                    </a:cubicBezTo>
                    <a:cubicBezTo>
                      <a:pt x="69" y="4"/>
                      <a:pt x="60" y="0"/>
                      <a:pt x="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7"/>
              <p:cNvSpPr/>
              <p:nvPr/>
            </p:nvSpPr>
            <p:spPr>
              <a:xfrm>
                <a:off x="3101995" y="2499334"/>
                <a:ext cx="32008" cy="64112"/>
              </a:xfrm>
              <a:custGeom>
                <a:avLst/>
                <a:gdLst/>
                <a:ahLst/>
                <a:cxnLst/>
                <a:rect l="l" t="t" r="r" b="b"/>
                <a:pathLst>
                  <a:path w="335" h="671" extrusionOk="0">
                    <a:moveTo>
                      <a:pt x="185" y="0"/>
                    </a:moveTo>
                    <a:cubicBezTo>
                      <a:pt x="104" y="0"/>
                      <a:pt x="19" y="57"/>
                      <a:pt x="49" y="154"/>
                    </a:cubicBezTo>
                    <a:lnTo>
                      <a:pt x="49" y="154"/>
                    </a:lnTo>
                    <a:cubicBezTo>
                      <a:pt x="34" y="313"/>
                      <a:pt x="0" y="467"/>
                      <a:pt x="19" y="620"/>
                    </a:cubicBezTo>
                    <a:cubicBezTo>
                      <a:pt x="19" y="647"/>
                      <a:pt x="43" y="671"/>
                      <a:pt x="69" y="671"/>
                    </a:cubicBezTo>
                    <a:cubicBezTo>
                      <a:pt x="81" y="671"/>
                      <a:pt x="93" y="666"/>
                      <a:pt x="104" y="653"/>
                    </a:cubicBezTo>
                    <a:cubicBezTo>
                      <a:pt x="169" y="588"/>
                      <a:pt x="202" y="529"/>
                      <a:pt x="228" y="437"/>
                    </a:cubicBezTo>
                    <a:cubicBezTo>
                      <a:pt x="261" y="346"/>
                      <a:pt x="287" y="254"/>
                      <a:pt x="307" y="162"/>
                    </a:cubicBezTo>
                    <a:cubicBezTo>
                      <a:pt x="335" y="50"/>
                      <a:pt x="26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7"/>
              <p:cNvSpPr/>
              <p:nvPr/>
            </p:nvSpPr>
            <p:spPr>
              <a:xfrm>
                <a:off x="3112696" y="2513284"/>
                <a:ext cx="53124" cy="39270"/>
              </a:xfrm>
              <a:custGeom>
                <a:avLst/>
                <a:gdLst/>
                <a:ahLst/>
                <a:cxnLst/>
                <a:rect l="l" t="t" r="r" b="b"/>
                <a:pathLst>
                  <a:path w="556" h="411" extrusionOk="0">
                    <a:moveTo>
                      <a:pt x="402" y="1"/>
                    </a:moveTo>
                    <a:cubicBezTo>
                      <a:pt x="386" y="1"/>
                      <a:pt x="369" y="5"/>
                      <a:pt x="352" y="16"/>
                    </a:cubicBezTo>
                    <a:cubicBezTo>
                      <a:pt x="280" y="62"/>
                      <a:pt x="208" y="115"/>
                      <a:pt x="142" y="173"/>
                    </a:cubicBezTo>
                    <a:cubicBezTo>
                      <a:pt x="77" y="232"/>
                      <a:pt x="44" y="304"/>
                      <a:pt x="12" y="383"/>
                    </a:cubicBezTo>
                    <a:cubicBezTo>
                      <a:pt x="1" y="399"/>
                      <a:pt x="17" y="411"/>
                      <a:pt x="30" y="411"/>
                    </a:cubicBezTo>
                    <a:cubicBezTo>
                      <a:pt x="33" y="411"/>
                      <a:pt x="35" y="410"/>
                      <a:pt x="38" y="409"/>
                    </a:cubicBezTo>
                    <a:cubicBezTo>
                      <a:pt x="110" y="376"/>
                      <a:pt x="175" y="350"/>
                      <a:pt x="247" y="304"/>
                    </a:cubicBezTo>
                    <a:cubicBezTo>
                      <a:pt x="312" y="265"/>
                      <a:pt x="384" y="226"/>
                      <a:pt x="450" y="193"/>
                    </a:cubicBezTo>
                    <a:cubicBezTo>
                      <a:pt x="555" y="149"/>
                      <a:pt x="491" y="1"/>
                      <a:pt x="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7"/>
              <p:cNvSpPr/>
              <p:nvPr/>
            </p:nvSpPr>
            <p:spPr>
              <a:xfrm>
                <a:off x="2959342" y="3088194"/>
                <a:ext cx="51978" cy="64972"/>
              </a:xfrm>
              <a:custGeom>
                <a:avLst/>
                <a:gdLst/>
                <a:ahLst/>
                <a:cxnLst/>
                <a:rect l="l" t="t" r="r" b="b"/>
                <a:pathLst>
                  <a:path w="544" h="680" extrusionOk="0">
                    <a:moveTo>
                      <a:pt x="209" y="1"/>
                    </a:moveTo>
                    <a:cubicBezTo>
                      <a:pt x="149" y="1"/>
                      <a:pt x="91" y="27"/>
                      <a:pt x="66" y="84"/>
                    </a:cubicBezTo>
                    <a:cubicBezTo>
                      <a:pt x="1" y="221"/>
                      <a:pt x="53" y="326"/>
                      <a:pt x="118" y="450"/>
                    </a:cubicBezTo>
                    <a:cubicBezTo>
                      <a:pt x="169" y="538"/>
                      <a:pt x="249" y="680"/>
                      <a:pt x="365" y="680"/>
                    </a:cubicBezTo>
                    <a:cubicBezTo>
                      <a:pt x="370" y="680"/>
                      <a:pt x="375" y="680"/>
                      <a:pt x="380" y="679"/>
                    </a:cubicBezTo>
                    <a:cubicBezTo>
                      <a:pt x="445" y="673"/>
                      <a:pt x="485" y="640"/>
                      <a:pt x="511" y="581"/>
                    </a:cubicBezTo>
                    <a:cubicBezTo>
                      <a:pt x="544" y="489"/>
                      <a:pt x="478" y="417"/>
                      <a:pt x="452" y="339"/>
                    </a:cubicBezTo>
                    <a:cubicBezTo>
                      <a:pt x="413" y="241"/>
                      <a:pt x="419" y="130"/>
                      <a:pt x="341" y="51"/>
                    </a:cubicBezTo>
                    <a:cubicBezTo>
                      <a:pt x="308" y="18"/>
                      <a:pt x="258"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7"/>
              <p:cNvSpPr/>
              <p:nvPr/>
            </p:nvSpPr>
            <p:spPr>
              <a:xfrm>
                <a:off x="2979121" y="3077397"/>
                <a:ext cx="37168" cy="63826"/>
              </a:xfrm>
              <a:custGeom>
                <a:avLst/>
                <a:gdLst/>
                <a:ahLst/>
                <a:cxnLst/>
                <a:rect l="l" t="t" r="r" b="b"/>
                <a:pathLst>
                  <a:path w="389" h="668" extrusionOk="0">
                    <a:moveTo>
                      <a:pt x="180" y="0"/>
                    </a:moveTo>
                    <a:cubicBezTo>
                      <a:pt x="91" y="0"/>
                      <a:pt x="0" y="68"/>
                      <a:pt x="29" y="184"/>
                    </a:cubicBezTo>
                    <a:cubicBezTo>
                      <a:pt x="55" y="269"/>
                      <a:pt x="81" y="354"/>
                      <a:pt x="108" y="432"/>
                    </a:cubicBezTo>
                    <a:cubicBezTo>
                      <a:pt x="147" y="530"/>
                      <a:pt x="186" y="589"/>
                      <a:pt x="265" y="655"/>
                    </a:cubicBezTo>
                    <a:cubicBezTo>
                      <a:pt x="278" y="662"/>
                      <a:pt x="295" y="667"/>
                      <a:pt x="311" y="667"/>
                    </a:cubicBezTo>
                    <a:cubicBezTo>
                      <a:pt x="336" y="667"/>
                      <a:pt x="359" y="656"/>
                      <a:pt x="363" y="629"/>
                    </a:cubicBezTo>
                    <a:cubicBezTo>
                      <a:pt x="369" y="550"/>
                      <a:pt x="389" y="485"/>
                      <a:pt x="369" y="406"/>
                    </a:cubicBezTo>
                    <a:cubicBezTo>
                      <a:pt x="350" y="321"/>
                      <a:pt x="337" y="229"/>
                      <a:pt x="330" y="144"/>
                    </a:cubicBezTo>
                    <a:cubicBezTo>
                      <a:pt x="324" y="45"/>
                      <a:pt x="253"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7"/>
              <p:cNvSpPr/>
              <p:nvPr/>
            </p:nvSpPr>
            <p:spPr>
              <a:xfrm>
                <a:off x="3514474" y="2733903"/>
                <a:ext cx="53793" cy="71087"/>
              </a:xfrm>
              <a:custGeom>
                <a:avLst/>
                <a:gdLst/>
                <a:ahLst/>
                <a:cxnLst/>
                <a:rect l="l" t="t" r="r" b="b"/>
                <a:pathLst>
                  <a:path w="563" h="744" extrusionOk="0">
                    <a:moveTo>
                      <a:pt x="382" y="0"/>
                    </a:moveTo>
                    <a:cubicBezTo>
                      <a:pt x="336" y="0"/>
                      <a:pt x="291" y="22"/>
                      <a:pt x="262" y="76"/>
                    </a:cubicBezTo>
                    <a:cubicBezTo>
                      <a:pt x="190" y="200"/>
                      <a:pt x="151" y="337"/>
                      <a:pt x="85" y="462"/>
                    </a:cubicBezTo>
                    <a:cubicBezTo>
                      <a:pt x="52" y="521"/>
                      <a:pt x="0" y="586"/>
                      <a:pt x="20" y="658"/>
                    </a:cubicBezTo>
                    <a:cubicBezTo>
                      <a:pt x="33" y="704"/>
                      <a:pt x="72" y="736"/>
                      <a:pt x="118" y="743"/>
                    </a:cubicBezTo>
                    <a:cubicBezTo>
                      <a:pt x="123" y="744"/>
                      <a:pt x="128" y="744"/>
                      <a:pt x="133" y="744"/>
                    </a:cubicBezTo>
                    <a:cubicBezTo>
                      <a:pt x="242" y="744"/>
                      <a:pt x="303" y="615"/>
                      <a:pt x="353" y="540"/>
                    </a:cubicBezTo>
                    <a:cubicBezTo>
                      <a:pt x="425" y="438"/>
                      <a:pt x="492" y="336"/>
                      <a:pt x="528" y="224"/>
                    </a:cubicBezTo>
                    <a:lnTo>
                      <a:pt x="528" y="224"/>
                    </a:lnTo>
                    <a:cubicBezTo>
                      <a:pt x="532" y="215"/>
                      <a:pt x="534" y="204"/>
                      <a:pt x="537" y="193"/>
                    </a:cubicBezTo>
                    <a:lnTo>
                      <a:pt x="537" y="193"/>
                    </a:lnTo>
                    <a:cubicBezTo>
                      <a:pt x="537" y="193"/>
                      <a:pt x="537" y="193"/>
                      <a:pt x="537" y="193"/>
                    </a:cubicBezTo>
                    <a:cubicBezTo>
                      <a:pt x="563" y="85"/>
                      <a:pt x="471" y="0"/>
                      <a:pt x="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7"/>
              <p:cNvSpPr/>
              <p:nvPr/>
            </p:nvSpPr>
            <p:spPr>
              <a:xfrm>
                <a:off x="3531959" y="2764574"/>
                <a:ext cx="61246" cy="38697"/>
              </a:xfrm>
              <a:custGeom>
                <a:avLst/>
                <a:gdLst/>
                <a:ahLst/>
                <a:cxnLst/>
                <a:rect l="l" t="t" r="r" b="b"/>
                <a:pathLst>
                  <a:path w="641" h="405" extrusionOk="0">
                    <a:moveTo>
                      <a:pt x="476" y="0"/>
                    </a:moveTo>
                    <a:cubicBezTo>
                      <a:pt x="462" y="0"/>
                      <a:pt x="448" y="3"/>
                      <a:pt x="432" y="10"/>
                    </a:cubicBezTo>
                    <a:cubicBezTo>
                      <a:pt x="341" y="49"/>
                      <a:pt x="262" y="88"/>
                      <a:pt x="184" y="154"/>
                    </a:cubicBezTo>
                    <a:cubicBezTo>
                      <a:pt x="105" y="213"/>
                      <a:pt x="27" y="258"/>
                      <a:pt x="7" y="357"/>
                    </a:cubicBezTo>
                    <a:cubicBezTo>
                      <a:pt x="0" y="370"/>
                      <a:pt x="7" y="389"/>
                      <a:pt x="27" y="396"/>
                    </a:cubicBezTo>
                    <a:cubicBezTo>
                      <a:pt x="48" y="402"/>
                      <a:pt x="68" y="404"/>
                      <a:pt x="87" y="404"/>
                    </a:cubicBezTo>
                    <a:cubicBezTo>
                      <a:pt x="149" y="404"/>
                      <a:pt x="202" y="377"/>
                      <a:pt x="262" y="357"/>
                    </a:cubicBezTo>
                    <a:cubicBezTo>
                      <a:pt x="360" y="324"/>
                      <a:pt x="445" y="291"/>
                      <a:pt x="530" y="245"/>
                    </a:cubicBezTo>
                    <a:cubicBezTo>
                      <a:pt x="641" y="187"/>
                      <a:pt x="586" y="0"/>
                      <a:pt x="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7"/>
              <p:cNvSpPr/>
              <p:nvPr/>
            </p:nvSpPr>
            <p:spPr>
              <a:xfrm>
                <a:off x="2834366" y="4179687"/>
                <a:ext cx="883337" cy="246799"/>
              </a:xfrm>
              <a:custGeom>
                <a:avLst/>
                <a:gdLst/>
                <a:ahLst/>
                <a:cxnLst/>
                <a:rect l="l" t="t" r="r" b="b"/>
                <a:pathLst>
                  <a:path w="9245" h="2583" extrusionOk="0">
                    <a:moveTo>
                      <a:pt x="5201" y="554"/>
                    </a:moveTo>
                    <a:cubicBezTo>
                      <a:pt x="5201" y="580"/>
                      <a:pt x="5208" y="593"/>
                      <a:pt x="5214" y="606"/>
                    </a:cubicBezTo>
                    <a:lnTo>
                      <a:pt x="5201" y="606"/>
                    </a:lnTo>
                    <a:cubicBezTo>
                      <a:pt x="5201" y="587"/>
                      <a:pt x="5201" y="574"/>
                      <a:pt x="5201" y="554"/>
                    </a:cubicBezTo>
                    <a:close/>
                    <a:moveTo>
                      <a:pt x="5044" y="508"/>
                    </a:moveTo>
                    <a:cubicBezTo>
                      <a:pt x="5077" y="515"/>
                      <a:pt x="5103" y="587"/>
                      <a:pt x="5116" y="613"/>
                    </a:cubicBezTo>
                    <a:lnTo>
                      <a:pt x="5051" y="613"/>
                    </a:lnTo>
                    <a:cubicBezTo>
                      <a:pt x="5051" y="587"/>
                      <a:pt x="5051" y="554"/>
                      <a:pt x="5044" y="508"/>
                    </a:cubicBezTo>
                    <a:close/>
                    <a:moveTo>
                      <a:pt x="5149" y="541"/>
                    </a:moveTo>
                    <a:cubicBezTo>
                      <a:pt x="5149" y="567"/>
                      <a:pt x="5149" y="593"/>
                      <a:pt x="5155" y="606"/>
                    </a:cubicBezTo>
                    <a:cubicBezTo>
                      <a:pt x="5149" y="613"/>
                      <a:pt x="5142" y="613"/>
                      <a:pt x="5136" y="613"/>
                    </a:cubicBezTo>
                    <a:cubicBezTo>
                      <a:pt x="5136" y="600"/>
                      <a:pt x="5142" y="580"/>
                      <a:pt x="5149" y="541"/>
                    </a:cubicBezTo>
                    <a:close/>
                    <a:moveTo>
                      <a:pt x="4822" y="606"/>
                    </a:moveTo>
                    <a:cubicBezTo>
                      <a:pt x="4828" y="606"/>
                      <a:pt x="4835" y="613"/>
                      <a:pt x="4841" y="619"/>
                    </a:cubicBezTo>
                    <a:lnTo>
                      <a:pt x="4815" y="619"/>
                    </a:lnTo>
                    <a:cubicBezTo>
                      <a:pt x="4822" y="613"/>
                      <a:pt x="4822" y="606"/>
                      <a:pt x="4822" y="606"/>
                    </a:cubicBezTo>
                    <a:close/>
                    <a:moveTo>
                      <a:pt x="6096" y="0"/>
                    </a:moveTo>
                    <a:cubicBezTo>
                      <a:pt x="6043" y="0"/>
                      <a:pt x="5991" y="28"/>
                      <a:pt x="5941" y="63"/>
                    </a:cubicBezTo>
                    <a:cubicBezTo>
                      <a:pt x="5834" y="140"/>
                      <a:pt x="5727" y="250"/>
                      <a:pt x="5635" y="250"/>
                    </a:cubicBezTo>
                    <a:cubicBezTo>
                      <a:pt x="5625" y="250"/>
                      <a:pt x="5616" y="249"/>
                      <a:pt x="5607" y="246"/>
                    </a:cubicBezTo>
                    <a:cubicBezTo>
                      <a:pt x="5485" y="209"/>
                      <a:pt x="5380" y="95"/>
                      <a:pt x="5296" y="95"/>
                    </a:cubicBezTo>
                    <a:cubicBezTo>
                      <a:pt x="5276" y="95"/>
                      <a:pt x="5258" y="101"/>
                      <a:pt x="5241" y="116"/>
                    </a:cubicBezTo>
                    <a:cubicBezTo>
                      <a:pt x="5247" y="194"/>
                      <a:pt x="5254" y="240"/>
                      <a:pt x="5267" y="279"/>
                    </a:cubicBezTo>
                    <a:cubicBezTo>
                      <a:pt x="5247" y="286"/>
                      <a:pt x="5241" y="318"/>
                      <a:pt x="5234" y="351"/>
                    </a:cubicBezTo>
                    <a:cubicBezTo>
                      <a:pt x="5221" y="207"/>
                      <a:pt x="5241" y="161"/>
                      <a:pt x="5201" y="122"/>
                    </a:cubicBezTo>
                    <a:cubicBezTo>
                      <a:pt x="5187" y="133"/>
                      <a:pt x="5171" y="138"/>
                      <a:pt x="5154" y="138"/>
                    </a:cubicBezTo>
                    <a:cubicBezTo>
                      <a:pt x="5089" y="138"/>
                      <a:pt x="5004" y="80"/>
                      <a:pt x="4934" y="80"/>
                    </a:cubicBezTo>
                    <a:cubicBezTo>
                      <a:pt x="4877" y="80"/>
                      <a:pt x="4831" y="119"/>
                      <a:pt x="4815" y="260"/>
                    </a:cubicBezTo>
                    <a:cubicBezTo>
                      <a:pt x="4803" y="231"/>
                      <a:pt x="4791" y="169"/>
                      <a:pt x="4782" y="169"/>
                    </a:cubicBezTo>
                    <a:cubicBezTo>
                      <a:pt x="4776" y="169"/>
                      <a:pt x="4772" y="193"/>
                      <a:pt x="4769" y="266"/>
                    </a:cubicBezTo>
                    <a:cubicBezTo>
                      <a:pt x="4776" y="279"/>
                      <a:pt x="4789" y="266"/>
                      <a:pt x="4796" y="318"/>
                    </a:cubicBezTo>
                    <a:cubicBezTo>
                      <a:pt x="4750" y="305"/>
                      <a:pt x="4730" y="253"/>
                      <a:pt x="4763" y="155"/>
                    </a:cubicBezTo>
                    <a:lnTo>
                      <a:pt x="4763" y="155"/>
                    </a:lnTo>
                    <a:cubicBezTo>
                      <a:pt x="4711" y="273"/>
                      <a:pt x="4678" y="168"/>
                      <a:pt x="4645" y="345"/>
                    </a:cubicBezTo>
                    <a:cubicBezTo>
                      <a:pt x="4627" y="280"/>
                      <a:pt x="4583" y="235"/>
                      <a:pt x="4538" y="235"/>
                    </a:cubicBezTo>
                    <a:cubicBezTo>
                      <a:pt x="4487" y="235"/>
                      <a:pt x="4434" y="291"/>
                      <a:pt x="4410" y="436"/>
                    </a:cubicBezTo>
                    <a:cubicBezTo>
                      <a:pt x="4408" y="324"/>
                      <a:pt x="4401" y="292"/>
                      <a:pt x="4392" y="292"/>
                    </a:cubicBezTo>
                    <a:cubicBezTo>
                      <a:pt x="4380" y="292"/>
                      <a:pt x="4365" y="349"/>
                      <a:pt x="4353" y="349"/>
                    </a:cubicBezTo>
                    <a:cubicBezTo>
                      <a:pt x="4346" y="349"/>
                      <a:pt x="4341" y="330"/>
                      <a:pt x="4338" y="273"/>
                    </a:cubicBezTo>
                    <a:cubicBezTo>
                      <a:pt x="4326" y="385"/>
                      <a:pt x="4298" y="420"/>
                      <a:pt x="4269" y="420"/>
                    </a:cubicBezTo>
                    <a:cubicBezTo>
                      <a:pt x="4247" y="420"/>
                      <a:pt x="4224" y="400"/>
                      <a:pt x="4207" y="377"/>
                    </a:cubicBezTo>
                    <a:lnTo>
                      <a:pt x="4207" y="377"/>
                    </a:lnTo>
                    <a:cubicBezTo>
                      <a:pt x="4220" y="417"/>
                      <a:pt x="4213" y="502"/>
                      <a:pt x="4187" y="521"/>
                    </a:cubicBezTo>
                    <a:cubicBezTo>
                      <a:pt x="4192" y="392"/>
                      <a:pt x="4160" y="250"/>
                      <a:pt x="4128" y="250"/>
                    </a:cubicBezTo>
                    <a:cubicBezTo>
                      <a:pt x="4114" y="250"/>
                      <a:pt x="4099" y="281"/>
                      <a:pt x="4089" y="358"/>
                    </a:cubicBezTo>
                    <a:cubicBezTo>
                      <a:pt x="4091" y="359"/>
                      <a:pt x="4093" y="360"/>
                      <a:pt x="4095" y="360"/>
                    </a:cubicBezTo>
                    <a:cubicBezTo>
                      <a:pt x="4111" y="360"/>
                      <a:pt x="4120" y="319"/>
                      <a:pt x="4125" y="319"/>
                    </a:cubicBezTo>
                    <a:cubicBezTo>
                      <a:pt x="4127" y="319"/>
                      <a:pt x="4128" y="327"/>
                      <a:pt x="4128" y="351"/>
                    </a:cubicBezTo>
                    <a:cubicBezTo>
                      <a:pt x="4115" y="567"/>
                      <a:pt x="4089" y="351"/>
                      <a:pt x="4069" y="587"/>
                    </a:cubicBezTo>
                    <a:lnTo>
                      <a:pt x="4083" y="246"/>
                    </a:lnTo>
                    <a:lnTo>
                      <a:pt x="4083" y="246"/>
                    </a:lnTo>
                    <a:cubicBezTo>
                      <a:pt x="4010" y="285"/>
                      <a:pt x="3957" y="404"/>
                      <a:pt x="3912" y="404"/>
                    </a:cubicBezTo>
                    <a:cubicBezTo>
                      <a:pt x="3889" y="404"/>
                      <a:pt x="3867" y="370"/>
                      <a:pt x="3847" y="273"/>
                    </a:cubicBezTo>
                    <a:cubicBezTo>
                      <a:pt x="3814" y="355"/>
                      <a:pt x="3782" y="383"/>
                      <a:pt x="3749" y="383"/>
                    </a:cubicBezTo>
                    <a:cubicBezTo>
                      <a:pt x="3681" y="383"/>
                      <a:pt x="3614" y="260"/>
                      <a:pt x="3551" y="260"/>
                    </a:cubicBezTo>
                    <a:cubicBezTo>
                      <a:pt x="3529" y="260"/>
                      <a:pt x="3508" y="274"/>
                      <a:pt x="3487" y="312"/>
                    </a:cubicBezTo>
                    <a:cubicBezTo>
                      <a:pt x="3454" y="377"/>
                      <a:pt x="3507" y="469"/>
                      <a:pt x="3474" y="482"/>
                    </a:cubicBezTo>
                    <a:cubicBezTo>
                      <a:pt x="3474" y="482"/>
                      <a:pt x="3468" y="475"/>
                      <a:pt x="3468" y="456"/>
                    </a:cubicBezTo>
                    <a:cubicBezTo>
                      <a:pt x="3468" y="443"/>
                      <a:pt x="3461" y="423"/>
                      <a:pt x="3461" y="403"/>
                    </a:cubicBezTo>
                    <a:cubicBezTo>
                      <a:pt x="3454" y="358"/>
                      <a:pt x="3454" y="318"/>
                      <a:pt x="3448" y="312"/>
                    </a:cubicBezTo>
                    <a:cubicBezTo>
                      <a:pt x="3445" y="309"/>
                      <a:pt x="3443" y="307"/>
                      <a:pt x="3440" y="307"/>
                    </a:cubicBezTo>
                    <a:cubicBezTo>
                      <a:pt x="3422" y="307"/>
                      <a:pt x="3401" y="377"/>
                      <a:pt x="3396" y="377"/>
                    </a:cubicBezTo>
                    <a:cubicBezTo>
                      <a:pt x="3393" y="377"/>
                      <a:pt x="3367" y="365"/>
                      <a:pt x="3336" y="365"/>
                    </a:cubicBezTo>
                    <a:cubicBezTo>
                      <a:pt x="3299" y="365"/>
                      <a:pt x="3254" y="382"/>
                      <a:pt x="3225" y="456"/>
                    </a:cubicBezTo>
                    <a:cubicBezTo>
                      <a:pt x="3194" y="362"/>
                      <a:pt x="3143" y="324"/>
                      <a:pt x="3093" y="324"/>
                    </a:cubicBezTo>
                    <a:cubicBezTo>
                      <a:pt x="3039" y="324"/>
                      <a:pt x="2987" y="371"/>
                      <a:pt x="2970" y="443"/>
                    </a:cubicBezTo>
                    <a:cubicBezTo>
                      <a:pt x="2983" y="384"/>
                      <a:pt x="2951" y="325"/>
                      <a:pt x="2911" y="299"/>
                    </a:cubicBezTo>
                    <a:cubicBezTo>
                      <a:pt x="2903" y="293"/>
                      <a:pt x="2894" y="290"/>
                      <a:pt x="2885" y="290"/>
                    </a:cubicBezTo>
                    <a:cubicBezTo>
                      <a:pt x="2874" y="290"/>
                      <a:pt x="2863" y="295"/>
                      <a:pt x="2853" y="305"/>
                    </a:cubicBezTo>
                    <a:cubicBezTo>
                      <a:pt x="2833" y="318"/>
                      <a:pt x="2820" y="358"/>
                      <a:pt x="2807" y="410"/>
                    </a:cubicBezTo>
                    <a:cubicBezTo>
                      <a:pt x="2751" y="278"/>
                      <a:pt x="2657" y="246"/>
                      <a:pt x="2565" y="246"/>
                    </a:cubicBezTo>
                    <a:cubicBezTo>
                      <a:pt x="2507" y="246"/>
                      <a:pt x="2449" y="259"/>
                      <a:pt x="2401" y="266"/>
                    </a:cubicBezTo>
                    <a:cubicBezTo>
                      <a:pt x="2220" y="298"/>
                      <a:pt x="2039" y="389"/>
                      <a:pt x="1895" y="428"/>
                    </a:cubicBezTo>
                    <a:lnTo>
                      <a:pt x="1895" y="428"/>
                    </a:lnTo>
                    <a:cubicBezTo>
                      <a:pt x="1895" y="428"/>
                      <a:pt x="1894" y="428"/>
                      <a:pt x="1894" y="428"/>
                    </a:cubicBezTo>
                    <a:cubicBezTo>
                      <a:pt x="1893" y="428"/>
                      <a:pt x="1892" y="429"/>
                      <a:pt x="1891" y="430"/>
                    </a:cubicBezTo>
                    <a:cubicBezTo>
                      <a:pt x="1892" y="429"/>
                      <a:pt x="1894" y="429"/>
                      <a:pt x="1895" y="428"/>
                    </a:cubicBezTo>
                    <a:lnTo>
                      <a:pt x="1895" y="428"/>
                    </a:lnTo>
                    <a:cubicBezTo>
                      <a:pt x="1914" y="437"/>
                      <a:pt x="1967" y="575"/>
                      <a:pt x="1943" y="593"/>
                    </a:cubicBezTo>
                    <a:cubicBezTo>
                      <a:pt x="1917" y="593"/>
                      <a:pt x="1891" y="410"/>
                      <a:pt x="1865" y="384"/>
                    </a:cubicBezTo>
                    <a:cubicBezTo>
                      <a:pt x="1682" y="567"/>
                      <a:pt x="1453" y="600"/>
                      <a:pt x="1224" y="691"/>
                    </a:cubicBezTo>
                    <a:cubicBezTo>
                      <a:pt x="1106" y="737"/>
                      <a:pt x="995" y="796"/>
                      <a:pt x="903" y="894"/>
                    </a:cubicBezTo>
                    <a:cubicBezTo>
                      <a:pt x="864" y="933"/>
                      <a:pt x="818" y="992"/>
                      <a:pt x="792" y="1058"/>
                    </a:cubicBezTo>
                    <a:cubicBezTo>
                      <a:pt x="759" y="1123"/>
                      <a:pt x="753" y="1195"/>
                      <a:pt x="739" y="1274"/>
                    </a:cubicBezTo>
                    <a:cubicBezTo>
                      <a:pt x="706" y="1261"/>
                      <a:pt x="674" y="1255"/>
                      <a:pt x="645" y="1255"/>
                    </a:cubicBezTo>
                    <a:cubicBezTo>
                      <a:pt x="572" y="1255"/>
                      <a:pt x="511" y="1290"/>
                      <a:pt x="465" y="1332"/>
                    </a:cubicBezTo>
                    <a:cubicBezTo>
                      <a:pt x="399" y="1385"/>
                      <a:pt x="360" y="1457"/>
                      <a:pt x="327" y="1470"/>
                    </a:cubicBezTo>
                    <a:cubicBezTo>
                      <a:pt x="249" y="1503"/>
                      <a:pt x="262" y="1607"/>
                      <a:pt x="281" y="1705"/>
                    </a:cubicBezTo>
                    <a:cubicBezTo>
                      <a:pt x="295" y="1745"/>
                      <a:pt x="308" y="1777"/>
                      <a:pt x="314" y="1817"/>
                    </a:cubicBezTo>
                    <a:cubicBezTo>
                      <a:pt x="295" y="1849"/>
                      <a:pt x="275" y="1889"/>
                      <a:pt x="255" y="1921"/>
                    </a:cubicBezTo>
                    <a:cubicBezTo>
                      <a:pt x="229" y="1908"/>
                      <a:pt x="210" y="1895"/>
                      <a:pt x="209" y="1895"/>
                    </a:cubicBezTo>
                    <a:lnTo>
                      <a:pt x="209" y="1895"/>
                    </a:lnTo>
                    <a:cubicBezTo>
                      <a:pt x="236" y="1947"/>
                      <a:pt x="203" y="1934"/>
                      <a:pt x="236" y="1967"/>
                    </a:cubicBezTo>
                    <a:cubicBezTo>
                      <a:pt x="229" y="1980"/>
                      <a:pt x="223" y="2000"/>
                      <a:pt x="216" y="2019"/>
                    </a:cubicBezTo>
                    <a:cubicBezTo>
                      <a:pt x="111" y="2046"/>
                      <a:pt x="105" y="2137"/>
                      <a:pt x="118" y="2209"/>
                    </a:cubicBezTo>
                    <a:cubicBezTo>
                      <a:pt x="118" y="2235"/>
                      <a:pt x="124" y="2255"/>
                      <a:pt x="124" y="2268"/>
                    </a:cubicBezTo>
                    <a:cubicBezTo>
                      <a:pt x="118" y="2294"/>
                      <a:pt x="111" y="2314"/>
                      <a:pt x="105" y="2340"/>
                    </a:cubicBezTo>
                    <a:cubicBezTo>
                      <a:pt x="90" y="2350"/>
                      <a:pt x="73" y="2356"/>
                      <a:pt x="41" y="2356"/>
                    </a:cubicBezTo>
                    <a:cubicBezTo>
                      <a:pt x="29" y="2356"/>
                      <a:pt x="16" y="2355"/>
                      <a:pt x="0" y="2353"/>
                    </a:cubicBezTo>
                    <a:lnTo>
                      <a:pt x="0" y="2353"/>
                    </a:lnTo>
                    <a:lnTo>
                      <a:pt x="98" y="2373"/>
                    </a:lnTo>
                    <a:cubicBezTo>
                      <a:pt x="98" y="2373"/>
                      <a:pt x="98" y="2379"/>
                      <a:pt x="98" y="2379"/>
                    </a:cubicBezTo>
                    <a:lnTo>
                      <a:pt x="124" y="2379"/>
                    </a:lnTo>
                    <a:lnTo>
                      <a:pt x="615" y="2504"/>
                    </a:lnTo>
                    <a:cubicBezTo>
                      <a:pt x="615" y="2497"/>
                      <a:pt x="504" y="2477"/>
                      <a:pt x="504" y="2464"/>
                    </a:cubicBezTo>
                    <a:cubicBezTo>
                      <a:pt x="504" y="2445"/>
                      <a:pt x="517" y="2412"/>
                      <a:pt x="530" y="2392"/>
                    </a:cubicBezTo>
                    <a:cubicBezTo>
                      <a:pt x="530" y="2386"/>
                      <a:pt x="537" y="2386"/>
                      <a:pt x="537" y="2386"/>
                    </a:cubicBezTo>
                    <a:lnTo>
                      <a:pt x="8845" y="2438"/>
                    </a:lnTo>
                    <a:cubicBezTo>
                      <a:pt x="8767" y="2582"/>
                      <a:pt x="8845" y="2523"/>
                      <a:pt x="8950" y="2562"/>
                    </a:cubicBezTo>
                    <a:cubicBezTo>
                      <a:pt x="8957" y="2536"/>
                      <a:pt x="8937" y="2497"/>
                      <a:pt x="8996" y="2438"/>
                    </a:cubicBezTo>
                    <a:lnTo>
                      <a:pt x="9015" y="2438"/>
                    </a:lnTo>
                    <a:cubicBezTo>
                      <a:pt x="9005" y="2452"/>
                      <a:pt x="9007" y="2460"/>
                      <a:pt x="9018" y="2460"/>
                    </a:cubicBezTo>
                    <a:cubicBezTo>
                      <a:pt x="9027" y="2460"/>
                      <a:pt x="9043" y="2454"/>
                      <a:pt x="9061" y="2438"/>
                    </a:cubicBezTo>
                    <a:lnTo>
                      <a:pt x="9081" y="2438"/>
                    </a:lnTo>
                    <a:cubicBezTo>
                      <a:pt x="9074" y="2432"/>
                      <a:pt x="9068" y="2425"/>
                      <a:pt x="9061" y="2419"/>
                    </a:cubicBezTo>
                    <a:cubicBezTo>
                      <a:pt x="9055" y="2386"/>
                      <a:pt x="9107" y="2419"/>
                      <a:pt x="9159" y="2366"/>
                    </a:cubicBezTo>
                    <a:cubicBezTo>
                      <a:pt x="9159" y="2347"/>
                      <a:pt x="9205" y="2314"/>
                      <a:pt x="9244" y="2288"/>
                    </a:cubicBezTo>
                    <a:cubicBezTo>
                      <a:pt x="9223" y="2235"/>
                      <a:pt x="9215" y="2203"/>
                      <a:pt x="9174" y="2203"/>
                    </a:cubicBezTo>
                    <a:cubicBezTo>
                      <a:pt x="9154" y="2203"/>
                      <a:pt x="9124" y="2211"/>
                      <a:pt x="9081" y="2229"/>
                    </a:cubicBezTo>
                    <a:cubicBezTo>
                      <a:pt x="9165" y="2192"/>
                      <a:pt x="9186" y="2108"/>
                      <a:pt x="9160" y="2108"/>
                    </a:cubicBezTo>
                    <a:cubicBezTo>
                      <a:pt x="9153" y="2108"/>
                      <a:pt x="9145" y="2113"/>
                      <a:pt x="9133" y="2124"/>
                    </a:cubicBezTo>
                    <a:cubicBezTo>
                      <a:pt x="9139" y="2130"/>
                      <a:pt x="9046" y="2252"/>
                      <a:pt x="9021" y="2252"/>
                    </a:cubicBezTo>
                    <a:cubicBezTo>
                      <a:pt x="9018" y="2252"/>
                      <a:pt x="9017" y="2251"/>
                      <a:pt x="9015" y="2248"/>
                    </a:cubicBezTo>
                    <a:cubicBezTo>
                      <a:pt x="9094" y="2170"/>
                      <a:pt x="8976" y="2209"/>
                      <a:pt x="9153" y="2065"/>
                    </a:cubicBezTo>
                    <a:cubicBezTo>
                      <a:pt x="9140" y="1921"/>
                      <a:pt x="8937" y="1889"/>
                      <a:pt x="8832" y="1810"/>
                    </a:cubicBezTo>
                    <a:cubicBezTo>
                      <a:pt x="8769" y="1768"/>
                      <a:pt x="8769" y="1580"/>
                      <a:pt x="8671" y="1580"/>
                    </a:cubicBezTo>
                    <a:cubicBezTo>
                      <a:pt x="8647" y="1580"/>
                      <a:pt x="8616" y="1592"/>
                      <a:pt x="8577" y="1620"/>
                    </a:cubicBezTo>
                    <a:cubicBezTo>
                      <a:pt x="8578" y="1620"/>
                      <a:pt x="8579" y="1619"/>
                      <a:pt x="8579" y="1619"/>
                    </a:cubicBezTo>
                    <a:lnTo>
                      <a:pt x="8579" y="1619"/>
                    </a:lnTo>
                    <a:cubicBezTo>
                      <a:pt x="8588" y="1619"/>
                      <a:pt x="8534" y="1708"/>
                      <a:pt x="8511" y="1708"/>
                    </a:cubicBezTo>
                    <a:cubicBezTo>
                      <a:pt x="8508" y="1708"/>
                      <a:pt x="8507" y="1707"/>
                      <a:pt x="8505" y="1705"/>
                    </a:cubicBezTo>
                    <a:cubicBezTo>
                      <a:pt x="8505" y="1705"/>
                      <a:pt x="8610" y="1581"/>
                      <a:pt x="8610" y="1568"/>
                    </a:cubicBezTo>
                    <a:cubicBezTo>
                      <a:pt x="8688" y="1274"/>
                      <a:pt x="8198" y="1398"/>
                      <a:pt x="8257" y="1162"/>
                    </a:cubicBezTo>
                    <a:lnTo>
                      <a:pt x="8257" y="1162"/>
                    </a:lnTo>
                    <a:cubicBezTo>
                      <a:pt x="8213" y="1206"/>
                      <a:pt x="8151" y="1274"/>
                      <a:pt x="8128" y="1274"/>
                    </a:cubicBezTo>
                    <a:cubicBezTo>
                      <a:pt x="8127" y="1274"/>
                      <a:pt x="8127" y="1274"/>
                      <a:pt x="8126" y="1274"/>
                    </a:cubicBezTo>
                    <a:cubicBezTo>
                      <a:pt x="8196" y="1179"/>
                      <a:pt x="8175" y="1115"/>
                      <a:pt x="8122" y="1115"/>
                    </a:cubicBezTo>
                    <a:cubicBezTo>
                      <a:pt x="8091" y="1115"/>
                      <a:pt x="8049" y="1138"/>
                      <a:pt x="8008" y="1189"/>
                    </a:cubicBezTo>
                    <a:cubicBezTo>
                      <a:pt x="8037" y="1142"/>
                      <a:pt x="8017" y="1142"/>
                      <a:pt x="7997" y="1142"/>
                    </a:cubicBezTo>
                    <a:lnTo>
                      <a:pt x="7997" y="1142"/>
                    </a:lnTo>
                    <a:cubicBezTo>
                      <a:pt x="7971" y="1142"/>
                      <a:pt x="7945" y="1142"/>
                      <a:pt x="8014" y="1051"/>
                    </a:cubicBezTo>
                    <a:cubicBezTo>
                      <a:pt x="8039" y="1051"/>
                      <a:pt x="8008" y="1095"/>
                      <a:pt x="8019" y="1095"/>
                    </a:cubicBezTo>
                    <a:cubicBezTo>
                      <a:pt x="8023" y="1095"/>
                      <a:pt x="8031" y="1090"/>
                      <a:pt x="8047" y="1077"/>
                    </a:cubicBezTo>
                    <a:cubicBezTo>
                      <a:pt x="8058" y="997"/>
                      <a:pt x="8053" y="984"/>
                      <a:pt x="8029" y="984"/>
                    </a:cubicBezTo>
                    <a:cubicBezTo>
                      <a:pt x="8017" y="984"/>
                      <a:pt x="8000" y="988"/>
                      <a:pt x="7976" y="988"/>
                    </a:cubicBezTo>
                    <a:cubicBezTo>
                      <a:pt x="7959" y="988"/>
                      <a:pt x="7940" y="986"/>
                      <a:pt x="7916" y="979"/>
                    </a:cubicBezTo>
                    <a:cubicBezTo>
                      <a:pt x="7962" y="933"/>
                      <a:pt x="7995" y="927"/>
                      <a:pt x="8001" y="901"/>
                    </a:cubicBezTo>
                    <a:lnTo>
                      <a:pt x="8001" y="901"/>
                    </a:lnTo>
                    <a:cubicBezTo>
                      <a:pt x="7965" y="922"/>
                      <a:pt x="7928" y="931"/>
                      <a:pt x="7898" y="931"/>
                    </a:cubicBezTo>
                    <a:cubicBezTo>
                      <a:pt x="7837" y="931"/>
                      <a:pt x="7811" y="891"/>
                      <a:pt x="7903" y="829"/>
                    </a:cubicBezTo>
                    <a:lnTo>
                      <a:pt x="7903" y="829"/>
                    </a:lnTo>
                    <a:cubicBezTo>
                      <a:pt x="7890" y="832"/>
                      <a:pt x="7880" y="833"/>
                      <a:pt x="7871" y="833"/>
                    </a:cubicBezTo>
                    <a:cubicBezTo>
                      <a:pt x="7832" y="833"/>
                      <a:pt x="7831" y="806"/>
                      <a:pt x="7805" y="806"/>
                    </a:cubicBezTo>
                    <a:cubicBezTo>
                      <a:pt x="7790" y="806"/>
                      <a:pt x="7768" y="815"/>
                      <a:pt x="7727" y="842"/>
                    </a:cubicBezTo>
                    <a:cubicBezTo>
                      <a:pt x="7858" y="667"/>
                      <a:pt x="7841" y="630"/>
                      <a:pt x="7776" y="630"/>
                    </a:cubicBezTo>
                    <a:cubicBezTo>
                      <a:pt x="7728" y="630"/>
                      <a:pt x="7654" y="650"/>
                      <a:pt x="7595" y="650"/>
                    </a:cubicBezTo>
                    <a:cubicBezTo>
                      <a:pt x="7563" y="650"/>
                      <a:pt x="7534" y="644"/>
                      <a:pt x="7517" y="626"/>
                    </a:cubicBezTo>
                    <a:cubicBezTo>
                      <a:pt x="7458" y="560"/>
                      <a:pt x="7458" y="410"/>
                      <a:pt x="7439" y="305"/>
                    </a:cubicBezTo>
                    <a:cubicBezTo>
                      <a:pt x="7426" y="231"/>
                      <a:pt x="7389" y="165"/>
                      <a:pt x="7331" y="165"/>
                    </a:cubicBezTo>
                    <a:cubicBezTo>
                      <a:pt x="7302" y="165"/>
                      <a:pt x="7268" y="181"/>
                      <a:pt x="7229" y="220"/>
                    </a:cubicBezTo>
                    <a:cubicBezTo>
                      <a:pt x="7262" y="159"/>
                      <a:pt x="7239" y="141"/>
                      <a:pt x="7202" y="141"/>
                    </a:cubicBezTo>
                    <a:cubicBezTo>
                      <a:pt x="7180" y="141"/>
                      <a:pt x="7153" y="148"/>
                      <a:pt x="7131" y="155"/>
                    </a:cubicBezTo>
                    <a:cubicBezTo>
                      <a:pt x="7109" y="162"/>
                      <a:pt x="7089" y="168"/>
                      <a:pt x="7076" y="168"/>
                    </a:cubicBezTo>
                    <a:cubicBezTo>
                      <a:pt x="7052" y="168"/>
                      <a:pt x="7056" y="143"/>
                      <a:pt x="7125" y="44"/>
                    </a:cubicBezTo>
                    <a:cubicBezTo>
                      <a:pt x="7010" y="34"/>
                      <a:pt x="6910" y="31"/>
                      <a:pt x="6822" y="31"/>
                    </a:cubicBezTo>
                    <a:cubicBezTo>
                      <a:pt x="6734" y="31"/>
                      <a:pt x="6657" y="34"/>
                      <a:pt x="6588" y="37"/>
                    </a:cubicBezTo>
                    <a:cubicBezTo>
                      <a:pt x="6451" y="44"/>
                      <a:pt x="6353" y="63"/>
                      <a:pt x="6300" y="155"/>
                    </a:cubicBezTo>
                    <a:cubicBezTo>
                      <a:pt x="6229" y="40"/>
                      <a:pt x="6161" y="0"/>
                      <a:pt x="6096" y="0"/>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7"/>
              <p:cNvSpPr/>
              <p:nvPr/>
            </p:nvSpPr>
            <p:spPr>
              <a:xfrm>
                <a:off x="3485714" y="4114046"/>
                <a:ext cx="165106" cy="166157"/>
              </a:xfrm>
              <a:custGeom>
                <a:avLst/>
                <a:gdLst/>
                <a:ahLst/>
                <a:cxnLst/>
                <a:rect l="l" t="t" r="r" b="b"/>
                <a:pathLst>
                  <a:path w="1728" h="1739" extrusionOk="0">
                    <a:moveTo>
                      <a:pt x="20" y="283"/>
                    </a:moveTo>
                    <a:lnTo>
                      <a:pt x="20" y="283"/>
                    </a:lnTo>
                    <a:cubicBezTo>
                      <a:pt x="19" y="284"/>
                      <a:pt x="19" y="285"/>
                      <a:pt x="20" y="286"/>
                    </a:cubicBezTo>
                    <a:cubicBezTo>
                      <a:pt x="20" y="285"/>
                      <a:pt x="20" y="284"/>
                      <a:pt x="20" y="283"/>
                    </a:cubicBezTo>
                    <a:close/>
                    <a:moveTo>
                      <a:pt x="497" y="1287"/>
                    </a:moveTo>
                    <a:cubicBezTo>
                      <a:pt x="504" y="1293"/>
                      <a:pt x="504" y="1293"/>
                      <a:pt x="504" y="1293"/>
                    </a:cubicBezTo>
                    <a:cubicBezTo>
                      <a:pt x="504" y="1293"/>
                      <a:pt x="504" y="1300"/>
                      <a:pt x="497" y="1300"/>
                    </a:cubicBezTo>
                    <a:cubicBezTo>
                      <a:pt x="497" y="1300"/>
                      <a:pt x="497" y="1293"/>
                      <a:pt x="497" y="1287"/>
                    </a:cubicBezTo>
                    <a:close/>
                    <a:moveTo>
                      <a:pt x="222" y="0"/>
                    </a:moveTo>
                    <a:cubicBezTo>
                      <a:pt x="142" y="0"/>
                      <a:pt x="61" y="49"/>
                      <a:pt x="33" y="122"/>
                    </a:cubicBezTo>
                    <a:cubicBezTo>
                      <a:pt x="26" y="135"/>
                      <a:pt x="26" y="148"/>
                      <a:pt x="20" y="161"/>
                    </a:cubicBezTo>
                    <a:cubicBezTo>
                      <a:pt x="20" y="175"/>
                      <a:pt x="20" y="175"/>
                      <a:pt x="20" y="181"/>
                    </a:cubicBezTo>
                    <a:lnTo>
                      <a:pt x="20" y="188"/>
                    </a:lnTo>
                    <a:lnTo>
                      <a:pt x="20" y="194"/>
                    </a:lnTo>
                    <a:lnTo>
                      <a:pt x="20" y="201"/>
                    </a:lnTo>
                    <a:lnTo>
                      <a:pt x="20" y="207"/>
                    </a:lnTo>
                    <a:lnTo>
                      <a:pt x="20" y="227"/>
                    </a:lnTo>
                    <a:cubicBezTo>
                      <a:pt x="20" y="246"/>
                      <a:pt x="20" y="265"/>
                      <a:pt x="20" y="283"/>
                    </a:cubicBezTo>
                    <a:lnTo>
                      <a:pt x="20" y="283"/>
                    </a:lnTo>
                    <a:cubicBezTo>
                      <a:pt x="23" y="279"/>
                      <a:pt x="45" y="274"/>
                      <a:pt x="61" y="274"/>
                    </a:cubicBezTo>
                    <a:cubicBezTo>
                      <a:pt x="70" y="274"/>
                      <a:pt x="77" y="275"/>
                      <a:pt x="79" y="279"/>
                    </a:cubicBezTo>
                    <a:cubicBezTo>
                      <a:pt x="79" y="292"/>
                      <a:pt x="13" y="286"/>
                      <a:pt x="0" y="292"/>
                    </a:cubicBezTo>
                    <a:cubicBezTo>
                      <a:pt x="46" y="404"/>
                      <a:pt x="33" y="521"/>
                      <a:pt x="39" y="639"/>
                    </a:cubicBezTo>
                    <a:cubicBezTo>
                      <a:pt x="46" y="763"/>
                      <a:pt x="59" y="881"/>
                      <a:pt x="151" y="992"/>
                    </a:cubicBezTo>
                    <a:cubicBezTo>
                      <a:pt x="85" y="1064"/>
                      <a:pt x="138" y="1182"/>
                      <a:pt x="131" y="1208"/>
                    </a:cubicBezTo>
                    <a:cubicBezTo>
                      <a:pt x="118" y="1261"/>
                      <a:pt x="170" y="1306"/>
                      <a:pt x="210" y="1352"/>
                    </a:cubicBezTo>
                    <a:cubicBezTo>
                      <a:pt x="216" y="1372"/>
                      <a:pt x="216" y="1391"/>
                      <a:pt x="223" y="1411"/>
                    </a:cubicBezTo>
                    <a:lnTo>
                      <a:pt x="203" y="1411"/>
                    </a:lnTo>
                    <a:cubicBezTo>
                      <a:pt x="223" y="1424"/>
                      <a:pt x="210" y="1431"/>
                      <a:pt x="229" y="1437"/>
                    </a:cubicBezTo>
                    <a:cubicBezTo>
                      <a:pt x="229" y="1444"/>
                      <a:pt x="229" y="1457"/>
                      <a:pt x="236" y="1463"/>
                    </a:cubicBezTo>
                    <a:cubicBezTo>
                      <a:pt x="210" y="1516"/>
                      <a:pt x="242" y="1562"/>
                      <a:pt x="262" y="1601"/>
                    </a:cubicBezTo>
                    <a:cubicBezTo>
                      <a:pt x="262" y="1614"/>
                      <a:pt x="268" y="1627"/>
                      <a:pt x="268" y="1640"/>
                    </a:cubicBezTo>
                    <a:cubicBezTo>
                      <a:pt x="268" y="1647"/>
                      <a:pt x="262" y="1653"/>
                      <a:pt x="242" y="1660"/>
                    </a:cubicBezTo>
                    <a:lnTo>
                      <a:pt x="275" y="1653"/>
                    </a:lnTo>
                    <a:cubicBezTo>
                      <a:pt x="275" y="1653"/>
                      <a:pt x="275" y="1660"/>
                      <a:pt x="275" y="1660"/>
                    </a:cubicBezTo>
                    <a:lnTo>
                      <a:pt x="1008" y="1719"/>
                    </a:lnTo>
                    <a:cubicBezTo>
                      <a:pt x="1008" y="1712"/>
                      <a:pt x="1008" y="1712"/>
                      <a:pt x="1008" y="1705"/>
                    </a:cubicBezTo>
                    <a:cubicBezTo>
                      <a:pt x="1010" y="1703"/>
                      <a:pt x="1012" y="1702"/>
                      <a:pt x="1013" y="1702"/>
                    </a:cubicBezTo>
                    <a:cubicBezTo>
                      <a:pt x="1020" y="1702"/>
                      <a:pt x="1019" y="1725"/>
                      <a:pt x="1040" y="1725"/>
                    </a:cubicBezTo>
                    <a:cubicBezTo>
                      <a:pt x="1042" y="1723"/>
                      <a:pt x="1044" y="1723"/>
                      <a:pt x="1047" y="1723"/>
                    </a:cubicBezTo>
                    <a:cubicBezTo>
                      <a:pt x="1054" y="1723"/>
                      <a:pt x="1065" y="1729"/>
                      <a:pt x="1080" y="1738"/>
                    </a:cubicBezTo>
                    <a:cubicBezTo>
                      <a:pt x="1093" y="1705"/>
                      <a:pt x="1106" y="1699"/>
                      <a:pt x="1073" y="1660"/>
                    </a:cubicBezTo>
                    <a:lnTo>
                      <a:pt x="1073" y="1660"/>
                    </a:lnTo>
                    <a:cubicBezTo>
                      <a:pt x="1082" y="1668"/>
                      <a:pt x="1091" y="1671"/>
                      <a:pt x="1100" y="1671"/>
                    </a:cubicBezTo>
                    <a:cubicBezTo>
                      <a:pt x="1118" y="1671"/>
                      <a:pt x="1130" y="1658"/>
                      <a:pt x="1112" y="1653"/>
                    </a:cubicBezTo>
                    <a:lnTo>
                      <a:pt x="1112" y="1653"/>
                    </a:lnTo>
                    <a:cubicBezTo>
                      <a:pt x="1112" y="1654"/>
                      <a:pt x="1110" y="1655"/>
                      <a:pt x="1106" y="1655"/>
                    </a:cubicBezTo>
                    <a:cubicBezTo>
                      <a:pt x="1090" y="1655"/>
                      <a:pt x="1049" y="1645"/>
                      <a:pt x="1060" y="1640"/>
                    </a:cubicBezTo>
                    <a:lnTo>
                      <a:pt x="1060" y="1640"/>
                    </a:lnTo>
                    <a:cubicBezTo>
                      <a:pt x="1065" y="1642"/>
                      <a:pt x="1069" y="1643"/>
                      <a:pt x="1072" y="1643"/>
                    </a:cubicBezTo>
                    <a:cubicBezTo>
                      <a:pt x="1080" y="1643"/>
                      <a:pt x="1081" y="1635"/>
                      <a:pt x="1090" y="1635"/>
                    </a:cubicBezTo>
                    <a:cubicBezTo>
                      <a:pt x="1097" y="1635"/>
                      <a:pt x="1109" y="1639"/>
                      <a:pt x="1132" y="1653"/>
                    </a:cubicBezTo>
                    <a:cubicBezTo>
                      <a:pt x="1178" y="1620"/>
                      <a:pt x="1184" y="1535"/>
                      <a:pt x="1217" y="1476"/>
                    </a:cubicBezTo>
                    <a:cubicBezTo>
                      <a:pt x="1237" y="1437"/>
                      <a:pt x="1354" y="1411"/>
                      <a:pt x="1302" y="1352"/>
                    </a:cubicBezTo>
                    <a:cubicBezTo>
                      <a:pt x="1309" y="1352"/>
                      <a:pt x="1263" y="1339"/>
                      <a:pt x="1269" y="1333"/>
                    </a:cubicBezTo>
                    <a:cubicBezTo>
                      <a:pt x="1270" y="1332"/>
                      <a:pt x="1271" y="1332"/>
                      <a:pt x="1272" y="1332"/>
                    </a:cubicBezTo>
                    <a:cubicBezTo>
                      <a:pt x="1283" y="1332"/>
                      <a:pt x="1316" y="1359"/>
                      <a:pt x="1322" y="1359"/>
                    </a:cubicBezTo>
                    <a:cubicBezTo>
                      <a:pt x="1440" y="1352"/>
                      <a:pt x="1426" y="1162"/>
                      <a:pt x="1518" y="1149"/>
                    </a:cubicBezTo>
                    <a:cubicBezTo>
                      <a:pt x="1505" y="1136"/>
                      <a:pt x="1479" y="1123"/>
                      <a:pt x="1479" y="1110"/>
                    </a:cubicBezTo>
                    <a:lnTo>
                      <a:pt x="1479" y="1110"/>
                    </a:lnTo>
                    <a:cubicBezTo>
                      <a:pt x="1488" y="1114"/>
                      <a:pt x="1497" y="1116"/>
                      <a:pt x="1505" y="1116"/>
                    </a:cubicBezTo>
                    <a:cubicBezTo>
                      <a:pt x="1548" y="1116"/>
                      <a:pt x="1567" y="1067"/>
                      <a:pt x="1518" y="1045"/>
                    </a:cubicBezTo>
                    <a:lnTo>
                      <a:pt x="1518" y="1045"/>
                    </a:lnTo>
                    <a:cubicBezTo>
                      <a:pt x="1523" y="1046"/>
                      <a:pt x="1526" y="1047"/>
                      <a:pt x="1529" y="1047"/>
                    </a:cubicBezTo>
                    <a:cubicBezTo>
                      <a:pt x="1549" y="1047"/>
                      <a:pt x="1531" y="1018"/>
                      <a:pt x="1551" y="1018"/>
                    </a:cubicBezTo>
                    <a:cubicBezTo>
                      <a:pt x="1557" y="1018"/>
                      <a:pt x="1565" y="1020"/>
                      <a:pt x="1577" y="1025"/>
                    </a:cubicBezTo>
                    <a:cubicBezTo>
                      <a:pt x="1577" y="1038"/>
                      <a:pt x="1544" y="1025"/>
                      <a:pt x="1564" y="1045"/>
                    </a:cubicBezTo>
                    <a:cubicBezTo>
                      <a:pt x="1623" y="1025"/>
                      <a:pt x="1597" y="1025"/>
                      <a:pt x="1603" y="966"/>
                    </a:cubicBezTo>
                    <a:lnTo>
                      <a:pt x="1603" y="966"/>
                    </a:lnTo>
                    <a:cubicBezTo>
                      <a:pt x="1623" y="973"/>
                      <a:pt x="1623" y="986"/>
                      <a:pt x="1636" y="986"/>
                    </a:cubicBezTo>
                    <a:cubicBezTo>
                      <a:pt x="1615" y="955"/>
                      <a:pt x="1619" y="908"/>
                      <a:pt x="1640" y="908"/>
                    </a:cubicBezTo>
                    <a:cubicBezTo>
                      <a:pt x="1646" y="908"/>
                      <a:pt x="1653" y="912"/>
                      <a:pt x="1662" y="920"/>
                    </a:cubicBezTo>
                    <a:cubicBezTo>
                      <a:pt x="1649" y="875"/>
                      <a:pt x="1695" y="861"/>
                      <a:pt x="1642" y="835"/>
                    </a:cubicBezTo>
                    <a:cubicBezTo>
                      <a:pt x="1727" y="829"/>
                      <a:pt x="1727" y="783"/>
                      <a:pt x="1708" y="750"/>
                    </a:cubicBezTo>
                    <a:cubicBezTo>
                      <a:pt x="1682" y="711"/>
                      <a:pt x="1636" y="685"/>
                      <a:pt x="1610" y="646"/>
                    </a:cubicBezTo>
                    <a:cubicBezTo>
                      <a:pt x="1583" y="606"/>
                      <a:pt x="1557" y="528"/>
                      <a:pt x="1498" y="482"/>
                    </a:cubicBezTo>
                    <a:cubicBezTo>
                      <a:pt x="1470" y="460"/>
                      <a:pt x="1438" y="448"/>
                      <a:pt x="1413" y="448"/>
                    </a:cubicBezTo>
                    <a:cubicBezTo>
                      <a:pt x="1385" y="448"/>
                      <a:pt x="1364" y="462"/>
                      <a:pt x="1361" y="489"/>
                    </a:cubicBezTo>
                    <a:cubicBezTo>
                      <a:pt x="1356" y="479"/>
                      <a:pt x="1348" y="473"/>
                      <a:pt x="1339" y="473"/>
                    </a:cubicBezTo>
                    <a:cubicBezTo>
                      <a:pt x="1335" y="473"/>
                      <a:pt x="1332" y="474"/>
                      <a:pt x="1328" y="475"/>
                    </a:cubicBezTo>
                    <a:cubicBezTo>
                      <a:pt x="1322" y="482"/>
                      <a:pt x="1315" y="482"/>
                      <a:pt x="1309" y="489"/>
                    </a:cubicBezTo>
                    <a:cubicBezTo>
                      <a:pt x="1302" y="495"/>
                      <a:pt x="1302" y="502"/>
                      <a:pt x="1296" y="508"/>
                    </a:cubicBezTo>
                    <a:cubicBezTo>
                      <a:pt x="1293" y="517"/>
                      <a:pt x="1288" y="525"/>
                      <a:pt x="1284" y="525"/>
                    </a:cubicBezTo>
                    <a:cubicBezTo>
                      <a:pt x="1278" y="525"/>
                      <a:pt x="1273" y="514"/>
                      <a:pt x="1269" y="482"/>
                    </a:cubicBezTo>
                    <a:lnTo>
                      <a:pt x="1263" y="482"/>
                    </a:lnTo>
                    <a:cubicBezTo>
                      <a:pt x="1263" y="485"/>
                      <a:pt x="1266" y="485"/>
                      <a:pt x="1267" y="485"/>
                    </a:cubicBezTo>
                    <a:cubicBezTo>
                      <a:pt x="1268" y="485"/>
                      <a:pt x="1266" y="485"/>
                      <a:pt x="1256" y="489"/>
                    </a:cubicBezTo>
                    <a:lnTo>
                      <a:pt x="1250" y="495"/>
                    </a:lnTo>
                    <a:lnTo>
                      <a:pt x="1243" y="502"/>
                    </a:lnTo>
                    <a:cubicBezTo>
                      <a:pt x="1237" y="508"/>
                      <a:pt x="1230" y="515"/>
                      <a:pt x="1224" y="515"/>
                    </a:cubicBezTo>
                    <a:cubicBezTo>
                      <a:pt x="1211" y="528"/>
                      <a:pt x="1191" y="534"/>
                      <a:pt x="1178" y="541"/>
                    </a:cubicBezTo>
                    <a:cubicBezTo>
                      <a:pt x="1152" y="561"/>
                      <a:pt x="1125" y="567"/>
                      <a:pt x="1099" y="580"/>
                    </a:cubicBezTo>
                    <a:cubicBezTo>
                      <a:pt x="1047" y="606"/>
                      <a:pt x="995" y="626"/>
                      <a:pt x="975" y="678"/>
                    </a:cubicBezTo>
                    <a:cubicBezTo>
                      <a:pt x="953" y="665"/>
                      <a:pt x="932" y="660"/>
                      <a:pt x="912" y="660"/>
                    </a:cubicBezTo>
                    <a:cubicBezTo>
                      <a:pt x="861" y="660"/>
                      <a:pt x="818" y="697"/>
                      <a:pt x="785" y="744"/>
                    </a:cubicBezTo>
                    <a:cubicBezTo>
                      <a:pt x="733" y="809"/>
                      <a:pt x="700" y="894"/>
                      <a:pt x="654" y="920"/>
                    </a:cubicBezTo>
                    <a:cubicBezTo>
                      <a:pt x="628" y="940"/>
                      <a:pt x="596" y="953"/>
                      <a:pt x="563" y="966"/>
                    </a:cubicBezTo>
                    <a:cubicBezTo>
                      <a:pt x="556" y="966"/>
                      <a:pt x="543" y="966"/>
                      <a:pt x="543" y="960"/>
                    </a:cubicBezTo>
                    <a:cubicBezTo>
                      <a:pt x="602" y="953"/>
                      <a:pt x="674" y="901"/>
                      <a:pt x="589" y="901"/>
                    </a:cubicBezTo>
                    <a:cubicBezTo>
                      <a:pt x="582" y="914"/>
                      <a:pt x="622" y="914"/>
                      <a:pt x="596" y="920"/>
                    </a:cubicBezTo>
                    <a:cubicBezTo>
                      <a:pt x="532" y="920"/>
                      <a:pt x="576" y="900"/>
                      <a:pt x="532" y="900"/>
                    </a:cubicBezTo>
                    <a:cubicBezTo>
                      <a:pt x="526" y="900"/>
                      <a:pt x="519" y="900"/>
                      <a:pt x="511" y="901"/>
                    </a:cubicBezTo>
                    <a:lnTo>
                      <a:pt x="628" y="888"/>
                    </a:lnTo>
                    <a:cubicBezTo>
                      <a:pt x="596" y="829"/>
                      <a:pt x="511" y="809"/>
                      <a:pt x="602" y="763"/>
                    </a:cubicBezTo>
                    <a:cubicBezTo>
                      <a:pt x="484" y="718"/>
                      <a:pt x="628" y="619"/>
                      <a:pt x="550" y="574"/>
                    </a:cubicBezTo>
                    <a:cubicBezTo>
                      <a:pt x="547" y="573"/>
                      <a:pt x="545" y="573"/>
                      <a:pt x="543" y="573"/>
                    </a:cubicBezTo>
                    <a:cubicBezTo>
                      <a:pt x="523" y="573"/>
                      <a:pt x="505" y="590"/>
                      <a:pt x="496" y="590"/>
                    </a:cubicBezTo>
                    <a:cubicBezTo>
                      <a:pt x="494" y="590"/>
                      <a:pt x="492" y="589"/>
                      <a:pt x="491" y="587"/>
                    </a:cubicBezTo>
                    <a:cubicBezTo>
                      <a:pt x="491" y="580"/>
                      <a:pt x="537" y="561"/>
                      <a:pt x="537" y="554"/>
                    </a:cubicBezTo>
                    <a:cubicBezTo>
                      <a:pt x="550" y="541"/>
                      <a:pt x="511" y="534"/>
                      <a:pt x="511" y="534"/>
                    </a:cubicBezTo>
                    <a:cubicBezTo>
                      <a:pt x="511" y="528"/>
                      <a:pt x="511" y="469"/>
                      <a:pt x="458" y="456"/>
                    </a:cubicBezTo>
                    <a:cubicBezTo>
                      <a:pt x="517" y="404"/>
                      <a:pt x="472" y="332"/>
                      <a:pt x="426" y="325"/>
                    </a:cubicBezTo>
                    <a:lnTo>
                      <a:pt x="426" y="325"/>
                    </a:lnTo>
                    <a:cubicBezTo>
                      <a:pt x="427" y="325"/>
                      <a:pt x="428" y="325"/>
                      <a:pt x="429" y="325"/>
                    </a:cubicBezTo>
                    <a:cubicBezTo>
                      <a:pt x="464" y="325"/>
                      <a:pt x="480" y="245"/>
                      <a:pt x="419" y="245"/>
                    </a:cubicBezTo>
                    <a:cubicBezTo>
                      <a:pt x="415" y="245"/>
                      <a:pt x="411" y="246"/>
                      <a:pt x="406" y="247"/>
                    </a:cubicBezTo>
                    <a:cubicBezTo>
                      <a:pt x="432" y="207"/>
                      <a:pt x="432" y="175"/>
                      <a:pt x="419" y="135"/>
                    </a:cubicBezTo>
                    <a:lnTo>
                      <a:pt x="412" y="122"/>
                    </a:lnTo>
                    <a:cubicBezTo>
                      <a:pt x="406" y="109"/>
                      <a:pt x="406" y="109"/>
                      <a:pt x="399" y="96"/>
                    </a:cubicBezTo>
                    <a:cubicBezTo>
                      <a:pt x="393" y="83"/>
                      <a:pt x="380" y="63"/>
                      <a:pt x="360" y="50"/>
                    </a:cubicBezTo>
                    <a:cubicBezTo>
                      <a:pt x="334" y="24"/>
                      <a:pt x="295" y="11"/>
                      <a:pt x="262" y="4"/>
                    </a:cubicBezTo>
                    <a:cubicBezTo>
                      <a:pt x="249" y="2"/>
                      <a:pt x="236"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4" name="Google Shape;2144;p57"/>
            <p:cNvSpPr/>
            <p:nvPr/>
          </p:nvSpPr>
          <p:spPr>
            <a:xfrm>
              <a:off x="526711" y="4515359"/>
              <a:ext cx="193293" cy="355150"/>
            </a:xfrm>
            <a:custGeom>
              <a:avLst/>
              <a:gdLst/>
              <a:ahLst/>
              <a:cxnLst/>
              <a:rect l="l" t="t" r="r" b="b"/>
              <a:pathLst>
                <a:path w="2023" h="3717" extrusionOk="0">
                  <a:moveTo>
                    <a:pt x="20" y="970"/>
                  </a:moveTo>
                  <a:cubicBezTo>
                    <a:pt x="20" y="972"/>
                    <a:pt x="20" y="973"/>
                    <a:pt x="20" y="975"/>
                  </a:cubicBezTo>
                  <a:cubicBezTo>
                    <a:pt x="20" y="973"/>
                    <a:pt x="20" y="971"/>
                    <a:pt x="20" y="970"/>
                  </a:cubicBezTo>
                  <a:close/>
                  <a:moveTo>
                    <a:pt x="917" y="2624"/>
                  </a:moveTo>
                  <a:cubicBezTo>
                    <a:pt x="917" y="2630"/>
                    <a:pt x="917" y="2637"/>
                    <a:pt x="910" y="2644"/>
                  </a:cubicBezTo>
                  <a:lnTo>
                    <a:pt x="903" y="2644"/>
                  </a:lnTo>
                  <a:cubicBezTo>
                    <a:pt x="903" y="2657"/>
                    <a:pt x="910" y="2670"/>
                    <a:pt x="890" y="2676"/>
                  </a:cubicBezTo>
                  <a:cubicBezTo>
                    <a:pt x="890" y="2644"/>
                    <a:pt x="897" y="2624"/>
                    <a:pt x="917" y="2624"/>
                  </a:cubicBezTo>
                  <a:close/>
                  <a:moveTo>
                    <a:pt x="799" y="2715"/>
                  </a:moveTo>
                  <a:cubicBezTo>
                    <a:pt x="799" y="2715"/>
                    <a:pt x="805" y="2715"/>
                    <a:pt x="805" y="2722"/>
                  </a:cubicBezTo>
                  <a:cubicBezTo>
                    <a:pt x="805" y="2722"/>
                    <a:pt x="805" y="2729"/>
                    <a:pt x="799" y="2735"/>
                  </a:cubicBezTo>
                  <a:cubicBezTo>
                    <a:pt x="799" y="2729"/>
                    <a:pt x="799" y="2722"/>
                    <a:pt x="799" y="2715"/>
                  </a:cubicBezTo>
                  <a:close/>
                  <a:moveTo>
                    <a:pt x="877" y="3095"/>
                  </a:moveTo>
                  <a:cubicBezTo>
                    <a:pt x="871" y="3101"/>
                    <a:pt x="871" y="3101"/>
                    <a:pt x="864" y="3108"/>
                  </a:cubicBezTo>
                  <a:cubicBezTo>
                    <a:pt x="864" y="3101"/>
                    <a:pt x="864" y="3101"/>
                    <a:pt x="864" y="3095"/>
                  </a:cubicBezTo>
                  <a:close/>
                  <a:moveTo>
                    <a:pt x="40" y="0"/>
                  </a:moveTo>
                  <a:lnTo>
                    <a:pt x="20" y="432"/>
                  </a:lnTo>
                  <a:cubicBezTo>
                    <a:pt x="20" y="445"/>
                    <a:pt x="20" y="452"/>
                    <a:pt x="14" y="465"/>
                  </a:cubicBezTo>
                  <a:cubicBezTo>
                    <a:pt x="7" y="639"/>
                    <a:pt x="14" y="820"/>
                    <a:pt x="20" y="970"/>
                  </a:cubicBezTo>
                  <a:lnTo>
                    <a:pt x="20" y="970"/>
                  </a:lnTo>
                  <a:cubicBezTo>
                    <a:pt x="23" y="957"/>
                    <a:pt x="45" y="942"/>
                    <a:pt x="62" y="942"/>
                  </a:cubicBezTo>
                  <a:cubicBezTo>
                    <a:pt x="70" y="942"/>
                    <a:pt x="77" y="946"/>
                    <a:pt x="79" y="956"/>
                  </a:cubicBezTo>
                  <a:cubicBezTo>
                    <a:pt x="73" y="982"/>
                    <a:pt x="14" y="969"/>
                    <a:pt x="1" y="988"/>
                  </a:cubicBezTo>
                  <a:cubicBezTo>
                    <a:pt x="46" y="1198"/>
                    <a:pt x="46" y="1420"/>
                    <a:pt x="66" y="1656"/>
                  </a:cubicBezTo>
                  <a:cubicBezTo>
                    <a:pt x="86" y="1885"/>
                    <a:pt x="131" y="2120"/>
                    <a:pt x="256" y="2329"/>
                  </a:cubicBezTo>
                  <a:cubicBezTo>
                    <a:pt x="203" y="2460"/>
                    <a:pt x="302" y="2696"/>
                    <a:pt x="308" y="2748"/>
                  </a:cubicBezTo>
                  <a:cubicBezTo>
                    <a:pt x="308" y="2814"/>
                    <a:pt x="354" y="2879"/>
                    <a:pt x="400" y="2938"/>
                  </a:cubicBezTo>
                  <a:cubicBezTo>
                    <a:pt x="413" y="2958"/>
                    <a:pt x="432" y="2984"/>
                    <a:pt x="452" y="3003"/>
                  </a:cubicBezTo>
                  <a:cubicBezTo>
                    <a:pt x="465" y="3043"/>
                    <a:pt x="478" y="3082"/>
                    <a:pt x="491" y="3121"/>
                  </a:cubicBezTo>
                  <a:lnTo>
                    <a:pt x="472" y="3121"/>
                  </a:lnTo>
                  <a:cubicBezTo>
                    <a:pt x="498" y="3147"/>
                    <a:pt x="491" y="3160"/>
                    <a:pt x="504" y="3167"/>
                  </a:cubicBezTo>
                  <a:cubicBezTo>
                    <a:pt x="511" y="3180"/>
                    <a:pt x="517" y="3200"/>
                    <a:pt x="531" y="3219"/>
                  </a:cubicBezTo>
                  <a:cubicBezTo>
                    <a:pt x="531" y="3298"/>
                    <a:pt x="570" y="3363"/>
                    <a:pt x="602" y="3422"/>
                  </a:cubicBezTo>
                  <a:cubicBezTo>
                    <a:pt x="616" y="3442"/>
                    <a:pt x="622" y="3455"/>
                    <a:pt x="629" y="3468"/>
                  </a:cubicBezTo>
                  <a:cubicBezTo>
                    <a:pt x="642" y="3494"/>
                    <a:pt x="655" y="3514"/>
                    <a:pt x="661" y="3540"/>
                  </a:cubicBezTo>
                  <a:cubicBezTo>
                    <a:pt x="661" y="3553"/>
                    <a:pt x="661" y="3573"/>
                    <a:pt x="648" y="3579"/>
                  </a:cubicBezTo>
                  <a:lnTo>
                    <a:pt x="674" y="3566"/>
                  </a:lnTo>
                  <a:cubicBezTo>
                    <a:pt x="674" y="3573"/>
                    <a:pt x="681" y="3573"/>
                    <a:pt x="681" y="3573"/>
                  </a:cubicBezTo>
                  <a:lnTo>
                    <a:pt x="903" y="3677"/>
                  </a:lnTo>
                  <a:cubicBezTo>
                    <a:pt x="910" y="3671"/>
                    <a:pt x="917" y="3664"/>
                    <a:pt x="923" y="3651"/>
                  </a:cubicBezTo>
                  <a:cubicBezTo>
                    <a:pt x="926" y="3648"/>
                    <a:pt x="928" y="3647"/>
                    <a:pt x="929" y="3647"/>
                  </a:cubicBezTo>
                  <a:lnTo>
                    <a:pt x="929" y="3647"/>
                  </a:lnTo>
                  <a:cubicBezTo>
                    <a:pt x="934" y="3647"/>
                    <a:pt x="914" y="3686"/>
                    <a:pt x="936" y="3697"/>
                  </a:cubicBezTo>
                  <a:cubicBezTo>
                    <a:pt x="939" y="3694"/>
                    <a:pt x="942" y="3692"/>
                    <a:pt x="944" y="3692"/>
                  </a:cubicBezTo>
                  <a:cubicBezTo>
                    <a:pt x="953" y="3692"/>
                    <a:pt x="959" y="3706"/>
                    <a:pt x="969" y="3716"/>
                  </a:cubicBezTo>
                  <a:cubicBezTo>
                    <a:pt x="1015" y="3658"/>
                    <a:pt x="1034" y="3638"/>
                    <a:pt x="1028" y="3573"/>
                  </a:cubicBezTo>
                  <a:lnTo>
                    <a:pt x="1028" y="3573"/>
                  </a:lnTo>
                  <a:cubicBezTo>
                    <a:pt x="1032" y="3588"/>
                    <a:pt x="1040" y="3594"/>
                    <a:pt x="1050" y="3594"/>
                  </a:cubicBezTo>
                  <a:cubicBezTo>
                    <a:pt x="1072" y="3594"/>
                    <a:pt x="1098" y="3562"/>
                    <a:pt x="1080" y="3553"/>
                  </a:cubicBezTo>
                  <a:lnTo>
                    <a:pt x="1080" y="3553"/>
                  </a:lnTo>
                  <a:cubicBezTo>
                    <a:pt x="1078" y="3558"/>
                    <a:pt x="1068" y="3560"/>
                    <a:pt x="1057" y="3560"/>
                  </a:cubicBezTo>
                  <a:cubicBezTo>
                    <a:pt x="1038" y="3560"/>
                    <a:pt x="1015" y="3552"/>
                    <a:pt x="1028" y="3540"/>
                  </a:cubicBezTo>
                  <a:lnTo>
                    <a:pt x="1028" y="3540"/>
                  </a:lnTo>
                  <a:cubicBezTo>
                    <a:pt x="1031" y="3541"/>
                    <a:pt x="1034" y="3542"/>
                    <a:pt x="1036" y="3542"/>
                  </a:cubicBezTo>
                  <a:cubicBezTo>
                    <a:pt x="1053" y="3542"/>
                    <a:pt x="1060" y="3519"/>
                    <a:pt x="1078" y="3519"/>
                  </a:cubicBezTo>
                  <a:cubicBezTo>
                    <a:pt x="1087" y="3519"/>
                    <a:pt x="1097" y="3524"/>
                    <a:pt x="1113" y="3540"/>
                  </a:cubicBezTo>
                  <a:cubicBezTo>
                    <a:pt x="1198" y="3461"/>
                    <a:pt x="1250" y="3304"/>
                    <a:pt x="1316" y="3187"/>
                  </a:cubicBezTo>
                  <a:cubicBezTo>
                    <a:pt x="1361" y="3108"/>
                    <a:pt x="1524" y="2984"/>
                    <a:pt x="1473" y="2912"/>
                  </a:cubicBezTo>
                  <a:lnTo>
                    <a:pt x="1473" y="2912"/>
                  </a:lnTo>
                  <a:cubicBezTo>
                    <a:pt x="1475" y="2916"/>
                    <a:pt x="1460" y="2921"/>
                    <a:pt x="1447" y="2921"/>
                  </a:cubicBezTo>
                  <a:cubicBezTo>
                    <a:pt x="1436" y="2921"/>
                    <a:pt x="1427" y="2917"/>
                    <a:pt x="1433" y="2905"/>
                  </a:cubicBezTo>
                  <a:lnTo>
                    <a:pt x="1433" y="2905"/>
                  </a:lnTo>
                  <a:cubicBezTo>
                    <a:pt x="1437" y="2905"/>
                    <a:pt x="1456" y="2910"/>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9" y="2913"/>
                    <a:pt x="1485" y="2914"/>
                    <a:pt x="1490" y="2914"/>
                  </a:cubicBezTo>
                  <a:cubicBezTo>
                    <a:pt x="1494" y="2914"/>
                    <a:pt x="1497" y="2913"/>
                    <a:pt x="1499" y="2912"/>
                  </a:cubicBezTo>
                  <a:cubicBezTo>
                    <a:pt x="1577" y="2866"/>
                    <a:pt x="1623" y="2768"/>
                    <a:pt x="1656" y="2676"/>
                  </a:cubicBezTo>
                  <a:cubicBezTo>
                    <a:pt x="1695" y="2578"/>
                    <a:pt x="1721" y="2486"/>
                    <a:pt x="1780" y="2441"/>
                  </a:cubicBezTo>
                  <a:cubicBezTo>
                    <a:pt x="1760" y="2428"/>
                    <a:pt x="1728" y="2421"/>
                    <a:pt x="1734" y="2401"/>
                  </a:cubicBezTo>
                  <a:lnTo>
                    <a:pt x="1734" y="2401"/>
                  </a:lnTo>
                  <a:cubicBezTo>
                    <a:pt x="1736" y="2402"/>
                    <a:pt x="1738" y="2402"/>
                    <a:pt x="1739" y="2402"/>
                  </a:cubicBezTo>
                  <a:cubicBezTo>
                    <a:pt x="1808" y="2402"/>
                    <a:pt x="1851" y="2270"/>
                    <a:pt x="1787" y="2264"/>
                  </a:cubicBezTo>
                  <a:cubicBezTo>
                    <a:pt x="1837" y="2258"/>
                    <a:pt x="1785" y="2192"/>
                    <a:pt x="1843" y="2192"/>
                  </a:cubicBezTo>
                  <a:cubicBezTo>
                    <a:pt x="1846" y="2192"/>
                    <a:pt x="1849" y="2192"/>
                    <a:pt x="1852" y="2192"/>
                  </a:cubicBezTo>
                  <a:cubicBezTo>
                    <a:pt x="1852" y="2218"/>
                    <a:pt x="1819" y="2212"/>
                    <a:pt x="1839" y="2231"/>
                  </a:cubicBezTo>
                  <a:cubicBezTo>
                    <a:pt x="1911" y="2159"/>
                    <a:pt x="1878" y="2179"/>
                    <a:pt x="1891" y="2074"/>
                  </a:cubicBezTo>
                  <a:lnTo>
                    <a:pt x="1891" y="2074"/>
                  </a:lnTo>
                  <a:cubicBezTo>
                    <a:pt x="1906" y="2079"/>
                    <a:pt x="1910" y="2092"/>
                    <a:pt x="1916" y="2092"/>
                  </a:cubicBezTo>
                  <a:cubicBezTo>
                    <a:pt x="1918" y="2092"/>
                    <a:pt x="1921" y="2091"/>
                    <a:pt x="1924" y="2087"/>
                  </a:cubicBezTo>
                  <a:cubicBezTo>
                    <a:pt x="1902" y="2049"/>
                    <a:pt x="1908" y="1953"/>
                    <a:pt x="1934" y="1953"/>
                  </a:cubicBezTo>
                  <a:cubicBezTo>
                    <a:pt x="1939" y="1953"/>
                    <a:pt x="1944" y="1956"/>
                    <a:pt x="1950" y="1963"/>
                  </a:cubicBezTo>
                  <a:cubicBezTo>
                    <a:pt x="1937" y="1898"/>
                    <a:pt x="1976" y="1878"/>
                    <a:pt x="1937" y="1832"/>
                  </a:cubicBezTo>
                  <a:cubicBezTo>
                    <a:pt x="2016" y="1819"/>
                    <a:pt x="2022" y="1767"/>
                    <a:pt x="2009" y="1714"/>
                  </a:cubicBezTo>
                  <a:cubicBezTo>
                    <a:pt x="1989" y="1656"/>
                    <a:pt x="1957" y="1590"/>
                    <a:pt x="1950" y="1518"/>
                  </a:cubicBezTo>
                  <a:cubicBezTo>
                    <a:pt x="1950" y="1479"/>
                    <a:pt x="1950" y="1433"/>
                    <a:pt x="1950" y="1387"/>
                  </a:cubicBezTo>
                  <a:cubicBezTo>
                    <a:pt x="1950" y="1342"/>
                    <a:pt x="1950" y="1296"/>
                    <a:pt x="1950" y="1250"/>
                  </a:cubicBezTo>
                  <a:lnTo>
                    <a:pt x="1944" y="1119"/>
                  </a:lnTo>
                  <a:lnTo>
                    <a:pt x="1787" y="1198"/>
                  </a:lnTo>
                  <a:cubicBezTo>
                    <a:pt x="1741" y="1224"/>
                    <a:pt x="1695" y="1250"/>
                    <a:pt x="1662" y="1276"/>
                  </a:cubicBezTo>
                  <a:cubicBezTo>
                    <a:pt x="1636" y="1302"/>
                    <a:pt x="1623" y="1335"/>
                    <a:pt x="1636" y="1368"/>
                  </a:cubicBezTo>
                  <a:cubicBezTo>
                    <a:pt x="1629" y="1364"/>
                    <a:pt x="1624" y="1363"/>
                    <a:pt x="1618" y="1363"/>
                  </a:cubicBezTo>
                  <a:cubicBezTo>
                    <a:pt x="1574" y="1363"/>
                    <a:pt x="1575" y="1465"/>
                    <a:pt x="1552" y="1465"/>
                  </a:cubicBezTo>
                  <a:cubicBezTo>
                    <a:pt x="1546" y="1465"/>
                    <a:pt x="1537" y="1456"/>
                    <a:pt x="1525" y="1433"/>
                  </a:cubicBezTo>
                  <a:cubicBezTo>
                    <a:pt x="1460" y="1551"/>
                    <a:pt x="1388" y="1649"/>
                    <a:pt x="1322" y="1734"/>
                  </a:cubicBezTo>
                  <a:cubicBezTo>
                    <a:pt x="1263" y="1826"/>
                    <a:pt x="1211" y="1911"/>
                    <a:pt x="1191" y="2002"/>
                  </a:cubicBezTo>
                  <a:cubicBezTo>
                    <a:pt x="1087" y="2029"/>
                    <a:pt x="1028" y="2166"/>
                    <a:pt x="988" y="2303"/>
                  </a:cubicBezTo>
                  <a:cubicBezTo>
                    <a:pt x="962" y="2415"/>
                    <a:pt x="949" y="2526"/>
                    <a:pt x="923" y="2611"/>
                  </a:cubicBezTo>
                  <a:cubicBezTo>
                    <a:pt x="903" y="2572"/>
                    <a:pt x="910" y="2545"/>
                    <a:pt x="858" y="2519"/>
                  </a:cubicBezTo>
                  <a:cubicBezTo>
                    <a:pt x="897" y="2480"/>
                    <a:pt x="877" y="2310"/>
                    <a:pt x="779" y="2290"/>
                  </a:cubicBezTo>
                  <a:cubicBezTo>
                    <a:pt x="890" y="2258"/>
                    <a:pt x="746" y="2238"/>
                    <a:pt x="818" y="2205"/>
                  </a:cubicBezTo>
                  <a:cubicBezTo>
                    <a:pt x="753" y="2205"/>
                    <a:pt x="746" y="2127"/>
                    <a:pt x="760" y="2087"/>
                  </a:cubicBezTo>
                  <a:lnTo>
                    <a:pt x="760" y="2087"/>
                  </a:lnTo>
                  <a:cubicBezTo>
                    <a:pt x="754" y="2093"/>
                    <a:pt x="745" y="2097"/>
                    <a:pt x="736" y="2097"/>
                  </a:cubicBezTo>
                  <a:cubicBezTo>
                    <a:pt x="726" y="2097"/>
                    <a:pt x="714" y="2092"/>
                    <a:pt x="707" y="2081"/>
                  </a:cubicBezTo>
                  <a:cubicBezTo>
                    <a:pt x="766" y="2061"/>
                    <a:pt x="818" y="1963"/>
                    <a:pt x="733" y="1963"/>
                  </a:cubicBezTo>
                  <a:cubicBezTo>
                    <a:pt x="733" y="1989"/>
                    <a:pt x="773" y="1989"/>
                    <a:pt x="746" y="2002"/>
                  </a:cubicBezTo>
                  <a:cubicBezTo>
                    <a:pt x="742" y="2003"/>
                    <a:pt x="738" y="2003"/>
                    <a:pt x="735" y="2003"/>
                  </a:cubicBezTo>
                  <a:cubicBezTo>
                    <a:pt x="688" y="2003"/>
                    <a:pt x="724" y="1968"/>
                    <a:pt x="678" y="1968"/>
                  </a:cubicBezTo>
                  <a:cubicBezTo>
                    <a:pt x="672" y="1968"/>
                    <a:pt x="664" y="1968"/>
                    <a:pt x="655" y="1970"/>
                  </a:cubicBezTo>
                  <a:lnTo>
                    <a:pt x="766" y="1943"/>
                  </a:lnTo>
                  <a:cubicBezTo>
                    <a:pt x="720" y="1839"/>
                    <a:pt x="629" y="1800"/>
                    <a:pt x="701" y="1708"/>
                  </a:cubicBezTo>
                  <a:cubicBezTo>
                    <a:pt x="570" y="1629"/>
                    <a:pt x="688" y="1453"/>
                    <a:pt x="589" y="1368"/>
                  </a:cubicBezTo>
                  <a:cubicBezTo>
                    <a:pt x="585" y="1363"/>
                    <a:pt x="581" y="1361"/>
                    <a:pt x="577" y="1361"/>
                  </a:cubicBezTo>
                  <a:cubicBezTo>
                    <a:pt x="563" y="1361"/>
                    <a:pt x="553" y="1384"/>
                    <a:pt x="542" y="1384"/>
                  </a:cubicBezTo>
                  <a:cubicBezTo>
                    <a:pt x="538" y="1384"/>
                    <a:pt x="535" y="1381"/>
                    <a:pt x="531" y="1374"/>
                  </a:cubicBezTo>
                  <a:cubicBezTo>
                    <a:pt x="531" y="1368"/>
                    <a:pt x="576" y="1335"/>
                    <a:pt x="576" y="1328"/>
                  </a:cubicBezTo>
                  <a:cubicBezTo>
                    <a:pt x="583" y="1309"/>
                    <a:pt x="544" y="1289"/>
                    <a:pt x="544" y="1289"/>
                  </a:cubicBezTo>
                  <a:cubicBezTo>
                    <a:pt x="537" y="1276"/>
                    <a:pt x="524" y="1171"/>
                    <a:pt x="459" y="1132"/>
                  </a:cubicBezTo>
                  <a:cubicBezTo>
                    <a:pt x="504" y="1047"/>
                    <a:pt x="439" y="910"/>
                    <a:pt x="380" y="890"/>
                  </a:cubicBezTo>
                  <a:lnTo>
                    <a:pt x="380" y="890"/>
                  </a:lnTo>
                  <a:cubicBezTo>
                    <a:pt x="382" y="891"/>
                    <a:pt x="384" y="891"/>
                    <a:pt x="385" y="891"/>
                  </a:cubicBezTo>
                  <a:cubicBezTo>
                    <a:pt x="425" y="891"/>
                    <a:pt x="416" y="746"/>
                    <a:pt x="334" y="740"/>
                  </a:cubicBezTo>
                  <a:cubicBezTo>
                    <a:pt x="347" y="687"/>
                    <a:pt x="341" y="628"/>
                    <a:pt x="321" y="570"/>
                  </a:cubicBezTo>
                  <a:cubicBezTo>
                    <a:pt x="295" y="504"/>
                    <a:pt x="262" y="445"/>
                    <a:pt x="236" y="386"/>
                  </a:cubicBezTo>
                  <a:lnTo>
                    <a:pt x="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CFA96B41-9B51-80A7-49B6-993115AE131F}"/>
              </a:ext>
            </a:extLst>
          </p:cNvPr>
          <p:cNvSpPr>
            <a:spLocks noGrp="1"/>
          </p:cNvSpPr>
          <p:nvPr>
            <p:ph type="title"/>
          </p:nvPr>
        </p:nvSpPr>
        <p:spPr>
          <a:xfrm>
            <a:off x="978195" y="873986"/>
            <a:ext cx="7187609" cy="1911771"/>
          </a:xfrm>
        </p:spPr>
        <p:txBody>
          <a:bodyPr/>
          <a:lstStyle/>
          <a:p>
            <a:pPr>
              <a:lnSpc>
                <a:spcPct val="150000"/>
              </a:lnSpc>
            </a:pPr>
            <a:r>
              <a:rPr lang="en-US" sz="3500" b="1">
                <a:solidFill>
                  <a:schemeClr val="tx1">
                    <a:lumMod val="50000"/>
                  </a:schemeClr>
                </a:solidFill>
                <a:latin typeface="+mj-lt"/>
              </a:rPr>
              <a:t>CHÀO MỪNG CÁC EM ĐẾN VỚI BUỔI HỌC NGÀY HÔM NAY!</a:t>
            </a:r>
          </a:p>
        </p:txBody>
      </p:sp>
      <p:pic>
        <p:nvPicPr>
          <p:cNvPr id="61" name="Picture 14">
            <a:extLst>
              <a:ext uri="{FF2B5EF4-FFF2-40B4-BE49-F238E27FC236}">
                <a16:creationId xmlns:a16="http://schemas.microsoft.com/office/drawing/2014/main" id="{75A2E204-465D-2C47-3C28-237A8411B3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12659" y="3185883"/>
            <a:ext cx="5593192" cy="19576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39"/>
          <p:cNvSpPr txBox="1">
            <a:spLocks noGrp="1"/>
          </p:cNvSpPr>
          <p:nvPr>
            <p:ph type="title"/>
          </p:nvPr>
        </p:nvSpPr>
        <p:spPr>
          <a:xfrm>
            <a:off x="720000" y="38477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solidFill>
                  <a:schemeClr val="tx1">
                    <a:lumMod val="50000"/>
                  </a:schemeClr>
                </a:solidFill>
                <a:latin typeface="+mj-lt"/>
              </a:rPr>
              <a:t>2. Thiết bị số thông minh xử lí thông tin</a:t>
            </a:r>
          </a:p>
        </p:txBody>
      </p:sp>
      <p:grpSp>
        <p:nvGrpSpPr>
          <p:cNvPr id="1652" name="Google Shape;1652;p39"/>
          <p:cNvGrpSpPr/>
          <p:nvPr/>
        </p:nvGrpSpPr>
        <p:grpSpPr>
          <a:xfrm>
            <a:off x="7591810" y="514175"/>
            <a:ext cx="1999146" cy="624358"/>
            <a:chOff x="6632060" y="525550"/>
            <a:chExt cx="1999146" cy="624358"/>
          </a:xfrm>
        </p:grpSpPr>
        <p:sp>
          <p:nvSpPr>
            <p:cNvPr id="1653" name="Google Shape;1653;p39"/>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AEF27679-0CDB-E5BE-5DEF-63ED729EDFC2}"/>
              </a:ext>
            </a:extLst>
          </p:cNvPr>
          <p:cNvSpPr txBox="1"/>
          <p:nvPr/>
        </p:nvSpPr>
        <p:spPr>
          <a:xfrm>
            <a:off x="787386" y="932677"/>
            <a:ext cx="8377606" cy="1420325"/>
          </a:xfrm>
          <a:prstGeom prst="rect">
            <a:avLst/>
          </a:prstGeom>
          <a:noFill/>
        </p:spPr>
        <p:txBody>
          <a:bodyPr wrap="square" rtlCol="0">
            <a:spAutoFit/>
          </a:bodyPr>
          <a:lstStyle/>
          <a:p>
            <a:pPr>
              <a:lnSpc>
                <a:spcPct val="150000"/>
              </a:lnSpc>
            </a:pPr>
            <a:r>
              <a:rPr lang="en-US" sz="2000" i="1">
                <a:solidFill>
                  <a:srgbClr val="000000"/>
                </a:solidFill>
                <a:effectLst/>
                <a:latin typeface="+mj-lt"/>
                <a:ea typeface="Calibri" panose="020F0502020204030204" pitchFamily="34" charset="0"/>
                <a:cs typeface="Times New Roman" panose="02020603050405020304" pitchFamily="18" charset="0"/>
              </a:rPr>
              <a:t>Trong các tình huống làm việc của máy tính sau đây, em hãy cho biết:</a:t>
            </a:r>
          </a:p>
          <a:p>
            <a:pPr marL="342900" indent="-342900">
              <a:lnSpc>
                <a:spcPct val="150000"/>
              </a:lnSpc>
              <a:buFontTx/>
              <a:buChar char="-"/>
            </a:pPr>
            <a:r>
              <a:rPr lang="en-US" sz="2000" i="1">
                <a:latin typeface="+mj-lt"/>
                <a:cs typeface="Times New Roman" panose="02020603050405020304" pitchFamily="18" charset="0"/>
              </a:rPr>
              <a:t>Máy tính đã tiếp nhận thông tin nào để xử lí?</a:t>
            </a:r>
          </a:p>
          <a:p>
            <a:pPr marL="342900" indent="-342900">
              <a:lnSpc>
                <a:spcPct val="150000"/>
              </a:lnSpc>
              <a:buFontTx/>
              <a:buChar char="-"/>
            </a:pPr>
            <a:r>
              <a:rPr lang="en-US" sz="2000" i="1">
                <a:latin typeface="+mj-lt"/>
                <a:cs typeface="Times New Roman" panose="02020603050405020304" pitchFamily="18" charset="0"/>
              </a:rPr>
              <a:t>Kết quả xử lí thông tin của máy tính là gì?</a:t>
            </a:r>
            <a:endParaRPr lang="en-US" sz="2000" i="1">
              <a:latin typeface="+mj-lt"/>
            </a:endParaRPr>
          </a:p>
        </p:txBody>
      </p:sp>
      <p:sp>
        <p:nvSpPr>
          <p:cNvPr id="14" name="Oval 13">
            <a:extLst>
              <a:ext uri="{FF2B5EF4-FFF2-40B4-BE49-F238E27FC236}">
                <a16:creationId xmlns:a16="http://schemas.microsoft.com/office/drawing/2014/main" id="{F2197CB9-6EDC-6BC2-1C3C-D99304EEC09C}"/>
              </a:ext>
            </a:extLst>
          </p:cNvPr>
          <p:cNvSpPr/>
          <p:nvPr/>
        </p:nvSpPr>
        <p:spPr>
          <a:xfrm>
            <a:off x="217062" y="1031903"/>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sp>
        <p:nvSpPr>
          <p:cNvPr id="5" name="TextBox 4">
            <a:extLst>
              <a:ext uri="{FF2B5EF4-FFF2-40B4-BE49-F238E27FC236}">
                <a16:creationId xmlns:a16="http://schemas.microsoft.com/office/drawing/2014/main" id="{77AEC9C9-08E7-8EC8-AB88-5841E5E97160}"/>
              </a:ext>
            </a:extLst>
          </p:cNvPr>
          <p:cNvSpPr txBox="1"/>
          <p:nvPr/>
        </p:nvSpPr>
        <p:spPr>
          <a:xfrm>
            <a:off x="934432" y="2473874"/>
            <a:ext cx="4886566" cy="1287532"/>
          </a:xfrm>
          <a:prstGeom prst="rect">
            <a:avLst/>
          </a:prstGeom>
          <a:noFill/>
        </p:spPr>
        <p:txBody>
          <a:bodyPr wrap="square" rtlCol="0">
            <a:spAutoFit/>
          </a:bodyPr>
          <a:lstStyle/>
          <a:p>
            <a:pPr>
              <a:lnSpc>
                <a:spcPct val="150000"/>
              </a:lnSpc>
            </a:pPr>
            <a:r>
              <a:rPr lang="en-US" sz="1800" b="1">
                <a:latin typeface="+mj-lt"/>
              </a:rPr>
              <a:t>Tình huống 1</a:t>
            </a:r>
            <a:r>
              <a:rPr lang="en-US" sz="1800">
                <a:latin typeface="+mj-lt"/>
              </a:rPr>
              <a:t>: Sau khi nhập thông số cần tính toán vào máy tính, kết quả ngay lập tức được trả ra.</a:t>
            </a:r>
          </a:p>
        </p:txBody>
      </p:sp>
      <p:pic>
        <p:nvPicPr>
          <p:cNvPr id="13" name="Picture 12">
            <a:extLst>
              <a:ext uri="{FF2B5EF4-FFF2-40B4-BE49-F238E27FC236}">
                <a16:creationId xmlns:a16="http://schemas.microsoft.com/office/drawing/2014/main" id="{2A9BC45F-0C2D-88FC-9567-15905F5C4AB2}"/>
              </a:ext>
            </a:extLst>
          </p:cNvPr>
          <p:cNvPicPr>
            <a:picLocks noChangeAspect="1"/>
          </p:cNvPicPr>
          <p:nvPr/>
        </p:nvPicPr>
        <p:blipFill>
          <a:blip r:embed="rId3"/>
          <a:stretch>
            <a:fillRect/>
          </a:stretch>
        </p:blipFill>
        <p:spPr>
          <a:xfrm>
            <a:off x="5728619" y="2473874"/>
            <a:ext cx="2929669" cy="2435288"/>
          </a:xfrm>
          <a:prstGeom prst="rect">
            <a:avLst/>
          </a:prstGeom>
        </p:spPr>
      </p:pic>
      <p:sp>
        <p:nvSpPr>
          <p:cNvPr id="6" name="Arrow: Right 5">
            <a:extLst>
              <a:ext uri="{FF2B5EF4-FFF2-40B4-BE49-F238E27FC236}">
                <a16:creationId xmlns:a16="http://schemas.microsoft.com/office/drawing/2014/main" id="{30B4E0A3-C1E2-153D-55B7-CFF870DA3721}"/>
              </a:ext>
            </a:extLst>
          </p:cNvPr>
          <p:cNvSpPr/>
          <p:nvPr/>
        </p:nvSpPr>
        <p:spPr>
          <a:xfrm>
            <a:off x="132289" y="4040867"/>
            <a:ext cx="690540" cy="3399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350573-4371-419F-9AAD-0293769BAE49}"/>
              </a:ext>
            </a:extLst>
          </p:cNvPr>
          <p:cNvSpPr txBox="1"/>
          <p:nvPr/>
        </p:nvSpPr>
        <p:spPr>
          <a:xfrm>
            <a:off x="934432" y="3737013"/>
            <a:ext cx="4172374" cy="1287532"/>
          </a:xfrm>
          <a:prstGeom prst="rect">
            <a:avLst/>
          </a:prstGeom>
          <a:noFill/>
        </p:spPr>
        <p:txBody>
          <a:bodyPr wrap="square" rtlCol="0">
            <a:spAutoFit/>
          </a:bodyPr>
          <a:lstStyle/>
          <a:p>
            <a:pPr>
              <a:lnSpc>
                <a:spcPct val="150000"/>
              </a:lnSpc>
            </a:pPr>
            <a:r>
              <a:rPr lang="en-US" sz="1800">
                <a:solidFill>
                  <a:srgbClr val="FF0000"/>
                </a:solidFill>
              </a:rPr>
              <a:t>Máy tính đã tiếp nhận các con số, xử lí nhanh các con số và đưa ra kết quả của phép tính.</a:t>
            </a:r>
          </a:p>
        </p:txBody>
      </p:sp>
    </p:spTree>
    <p:extLst>
      <p:ext uri="{BB962C8B-B14F-4D97-AF65-F5344CB8AC3E}">
        <p14:creationId xmlns:p14="http://schemas.microsoft.com/office/powerpoint/2010/main" val="247592308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50"/>
                                        </p:tgtEl>
                                        <p:attrNameLst>
                                          <p:attrName>style.visibility</p:attrName>
                                        </p:attrNameLst>
                                      </p:cBhvr>
                                      <p:to>
                                        <p:strVal val="visible"/>
                                      </p:to>
                                    </p:set>
                                    <p:animEffect transition="in" filter="barn(inVertical)">
                                      <p:cBhvr>
                                        <p:cTn id="7" dur="500"/>
                                        <p:tgtEl>
                                          <p:spTgt spid="16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 grpId="0"/>
      <p:bldP spid="4" grpId="0"/>
      <p:bldP spid="14" grpId="0" animBg="1"/>
      <p:bldP spid="5" grpId="0"/>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grpSp>
        <p:nvGrpSpPr>
          <p:cNvPr id="1652" name="Google Shape;1652;p39"/>
          <p:cNvGrpSpPr/>
          <p:nvPr/>
        </p:nvGrpSpPr>
        <p:grpSpPr>
          <a:xfrm>
            <a:off x="7506749" y="620500"/>
            <a:ext cx="1999146" cy="624358"/>
            <a:chOff x="6632060" y="525550"/>
            <a:chExt cx="1999146" cy="624358"/>
          </a:xfrm>
        </p:grpSpPr>
        <p:sp>
          <p:nvSpPr>
            <p:cNvPr id="1653" name="Google Shape;1653;p39"/>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77AEC9C9-08E7-8EC8-AB88-5841E5E97160}"/>
              </a:ext>
            </a:extLst>
          </p:cNvPr>
          <p:cNvSpPr txBox="1"/>
          <p:nvPr/>
        </p:nvSpPr>
        <p:spPr>
          <a:xfrm>
            <a:off x="413763" y="353816"/>
            <a:ext cx="8569842" cy="958660"/>
          </a:xfrm>
          <a:prstGeom prst="rect">
            <a:avLst/>
          </a:prstGeom>
          <a:noFill/>
        </p:spPr>
        <p:txBody>
          <a:bodyPr wrap="square" rtlCol="0">
            <a:spAutoFit/>
          </a:bodyPr>
          <a:lstStyle/>
          <a:p>
            <a:pPr>
              <a:lnSpc>
                <a:spcPct val="150000"/>
              </a:lnSpc>
            </a:pPr>
            <a:r>
              <a:rPr lang="en-US" sz="2000" b="1">
                <a:latin typeface="+mj-lt"/>
              </a:rPr>
              <a:t>Tình huống 2</a:t>
            </a:r>
            <a:r>
              <a:rPr lang="en-US" sz="2000">
                <a:latin typeface="+mj-lt"/>
              </a:rPr>
              <a:t>: Khi cầm dọc chiếc điện thoại thông minh rồi xoay nó thành nằm ngang, chiếc điện thoại thông minh đã tự động xoay theo bức ảnh.</a:t>
            </a:r>
          </a:p>
        </p:txBody>
      </p:sp>
      <p:sp>
        <p:nvSpPr>
          <p:cNvPr id="6" name="Arrow: Right 5">
            <a:extLst>
              <a:ext uri="{FF2B5EF4-FFF2-40B4-BE49-F238E27FC236}">
                <a16:creationId xmlns:a16="http://schemas.microsoft.com/office/drawing/2014/main" id="{30B4E0A3-C1E2-153D-55B7-CFF870DA3721}"/>
              </a:ext>
            </a:extLst>
          </p:cNvPr>
          <p:cNvSpPr/>
          <p:nvPr/>
        </p:nvSpPr>
        <p:spPr>
          <a:xfrm>
            <a:off x="324031" y="3917031"/>
            <a:ext cx="690540" cy="3399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350573-4371-419F-9AAD-0293769BAE49}"/>
              </a:ext>
            </a:extLst>
          </p:cNvPr>
          <p:cNvSpPr txBox="1"/>
          <p:nvPr/>
        </p:nvSpPr>
        <p:spPr>
          <a:xfrm>
            <a:off x="1144442" y="3650970"/>
            <a:ext cx="7108483" cy="872034"/>
          </a:xfrm>
          <a:prstGeom prst="rect">
            <a:avLst/>
          </a:prstGeom>
          <a:noFill/>
        </p:spPr>
        <p:txBody>
          <a:bodyPr wrap="square" rtlCol="0">
            <a:spAutoFit/>
          </a:bodyPr>
          <a:lstStyle/>
          <a:p>
            <a:pPr>
              <a:lnSpc>
                <a:spcPct val="150000"/>
              </a:lnSpc>
            </a:pPr>
            <a:r>
              <a:rPr lang="en-US" sz="1800">
                <a:solidFill>
                  <a:srgbClr val="FF0000"/>
                </a:solidFill>
              </a:rPr>
              <a:t>Thông tin điện thoại thông minh tiếp nhận là chiều xoay mà người dùng đã thực hiện, để trả ra hình ảnh được xoay theo đúng chiều.</a:t>
            </a:r>
          </a:p>
        </p:txBody>
      </p:sp>
      <p:pic>
        <p:nvPicPr>
          <p:cNvPr id="11" name="Picture 10">
            <a:extLst>
              <a:ext uri="{FF2B5EF4-FFF2-40B4-BE49-F238E27FC236}">
                <a16:creationId xmlns:a16="http://schemas.microsoft.com/office/drawing/2014/main" id="{072F93E5-4D2A-A4E0-5002-35D6CD29FC10}"/>
              </a:ext>
            </a:extLst>
          </p:cNvPr>
          <p:cNvPicPr>
            <a:picLocks noChangeAspect="1"/>
          </p:cNvPicPr>
          <p:nvPr/>
        </p:nvPicPr>
        <p:blipFill>
          <a:blip r:embed="rId3"/>
          <a:stretch>
            <a:fillRect/>
          </a:stretch>
        </p:blipFill>
        <p:spPr>
          <a:xfrm>
            <a:off x="1695140" y="1409128"/>
            <a:ext cx="5583598" cy="2082669"/>
          </a:xfrm>
          <a:prstGeom prst="rect">
            <a:avLst/>
          </a:prstGeom>
        </p:spPr>
      </p:pic>
    </p:spTree>
    <p:extLst>
      <p:ext uri="{BB962C8B-B14F-4D97-AF65-F5344CB8AC3E}">
        <p14:creationId xmlns:p14="http://schemas.microsoft.com/office/powerpoint/2010/main" val="175702505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grpSp>
        <p:nvGrpSpPr>
          <p:cNvPr id="1652" name="Google Shape;1652;p39"/>
          <p:cNvGrpSpPr/>
          <p:nvPr/>
        </p:nvGrpSpPr>
        <p:grpSpPr>
          <a:xfrm>
            <a:off x="7591810" y="514175"/>
            <a:ext cx="1999146" cy="624358"/>
            <a:chOff x="6632060" y="525550"/>
            <a:chExt cx="1999146" cy="624358"/>
          </a:xfrm>
        </p:grpSpPr>
        <p:sp>
          <p:nvSpPr>
            <p:cNvPr id="1653" name="Google Shape;1653;p39"/>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AEF27679-0CDB-E5BE-5DEF-63ED729EDFC2}"/>
              </a:ext>
            </a:extLst>
          </p:cNvPr>
          <p:cNvSpPr txBox="1"/>
          <p:nvPr/>
        </p:nvSpPr>
        <p:spPr>
          <a:xfrm>
            <a:off x="4443141" y="1045225"/>
            <a:ext cx="4274287" cy="95866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000">
                <a:solidFill>
                  <a:srgbClr val="000000"/>
                </a:solidFill>
                <a:effectLst/>
                <a:latin typeface="+mj-lt"/>
                <a:ea typeface="Calibri" panose="020F0502020204030204" pitchFamily="34" charset="0"/>
                <a:cs typeface="Times New Roman" panose="02020603050405020304" pitchFamily="18" charset="0"/>
              </a:rPr>
              <a:t>Chú chó robot Abio được Sony lên ý tưởng và phát triển.</a:t>
            </a:r>
          </a:p>
        </p:txBody>
      </p:sp>
      <p:pic>
        <p:nvPicPr>
          <p:cNvPr id="6" name="Picture 5">
            <a:extLst>
              <a:ext uri="{FF2B5EF4-FFF2-40B4-BE49-F238E27FC236}">
                <a16:creationId xmlns:a16="http://schemas.microsoft.com/office/drawing/2014/main" id="{7ADA37D4-2F60-8339-04D9-D16B3D4C5BA9}"/>
              </a:ext>
            </a:extLst>
          </p:cNvPr>
          <p:cNvPicPr>
            <a:picLocks noChangeAspect="1"/>
          </p:cNvPicPr>
          <p:nvPr/>
        </p:nvPicPr>
        <p:blipFill>
          <a:blip r:embed="rId3"/>
          <a:stretch>
            <a:fillRect/>
          </a:stretch>
        </p:blipFill>
        <p:spPr>
          <a:xfrm>
            <a:off x="890775" y="695223"/>
            <a:ext cx="3342856" cy="1876527"/>
          </a:xfrm>
          <a:prstGeom prst="rect">
            <a:avLst/>
          </a:prstGeom>
        </p:spPr>
      </p:pic>
      <p:pic>
        <p:nvPicPr>
          <p:cNvPr id="7" name="Picture 6">
            <a:extLst>
              <a:ext uri="{FF2B5EF4-FFF2-40B4-BE49-F238E27FC236}">
                <a16:creationId xmlns:a16="http://schemas.microsoft.com/office/drawing/2014/main" id="{06812B30-E47C-3636-20EF-B87A0CC9D217}"/>
              </a:ext>
            </a:extLst>
          </p:cNvPr>
          <p:cNvPicPr>
            <a:picLocks noChangeAspect="1"/>
          </p:cNvPicPr>
          <p:nvPr/>
        </p:nvPicPr>
        <p:blipFill>
          <a:blip r:embed="rId4"/>
          <a:stretch>
            <a:fillRect/>
          </a:stretch>
        </p:blipFill>
        <p:spPr>
          <a:xfrm>
            <a:off x="5029271" y="2512354"/>
            <a:ext cx="3484483" cy="1960021"/>
          </a:xfrm>
          <a:prstGeom prst="rect">
            <a:avLst/>
          </a:prstGeom>
        </p:spPr>
      </p:pic>
      <p:sp>
        <p:nvSpPr>
          <p:cNvPr id="15" name="TextBox 14">
            <a:extLst>
              <a:ext uri="{FF2B5EF4-FFF2-40B4-BE49-F238E27FC236}">
                <a16:creationId xmlns:a16="http://schemas.microsoft.com/office/drawing/2014/main" id="{16D19550-4607-33C2-2036-85DFA4313635}"/>
              </a:ext>
            </a:extLst>
          </p:cNvPr>
          <p:cNvSpPr txBox="1"/>
          <p:nvPr/>
        </p:nvSpPr>
        <p:spPr>
          <a:xfrm>
            <a:off x="372069" y="2933033"/>
            <a:ext cx="4529540" cy="142032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000">
                <a:latin typeface="+mj-lt"/>
                <a:ea typeface="Calibri" panose="020F0502020204030204" pitchFamily="34" charset="0"/>
                <a:cs typeface="Times New Roman" panose="02020603050405020304" pitchFamily="18" charset="0"/>
              </a:rPr>
              <a:t>Abio có thể nhận tín hiệu âm thanh của chủ mà thực hiện các động tác như chạy, quay các hướng.</a:t>
            </a:r>
            <a:endParaRPr lang="en-US" sz="2000">
              <a:solidFill>
                <a:srgbClr val="00000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827870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7"/>
        <p:cNvGrpSpPr/>
        <p:nvPr/>
      </p:nvGrpSpPr>
      <p:grpSpPr>
        <a:xfrm>
          <a:off x="0" y="0"/>
          <a:ext cx="0" cy="0"/>
          <a:chOff x="0" y="0"/>
          <a:chExt cx="0" cy="0"/>
        </a:xfrm>
      </p:grpSpPr>
      <p:pic>
        <p:nvPicPr>
          <p:cNvPr id="3074" name="Picture 2" descr="Robot sẽ thay thế thú cưng?">
            <a:extLst>
              <a:ext uri="{FF2B5EF4-FFF2-40B4-BE49-F238E27FC236}">
                <a16:creationId xmlns:a16="http://schemas.microsoft.com/office/drawing/2014/main" id="{04499357-1401-0273-4946-CC8D41E56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527" y="992602"/>
            <a:ext cx="3327498" cy="3097139"/>
          </a:xfrm>
          <a:prstGeom prst="ellipse">
            <a:avLst/>
          </a:prstGeom>
          <a:noFill/>
          <a:extLst>
            <a:ext uri="{909E8E84-426E-40DD-AFC4-6F175D3DCCD1}">
              <a14:hiddenFill xmlns:a14="http://schemas.microsoft.com/office/drawing/2010/main">
                <a:solidFill>
                  <a:srgbClr val="FFFFFF"/>
                </a:solidFill>
              </a14:hiddenFill>
            </a:ext>
          </a:extLst>
        </p:spPr>
      </p:pic>
      <p:sp>
        <p:nvSpPr>
          <p:cNvPr id="1759" name="Google Shape;1759;p47"/>
          <p:cNvSpPr txBox="1">
            <a:spLocks noGrp="1"/>
          </p:cNvSpPr>
          <p:nvPr>
            <p:ph type="body" idx="1"/>
          </p:nvPr>
        </p:nvSpPr>
        <p:spPr>
          <a:xfrm>
            <a:off x="603676" y="1109234"/>
            <a:ext cx="4388216" cy="2455653"/>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2000">
                <a:solidFill>
                  <a:srgbClr val="000000"/>
                </a:solidFill>
                <a:latin typeface="+mn-lt"/>
              </a:rPr>
              <a:t>Con người chế tạo ra máy tính, các thiết bị số thông minh có khả năng xử lí thông tin vào và cho ra kết quả như bộ não con người nhưng nhanh hơn, chính xác hơn.</a:t>
            </a:r>
            <a:endParaRPr sz="2000">
              <a:solidFill>
                <a:srgbClr val="000000"/>
              </a:solidFill>
              <a:latin typeface="+mn-lt"/>
            </a:endParaRPr>
          </a:p>
        </p:txBody>
      </p:sp>
      <p:grpSp>
        <p:nvGrpSpPr>
          <p:cNvPr id="1761" name="Google Shape;1761;p47"/>
          <p:cNvGrpSpPr/>
          <p:nvPr/>
        </p:nvGrpSpPr>
        <p:grpSpPr>
          <a:xfrm flipH="1">
            <a:off x="7527921" y="3175925"/>
            <a:ext cx="1048443" cy="1927153"/>
            <a:chOff x="327485" y="3003571"/>
            <a:chExt cx="1048443" cy="1927153"/>
          </a:xfrm>
        </p:grpSpPr>
        <p:grpSp>
          <p:nvGrpSpPr>
            <p:cNvPr id="1762" name="Google Shape;1762;p47"/>
            <p:cNvGrpSpPr/>
            <p:nvPr/>
          </p:nvGrpSpPr>
          <p:grpSpPr>
            <a:xfrm>
              <a:off x="327485" y="3003571"/>
              <a:ext cx="1048443" cy="1927153"/>
              <a:chOff x="2669260" y="2499334"/>
              <a:chExt cx="1048443" cy="1927153"/>
            </a:xfrm>
          </p:grpSpPr>
          <p:sp>
            <p:nvSpPr>
              <p:cNvPr id="1763" name="Google Shape;1763;p47"/>
              <p:cNvSpPr/>
              <p:nvPr/>
            </p:nvSpPr>
            <p:spPr>
              <a:xfrm>
                <a:off x="2669260" y="2531725"/>
                <a:ext cx="939710" cy="1712211"/>
              </a:xfrm>
              <a:custGeom>
                <a:avLst/>
                <a:gdLst/>
                <a:ahLst/>
                <a:cxnLst/>
                <a:rect l="l" t="t" r="r" b="b"/>
                <a:pathLst>
                  <a:path w="9835" h="17920" extrusionOk="0">
                    <a:moveTo>
                      <a:pt x="6955" y="3893"/>
                    </a:moveTo>
                    <a:lnTo>
                      <a:pt x="6955" y="4324"/>
                    </a:lnTo>
                    <a:cubicBezTo>
                      <a:pt x="6949" y="4148"/>
                      <a:pt x="6949" y="4004"/>
                      <a:pt x="6955" y="3893"/>
                    </a:cubicBezTo>
                    <a:close/>
                    <a:moveTo>
                      <a:pt x="6367" y="3683"/>
                    </a:moveTo>
                    <a:cubicBezTo>
                      <a:pt x="6380" y="3925"/>
                      <a:pt x="6386" y="4161"/>
                      <a:pt x="6386" y="4390"/>
                    </a:cubicBezTo>
                    <a:cubicBezTo>
                      <a:pt x="6386" y="4391"/>
                      <a:pt x="6386" y="4391"/>
                      <a:pt x="6386" y="4391"/>
                    </a:cubicBezTo>
                    <a:cubicBezTo>
                      <a:pt x="6383" y="4391"/>
                      <a:pt x="6372" y="4375"/>
                      <a:pt x="6367" y="4364"/>
                    </a:cubicBezTo>
                    <a:lnTo>
                      <a:pt x="6367" y="3683"/>
                    </a:lnTo>
                    <a:close/>
                    <a:moveTo>
                      <a:pt x="6367" y="4599"/>
                    </a:moveTo>
                    <a:cubicBezTo>
                      <a:pt x="6373" y="4625"/>
                      <a:pt x="6380" y="4645"/>
                      <a:pt x="6386" y="4678"/>
                    </a:cubicBezTo>
                    <a:cubicBezTo>
                      <a:pt x="6380" y="4743"/>
                      <a:pt x="6373" y="4809"/>
                      <a:pt x="6367" y="4881"/>
                    </a:cubicBezTo>
                    <a:lnTo>
                      <a:pt x="6367" y="4599"/>
                    </a:lnTo>
                    <a:close/>
                    <a:moveTo>
                      <a:pt x="3619" y="6248"/>
                    </a:moveTo>
                    <a:lnTo>
                      <a:pt x="3599" y="6268"/>
                    </a:lnTo>
                    <a:lnTo>
                      <a:pt x="3593" y="6268"/>
                    </a:lnTo>
                    <a:cubicBezTo>
                      <a:pt x="3586" y="6261"/>
                      <a:pt x="3606" y="6248"/>
                      <a:pt x="3619" y="6248"/>
                    </a:cubicBezTo>
                    <a:close/>
                    <a:moveTo>
                      <a:pt x="3560" y="6294"/>
                    </a:moveTo>
                    <a:cubicBezTo>
                      <a:pt x="3560" y="6300"/>
                      <a:pt x="3560" y="6307"/>
                      <a:pt x="3560" y="6307"/>
                    </a:cubicBezTo>
                    <a:lnTo>
                      <a:pt x="3534" y="6333"/>
                    </a:lnTo>
                    <a:cubicBezTo>
                      <a:pt x="3534" y="6326"/>
                      <a:pt x="3534" y="6326"/>
                      <a:pt x="3534" y="6320"/>
                    </a:cubicBezTo>
                    <a:lnTo>
                      <a:pt x="3560" y="6294"/>
                    </a:lnTo>
                    <a:close/>
                    <a:moveTo>
                      <a:pt x="4921" y="0"/>
                    </a:moveTo>
                    <a:cubicBezTo>
                      <a:pt x="4888" y="7"/>
                      <a:pt x="4855" y="7"/>
                      <a:pt x="4816" y="13"/>
                    </a:cubicBezTo>
                    <a:cubicBezTo>
                      <a:pt x="4783" y="20"/>
                      <a:pt x="4744" y="26"/>
                      <a:pt x="4705" y="33"/>
                    </a:cubicBezTo>
                    <a:cubicBezTo>
                      <a:pt x="4672" y="39"/>
                      <a:pt x="4639" y="52"/>
                      <a:pt x="4607" y="65"/>
                    </a:cubicBezTo>
                    <a:cubicBezTo>
                      <a:pt x="4372" y="134"/>
                      <a:pt x="4217" y="253"/>
                      <a:pt x="4200" y="268"/>
                    </a:cubicBezTo>
                    <a:lnTo>
                      <a:pt x="4200" y="268"/>
                    </a:lnTo>
                    <a:cubicBezTo>
                      <a:pt x="4122" y="282"/>
                      <a:pt x="4018" y="373"/>
                      <a:pt x="3946" y="445"/>
                    </a:cubicBezTo>
                    <a:cubicBezTo>
                      <a:pt x="3905" y="494"/>
                      <a:pt x="3872" y="530"/>
                      <a:pt x="3861" y="530"/>
                    </a:cubicBezTo>
                    <a:cubicBezTo>
                      <a:pt x="3854" y="530"/>
                      <a:pt x="3855" y="516"/>
                      <a:pt x="3867" y="484"/>
                    </a:cubicBezTo>
                    <a:lnTo>
                      <a:pt x="3867" y="484"/>
                    </a:lnTo>
                    <a:cubicBezTo>
                      <a:pt x="3854" y="510"/>
                      <a:pt x="3841" y="530"/>
                      <a:pt x="3828" y="550"/>
                    </a:cubicBezTo>
                    <a:cubicBezTo>
                      <a:pt x="3815" y="569"/>
                      <a:pt x="3802" y="589"/>
                      <a:pt x="3789" y="608"/>
                    </a:cubicBezTo>
                    <a:cubicBezTo>
                      <a:pt x="3763" y="648"/>
                      <a:pt x="3737" y="687"/>
                      <a:pt x="3717" y="726"/>
                    </a:cubicBezTo>
                    <a:cubicBezTo>
                      <a:pt x="3671" y="798"/>
                      <a:pt x="3638" y="877"/>
                      <a:pt x="3632" y="968"/>
                    </a:cubicBezTo>
                    <a:cubicBezTo>
                      <a:pt x="3631" y="968"/>
                      <a:pt x="3631" y="967"/>
                      <a:pt x="3630" y="967"/>
                    </a:cubicBezTo>
                    <a:cubicBezTo>
                      <a:pt x="3613" y="967"/>
                      <a:pt x="3552" y="1088"/>
                      <a:pt x="3521" y="1263"/>
                    </a:cubicBezTo>
                    <a:cubicBezTo>
                      <a:pt x="3508" y="1348"/>
                      <a:pt x="3508" y="1459"/>
                      <a:pt x="3514" y="1557"/>
                    </a:cubicBezTo>
                    <a:cubicBezTo>
                      <a:pt x="3521" y="1655"/>
                      <a:pt x="3527" y="1760"/>
                      <a:pt x="3534" y="1852"/>
                    </a:cubicBezTo>
                    <a:cubicBezTo>
                      <a:pt x="3514" y="1865"/>
                      <a:pt x="3481" y="1845"/>
                      <a:pt x="3481" y="1930"/>
                    </a:cubicBezTo>
                    <a:cubicBezTo>
                      <a:pt x="3573" y="2290"/>
                      <a:pt x="3468" y="2741"/>
                      <a:pt x="3547" y="3068"/>
                    </a:cubicBezTo>
                    <a:cubicBezTo>
                      <a:pt x="3514" y="3533"/>
                      <a:pt x="3540" y="5044"/>
                      <a:pt x="3553" y="6228"/>
                    </a:cubicBezTo>
                    <a:cubicBezTo>
                      <a:pt x="3344" y="6241"/>
                      <a:pt x="3141" y="6248"/>
                      <a:pt x="2945" y="6248"/>
                    </a:cubicBezTo>
                    <a:cubicBezTo>
                      <a:pt x="2945" y="6176"/>
                      <a:pt x="2945" y="6111"/>
                      <a:pt x="2945" y="6032"/>
                    </a:cubicBezTo>
                    <a:cubicBezTo>
                      <a:pt x="2938" y="5986"/>
                      <a:pt x="2938" y="5940"/>
                      <a:pt x="2932" y="5888"/>
                    </a:cubicBezTo>
                    <a:cubicBezTo>
                      <a:pt x="2925" y="5836"/>
                      <a:pt x="2919" y="5790"/>
                      <a:pt x="2906" y="5744"/>
                    </a:cubicBezTo>
                    <a:cubicBezTo>
                      <a:pt x="2860" y="5554"/>
                      <a:pt x="2781" y="5378"/>
                      <a:pt x="2677" y="5240"/>
                    </a:cubicBezTo>
                    <a:cubicBezTo>
                      <a:pt x="2572" y="5096"/>
                      <a:pt x="2448" y="4979"/>
                      <a:pt x="2310" y="4900"/>
                    </a:cubicBezTo>
                    <a:cubicBezTo>
                      <a:pt x="2173" y="4822"/>
                      <a:pt x="2036" y="4776"/>
                      <a:pt x="1905" y="4756"/>
                    </a:cubicBezTo>
                    <a:cubicBezTo>
                      <a:pt x="1931" y="4743"/>
                      <a:pt x="1911" y="4724"/>
                      <a:pt x="1866" y="4704"/>
                    </a:cubicBezTo>
                    <a:cubicBezTo>
                      <a:pt x="1839" y="4697"/>
                      <a:pt x="1813" y="4684"/>
                      <a:pt x="1780" y="4678"/>
                    </a:cubicBezTo>
                    <a:cubicBezTo>
                      <a:pt x="1748" y="4671"/>
                      <a:pt x="1709" y="4665"/>
                      <a:pt x="1669" y="4658"/>
                    </a:cubicBezTo>
                    <a:cubicBezTo>
                      <a:pt x="1637" y="4645"/>
                      <a:pt x="1597" y="4652"/>
                      <a:pt x="1558" y="4645"/>
                    </a:cubicBezTo>
                    <a:cubicBezTo>
                      <a:pt x="1545" y="4645"/>
                      <a:pt x="1525" y="4639"/>
                      <a:pt x="1506" y="4639"/>
                    </a:cubicBezTo>
                    <a:lnTo>
                      <a:pt x="1460" y="4639"/>
                    </a:lnTo>
                    <a:cubicBezTo>
                      <a:pt x="1408" y="4639"/>
                      <a:pt x="1375" y="4625"/>
                      <a:pt x="1381" y="4612"/>
                    </a:cubicBezTo>
                    <a:lnTo>
                      <a:pt x="1381" y="4612"/>
                    </a:lnTo>
                    <a:cubicBezTo>
                      <a:pt x="1355" y="4619"/>
                      <a:pt x="1316" y="4625"/>
                      <a:pt x="1283" y="4639"/>
                    </a:cubicBezTo>
                    <a:cubicBezTo>
                      <a:pt x="1244" y="4652"/>
                      <a:pt x="1205" y="4658"/>
                      <a:pt x="1172" y="4671"/>
                    </a:cubicBezTo>
                    <a:cubicBezTo>
                      <a:pt x="1133" y="4684"/>
                      <a:pt x="1094" y="4697"/>
                      <a:pt x="1054" y="4710"/>
                    </a:cubicBezTo>
                    <a:cubicBezTo>
                      <a:pt x="1015" y="4724"/>
                      <a:pt x="982" y="4743"/>
                      <a:pt x="937" y="4763"/>
                    </a:cubicBezTo>
                    <a:cubicBezTo>
                      <a:pt x="786" y="4835"/>
                      <a:pt x="622" y="4933"/>
                      <a:pt x="472" y="5077"/>
                    </a:cubicBezTo>
                    <a:cubicBezTo>
                      <a:pt x="322" y="5214"/>
                      <a:pt x="197" y="5397"/>
                      <a:pt x="112" y="5620"/>
                    </a:cubicBezTo>
                    <a:cubicBezTo>
                      <a:pt x="86" y="5672"/>
                      <a:pt x="73" y="5731"/>
                      <a:pt x="60" y="5790"/>
                    </a:cubicBezTo>
                    <a:cubicBezTo>
                      <a:pt x="47" y="5849"/>
                      <a:pt x="34" y="5908"/>
                      <a:pt x="27" y="5967"/>
                    </a:cubicBezTo>
                    <a:cubicBezTo>
                      <a:pt x="14" y="6091"/>
                      <a:pt x="14" y="6202"/>
                      <a:pt x="14" y="6326"/>
                    </a:cubicBezTo>
                    <a:cubicBezTo>
                      <a:pt x="1" y="6830"/>
                      <a:pt x="8" y="7340"/>
                      <a:pt x="21" y="7838"/>
                    </a:cubicBezTo>
                    <a:lnTo>
                      <a:pt x="21" y="7851"/>
                    </a:lnTo>
                    <a:lnTo>
                      <a:pt x="21" y="7864"/>
                    </a:lnTo>
                    <a:lnTo>
                      <a:pt x="21" y="7890"/>
                    </a:lnTo>
                    <a:lnTo>
                      <a:pt x="27" y="7936"/>
                    </a:lnTo>
                    <a:lnTo>
                      <a:pt x="27" y="7982"/>
                    </a:lnTo>
                    <a:lnTo>
                      <a:pt x="34" y="8034"/>
                    </a:lnTo>
                    <a:cubicBezTo>
                      <a:pt x="40" y="8067"/>
                      <a:pt x="47" y="8099"/>
                      <a:pt x="53" y="8132"/>
                    </a:cubicBezTo>
                    <a:lnTo>
                      <a:pt x="86" y="8230"/>
                    </a:lnTo>
                    <a:cubicBezTo>
                      <a:pt x="125" y="8348"/>
                      <a:pt x="184" y="8466"/>
                      <a:pt x="256" y="8570"/>
                    </a:cubicBezTo>
                    <a:cubicBezTo>
                      <a:pt x="328" y="8675"/>
                      <a:pt x="413" y="8767"/>
                      <a:pt x="511" y="8839"/>
                    </a:cubicBezTo>
                    <a:cubicBezTo>
                      <a:pt x="603" y="8917"/>
                      <a:pt x="708" y="8976"/>
                      <a:pt x="812" y="9022"/>
                    </a:cubicBezTo>
                    <a:cubicBezTo>
                      <a:pt x="865" y="9048"/>
                      <a:pt x="917" y="9061"/>
                      <a:pt x="963" y="9074"/>
                    </a:cubicBezTo>
                    <a:cubicBezTo>
                      <a:pt x="1015" y="9087"/>
                      <a:pt x="1061" y="9094"/>
                      <a:pt x="1100" y="9100"/>
                    </a:cubicBezTo>
                    <a:cubicBezTo>
                      <a:pt x="1146" y="9107"/>
                      <a:pt x="1185" y="9113"/>
                      <a:pt x="1218" y="9113"/>
                    </a:cubicBezTo>
                    <a:lnTo>
                      <a:pt x="1316" y="9113"/>
                    </a:lnTo>
                    <a:cubicBezTo>
                      <a:pt x="1427" y="9113"/>
                      <a:pt x="1480" y="9113"/>
                      <a:pt x="1466" y="9153"/>
                    </a:cubicBezTo>
                    <a:cubicBezTo>
                      <a:pt x="1610" y="9153"/>
                      <a:pt x="1610" y="9127"/>
                      <a:pt x="1676" y="9113"/>
                    </a:cubicBezTo>
                    <a:cubicBezTo>
                      <a:pt x="2064" y="9156"/>
                      <a:pt x="2502" y="9176"/>
                      <a:pt x="2917" y="9176"/>
                    </a:cubicBezTo>
                    <a:cubicBezTo>
                      <a:pt x="3139" y="9176"/>
                      <a:pt x="3355" y="9171"/>
                      <a:pt x="3553" y="9159"/>
                    </a:cubicBezTo>
                    <a:cubicBezTo>
                      <a:pt x="3560" y="9277"/>
                      <a:pt x="3573" y="9395"/>
                      <a:pt x="3586" y="9499"/>
                    </a:cubicBezTo>
                    <a:cubicBezTo>
                      <a:pt x="3582" y="9500"/>
                      <a:pt x="3578" y="9501"/>
                      <a:pt x="3574" y="9501"/>
                    </a:cubicBezTo>
                    <a:cubicBezTo>
                      <a:pt x="3547" y="9501"/>
                      <a:pt x="3526" y="9480"/>
                      <a:pt x="3514" y="9434"/>
                    </a:cubicBezTo>
                    <a:lnTo>
                      <a:pt x="3514" y="9434"/>
                    </a:lnTo>
                    <a:cubicBezTo>
                      <a:pt x="3514" y="9666"/>
                      <a:pt x="3565" y="10004"/>
                      <a:pt x="3544" y="10004"/>
                    </a:cubicBezTo>
                    <a:cubicBezTo>
                      <a:pt x="3539" y="10004"/>
                      <a:pt x="3529" y="9984"/>
                      <a:pt x="3514" y="9938"/>
                    </a:cubicBezTo>
                    <a:lnTo>
                      <a:pt x="3514" y="9938"/>
                    </a:lnTo>
                    <a:cubicBezTo>
                      <a:pt x="3580" y="11528"/>
                      <a:pt x="3599" y="11789"/>
                      <a:pt x="3567" y="13510"/>
                    </a:cubicBezTo>
                    <a:cubicBezTo>
                      <a:pt x="3586" y="13516"/>
                      <a:pt x="3612" y="13503"/>
                      <a:pt x="3619" y="13536"/>
                    </a:cubicBezTo>
                    <a:lnTo>
                      <a:pt x="3619" y="13660"/>
                    </a:lnTo>
                    <a:cubicBezTo>
                      <a:pt x="3599" y="13974"/>
                      <a:pt x="3573" y="14733"/>
                      <a:pt x="3619" y="14818"/>
                    </a:cubicBezTo>
                    <a:lnTo>
                      <a:pt x="3619" y="15191"/>
                    </a:lnTo>
                    <a:cubicBezTo>
                      <a:pt x="3619" y="15217"/>
                      <a:pt x="3619" y="15244"/>
                      <a:pt x="3619" y="15270"/>
                    </a:cubicBezTo>
                    <a:lnTo>
                      <a:pt x="3619" y="15374"/>
                    </a:lnTo>
                    <a:cubicBezTo>
                      <a:pt x="3560" y="15420"/>
                      <a:pt x="3586" y="15603"/>
                      <a:pt x="3619" y="15643"/>
                    </a:cubicBezTo>
                    <a:lnTo>
                      <a:pt x="3619" y="15702"/>
                    </a:lnTo>
                    <a:cubicBezTo>
                      <a:pt x="3613" y="15750"/>
                      <a:pt x="3608" y="15808"/>
                      <a:pt x="3588" y="15808"/>
                    </a:cubicBezTo>
                    <a:cubicBezTo>
                      <a:pt x="3584" y="15808"/>
                      <a:pt x="3579" y="15805"/>
                      <a:pt x="3573" y="15800"/>
                    </a:cubicBezTo>
                    <a:lnTo>
                      <a:pt x="3573" y="15800"/>
                    </a:lnTo>
                    <a:cubicBezTo>
                      <a:pt x="3586" y="16343"/>
                      <a:pt x="3599" y="17062"/>
                      <a:pt x="3586" y="17841"/>
                    </a:cubicBezTo>
                    <a:lnTo>
                      <a:pt x="3586" y="17874"/>
                    </a:lnTo>
                    <a:lnTo>
                      <a:pt x="3619" y="17874"/>
                    </a:lnTo>
                    <a:cubicBezTo>
                      <a:pt x="4123" y="17880"/>
                      <a:pt x="4646" y="17893"/>
                      <a:pt x="5163" y="17919"/>
                    </a:cubicBezTo>
                    <a:cubicBezTo>
                      <a:pt x="5614" y="17893"/>
                      <a:pt x="6000" y="17874"/>
                      <a:pt x="6367" y="17874"/>
                    </a:cubicBezTo>
                    <a:lnTo>
                      <a:pt x="6393" y="17867"/>
                    </a:lnTo>
                    <a:lnTo>
                      <a:pt x="6393" y="17841"/>
                    </a:lnTo>
                    <a:cubicBezTo>
                      <a:pt x="6380" y="16833"/>
                      <a:pt x="6432" y="16022"/>
                      <a:pt x="6478" y="14746"/>
                    </a:cubicBezTo>
                    <a:cubicBezTo>
                      <a:pt x="6439" y="14465"/>
                      <a:pt x="6511" y="13987"/>
                      <a:pt x="6412" y="13896"/>
                    </a:cubicBezTo>
                    <a:cubicBezTo>
                      <a:pt x="6471" y="13837"/>
                      <a:pt x="6426" y="13248"/>
                      <a:pt x="6426" y="13104"/>
                    </a:cubicBezTo>
                    <a:lnTo>
                      <a:pt x="6426" y="13104"/>
                    </a:lnTo>
                    <a:cubicBezTo>
                      <a:pt x="6425" y="13235"/>
                      <a:pt x="6412" y="13346"/>
                      <a:pt x="6386" y="13392"/>
                    </a:cubicBezTo>
                    <a:cubicBezTo>
                      <a:pt x="6399" y="13170"/>
                      <a:pt x="6386" y="13104"/>
                      <a:pt x="6406" y="13032"/>
                    </a:cubicBezTo>
                    <a:cubicBezTo>
                      <a:pt x="6409" y="13077"/>
                      <a:pt x="6413" y="13091"/>
                      <a:pt x="6417" y="13091"/>
                    </a:cubicBezTo>
                    <a:cubicBezTo>
                      <a:pt x="6424" y="13091"/>
                      <a:pt x="6432" y="13047"/>
                      <a:pt x="6443" y="13047"/>
                    </a:cubicBezTo>
                    <a:cubicBezTo>
                      <a:pt x="6449" y="13047"/>
                      <a:pt x="6456" y="13059"/>
                      <a:pt x="6465" y="13098"/>
                    </a:cubicBezTo>
                    <a:cubicBezTo>
                      <a:pt x="6369" y="12639"/>
                      <a:pt x="6503" y="11958"/>
                      <a:pt x="6402" y="11958"/>
                    </a:cubicBezTo>
                    <a:cubicBezTo>
                      <a:pt x="6399" y="11958"/>
                      <a:pt x="6396" y="11958"/>
                      <a:pt x="6393" y="11959"/>
                    </a:cubicBezTo>
                    <a:cubicBezTo>
                      <a:pt x="6517" y="11600"/>
                      <a:pt x="6432" y="11632"/>
                      <a:pt x="6406" y="11174"/>
                    </a:cubicBezTo>
                    <a:lnTo>
                      <a:pt x="6406" y="11174"/>
                    </a:lnTo>
                    <a:cubicBezTo>
                      <a:pt x="6414" y="11203"/>
                      <a:pt x="6421" y="11216"/>
                      <a:pt x="6426" y="11216"/>
                    </a:cubicBezTo>
                    <a:cubicBezTo>
                      <a:pt x="6462" y="11216"/>
                      <a:pt x="6409" y="10482"/>
                      <a:pt x="6444" y="10482"/>
                    </a:cubicBezTo>
                    <a:cubicBezTo>
                      <a:pt x="6451" y="10482"/>
                      <a:pt x="6462" y="10515"/>
                      <a:pt x="6478" y="10592"/>
                    </a:cubicBezTo>
                    <a:cubicBezTo>
                      <a:pt x="6439" y="9951"/>
                      <a:pt x="6511" y="9872"/>
                      <a:pt x="6504" y="9225"/>
                    </a:cubicBezTo>
                    <a:cubicBezTo>
                      <a:pt x="6501" y="9224"/>
                      <a:pt x="6498" y="9223"/>
                      <a:pt x="6495" y="9223"/>
                    </a:cubicBezTo>
                    <a:cubicBezTo>
                      <a:pt x="6491" y="9223"/>
                      <a:pt x="6487" y="9224"/>
                      <a:pt x="6483" y="9224"/>
                    </a:cubicBezTo>
                    <a:cubicBezTo>
                      <a:pt x="6467" y="9224"/>
                      <a:pt x="6450" y="9218"/>
                      <a:pt x="6445" y="9159"/>
                    </a:cubicBezTo>
                    <a:cubicBezTo>
                      <a:pt x="6484" y="8963"/>
                      <a:pt x="6478" y="8878"/>
                      <a:pt x="6445" y="8878"/>
                    </a:cubicBezTo>
                    <a:cubicBezTo>
                      <a:pt x="6491" y="8669"/>
                      <a:pt x="6491" y="8086"/>
                      <a:pt x="6445" y="7903"/>
                    </a:cubicBezTo>
                    <a:lnTo>
                      <a:pt x="6445" y="7903"/>
                    </a:lnTo>
                    <a:cubicBezTo>
                      <a:pt x="6555" y="7918"/>
                      <a:pt x="6692" y="7923"/>
                      <a:pt x="6839" y="7923"/>
                    </a:cubicBezTo>
                    <a:cubicBezTo>
                      <a:pt x="7027" y="7923"/>
                      <a:pt x="7230" y="7914"/>
                      <a:pt x="7413" y="7903"/>
                    </a:cubicBezTo>
                    <a:cubicBezTo>
                      <a:pt x="7420" y="7903"/>
                      <a:pt x="7433" y="7903"/>
                      <a:pt x="7440" y="7897"/>
                    </a:cubicBezTo>
                    <a:cubicBezTo>
                      <a:pt x="7551" y="7916"/>
                      <a:pt x="7691" y="7923"/>
                      <a:pt x="7828" y="7923"/>
                    </a:cubicBezTo>
                    <a:cubicBezTo>
                      <a:pt x="8108" y="7923"/>
                      <a:pt x="8377" y="7892"/>
                      <a:pt x="8369" y="7870"/>
                    </a:cubicBezTo>
                    <a:lnTo>
                      <a:pt x="8369" y="7870"/>
                    </a:lnTo>
                    <a:cubicBezTo>
                      <a:pt x="8414" y="7877"/>
                      <a:pt x="8447" y="7877"/>
                      <a:pt x="8493" y="7884"/>
                    </a:cubicBezTo>
                    <a:lnTo>
                      <a:pt x="8611" y="7884"/>
                    </a:lnTo>
                    <a:cubicBezTo>
                      <a:pt x="8650" y="7884"/>
                      <a:pt x="8696" y="7877"/>
                      <a:pt x="8735" y="7877"/>
                    </a:cubicBezTo>
                    <a:cubicBezTo>
                      <a:pt x="8781" y="7870"/>
                      <a:pt x="8820" y="7857"/>
                      <a:pt x="8859" y="7851"/>
                    </a:cubicBezTo>
                    <a:cubicBezTo>
                      <a:pt x="9023" y="7812"/>
                      <a:pt x="9167" y="7733"/>
                      <a:pt x="9284" y="7648"/>
                    </a:cubicBezTo>
                    <a:cubicBezTo>
                      <a:pt x="9396" y="7556"/>
                      <a:pt x="9481" y="7458"/>
                      <a:pt x="9533" y="7373"/>
                    </a:cubicBezTo>
                    <a:cubicBezTo>
                      <a:pt x="9559" y="7334"/>
                      <a:pt x="9579" y="7295"/>
                      <a:pt x="9592" y="7255"/>
                    </a:cubicBezTo>
                    <a:cubicBezTo>
                      <a:pt x="9599" y="7223"/>
                      <a:pt x="9605" y="7197"/>
                      <a:pt x="9605" y="7177"/>
                    </a:cubicBezTo>
                    <a:cubicBezTo>
                      <a:pt x="9697" y="7085"/>
                      <a:pt x="9742" y="6954"/>
                      <a:pt x="9762" y="6856"/>
                    </a:cubicBezTo>
                    <a:cubicBezTo>
                      <a:pt x="9775" y="6758"/>
                      <a:pt x="9762" y="6686"/>
                      <a:pt x="9742" y="6680"/>
                    </a:cubicBezTo>
                    <a:cubicBezTo>
                      <a:pt x="9749" y="6647"/>
                      <a:pt x="9756" y="6614"/>
                      <a:pt x="9762" y="6582"/>
                    </a:cubicBezTo>
                    <a:cubicBezTo>
                      <a:pt x="9769" y="6555"/>
                      <a:pt x="9769" y="6523"/>
                      <a:pt x="9775" y="6490"/>
                    </a:cubicBezTo>
                    <a:cubicBezTo>
                      <a:pt x="9782" y="6425"/>
                      <a:pt x="9788" y="6359"/>
                      <a:pt x="9795" y="6287"/>
                    </a:cubicBezTo>
                    <a:cubicBezTo>
                      <a:pt x="9808" y="6150"/>
                      <a:pt x="9814" y="6006"/>
                      <a:pt x="9814" y="5855"/>
                    </a:cubicBezTo>
                    <a:cubicBezTo>
                      <a:pt x="9821" y="5554"/>
                      <a:pt x="9808" y="5247"/>
                      <a:pt x="9769" y="4953"/>
                    </a:cubicBezTo>
                    <a:cubicBezTo>
                      <a:pt x="9834" y="4835"/>
                      <a:pt x="9801" y="4501"/>
                      <a:pt x="9775" y="4128"/>
                    </a:cubicBezTo>
                    <a:cubicBezTo>
                      <a:pt x="9769" y="4037"/>
                      <a:pt x="9762" y="3938"/>
                      <a:pt x="9756" y="3847"/>
                    </a:cubicBezTo>
                    <a:cubicBezTo>
                      <a:pt x="9756" y="3801"/>
                      <a:pt x="9749" y="3755"/>
                      <a:pt x="9749" y="3710"/>
                    </a:cubicBezTo>
                    <a:cubicBezTo>
                      <a:pt x="9749" y="3657"/>
                      <a:pt x="9742" y="3611"/>
                      <a:pt x="9742" y="3566"/>
                    </a:cubicBezTo>
                    <a:cubicBezTo>
                      <a:pt x="9723" y="3376"/>
                      <a:pt x="9684" y="3212"/>
                      <a:pt x="9657" y="3068"/>
                    </a:cubicBezTo>
                    <a:cubicBezTo>
                      <a:pt x="9625" y="3068"/>
                      <a:pt x="9599" y="2983"/>
                      <a:pt x="9540" y="2898"/>
                    </a:cubicBezTo>
                    <a:cubicBezTo>
                      <a:pt x="9513" y="2852"/>
                      <a:pt x="9474" y="2807"/>
                      <a:pt x="9441" y="2767"/>
                    </a:cubicBezTo>
                    <a:cubicBezTo>
                      <a:pt x="9402" y="2728"/>
                      <a:pt x="9356" y="2695"/>
                      <a:pt x="9311" y="2682"/>
                    </a:cubicBezTo>
                    <a:cubicBezTo>
                      <a:pt x="9291" y="2650"/>
                      <a:pt x="9265" y="2617"/>
                      <a:pt x="9226" y="2578"/>
                    </a:cubicBezTo>
                    <a:cubicBezTo>
                      <a:pt x="9180" y="2545"/>
                      <a:pt x="9141" y="2506"/>
                      <a:pt x="9082" y="2473"/>
                    </a:cubicBezTo>
                    <a:cubicBezTo>
                      <a:pt x="8970" y="2401"/>
                      <a:pt x="8827" y="2349"/>
                      <a:pt x="8683" y="2329"/>
                    </a:cubicBezTo>
                    <a:cubicBezTo>
                      <a:pt x="8663" y="2323"/>
                      <a:pt x="8637" y="2309"/>
                      <a:pt x="8617" y="2303"/>
                    </a:cubicBezTo>
                    <a:cubicBezTo>
                      <a:pt x="8591" y="2290"/>
                      <a:pt x="8565" y="2283"/>
                      <a:pt x="8539" y="2277"/>
                    </a:cubicBezTo>
                    <a:cubicBezTo>
                      <a:pt x="8480" y="2264"/>
                      <a:pt x="8421" y="2257"/>
                      <a:pt x="8362" y="2251"/>
                    </a:cubicBezTo>
                    <a:lnTo>
                      <a:pt x="8336" y="2244"/>
                    </a:lnTo>
                    <a:lnTo>
                      <a:pt x="8166" y="2244"/>
                    </a:lnTo>
                    <a:cubicBezTo>
                      <a:pt x="8094" y="2251"/>
                      <a:pt x="8022" y="2264"/>
                      <a:pt x="7950" y="2283"/>
                    </a:cubicBezTo>
                    <a:cubicBezTo>
                      <a:pt x="7806" y="2323"/>
                      <a:pt x="7662" y="2381"/>
                      <a:pt x="7538" y="2473"/>
                    </a:cubicBezTo>
                    <a:cubicBezTo>
                      <a:pt x="7413" y="2558"/>
                      <a:pt x="7302" y="2669"/>
                      <a:pt x="7217" y="2787"/>
                    </a:cubicBezTo>
                    <a:cubicBezTo>
                      <a:pt x="7191" y="2820"/>
                      <a:pt x="7158" y="2846"/>
                      <a:pt x="7132" y="2872"/>
                    </a:cubicBezTo>
                    <a:cubicBezTo>
                      <a:pt x="7112" y="2898"/>
                      <a:pt x="7093" y="2924"/>
                      <a:pt x="7073" y="2951"/>
                    </a:cubicBezTo>
                    <a:cubicBezTo>
                      <a:pt x="7034" y="2996"/>
                      <a:pt x="7014" y="3049"/>
                      <a:pt x="6982" y="3108"/>
                    </a:cubicBezTo>
                    <a:cubicBezTo>
                      <a:pt x="6942" y="3225"/>
                      <a:pt x="6890" y="3382"/>
                      <a:pt x="6897" y="3683"/>
                    </a:cubicBezTo>
                    <a:cubicBezTo>
                      <a:pt x="6903" y="3631"/>
                      <a:pt x="6903" y="3520"/>
                      <a:pt x="6929" y="3441"/>
                    </a:cubicBezTo>
                    <a:cubicBezTo>
                      <a:pt x="6942" y="3390"/>
                      <a:pt x="6958" y="3353"/>
                      <a:pt x="6969" y="3353"/>
                    </a:cubicBezTo>
                    <a:cubicBezTo>
                      <a:pt x="6975" y="3353"/>
                      <a:pt x="6979" y="3364"/>
                      <a:pt x="6982" y="3389"/>
                    </a:cubicBezTo>
                    <a:cubicBezTo>
                      <a:pt x="6949" y="3389"/>
                      <a:pt x="6923" y="3585"/>
                      <a:pt x="6955" y="3598"/>
                    </a:cubicBezTo>
                    <a:cubicBezTo>
                      <a:pt x="6955" y="3552"/>
                      <a:pt x="6962" y="3520"/>
                      <a:pt x="6969" y="3500"/>
                    </a:cubicBezTo>
                    <a:lnTo>
                      <a:pt x="6969" y="3500"/>
                    </a:lnTo>
                    <a:cubicBezTo>
                      <a:pt x="6955" y="3559"/>
                      <a:pt x="6955" y="3618"/>
                      <a:pt x="6955" y="3683"/>
                    </a:cubicBezTo>
                    <a:lnTo>
                      <a:pt x="6955" y="3716"/>
                    </a:lnTo>
                    <a:lnTo>
                      <a:pt x="6772" y="3683"/>
                    </a:lnTo>
                    <a:lnTo>
                      <a:pt x="6772" y="3683"/>
                    </a:lnTo>
                    <a:cubicBezTo>
                      <a:pt x="6772" y="3703"/>
                      <a:pt x="6811" y="3677"/>
                      <a:pt x="6811" y="3749"/>
                    </a:cubicBezTo>
                    <a:cubicBezTo>
                      <a:pt x="6818" y="4024"/>
                      <a:pt x="6805" y="4508"/>
                      <a:pt x="6798" y="4907"/>
                    </a:cubicBezTo>
                    <a:cubicBezTo>
                      <a:pt x="6694" y="4907"/>
                      <a:pt x="6609" y="4913"/>
                      <a:pt x="6543" y="4920"/>
                    </a:cubicBezTo>
                    <a:cubicBezTo>
                      <a:pt x="6537" y="4344"/>
                      <a:pt x="6511" y="3729"/>
                      <a:pt x="6497" y="3108"/>
                    </a:cubicBezTo>
                    <a:cubicBezTo>
                      <a:pt x="6491" y="2774"/>
                      <a:pt x="6491" y="2440"/>
                      <a:pt x="6491" y="2113"/>
                    </a:cubicBezTo>
                    <a:cubicBezTo>
                      <a:pt x="6491" y="1950"/>
                      <a:pt x="6497" y="1786"/>
                      <a:pt x="6504" y="1623"/>
                    </a:cubicBezTo>
                    <a:lnTo>
                      <a:pt x="6504" y="1564"/>
                    </a:lnTo>
                    <a:lnTo>
                      <a:pt x="6504" y="1537"/>
                    </a:lnTo>
                    <a:lnTo>
                      <a:pt x="6504" y="1518"/>
                    </a:lnTo>
                    <a:lnTo>
                      <a:pt x="6511" y="1511"/>
                    </a:lnTo>
                    <a:lnTo>
                      <a:pt x="6511" y="1498"/>
                    </a:lnTo>
                    <a:cubicBezTo>
                      <a:pt x="6511" y="1459"/>
                      <a:pt x="6511" y="1420"/>
                      <a:pt x="6511" y="1380"/>
                    </a:cubicBezTo>
                    <a:cubicBezTo>
                      <a:pt x="6504" y="1289"/>
                      <a:pt x="6491" y="1197"/>
                      <a:pt x="6471" y="1112"/>
                    </a:cubicBezTo>
                    <a:cubicBezTo>
                      <a:pt x="6386" y="968"/>
                      <a:pt x="6295" y="746"/>
                      <a:pt x="6111" y="530"/>
                    </a:cubicBezTo>
                    <a:cubicBezTo>
                      <a:pt x="5941" y="314"/>
                      <a:pt x="5680" y="118"/>
                      <a:pt x="5392" y="46"/>
                    </a:cubicBezTo>
                    <a:cubicBezTo>
                      <a:pt x="5346" y="33"/>
                      <a:pt x="5287" y="20"/>
                      <a:pt x="5228" y="13"/>
                    </a:cubicBezTo>
                    <a:cubicBezTo>
                      <a:pt x="5163" y="0"/>
                      <a:pt x="5097" y="0"/>
                      <a:pt x="5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7"/>
              <p:cNvSpPr/>
              <p:nvPr/>
            </p:nvSpPr>
            <p:spPr>
              <a:xfrm>
                <a:off x="3059381" y="2566695"/>
                <a:ext cx="42614" cy="1669693"/>
              </a:xfrm>
              <a:custGeom>
                <a:avLst/>
                <a:gdLst/>
                <a:ahLst/>
                <a:cxnLst/>
                <a:rect l="l" t="t" r="r" b="b"/>
                <a:pathLst>
                  <a:path w="446" h="17475" extrusionOk="0">
                    <a:moveTo>
                      <a:pt x="288" y="4410"/>
                    </a:moveTo>
                    <a:lnTo>
                      <a:pt x="288" y="4410"/>
                    </a:lnTo>
                    <a:cubicBezTo>
                      <a:pt x="288" y="4412"/>
                      <a:pt x="288" y="4414"/>
                      <a:pt x="288" y="4416"/>
                    </a:cubicBezTo>
                    <a:lnTo>
                      <a:pt x="288" y="4416"/>
                    </a:lnTo>
                    <a:cubicBezTo>
                      <a:pt x="289" y="4414"/>
                      <a:pt x="289" y="4412"/>
                      <a:pt x="288" y="4410"/>
                    </a:cubicBezTo>
                    <a:close/>
                    <a:moveTo>
                      <a:pt x="249" y="9434"/>
                    </a:moveTo>
                    <a:cubicBezTo>
                      <a:pt x="288" y="9474"/>
                      <a:pt x="295" y="9526"/>
                      <a:pt x="275" y="9585"/>
                    </a:cubicBezTo>
                    <a:cubicBezTo>
                      <a:pt x="279" y="9594"/>
                      <a:pt x="280" y="9598"/>
                      <a:pt x="279" y="9598"/>
                    </a:cubicBezTo>
                    <a:cubicBezTo>
                      <a:pt x="275" y="9598"/>
                      <a:pt x="210" y="9473"/>
                      <a:pt x="249" y="9434"/>
                    </a:cubicBezTo>
                    <a:close/>
                    <a:moveTo>
                      <a:pt x="105" y="12751"/>
                    </a:moveTo>
                    <a:cubicBezTo>
                      <a:pt x="106" y="12753"/>
                      <a:pt x="107" y="12754"/>
                      <a:pt x="108" y="12756"/>
                    </a:cubicBezTo>
                    <a:lnTo>
                      <a:pt x="108" y="12756"/>
                    </a:lnTo>
                    <a:cubicBezTo>
                      <a:pt x="107" y="12754"/>
                      <a:pt x="106" y="12753"/>
                      <a:pt x="105" y="12751"/>
                    </a:cubicBezTo>
                    <a:close/>
                    <a:moveTo>
                      <a:pt x="104" y="14676"/>
                    </a:moveTo>
                    <a:cubicBezTo>
                      <a:pt x="104" y="14678"/>
                      <a:pt x="104" y="14679"/>
                      <a:pt x="105" y="14681"/>
                    </a:cubicBezTo>
                    <a:cubicBezTo>
                      <a:pt x="105" y="14679"/>
                      <a:pt x="104" y="14678"/>
                      <a:pt x="104" y="14676"/>
                    </a:cubicBezTo>
                    <a:close/>
                    <a:moveTo>
                      <a:pt x="20" y="0"/>
                    </a:moveTo>
                    <a:cubicBezTo>
                      <a:pt x="20" y="7"/>
                      <a:pt x="59" y="0"/>
                      <a:pt x="59" y="20"/>
                    </a:cubicBezTo>
                    <a:cubicBezTo>
                      <a:pt x="66" y="164"/>
                      <a:pt x="13" y="485"/>
                      <a:pt x="79" y="563"/>
                    </a:cubicBezTo>
                    <a:cubicBezTo>
                      <a:pt x="56" y="563"/>
                      <a:pt x="53" y="584"/>
                      <a:pt x="30" y="584"/>
                    </a:cubicBezTo>
                    <a:cubicBezTo>
                      <a:pt x="27" y="584"/>
                      <a:pt x="24" y="583"/>
                      <a:pt x="20" y="583"/>
                    </a:cubicBezTo>
                    <a:lnTo>
                      <a:pt x="20" y="583"/>
                    </a:lnTo>
                    <a:cubicBezTo>
                      <a:pt x="27" y="956"/>
                      <a:pt x="131" y="1394"/>
                      <a:pt x="40" y="1773"/>
                    </a:cubicBezTo>
                    <a:cubicBezTo>
                      <a:pt x="131" y="1865"/>
                      <a:pt x="53" y="2048"/>
                      <a:pt x="53" y="2205"/>
                    </a:cubicBezTo>
                    <a:cubicBezTo>
                      <a:pt x="46" y="2306"/>
                      <a:pt x="83" y="2553"/>
                      <a:pt x="97" y="2553"/>
                    </a:cubicBezTo>
                    <a:lnTo>
                      <a:pt x="97" y="2553"/>
                    </a:lnTo>
                    <a:cubicBezTo>
                      <a:pt x="50" y="2587"/>
                      <a:pt x="96" y="2674"/>
                      <a:pt x="70" y="2674"/>
                    </a:cubicBezTo>
                    <a:cubicBezTo>
                      <a:pt x="65" y="2674"/>
                      <a:pt x="58" y="2670"/>
                      <a:pt x="46" y="2663"/>
                    </a:cubicBezTo>
                    <a:lnTo>
                      <a:pt x="46" y="2663"/>
                    </a:lnTo>
                    <a:cubicBezTo>
                      <a:pt x="92" y="2715"/>
                      <a:pt x="46" y="2761"/>
                      <a:pt x="105" y="2814"/>
                    </a:cubicBezTo>
                    <a:cubicBezTo>
                      <a:pt x="104" y="2813"/>
                      <a:pt x="103" y="2813"/>
                      <a:pt x="102" y="2813"/>
                    </a:cubicBezTo>
                    <a:cubicBezTo>
                      <a:pt x="60" y="2813"/>
                      <a:pt x="80" y="2960"/>
                      <a:pt x="112" y="3069"/>
                    </a:cubicBezTo>
                    <a:cubicBezTo>
                      <a:pt x="92" y="3075"/>
                      <a:pt x="59" y="3069"/>
                      <a:pt x="59" y="3095"/>
                    </a:cubicBezTo>
                    <a:cubicBezTo>
                      <a:pt x="151" y="3206"/>
                      <a:pt x="46" y="3344"/>
                      <a:pt x="125" y="3442"/>
                    </a:cubicBezTo>
                    <a:cubicBezTo>
                      <a:pt x="92" y="3586"/>
                      <a:pt x="118" y="4070"/>
                      <a:pt x="138" y="4436"/>
                    </a:cubicBezTo>
                    <a:cubicBezTo>
                      <a:pt x="125" y="4436"/>
                      <a:pt x="114" y="4422"/>
                      <a:pt x="107" y="4422"/>
                    </a:cubicBezTo>
                    <a:cubicBezTo>
                      <a:pt x="104" y="4422"/>
                      <a:pt x="101" y="4425"/>
                      <a:pt x="98" y="4436"/>
                    </a:cubicBezTo>
                    <a:cubicBezTo>
                      <a:pt x="157" y="4770"/>
                      <a:pt x="53" y="5051"/>
                      <a:pt x="184" y="5254"/>
                    </a:cubicBezTo>
                    <a:cubicBezTo>
                      <a:pt x="178" y="5252"/>
                      <a:pt x="173" y="5251"/>
                      <a:pt x="168" y="5251"/>
                    </a:cubicBezTo>
                    <a:cubicBezTo>
                      <a:pt x="102" y="5251"/>
                      <a:pt x="150" y="5412"/>
                      <a:pt x="98" y="5412"/>
                    </a:cubicBezTo>
                    <a:cubicBezTo>
                      <a:pt x="96" y="5412"/>
                      <a:pt x="94" y="5411"/>
                      <a:pt x="92" y="5411"/>
                    </a:cubicBezTo>
                    <a:lnTo>
                      <a:pt x="92" y="5411"/>
                    </a:lnTo>
                    <a:cubicBezTo>
                      <a:pt x="190" y="5561"/>
                      <a:pt x="112" y="5817"/>
                      <a:pt x="92" y="6104"/>
                    </a:cubicBezTo>
                    <a:cubicBezTo>
                      <a:pt x="72" y="6412"/>
                      <a:pt x="118" y="6726"/>
                      <a:pt x="138" y="6988"/>
                    </a:cubicBezTo>
                    <a:cubicBezTo>
                      <a:pt x="150" y="7113"/>
                      <a:pt x="193" y="7184"/>
                      <a:pt x="133" y="7184"/>
                    </a:cubicBezTo>
                    <a:cubicBezTo>
                      <a:pt x="130" y="7184"/>
                      <a:pt x="128" y="7184"/>
                      <a:pt x="125" y="7184"/>
                    </a:cubicBezTo>
                    <a:lnTo>
                      <a:pt x="125" y="7184"/>
                    </a:lnTo>
                    <a:cubicBezTo>
                      <a:pt x="118" y="7230"/>
                      <a:pt x="151" y="7230"/>
                      <a:pt x="164" y="7249"/>
                    </a:cubicBezTo>
                    <a:cubicBezTo>
                      <a:pt x="72" y="7485"/>
                      <a:pt x="79" y="7786"/>
                      <a:pt x="170" y="7962"/>
                    </a:cubicBezTo>
                    <a:cubicBezTo>
                      <a:pt x="161" y="7964"/>
                      <a:pt x="152" y="7965"/>
                      <a:pt x="143" y="7965"/>
                    </a:cubicBezTo>
                    <a:cubicBezTo>
                      <a:pt x="119" y="7965"/>
                      <a:pt x="102" y="7957"/>
                      <a:pt x="92" y="7943"/>
                    </a:cubicBezTo>
                    <a:lnTo>
                      <a:pt x="92" y="7943"/>
                    </a:lnTo>
                    <a:cubicBezTo>
                      <a:pt x="97" y="8011"/>
                      <a:pt x="145" y="8113"/>
                      <a:pt x="122" y="8113"/>
                    </a:cubicBezTo>
                    <a:cubicBezTo>
                      <a:pt x="117" y="8113"/>
                      <a:pt x="107" y="8107"/>
                      <a:pt x="92" y="8093"/>
                    </a:cubicBezTo>
                    <a:lnTo>
                      <a:pt x="92" y="8093"/>
                    </a:lnTo>
                    <a:cubicBezTo>
                      <a:pt x="157" y="8577"/>
                      <a:pt x="177" y="8656"/>
                      <a:pt x="144" y="9179"/>
                    </a:cubicBezTo>
                    <a:cubicBezTo>
                      <a:pt x="153" y="9179"/>
                      <a:pt x="162" y="9179"/>
                      <a:pt x="171" y="9179"/>
                    </a:cubicBezTo>
                    <a:cubicBezTo>
                      <a:pt x="189" y="9179"/>
                      <a:pt x="203" y="9181"/>
                      <a:pt x="203" y="9199"/>
                    </a:cubicBezTo>
                    <a:cubicBezTo>
                      <a:pt x="185" y="9264"/>
                      <a:pt x="135" y="9576"/>
                      <a:pt x="209" y="9576"/>
                    </a:cubicBezTo>
                    <a:cubicBezTo>
                      <a:pt x="216" y="9576"/>
                      <a:pt x="225" y="9573"/>
                      <a:pt x="236" y="9565"/>
                    </a:cubicBezTo>
                    <a:lnTo>
                      <a:pt x="236" y="9565"/>
                    </a:lnTo>
                    <a:cubicBezTo>
                      <a:pt x="229" y="9670"/>
                      <a:pt x="157" y="9690"/>
                      <a:pt x="223" y="9735"/>
                    </a:cubicBezTo>
                    <a:cubicBezTo>
                      <a:pt x="122" y="9741"/>
                      <a:pt x="172" y="9823"/>
                      <a:pt x="211" y="9823"/>
                    </a:cubicBezTo>
                    <a:cubicBezTo>
                      <a:pt x="213" y="9823"/>
                      <a:pt x="214" y="9823"/>
                      <a:pt x="215" y="9823"/>
                    </a:cubicBezTo>
                    <a:lnTo>
                      <a:pt x="215" y="9823"/>
                    </a:lnTo>
                    <a:cubicBezTo>
                      <a:pt x="191" y="9834"/>
                      <a:pt x="196" y="9870"/>
                      <a:pt x="169" y="9870"/>
                    </a:cubicBezTo>
                    <a:cubicBezTo>
                      <a:pt x="164" y="9870"/>
                      <a:pt x="158" y="9869"/>
                      <a:pt x="151" y="9866"/>
                    </a:cubicBezTo>
                    <a:lnTo>
                      <a:pt x="151" y="9866"/>
                    </a:lnTo>
                    <a:cubicBezTo>
                      <a:pt x="177" y="10141"/>
                      <a:pt x="184" y="10560"/>
                      <a:pt x="125" y="10952"/>
                    </a:cubicBezTo>
                    <a:cubicBezTo>
                      <a:pt x="223" y="11463"/>
                      <a:pt x="151" y="11724"/>
                      <a:pt x="85" y="12254"/>
                    </a:cubicBezTo>
                    <a:cubicBezTo>
                      <a:pt x="125" y="12339"/>
                      <a:pt x="53" y="12483"/>
                      <a:pt x="151" y="12509"/>
                    </a:cubicBezTo>
                    <a:cubicBezTo>
                      <a:pt x="92" y="12529"/>
                      <a:pt x="138" y="12706"/>
                      <a:pt x="138" y="12751"/>
                    </a:cubicBezTo>
                    <a:cubicBezTo>
                      <a:pt x="144" y="12712"/>
                      <a:pt x="151" y="12679"/>
                      <a:pt x="177" y="12660"/>
                    </a:cubicBezTo>
                    <a:lnTo>
                      <a:pt x="177" y="12660"/>
                    </a:lnTo>
                    <a:cubicBezTo>
                      <a:pt x="164" y="12732"/>
                      <a:pt x="184" y="12751"/>
                      <a:pt x="157" y="12771"/>
                    </a:cubicBezTo>
                    <a:cubicBezTo>
                      <a:pt x="156" y="12759"/>
                      <a:pt x="153" y="12755"/>
                      <a:pt x="150" y="12755"/>
                    </a:cubicBezTo>
                    <a:cubicBezTo>
                      <a:pt x="143" y="12755"/>
                      <a:pt x="135" y="12767"/>
                      <a:pt x="124" y="12767"/>
                    </a:cubicBezTo>
                    <a:cubicBezTo>
                      <a:pt x="119" y="12767"/>
                      <a:pt x="114" y="12764"/>
                      <a:pt x="108" y="12756"/>
                    </a:cubicBezTo>
                    <a:lnTo>
                      <a:pt x="108" y="12756"/>
                    </a:lnTo>
                    <a:cubicBezTo>
                      <a:pt x="193" y="12897"/>
                      <a:pt x="64" y="13098"/>
                      <a:pt x="166" y="13098"/>
                    </a:cubicBezTo>
                    <a:cubicBezTo>
                      <a:pt x="167" y="13098"/>
                      <a:pt x="169" y="13098"/>
                      <a:pt x="170" y="13098"/>
                    </a:cubicBezTo>
                    <a:lnTo>
                      <a:pt x="170" y="13098"/>
                    </a:lnTo>
                    <a:cubicBezTo>
                      <a:pt x="46" y="13203"/>
                      <a:pt x="131" y="13196"/>
                      <a:pt x="157" y="13334"/>
                    </a:cubicBezTo>
                    <a:cubicBezTo>
                      <a:pt x="149" y="13324"/>
                      <a:pt x="142" y="13320"/>
                      <a:pt x="137" y="13320"/>
                    </a:cubicBezTo>
                    <a:cubicBezTo>
                      <a:pt x="101" y="13320"/>
                      <a:pt x="154" y="13543"/>
                      <a:pt x="120" y="13543"/>
                    </a:cubicBezTo>
                    <a:cubicBezTo>
                      <a:pt x="113" y="13543"/>
                      <a:pt x="102" y="13534"/>
                      <a:pt x="85" y="13510"/>
                    </a:cubicBezTo>
                    <a:lnTo>
                      <a:pt x="85" y="13510"/>
                    </a:lnTo>
                    <a:cubicBezTo>
                      <a:pt x="125" y="13707"/>
                      <a:pt x="53" y="13726"/>
                      <a:pt x="59" y="13922"/>
                    </a:cubicBezTo>
                    <a:cubicBezTo>
                      <a:pt x="68" y="13922"/>
                      <a:pt x="77" y="13922"/>
                      <a:pt x="86" y="13922"/>
                    </a:cubicBezTo>
                    <a:cubicBezTo>
                      <a:pt x="104" y="13922"/>
                      <a:pt x="118" y="13925"/>
                      <a:pt x="118" y="13942"/>
                    </a:cubicBezTo>
                    <a:cubicBezTo>
                      <a:pt x="79" y="14001"/>
                      <a:pt x="85" y="14027"/>
                      <a:pt x="125" y="14027"/>
                    </a:cubicBezTo>
                    <a:cubicBezTo>
                      <a:pt x="72" y="14093"/>
                      <a:pt x="72" y="14289"/>
                      <a:pt x="131" y="14328"/>
                    </a:cubicBezTo>
                    <a:cubicBezTo>
                      <a:pt x="60" y="14399"/>
                      <a:pt x="72" y="14552"/>
                      <a:pt x="104" y="14676"/>
                    </a:cubicBezTo>
                    <a:lnTo>
                      <a:pt x="104" y="14676"/>
                    </a:lnTo>
                    <a:cubicBezTo>
                      <a:pt x="98" y="14648"/>
                      <a:pt x="117" y="14615"/>
                      <a:pt x="129" y="14615"/>
                    </a:cubicBezTo>
                    <a:cubicBezTo>
                      <a:pt x="134" y="14615"/>
                      <a:pt x="138" y="14621"/>
                      <a:pt x="138" y="14636"/>
                    </a:cubicBezTo>
                    <a:cubicBezTo>
                      <a:pt x="125" y="14642"/>
                      <a:pt x="112" y="14662"/>
                      <a:pt x="105" y="14681"/>
                    </a:cubicBezTo>
                    <a:cubicBezTo>
                      <a:pt x="54" y="14778"/>
                      <a:pt x="97" y="14956"/>
                      <a:pt x="129" y="14956"/>
                    </a:cubicBezTo>
                    <a:cubicBezTo>
                      <a:pt x="130" y="14956"/>
                      <a:pt x="131" y="14956"/>
                      <a:pt x="131" y="14956"/>
                    </a:cubicBezTo>
                    <a:lnTo>
                      <a:pt x="131" y="14956"/>
                    </a:lnTo>
                    <a:cubicBezTo>
                      <a:pt x="66" y="15146"/>
                      <a:pt x="59" y="15355"/>
                      <a:pt x="144" y="15394"/>
                    </a:cubicBezTo>
                    <a:cubicBezTo>
                      <a:pt x="72" y="15466"/>
                      <a:pt x="112" y="15538"/>
                      <a:pt x="151" y="15545"/>
                    </a:cubicBezTo>
                    <a:cubicBezTo>
                      <a:pt x="72" y="15689"/>
                      <a:pt x="59" y="15885"/>
                      <a:pt x="125" y="16062"/>
                    </a:cubicBezTo>
                    <a:cubicBezTo>
                      <a:pt x="0" y="16134"/>
                      <a:pt x="249" y="16467"/>
                      <a:pt x="105" y="16631"/>
                    </a:cubicBezTo>
                    <a:cubicBezTo>
                      <a:pt x="164" y="16637"/>
                      <a:pt x="85" y="16729"/>
                      <a:pt x="170" y="16775"/>
                    </a:cubicBezTo>
                    <a:cubicBezTo>
                      <a:pt x="138" y="16821"/>
                      <a:pt x="138" y="16906"/>
                      <a:pt x="177" y="16991"/>
                    </a:cubicBezTo>
                    <a:cubicBezTo>
                      <a:pt x="134" y="17058"/>
                      <a:pt x="119" y="17155"/>
                      <a:pt x="122" y="17259"/>
                    </a:cubicBezTo>
                    <a:lnTo>
                      <a:pt x="118" y="17259"/>
                    </a:lnTo>
                    <a:lnTo>
                      <a:pt x="118" y="17266"/>
                    </a:lnTo>
                    <a:cubicBezTo>
                      <a:pt x="118" y="17272"/>
                      <a:pt x="118" y="17279"/>
                      <a:pt x="118" y="17285"/>
                    </a:cubicBezTo>
                    <a:cubicBezTo>
                      <a:pt x="118" y="17311"/>
                      <a:pt x="118" y="17331"/>
                      <a:pt x="118" y="17351"/>
                    </a:cubicBezTo>
                    <a:cubicBezTo>
                      <a:pt x="118" y="17382"/>
                      <a:pt x="130" y="17413"/>
                      <a:pt x="148" y="17455"/>
                    </a:cubicBezTo>
                    <a:lnTo>
                      <a:pt x="148" y="17455"/>
                    </a:lnTo>
                    <a:cubicBezTo>
                      <a:pt x="148" y="17456"/>
                      <a:pt x="148" y="17457"/>
                      <a:pt x="149" y="17458"/>
                    </a:cubicBezTo>
                    <a:lnTo>
                      <a:pt x="149" y="17458"/>
                    </a:lnTo>
                    <a:cubicBezTo>
                      <a:pt x="142" y="17449"/>
                      <a:pt x="137" y="17445"/>
                      <a:pt x="132" y="17445"/>
                    </a:cubicBezTo>
                    <a:cubicBezTo>
                      <a:pt x="122" y="17445"/>
                      <a:pt x="116" y="17458"/>
                      <a:pt x="112" y="17475"/>
                    </a:cubicBezTo>
                    <a:lnTo>
                      <a:pt x="288" y="17475"/>
                    </a:lnTo>
                    <a:cubicBezTo>
                      <a:pt x="294" y="17451"/>
                      <a:pt x="295" y="17422"/>
                      <a:pt x="285" y="17422"/>
                    </a:cubicBezTo>
                    <a:cubicBezTo>
                      <a:pt x="284" y="17422"/>
                      <a:pt x="283" y="17422"/>
                      <a:pt x="282" y="17423"/>
                    </a:cubicBezTo>
                    <a:cubicBezTo>
                      <a:pt x="282" y="17429"/>
                      <a:pt x="276" y="17437"/>
                      <a:pt x="268" y="17445"/>
                    </a:cubicBezTo>
                    <a:lnTo>
                      <a:pt x="268" y="17445"/>
                    </a:lnTo>
                    <a:cubicBezTo>
                      <a:pt x="283" y="17418"/>
                      <a:pt x="286" y="17397"/>
                      <a:pt x="283" y="17371"/>
                    </a:cubicBezTo>
                    <a:lnTo>
                      <a:pt x="283" y="17371"/>
                    </a:lnTo>
                    <a:cubicBezTo>
                      <a:pt x="288" y="17372"/>
                      <a:pt x="294" y="17374"/>
                      <a:pt x="301" y="17377"/>
                    </a:cubicBezTo>
                    <a:cubicBezTo>
                      <a:pt x="327" y="17194"/>
                      <a:pt x="288" y="16925"/>
                      <a:pt x="282" y="16709"/>
                    </a:cubicBezTo>
                    <a:cubicBezTo>
                      <a:pt x="275" y="16559"/>
                      <a:pt x="341" y="16238"/>
                      <a:pt x="262" y="16186"/>
                    </a:cubicBezTo>
                    <a:lnTo>
                      <a:pt x="262" y="16186"/>
                    </a:lnTo>
                    <a:cubicBezTo>
                      <a:pt x="267" y="16191"/>
                      <a:pt x="246" y="16228"/>
                      <a:pt x="236" y="16228"/>
                    </a:cubicBezTo>
                    <a:cubicBezTo>
                      <a:pt x="232" y="16228"/>
                      <a:pt x="229" y="16224"/>
                      <a:pt x="229" y="16212"/>
                    </a:cubicBezTo>
                    <a:cubicBezTo>
                      <a:pt x="229" y="16206"/>
                      <a:pt x="282" y="16173"/>
                      <a:pt x="282" y="16166"/>
                    </a:cubicBezTo>
                    <a:cubicBezTo>
                      <a:pt x="367" y="15905"/>
                      <a:pt x="223" y="15486"/>
                      <a:pt x="295" y="15277"/>
                    </a:cubicBezTo>
                    <a:cubicBezTo>
                      <a:pt x="286" y="15277"/>
                      <a:pt x="277" y="15277"/>
                      <a:pt x="269" y="15277"/>
                    </a:cubicBezTo>
                    <a:cubicBezTo>
                      <a:pt x="253" y="15277"/>
                      <a:pt x="240" y="15274"/>
                      <a:pt x="236" y="15257"/>
                    </a:cubicBezTo>
                    <a:cubicBezTo>
                      <a:pt x="297" y="15214"/>
                      <a:pt x="290" y="15018"/>
                      <a:pt x="241" y="15018"/>
                    </a:cubicBezTo>
                    <a:cubicBezTo>
                      <a:pt x="237" y="15018"/>
                      <a:pt x="233" y="15019"/>
                      <a:pt x="229" y="15022"/>
                    </a:cubicBezTo>
                    <a:cubicBezTo>
                      <a:pt x="269" y="14969"/>
                      <a:pt x="197" y="14904"/>
                      <a:pt x="262" y="14865"/>
                    </a:cubicBezTo>
                    <a:lnTo>
                      <a:pt x="262" y="14865"/>
                    </a:lnTo>
                    <a:cubicBezTo>
                      <a:pt x="269" y="14904"/>
                      <a:pt x="236" y="14923"/>
                      <a:pt x="262" y="14930"/>
                    </a:cubicBezTo>
                    <a:cubicBezTo>
                      <a:pt x="301" y="14786"/>
                      <a:pt x="275" y="14838"/>
                      <a:pt x="256" y="14675"/>
                    </a:cubicBezTo>
                    <a:cubicBezTo>
                      <a:pt x="257" y="14674"/>
                      <a:pt x="259" y="14674"/>
                      <a:pt x="261" y="14674"/>
                    </a:cubicBezTo>
                    <a:cubicBezTo>
                      <a:pt x="271" y="14674"/>
                      <a:pt x="279" y="14683"/>
                      <a:pt x="286" y="14683"/>
                    </a:cubicBezTo>
                    <a:cubicBezTo>
                      <a:pt x="289" y="14683"/>
                      <a:pt x="293" y="14680"/>
                      <a:pt x="295" y="14668"/>
                    </a:cubicBezTo>
                    <a:cubicBezTo>
                      <a:pt x="260" y="14628"/>
                      <a:pt x="241" y="14468"/>
                      <a:pt x="272" y="14468"/>
                    </a:cubicBezTo>
                    <a:cubicBezTo>
                      <a:pt x="276" y="14468"/>
                      <a:pt x="282" y="14471"/>
                      <a:pt x="288" y="14479"/>
                    </a:cubicBezTo>
                    <a:cubicBezTo>
                      <a:pt x="256" y="14380"/>
                      <a:pt x="295" y="14335"/>
                      <a:pt x="242" y="14282"/>
                    </a:cubicBezTo>
                    <a:cubicBezTo>
                      <a:pt x="399" y="14191"/>
                      <a:pt x="249" y="14007"/>
                      <a:pt x="249" y="13785"/>
                    </a:cubicBezTo>
                    <a:cubicBezTo>
                      <a:pt x="249" y="13504"/>
                      <a:pt x="393" y="13098"/>
                      <a:pt x="282" y="13026"/>
                    </a:cubicBezTo>
                    <a:cubicBezTo>
                      <a:pt x="350" y="12992"/>
                      <a:pt x="236" y="12816"/>
                      <a:pt x="281" y="12816"/>
                    </a:cubicBezTo>
                    <a:cubicBezTo>
                      <a:pt x="288" y="12816"/>
                      <a:pt x="299" y="12820"/>
                      <a:pt x="314" y="12830"/>
                    </a:cubicBezTo>
                    <a:cubicBezTo>
                      <a:pt x="262" y="12418"/>
                      <a:pt x="334" y="12064"/>
                      <a:pt x="282" y="11790"/>
                    </a:cubicBezTo>
                    <a:cubicBezTo>
                      <a:pt x="445" y="11554"/>
                      <a:pt x="275" y="10893"/>
                      <a:pt x="301" y="10579"/>
                    </a:cubicBezTo>
                    <a:cubicBezTo>
                      <a:pt x="327" y="10337"/>
                      <a:pt x="386" y="10134"/>
                      <a:pt x="360" y="9945"/>
                    </a:cubicBezTo>
                    <a:cubicBezTo>
                      <a:pt x="334" y="9945"/>
                      <a:pt x="321" y="9958"/>
                      <a:pt x="308" y="9971"/>
                    </a:cubicBezTo>
                    <a:cubicBezTo>
                      <a:pt x="308" y="9945"/>
                      <a:pt x="295" y="9925"/>
                      <a:pt x="282" y="9905"/>
                    </a:cubicBezTo>
                    <a:cubicBezTo>
                      <a:pt x="312" y="9905"/>
                      <a:pt x="329" y="9918"/>
                      <a:pt x="340" y="9918"/>
                    </a:cubicBezTo>
                    <a:cubicBezTo>
                      <a:pt x="349" y="9918"/>
                      <a:pt x="355" y="9911"/>
                      <a:pt x="360" y="9886"/>
                    </a:cubicBezTo>
                    <a:cubicBezTo>
                      <a:pt x="334" y="9690"/>
                      <a:pt x="439" y="9264"/>
                      <a:pt x="321" y="9192"/>
                    </a:cubicBezTo>
                    <a:cubicBezTo>
                      <a:pt x="334" y="9153"/>
                      <a:pt x="380" y="9120"/>
                      <a:pt x="314" y="9107"/>
                    </a:cubicBezTo>
                    <a:lnTo>
                      <a:pt x="314" y="9107"/>
                    </a:lnTo>
                    <a:cubicBezTo>
                      <a:pt x="314" y="9120"/>
                      <a:pt x="321" y="9147"/>
                      <a:pt x="301" y="9147"/>
                    </a:cubicBezTo>
                    <a:cubicBezTo>
                      <a:pt x="306" y="9104"/>
                      <a:pt x="313" y="9072"/>
                      <a:pt x="326" y="9072"/>
                    </a:cubicBezTo>
                    <a:cubicBezTo>
                      <a:pt x="334" y="9072"/>
                      <a:pt x="342" y="9081"/>
                      <a:pt x="354" y="9101"/>
                    </a:cubicBezTo>
                    <a:cubicBezTo>
                      <a:pt x="314" y="9003"/>
                      <a:pt x="347" y="8950"/>
                      <a:pt x="288" y="8891"/>
                    </a:cubicBezTo>
                    <a:cubicBezTo>
                      <a:pt x="334" y="8833"/>
                      <a:pt x="354" y="8564"/>
                      <a:pt x="262" y="8499"/>
                    </a:cubicBezTo>
                    <a:cubicBezTo>
                      <a:pt x="373" y="8473"/>
                      <a:pt x="236" y="8401"/>
                      <a:pt x="314" y="8368"/>
                    </a:cubicBezTo>
                    <a:cubicBezTo>
                      <a:pt x="249" y="8342"/>
                      <a:pt x="262" y="8224"/>
                      <a:pt x="275" y="8159"/>
                    </a:cubicBezTo>
                    <a:lnTo>
                      <a:pt x="275" y="8159"/>
                    </a:lnTo>
                    <a:cubicBezTo>
                      <a:pt x="270" y="8166"/>
                      <a:pt x="264" y="8169"/>
                      <a:pt x="258" y="8169"/>
                    </a:cubicBezTo>
                    <a:cubicBezTo>
                      <a:pt x="246" y="8169"/>
                      <a:pt x="234" y="8158"/>
                      <a:pt x="229" y="8132"/>
                    </a:cubicBezTo>
                    <a:cubicBezTo>
                      <a:pt x="295" y="8126"/>
                      <a:pt x="367" y="7989"/>
                      <a:pt x="282" y="7956"/>
                    </a:cubicBezTo>
                    <a:lnTo>
                      <a:pt x="282" y="7956"/>
                    </a:lnTo>
                    <a:cubicBezTo>
                      <a:pt x="275" y="7995"/>
                      <a:pt x="314" y="8015"/>
                      <a:pt x="282" y="8021"/>
                    </a:cubicBezTo>
                    <a:cubicBezTo>
                      <a:pt x="216" y="8008"/>
                      <a:pt x="288" y="7956"/>
                      <a:pt x="203" y="7943"/>
                    </a:cubicBezTo>
                    <a:lnTo>
                      <a:pt x="321" y="7936"/>
                    </a:lnTo>
                    <a:cubicBezTo>
                      <a:pt x="295" y="7753"/>
                      <a:pt x="216" y="7661"/>
                      <a:pt x="308" y="7544"/>
                    </a:cubicBezTo>
                    <a:cubicBezTo>
                      <a:pt x="197" y="7360"/>
                      <a:pt x="360" y="7132"/>
                      <a:pt x="288" y="6961"/>
                    </a:cubicBezTo>
                    <a:cubicBezTo>
                      <a:pt x="284" y="6949"/>
                      <a:pt x="279" y="6945"/>
                      <a:pt x="273" y="6945"/>
                    </a:cubicBezTo>
                    <a:cubicBezTo>
                      <a:pt x="261" y="6945"/>
                      <a:pt x="249" y="6965"/>
                      <a:pt x="240" y="6965"/>
                    </a:cubicBezTo>
                    <a:cubicBezTo>
                      <a:pt x="235" y="6965"/>
                      <a:pt x="231" y="6959"/>
                      <a:pt x="229" y="6942"/>
                    </a:cubicBezTo>
                    <a:cubicBezTo>
                      <a:pt x="229" y="6935"/>
                      <a:pt x="288" y="6903"/>
                      <a:pt x="288" y="6896"/>
                    </a:cubicBezTo>
                    <a:cubicBezTo>
                      <a:pt x="301" y="6863"/>
                      <a:pt x="269" y="6817"/>
                      <a:pt x="269" y="6811"/>
                    </a:cubicBezTo>
                    <a:cubicBezTo>
                      <a:pt x="269" y="6798"/>
                      <a:pt x="282" y="6621"/>
                      <a:pt x="236" y="6530"/>
                    </a:cubicBezTo>
                    <a:cubicBezTo>
                      <a:pt x="301" y="6425"/>
                      <a:pt x="288" y="6176"/>
                      <a:pt x="242" y="6117"/>
                    </a:cubicBezTo>
                    <a:lnTo>
                      <a:pt x="242" y="6117"/>
                    </a:lnTo>
                    <a:cubicBezTo>
                      <a:pt x="245" y="6120"/>
                      <a:pt x="248" y="6122"/>
                      <a:pt x="252" y="6122"/>
                    </a:cubicBezTo>
                    <a:cubicBezTo>
                      <a:pt x="289" y="6122"/>
                      <a:pt x="328" y="5916"/>
                      <a:pt x="256" y="5856"/>
                    </a:cubicBezTo>
                    <a:cubicBezTo>
                      <a:pt x="327" y="5718"/>
                      <a:pt x="314" y="5431"/>
                      <a:pt x="314" y="5228"/>
                    </a:cubicBezTo>
                    <a:cubicBezTo>
                      <a:pt x="308" y="4942"/>
                      <a:pt x="295" y="4651"/>
                      <a:pt x="288" y="4416"/>
                    </a:cubicBezTo>
                    <a:lnTo>
                      <a:pt x="288" y="4416"/>
                    </a:lnTo>
                    <a:cubicBezTo>
                      <a:pt x="286" y="4431"/>
                      <a:pt x="264" y="4452"/>
                      <a:pt x="247" y="4452"/>
                    </a:cubicBezTo>
                    <a:cubicBezTo>
                      <a:pt x="239" y="4452"/>
                      <a:pt x="231" y="4446"/>
                      <a:pt x="229" y="4430"/>
                    </a:cubicBezTo>
                    <a:cubicBezTo>
                      <a:pt x="236" y="4390"/>
                      <a:pt x="295" y="4416"/>
                      <a:pt x="308" y="4384"/>
                    </a:cubicBezTo>
                    <a:cubicBezTo>
                      <a:pt x="216" y="3703"/>
                      <a:pt x="354" y="2925"/>
                      <a:pt x="203" y="2159"/>
                    </a:cubicBezTo>
                    <a:cubicBezTo>
                      <a:pt x="275" y="1970"/>
                      <a:pt x="249" y="1571"/>
                      <a:pt x="256" y="1486"/>
                    </a:cubicBezTo>
                    <a:cubicBezTo>
                      <a:pt x="288" y="1263"/>
                      <a:pt x="170" y="1021"/>
                      <a:pt x="177" y="792"/>
                    </a:cubicBezTo>
                    <a:lnTo>
                      <a:pt x="177" y="792"/>
                    </a:lnTo>
                    <a:cubicBezTo>
                      <a:pt x="177" y="792"/>
                      <a:pt x="216" y="812"/>
                      <a:pt x="216" y="812"/>
                    </a:cubicBezTo>
                    <a:cubicBezTo>
                      <a:pt x="197" y="740"/>
                      <a:pt x="223" y="746"/>
                      <a:pt x="177" y="707"/>
                    </a:cubicBezTo>
                    <a:cubicBezTo>
                      <a:pt x="288" y="445"/>
                      <a:pt x="131" y="53"/>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7"/>
              <p:cNvSpPr/>
              <p:nvPr/>
            </p:nvSpPr>
            <p:spPr>
              <a:xfrm>
                <a:off x="3085656" y="3343688"/>
                <a:ext cx="1338" cy="2580"/>
              </a:xfrm>
              <a:custGeom>
                <a:avLst/>
                <a:gdLst/>
                <a:ahLst/>
                <a:cxnLst/>
                <a:rect l="l" t="t" r="r" b="b"/>
                <a:pathLst>
                  <a:path w="14" h="27" extrusionOk="0">
                    <a:moveTo>
                      <a:pt x="13" y="0"/>
                    </a:moveTo>
                    <a:cubicBezTo>
                      <a:pt x="7" y="7"/>
                      <a:pt x="7" y="14"/>
                      <a:pt x="0" y="27"/>
                    </a:cubicBezTo>
                    <a:cubicBezTo>
                      <a:pt x="7" y="20"/>
                      <a:pt x="13" y="14"/>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7"/>
              <p:cNvSpPr/>
              <p:nvPr/>
            </p:nvSpPr>
            <p:spPr>
              <a:xfrm>
                <a:off x="3124353" y="2542904"/>
                <a:ext cx="42614" cy="1689184"/>
              </a:xfrm>
              <a:custGeom>
                <a:avLst/>
                <a:gdLst/>
                <a:ahLst/>
                <a:cxnLst/>
                <a:rect l="l" t="t" r="r" b="b"/>
                <a:pathLst>
                  <a:path w="446" h="17679" extrusionOk="0">
                    <a:moveTo>
                      <a:pt x="216" y="817"/>
                    </a:moveTo>
                    <a:cubicBezTo>
                      <a:pt x="216" y="818"/>
                      <a:pt x="217" y="818"/>
                      <a:pt x="217" y="819"/>
                    </a:cubicBezTo>
                    <a:cubicBezTo>
                      <a:pt x="217" y="818"/>
                      <a:pt x="217" y="818"/>
                      <a:pt x="216" y="817"/>
                    </a:cubicBezTo>
                    <a:close/>
                    <a:moveTo>
                      <a:pt x="289" y="4391"/>
                    </a:moveTo>
                    <a:cubicBezTo>
                      <a:pt x="289" y="4394"/>
                      <a:pt x="289" y="4397"/>
                      <a:pt x="289" y="4400"/>
                    </a:cubicBezTo>
                    <a:lnTo>
                      <a:pt x="289" y="4400"/>
                    </a:lnTo>
                    <a:cubicBezTo>
                      <a:pt x="289" y="4397"/>
                      <a:pt x="289" y="4393"/>
                      <a:pt x="289" y="4391"/>
                    </a:cubicBezTo>
                    <a:close/>
                    <a:moveTo>
                      <a:pt x="249" y="9396"/>
                    </a:moveTo>
                    <a:lnTo>
                      <a:pt x="249" y="9396"/>
                    </a:lnTo>
                    <a:cubicBezTo>
                      <a:pt x="289" y="9435"/>
                      <a:pt x="289" y="9487"/>
                      <a:pt x="276" y="9546"/>
                    </a:cubicBezTo>
                    <a:cubicBezTo>
                      <a:pt x="279" y="9555"/>
                      <a:pt x="281" y="9559"/>
                      <a:pt x="280" y="9559"/>
                    </a:cubicBezTo>
                    <a:cubicBezTo>
                      <a:pt x="276" y="9559"/>
                      <a:pt x="210" y="9434"/>
                      <a:pt x="249" y="9396"/>
                    </a:cubicBezTo>
                    <a:close/>
                    <a:moveTo>
                      <a:pt x="101" y="14600"/>
                    </a:moveTo>
                    <a:lnTo>
                      <a:pt x="101" y="14600"/>
                    </a:lnTo>
                    <a:cubicBezTo>
                      <a:pt x="101" y="14606"/>
                      <a:pt x="102" y="14611"/>
                      <a:pt x="105" y="14616"/>
                    </a:cubicBezTo>
                    <a:cubicBezTo>
                      <a:pt x="104" y="14611"/>
                      <a:pt x="102" y="14605"/>
                      <a:pt x="101" y="14600"/>
                    </a:cubicBezTo>
                    <a:close/>
                    <a:moveTo>
                      <a:pt x="20" y="7"/>
                    </a:moveTo>
                    <a:cubicBezTo>
                      <a:pt x="20" y="14"/>
                      <a:pt x="60" y="1"/>
                      <a:pt x="60" y="27"/>
                    </a:cubicBezTo>
                    <a:cubicBezTo>
                      <a:pt x="66" y="164"/>
                      <a:pt x="14" y="491"/>
                      <a:pt x="73" y="563"/>
                    </a:cubicBezTo>
                    <a:cubicBezTo>
                      <a:pt x="53" y="563"/>
                      <a:pt x="53" y="590"/>
                      <a:pt x="20" y="590"/>
                    </a:cubicBezTo>
                    <a:cubicBezTo>
                      <a:pt x="27" y="963"/>
                      <a:pt x="132" y="1394"/>
                      <a:pt x="33" y="1774"/>
                    </a:cubicBezTo>
                    <a:cubicBezTo>
                      <a:pt x="132" y="1859"/>
                      <a:pt x="53" y="2042"/>
                      <a:pt x="47" y="2206"/>
                    </a:cubicBezTo>
                    <a:cubicBezTo>
                      <a:pt x="47" y="2306"/>
                      <a:pt x="83" y="2547"/>
                      <a:pt x="97" y="2547"/>
                    </a:cubicBezTo>
                    <a:cubicBezTo>
                      <a:pt x="97" y="2547"/>
                      <a:pt x="98" y="2547"/>
                      <a:pt x="98" y="2547"/>
                    </a:cubicBezTo>
                    <a:lnTo>
                      <a:pt x="98" y="2547"/>
                    </a:lnTo>
                    <a:cubicBezTo>
                      <a:pt x="50" y="2585"/>
                      <a:pt x="92" y="2668"/>
                      <a:pt x="69" y="2668"/>
                    </a:cubicBezTo>
                    <a:cubicBezTo>
                      <a:pt x="64" y="2668"/>
                      <a:pt x="57" y="2665"/>
                      <a:pt x="47" y="2657"/>
                    </a:cubicBezTo>
                    <a:lnTo>
                      <a:pt x="47" y="2657"/>
                    </a:lnTo>
                    <a:cubicBezTo>
                      <a:pt x="92" y="2709"/>
                      <a:pt x="40" y="2755"/>
                      <a:pt x="105" y="2807"/>
                    </a:cubicBezTo>
                    <a:cubicBezTo>
                      <a:pt x="104" y="2807"/>
                      <a:pt x="104" y="2807"/>
                      <a:pt x="103" y="2807"/>
                    </a:cubicBezTo>
                    <a:cubicBezTo>
                      <a:pt x="60" y="2807"/>
                      <a:pt x="80" y="2954"/>
                      <a:pt x="112" y="3063"/>
                    </a:cubicBezTo>
                    <a:cubicBezTo>
                      <a:pt x="92" y="3069"/>
                      <a:pt x="60" y="3063"/>
                      <a:pt x="60" y="3089"/>
                    </a:cubicBezTo>
                    <a:cubicBezTo>
                      <a:pt x="151" y="3200"/>
                      <a:pt x="47" y="3331"/>
                      <a:pt x="125" y="3429"/>
                    </a:cubicBezTo>
                    <a:cubicBezTo>
                      <a:pt x="86" y="3573"/>
                      <a:pt x="119" y="4057"/>
                      <a:pt x="138" y="4423"/>
                    </a:cubicBezTo>
                    <a:cubicBezTo>
                      <a:pt x="121" y="4423"/>
                      <a:pt x="112" y="4409"/>
                      <a:pt x="106" y="4409"/>
                    </a:cubicBezTo>
                    <a:cubicBezTo>
                      <a:pt x="103" y="4409"/>
                      <a:pt x="101" y="4412"/>
                      <a:pt x="99" y="4423"/>
                    </a:cubicBezTo>
                    <a:cubicBezTo>
                      <a:pt x="158" y="4757"/>
                      <a:pt x="53" y="5038"/>
                      <a:pt x="177" y="5241"/>
                    </a:cubicBezTo>
                    <a:cubicBezTo>
                      <a:pt x="171" y="5239"/>
                      <a:pt x="165" y="5237"/>
                      <a:pt x="160" y="5237"/>
                    </a:cubicBezTo>
                    <a:cubicBezTo>
                      <a:pt x="104" y="5237"/>
                      <a:pt x="149" y="5392"/>
                      <a:pt x="98" y="5392"/>
                    </a:cubicBezTo>
                    <a:cubicBezTo>
                      <a:pt x="96" y="5392"/>
                      <a:pt x="94" y="5392"/>
                      <a:pt x="92" y="5392"/>
                    </a:cubicBezTo>
                    <a:lnTo>
                      <a:pt x="92" y="5392"/>
                    </a:lnTo>
                    <a:cubicBezTo>
                      <a:pt x="190" y="5542"/>
                      <a:pt x="112" y="5797"/>
                      <a:pt x="92" y="6085"/>
                    </a:cubicBezTo>
                    <a:cubicBezTo>
                      <a:pt x="73" y="6386"/>
                      <a:pt x="119" y="6700"/>
                      <a:pt x="138" y="6962"/>
                    </a:cubicBezTo>
                    <a:cubicBezTo>
                      <a:pt x="144" y="7087"/>
                      <a:pt x="187" y="7158"/>
                      <a:pt x="133" y="7158"/>
                    </a:cubicBezTo>
                    <a:cubicBezTo>
                      <a:pt x="130" y="7158"/>
                      <a:pt x="128" y="7158"/>
                      <a:pt x="125" y="7158"/>
                    </a:cubicBezTo>
                    <a:lnTo>
                      <a:pt x="125" y="7158"/>
                    </a:lnTo>
                    <a:cubicBezTo>
                      <a:pt x="119" y="7204"/>
                      <a:pt x="151" y="7204"/>
                      <a:pt x="164" y="7223"/>
                    </a:cubicBezTo>
                    <a:cubicBezTo>
                      <a:pt x="73" y="7459"/>
                      <a:pt x="79" y="7753"/>
                      <a:pt x="164" y="7937"/>
                    </a:cubicBezTo>
                    <a:cubicBezTo>
                      <a:pt x="132" y="7937"/>
                      <a:pt x="105" y="7930"/>
                      <a:pt x="92" y="7917"/>
                    </a:cubicBezTo>
                    <a:lnTo>
                      <a:pt x="92" y="7917"/>
                    </a:lnTo>
                    <a:cubicBezTo>
                      <a:pt x="92" y="7985"/>
                      <a:pt x="143" y="8088"/>
                      <a:pt x="122" y="8088"/>
                    </a:cubicBezTo>
                    <a:cubicBezTo>
                      <a:pt x="117" y="8088"/>
                      <a:pt x="108" y="8082"/>
                      <a:pt x="92" y="8067"/>
                    </a:cubicBezTo>
                    <a:lnTo>
                      <a:pt x="92" y="8067"/>
                    </a:lnTo>
                    <a:cubicBezTo>
                      <a:pt x="158" y="8545"/>
                      <a:pt x="177" y="8624"/>
                      <a:pt x="145" y="9140"/>
                    </a:cubicBezTo>
                    <a:cubicBezTo>
                      <a:pt x="171" y="9147"/>
                      <a:pt x="204" y="9134"/>
                      <a:pt x="204" y="9160"/>
                    </a:cubicBezTo>
                    <a:cubicBezTo>
                      <a:pt x="186" y="9231"/>
                      <a:pt x="136" y="9537"/>
                      <a:pt x="209" y="9537"/>
                    </a:cubicBezTo>
                    <a:cubicBezTo>
                      <a:pt x="217" y="9537"/>
                      <a:pt x="226" y="9534"/>
                      <a:pt x="236" y="9526"/>
                    </a:cubicBezTo>
                    <a:lnTo>
                      <a:pt x="236" y="9526"/>
                    </a:lnTo>
                    <a:cubicBezTo>
                      <a:pt x="230" y="9631"/>
                      <a:pt x="158" y="9651"/>
                      <a:pt x="223" y="9696"/>
                    </a:cubicBezTo>
                    <a:cubicBezTo>
                      <a:pt x="120" y="9709"/>
                      <a:pt x="174" y="9788"/>
                      <a:pt x="214" y="9789"/>
                    </a:cubicBezTo>
                    <a:lnTo>
                      <a:pt x="214" y="9789"/>
                    </a:lnTo>
                    <a:cubicBezTo>
                      <a:pt x="190" y="9797"/>
                      <a:pt x="197" y="9836"/>
                      <a:pt x="165" y="9836"/>
                    </a:cubicBezTo>
                    <a:cubicBezTo>
                      <a:pt x="161" y="9836"/>
                      <a:pt x="156" y="9835"/>
                      <a:pt x="151" y="9834"/>
                    </a:cubicBezTo>
                    <a:lnTo>
                      <a:pt x="151" y="9834"/>
                    </a:lnTo>
                    <a:cubicBezTo>
                      <a:pt x="177" y="10102"/>
                      <a:pt x="177" y="10521"/>
                      <a:pt x="125" y="10913"/>
                    </a:cubicBezTo>
                    <a:cubicBezTo>
                      <a:pt x="223" y="11417"/>
                      <a:pt x="151" y="11679"/>
                      <a:pt x="86" y="12202"/>
                    </a:cubicBezTo>
                    <a:cubicBezTo>
                      <a:pt x="125" y="12287"/>
                      <a:pt x="53" y="12431"/>
                      <a:pt x="151" y="12464"/>
                    </a:cubicBezTo>
                    <a:cubicBezTo>
                      <a:pt x="92" y="12477"/>
                      <a:pt x="138" y="12654"/>
                      <a:pt x="138" y="12699"/>
                    </a:cubicBezTo>
                    <a:cubicBezTo>
                      <a:pt x="145" y="12660"/>
                      <a:pt x="151" y="12627"/>
                      <a:pt x="177" y="12614"/>
                    </a:cubicBezTo>
                    <a:lnTo>
                      <a:pt x="177" y="12614"/>
                    </a:lnTo>
                    <a:cubicBezTo>
                      <a:pt x="164" y="12680"/>
                      <a:pt x="184" y="12699"/>
                      <a:pt x="158" y="12719"/>
                    </a:cubicBezTo>
                    <a:cubicBezTo>
                      <a:pt x="154" y="12707"/>
                      <a:pt x="151" y="12703"/>
                      <a:pt x="147" y="12703"/>
                    </a:cubicBezTo>
                    <a:cubicBezTo>
                      <a:pt x="140" y="12703"/>
                      <a:pt x="132" y="12715"/>
                      <a:pt x="121" y="12715"/>
                    </a:cubicBezTo>
                    <a:cubicBezTo>
                      <a:pt x="115" y="12715"/>
                      <a:pt x="108" y="12712"/>
                      <a:pt x="99" y="12699"/>
                    </a:cubicBezTo>
                    <a:lnTo>
                      <a:pt x="99" y="12699"/>
                    </a:lnTo>
                    <a:cubicBezTo>
                      <a:pt x="194" y="12839"/>
                      <a:pt x="68" y="13040"/>
                      <a:pt x="162" y="13040"/>
                    </a:cubicBezTo>
                    <a:cubicBezTo>
                      <a:pt x="164" y="13040"/>
                      <a:pt x="168" y="13040"/>
                      <a:pt x="171" y="13040"/>
                    </a:cubicBezTo>
                    <a:lnTo>
                      <a:pt x="171" y="13040"/>
                    </a:lnTo>
                    <a:cubicBezTo>
                      <a:pt x="47" y="13151"/>
                      <a:pt x="132" y="13144"/>
                      <a:pt x="158" y="13282"/>
                    </a:cubicBezTo>
                    <a:cubicBezTo>
                      <a:pt x="149" y="13272"/>
                      <a:pt x="143" y="13268"/>
                      <a:pt x="138" y="13268"/>
                    </a:cubicBezTo>
                    <a:cubicBezTo>
                      <a:pt x="102" y="13268"/>
                      <a:pt x="155" y="13489"/>
                      <a:pt x="120" y="13489"/>
                    </a:cubicBezTo>
                    <a:cubicBezTo>
                      <a:pt x="112" y="13489"/>
                      <a:pt x="102" y="13480"/>
                      <a:pt x="86" y="13458"/>
                    </a:cubicBezTo>
                    <a:lnTo>
                      <a:pt x="86" y="13458"/>
                    </a:lnTo>
                    <a:cubicBezTo>
                      <a:pt x="125" y="13648"/>
                      <a:pt x="53" y="13674"/>
                      <a:pt x="60" y="13864"/>
                    </a:cubicBezTo>
                    <a:cubicBezTo>
                      <a:pt x="86" y="13870"/>
                      <a:pt x="119" y="13857"/>
                      <a:pt x="119" y="13884"/>
                    </a:cubicBezTo>
                    <a:cubicBezTo>
                      <a:pt x="79" y="13942"/>
                      <a:pt x="86" y="13969"/>
                      <a:pt x="125" y="13969"/>
                    </a:cubicBezTo>
                    <a:cubicBezTo>
                      <a:pt x="73" y="14034"/>
                      <a:pt x="73" y="14230"/>
                      <a:pt x="132" y="14276"/>
                    </a:cubicBezTo>
                    <a:cubicBezTo>
                      <a:pt x="63" y="14338"/>
                      <a:pt x="72" y="14484"/>
                      <a:pt x="101" y="14600"/>
                    </a:cubicBezTo>
                    <a:lnTo>
                      <a:pt x="101" y="14600"/>
                    </a:lnTo>
                    <a:cubicBezTo>
                      <a:pt x="101" y="14579"/>
                      <a:pt x="117" y="14556"/>
                      <a:pt x="128" y="14556"/>
                    </a:cubicBezTo>
                    <a:cubicBezTo>
                      <a:pt x="134" y="14556"/>
                      <a:pt x="138" y="14562"/>
                      <a:pt x="138" y="14577"/>
                    </a:cubicBezTo>
                    <a:cubicBezTo>
                      <a:pt x="125" y="14584"/>
                      <a:pt x="112" y="14603"/>
                      <a:pt x="105" y="14616"/>
                    </a:cubicBezTo>
                    <a:cubicBezTo>
                      <a:pt x="48" y="14719"/>
                      <a:pt x="91" y="14898"/>
                      <a:pt x="130" y="14898"/>
                    </a:cubicBezTo>
                    <a:cubicBezTo>
                      <a:pt x="130" y="14898"/>
                      <a:pt x="131" y="14898"/>
                      <a:pt x="132" y="14898"/>
                    </a:cubicBezTo>
                    <a:lnTo>
                      <a:pt x="132" y="14898"/>
                    </a:lnTo>
                    <a:cubicBezTo>
                      <a:pt x="66" y="15081"/>
                      <a:pt x="60" y="15290"/>
                      <a:pt x="145" y="15329"/>
                    </a:cubicBezTo>
                    <a:cubicBezTo>
                      <a:pt x="73" y="15401"/>
                      <a:pt x="112" y="15473"/>
                      <a:pt x="151" y="15480"/>
                    </a:cubicBezTo>
                    <a:cubicBezTo>
                      <a:pt x="73" y="15624"/>
                      <a:pt x="60" y="15820"/>
                      <a:pt x="125" y="15997"/>
                    </a:cubicBezTo>
                    <a:cubicBezTo>
                      <a:pt x="1" y="16069"/>
                      <a:pt x="249" y="16402"/>
                      <a:pt x="105" y="16559"/>
                    </a:cubicBezTo>
                    <a:cubicBezTo>
                      <a:pt x="164" y="16566"/>
                      <a:pt x="79" y="16657"/>
                      <a:pt x="164" y="16710"/>
                    </a:cubicBezTo>
                    <a:cubicBezTo>
                      <a:pt x="138" y="16749"/>
                      <a:pt x="138" y="16841"/>
                      <a:pt x="171" y="16926"/>
                    </a:cubicBezTo>
                    <a:cubicBezTo>
                      <a:pt x="105" y="17037"/>
                      <a:pt x="112" y="17227"/>
                      <a:pt x="151" y="17397"/>
                    </a:cubicBezTo>
                    <a:cubicBezTo>
                      <a:pt x="86" y="17501"/>
                      <a:pt x="119" y="17508"/>
                      <a:pt x="138" y="17678"/>
                    </a:cubicBezTo>
                    <a:cubicBezTo>
                      <a:pt x="144" y="17656"/>
                      <a:pt x="149" y="17584"/>
                      <a:pt x="178" y="17584"/>
                    </a:cubicBezTo>
                    <a:cubicBezTo>
                      <a:pt x="183" y="17584"/>
                      <a:pt x="190" y="17587"/>
                      <a:pt x="197" y="17593"/>
                    </a:cubicBezTo>
                    <a:cubicBezTo>
                      <a:pt x="171" y="17593"/>
                      <a:pt x="171" y="17652"/>
                      <a:pt x="197" y="17658"/>
                    </a:cubicBezTo>
                    <a:cubicBezTo>
                      <a:pt x="199" y="17625"/>
                      <a:pt x="200" y="17614"/>
                      <a:pt x="202" y="17614"/>
                    </a:cubicBezTo>
                    <a:cubicBezTo>
                      <a:pt x="206" y="17614"/>
                      <a:pt x="213" y="17678"/>
                      <a:pt x="236" y="17678"/>
                    </a:cubicBezTo>
                    <a:cubicBezTo>
                      <a:pt x="236" y="17665"/>
                      <a:pt x="241" y="17660"/>
                      <a:pt x="249" y="17660"/>
                    </a:cubicBezTo>
                    <a:cubicBezTo>
                      <a:pt x="256" y="17660"/>
                      <a:pt x="266" y="17665"/>
                      <a:pt x="276" y="17672"/>
                    </a:cubicBezTo>
                    <a:cubicBezTo>
                      <a:pt x="282" y="17547"/>
                      <a:pt x="289" y="17508"/>
                      <a:pt x="249" y="17416"/>
                    </a:cubicBezTo>
                    <a:lnTo>
                      <a:pt x="249" y="17416"/>
                    </a:lnTo>
                    <a:cubicBezTo>
                      <a:pt x="256" y="17429"/>
                      <a:pt x="262" y="17434"/>
                      <a:pt x="267" y="17434"/>
                    </a:cubicBezTo>
                    <a:cubicBezTo>
                      <a:pt x="290" y="17434"/>
                      <a:pt x="302" y="17351"/>
                      <a:pt x="284" y="17351"/>
                    </a:cubicBezTo>
                    <a:cubicBezTo>
                      <a:pt x="283" y="17351"/>
                      <a:pt x="283" y="17351"/>
                      <a:pt x="282" y="17351"/>
                    </a:cubicBezTo>
                    <a:cubicBezTo>
                      <a:pt x="282" y="17365"/>
                      <a:pt x="252" y="17393"/>
                      <a:pt x="235" y="17393"/>
                    </a:cubicBezTo>
                    <a:cubicBezTo>
                      <a:pt x="228" y="17393"/>
                      <a:pt x="223" y="17388"/>
                      <a:pt x="223" y="17377"/>
                    </a:cubicBezTo>
                    <a:cubicBezTo>
                      <a:pt x="257" y="17366"/>
                      <a:pt x="233" y="17298"/>
                      <a:pt x="274" y="17298"/>
                    </a:cubicBezTo>
                    <a:cubicBezTo>
                      <a:pt x="281" y="17298"/>
                      <a:pt x="290" y="17300"/>
                      <a:pt x="302" y="17305"/>
                    </a:cubicBezTo>
                    <a:cubicBezTo>
                      <a:pt x="328" y="17122"/>
                      <a:pt x="289" y="16854"/>
                      <a:pt x="282" y="16638"/>
                    </a:cubicBezTo>
                    <a:cubicBezTo>
                      <a:pt x="276" y="16487"/>
                      <a:pt x="341" y="16173"/>
                      <a:pt x="262" y="16121"/>
                    </a:cubicBezTo>
                    <a:lnTo>
                      <a:pt x="262" y="16121"/>
                    </a:lnTo>
                    <a:cubicBezTo>
                      <a:pt x="267" y="16126"/>
                      <a:pt x="243" y="16163"/>
                      <a:pt x="231" y="16163"/>
                    </a:cubicBezTo>
                    <a:cubicBezTo>
                      <a:pt x="226" y="16163"/>
                      <a:pt x="223" y="16159"/>
                      <a:pt x="223" y="16147"/>
                    </a:cubicBezTo>
                    <a:cubicBezTo>
                      <a:pt x="230" y="16141"/>
                      <a:pt x="282" y="16108"/>
                      <a:pt x="282" y="16101"/>
                    </a:cubicBezTo>
                    <a:cubicBezTo>
                      <a:pt x="367" y="15840"/>
                      <a:pt x="223" y="15421"/>
                      <a:pt x="295" y="15218"/>
                    </a:cubicBezTo>
                    <a:cubicBezTo>
                      <a:pt x="269" y="15212"/>
                      <a:pt x="243" y="15218"/>
                      <a:pt x="236" y="15199"/>
                    </a:cubicBezTo>
                    <a:cubicBezTo>
                      <a:pt x="292" y="15155"/>
                      <a:pt x="289" y="14954"/>
                      <a:pt x="239" y="14954"/>
                    </a:cubicBezTo>
                    <a:cubicBezTo>
                      <a:pt x="236" y="14954"/>
                      <a:pt x="233" y="14955"/>
                      <a:pt x="230" y="14956"/>
                    </a:cubicBezTo>
                    <a:cubicBezTo>
                      <a:pt x="269" y="14911"/>
                      <a:pt x="197" y="14845"/>
                      <a:pt x="262" y="14806"/>
                    </a:cubicBezTo>
                    <a:lnTo>
                      <a:pt x="262" y="14806"/>
                    </a:lnTo>
                    <a:cubicBezTo>
                      <a:pt x="269" y="14845"/>
                      <a:pt x="236" y="14865"/>
                      <a:pt x="262" y="14871"/>
                    </a:cubicBezTo>
                    <a:cubicBezTo>
                      <a:pt x="302" y="14728"/>
                      <a:pt x="276" y="14780"/>
                      <a:pt x="256" y="14616"/>
                    </a:cubicBezTo>
                    <a:cubicBezTo>
                      <a:pt x="258" y="14616"/>
                      <a:pt x="260" y="14615"/>
                      <a:pt x="261" y="14615"/>
                    </a:cubicBezTo>
                    <a:cubicBezTo>
                      <a:pt x="272" y="14615"/>
                      <a:pt x="280" y="14625"/>
                      <a:pt x="286" y="14625"/>
                    </a:cubicBezTo>
                    <a:cubicBezTo>
                      <a:pt x="290" y="14625"/>
                      <a:pt x="293" y="14621"/>
                      <a:pt x="295" y="14610"/>
                    </a:cubicBezTo>
                    <a:cubicBezTo>
                      <a:pt x="261" y="14570"/>
                      <a:pt x="241" y="14409"/>
                      <a:pt x="272" y="14409"/>
                    </a:cubicBezTo>
                    <a:cubicBezTo>
                      <a:pt x="277" y="14409"/>
                      <a:pt x="282" y="14413"/>
                      <a:pt x="289" y="14420"/>
                    </a:cubicBezTo>
                    <a:cubicBezTo>
                      <a:pt x="256" y="14322"/>
                      <a:pt x="295" y="14276"/>
                      <a:pt x="243" y="14224"/>
                    </a:cubicBezTo>
                    <a:cubicBezTo>
                      <a:pt x="400" y="14132"/>
                      <a:pt x="249" y="13949"/>
                      <a:pt x="249" y="13727"/>
                    </a:cubicBezTo>
                    <a:cubicBezTo>
                      <a:pt x="249" y="13445"/>
                      <a:pt x="393" y="13046"/>
                      <a:pt x="282" y="12974"/>
                    </a:cubicBezTo>
                    <a:cubicBezTo>
                      <a:pt x="344" y="12940"/>
                      <a:pt x="235" y="12764"/>
                      <a:pt x="281" y="12764"/>
                    </a:cubicBezTo>
                    <a:cubicBezTo>
                      <a:pt x="288" y="12764"/>
                      <a:pt x="299" y="12768"/>
                      <a:pt x="315" y="12778"/>
                    </a:cubicBezTo>
                    <a:cubicBezTo>
                      <a:pt x="262" y="12372"/>
                      <a:pt x="334" y="12019"/>
                      <a:pt x="282" y="11744"/>
                    </a:cubicBezTo>
                    <a:cubicBezTo>
                      <a:pt x="446" y="11509"/>
                      <a:pt x="276" y="10848"/>
                      <a:pt x="302" y="10534"/>
                    </a:cubicBezTo>
                    <a:cubicBezTo>
                      <a:pt x="328" y="10292"/>
                      <a:pt x="387" y="10096"/>
                      <a:pt x="361" y="9912"/>
                    </a:cubicBezTo>
                    <a:cubicBezTo>
                      <a:pt x="334" y="9912"/>
                      <a:pt x="321" y="9919"/>
                      <a:pt x="302" y="9932"/>
                    </a:cubicBezTo>
                    <a:cubicBezTo>
                      <a:pt x="302" y="9906"/>
                      <a:pt x="295" y="9886"/>
                      <a:pt x="282" y="9867"/>
                    </a:cubicBezTo>
                    <a:lnTo>
                      <a:pt x="282" y="9867"/>
                    </a:lnTo>
                    <a:cubicBezTo>
                      <a:pt x="311" y="9870"/>
                      <a:pt x="328" y="9882"/>
                      <a:pt x="339" y="9882"/>
                    </a:cubicBezTo>
                    <a:cubicBezTo>
                      <a:pt x="349" y="9882"/>
                      <a:pt x="355" y="9874"/>
                      <a:pt x="361" y="9847"/>
                    </a:cubicBezTo>
                    <a:cubicBezTo>
                      <a:pt x="334" y="9657"/>
                      <a:pt x="439" y="9232"/>
                      <a:pt x="321" y="9153"/>
                    </a:cubicBezTo>
                    <a:cubicBezTo>
                      <a:pt x="334" y="9121"/>
                      <a:pt x="380" y="9088"/>
                      <a:pt x="315" y="9068"/>
                    </a:cubicBezTo>
                    <a:cubicBezTo>
                      <a:pt x="315" y="9088"/>
                      <a:pt x="315" y="9114"/>
                      <a:pt x="302" y="9114"/>
                    </a:cubicBezTo>
                    <a:cubicBezTo>
                      <a:pt x="306" y="9068"/>
                      <a:pt x="313" y="9038"/>
                      <a:pt x="326" y="9038"/>
                    </a:cubicBezTo>
                    <a:cubicBezTo>
                      <a:pt x="333" y="9038"/>
                      <a:pt x="342" y="9047"/>
                      <a:pt x="354" y="9068"/>
                    </a:cubicBezTo>
                    <a:cubicBezTo>
                      <a:pt x="315" y="8970"/>
                      <a:pt x="348" y="8918"/>
                      <a:pt x="289" y="8853"/>
                    </a:cubicBezTo>
                    <a:cubicBezTo>
                      <a:pt x="334" y="8794"/>
                      <a:pt x="354" y="8532"/>
                      <a:pt x="262" y="8467"/>
                    </a:cubicBezTo>
                    <a:cubicBezTo>
                      <a:pt x="374" y="8440"/>
                      <a:pt x="236" y="8368"/>
                      <a:pt x="315" y="8336"/>
                    </a:cubicBezTo>
                    <a:cubicBezTo>
                      <a:pt x="249" y="8316"/>
                      <a:pt x="262" y="8192"/>
                      <a:pt x="276" y="8126"/>
                    </a:cubicBezTo>
                    <a:lnTo>
                      <a:pt x="276" y="8126"/>
                    </a:lnTo>
                    <a:cubicBezTo>
                      <a:pt x="271" y="8136"/>
                      <a:pt x="264" y="8140"/>
                      <a:pt x="257" y="8140"/>
                    </a:cubicBezTo>
                    <a:cubicBezTo>
                      <a:pt x="246" y="8140"/>
                      <a:pt x="234" y="8127"/>
                      <a:pt x="230" y="8107"/>
                    </a:cubicBezTo>
                    <a:cubicBezTo>
                      <a:pt x="295" y="8100"/>
                      <a:pt x="361" y="7956"/>
                      <a:pt x="282" y="7930"/>
                    </a:cubicBezTo>
                    <a:lnTo>
                      <a:pt x="282" y="7930"/>
                    </a:lnTo>
                    <a:cubicBezTo>
                      <a:pt x="276" y="7969"/>
                      <a:pt x="315" y="7982"/>
                      <a:pt x="282" y="7995"/>
                    </a:cubicBezTo>
                    <a:cubicBezTo>
                      <a:pt x="210" y="7982"/>
                      <a:pt x="282" y="7924"/>
                      <a:pt x="204" y="7910"/>
                    </a:cubicBezTo>
                    <a:cubicBezTo>
                      <a:pt x="243" y="7910"/>
                      <a:pt x="282" y="7910"/>
                      <a:pt x="321" y="7904"/>
                    </a:cubicBezTo>
                    <a:cubicBezTo>
                      <a:pt x="295" y="7727"/>
                      <a:pt x="217" y="7636"/>
                      <a:pt x="308" y="7518"/>
                    </a:cubicBezTo>
                    <a:cubicBezTo>
                      <a:pt x="197" y="7335"/>
                      <a:pt x="361" y="7106"/>
                      <a:pt x="289" y="6936"/>
                    </a:cubicBezTo>
                    <a:cubicBezTo>
                      <a:pt x="284" y="6924"/>
                      <a:pt x="279" y="6920"/>
                      <a:pt x="274" y="6920"/>
                    </a:cubicBezTo>
                    <a:cubicBezTo>
                      <a:pt x="262" y="6920"/>
                      <a:pt x="249" y="6939"/>
                      <a:pt x="240" y="6939"/>
                    </a:cubicBezTo>
                    <a:cubicBezTo>
                      <a:pt x="235" y="6939"/>
                      <a:pt x="232" y="6934"/>
                      <a:pt x="230" y="6916"/>
                    </a:cubicBezTo>
                    <a:cubicBezTo>
                      <a:pt x="230" y="6916"/>
                      <a:pt x="289" y="6883"/>
                      <a:pt x="289" y="6870"/>
                    </a:cubicBezTo>
                    <a:cubicBezTo>
                      <a:pt x="295" y="6837"/>
                      <a:pt x="262" y="6792"/>
                      <a:pt x="269" y="6785"/>
                    </a:cubicBezTo>
                    <a:cubicBezTo>
                      <a:pt x="269" y="6772"/>
                      <a:pt x="282" y="6595"/>
                      <a:pt x="236" y="6510"/>
                    </a:cubicBezTo>
                    <a:cubicBezTo>
                      <a:pt x="302" y="6399"/>
                      <a:pt x="289" y="6157"/>
                      <a:pt x="243" y="6098"/>
                    </a:cubicBezTo>
                    <a:lnTo>
                      <a:pt x="243" y="6098"/>
                    </a:lnTo>
                    <a:cubicBezTo>
                      <a:pt x="246" y="6101"/>
                      <a:pt x="249" y="6103"/>
                      <a:pt x="252" y="6103"/>
                    </a:cubicBezTo>
                    <a:cubicBezTo>
                      <a:pt x="288" y="6103"/>
                      <a:pt x="322" y="5897"/>
                      <a:pt x="256" y="5837"/>
                    </a:cubicBezTo>
                    <a:cubicBezTo>
                      <a:pt x="328" y="5699"/>
                      <a:pt x="315" y="5411"/>
                      <a:pt x="315" y="5208"/>
                    </a:cubicBezTo>
                    <a:cubicBezTo>
                      <a:pt x="308" y="4924"/>
                      <a:pt x="289" y="4634"/>
                      <a:pt x="289" y="4400"/>
                    </a:cubicBezTo>
                    <a:lnTo>
                      <a:pt x="289" y="4400"/>
                    </a:lnTo>
                    <a:cubicBezTo>
                      <a:pt x="285" y="4417"/>
                      <a:pt x="264" y="4439"/>
                      <a:pt x="247" y="4439"/>
                    </a:cubicBezTo>
                    <a:cubicBezTo>
                      <a:pt x="239" y="4439"/>
                      <a:pt x="232" y="4433"/>
                      <a:pt x="230" y="4417"/>
                    </a:cubicBezTo>
                    <a:cubicBezTo>
                      <a:pt x="236" y="4378"/>
                      <a:pt x="295" y="4404"/>
                      <a:pt x="308" y="4371"/>
                    </a:cubicBezTo>
                    <a:cubicBezTo>
                      <a:pt x="217" y="3697"/>
                      <a:pt x="354" y="2912"/>
                      <a:pt x="204" y="2153"/>
                    </a:cubicBezTo>
                    <a:cubicBezTo>
                      <a:pt x="276" y="1963"/>
                      <a:pt x="249" y="1564"/>
                      <a:pt x="256" y="1486"/>
                    </a:cubicBezTo>
                    <a:cubicBezTo>
                      <a:pt x="289" y="1263"/>
                      <a:pt x="171" y="1021"/>
                      <a:pt x="177" y="799"/>
                    </a:cubicBezTo>
                    <a:cubicBezTo>
                      <a:pt x="177" y="798"/>
                      <a:pt x="178" y="798"/>
                      <a:pt x="179" y="798"/>
                    </a:cubicBezTo>
                    <a:cubicBezTo>
                      <a:pt x="187" y="798"/>
                      <a:pt x="213" y="811"/>
                      <a:pt x="216" y="817"/>
                    </a:cubicBezTo>
                    <a:lnTo>
                      <a:pt x="216" y="817"/>
                    </a:lnTo>
                    <a:cubicBezTo>
                      <a:pt x="197" y="747"/>
                      <a:pt x="223" y="753"/>
                      <a:pt x="177" y="714"/>
                    </a:cubicBezTo>
                    <a:cubicBezTo>
                      <a:pt x="289" y="446"/>
                      <a:pt x="132" y="60"/>
                      <a:pt x="230" y="20"/>
                    </a:cubicBezTo>
                    <a:lnTo>
                      <a:pt x="20" y="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7"/>
              <p:cNvSpPr/>
              <p:nvPr/>
            </p:nvSpPr>
            <p:spPr>
              <a:xfrm>
                <a:off x="3150629" y="3316839"/>
                <a:ext cx="1338" cy="2580"/>
              </a:xfrm>
              <a:custGeom>
                <a:avLst/>
                <a:gdLst/>
                <a:ahLst/>
                <a:cxnLst/>
                <a:rect l="l" t="t" r="r" b="b"/>
                <a:pathLst>
                  <a:path w="14" h="27" extrusionOk="0">
                    <a:moveTo>
                      <a:pt x="14" y="0"/>
                    </a:moveTo>
                    <a:cubicBezTo>
                      <a:pt x="7" y="7"/>
                      <a:pt x="7" y="20"/>
                      <a:pt x="1" y="26"/>
                    </a:cubicBezTo>
                    <a:cubicBezTo>
                      <a:pt x="7" y="20"/>
                      <a:pt x="14" y="13"/>
                      <a:pt x="14"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7"/>
              <p:cNvSpPr/>
              <p:nvPr/>
            </p:nvSpPr>
            <p:spPr>
              <a:xfrm>
                <a:off x="3203180" y="2594213"/>
                <a:ext cx="42519" cy="1637875"/>
              </a:xfrm>
              <a:custGeom>
                <a:avLst/>
                <a:gdLst/>
                <a:ahLst/>
                <a:cxnLst/>
                <a:rect l="l" t="t" r="r" b="b"/>
                <a:pathLst>
                  <a:path w="445" h="17142" extrusionOk="0">
                    <a:moveTo>
                      <a:pt x="216" y="791"/>
                    </a:moveTo>
                    <a:cubicBezTo>
                      <a:pt x="216" y="791"/>
                      <a:pt x="216" y="792"/>
                      <a:pt x="216" y="792"/>
                    </a:cubicBezTo>
                    <a:cubicBezTo>
                      <a:pt x="216" y="792"/>
                      <a:pt x="216" y="791"/>
                      <a:pt x="216" y="791"/>
                    </a:cubicBezTo>
                    <a:close/>
                    <a:moveTo>
                      <a:pt x="288" y="4259"/>
                    </a:moveTo>
                    <a:lnTo>
                      <a:pt x="288" y="4259"/>
                    </a:lnTo>
                    <a:cubicBezTo>
                      <a:pt x="288" y="4262"/>
                      <a:pt x="288" y="4264"/>
                      <a:pt x="288" y="4267"/>
                    </a:cubicBezTo>
                    <a:lnTo>
                      <a:pt x="288" y="4267"/>
                    </a:lnTo>
                    <a:cubicBezTo>
                      <a:pt x="289" y="4264"/>
                      <a:pt x="289" y="4262"/>
                      <a:pt x="288" y="4259"/>
                    </a:cubicBezTo>
                    <a:close/>
                    <a:moveTo>
                      <a:pt x="249" y="9107"/>
                    </a:moveTo>
                    <a:lnTo>
                      <a:pt x="249" y="9107"/>
                    </a:lnTo>
                    <a:cubicBezTo>
                      <a:pt x="288" y="9146"/>
                      <a:pt x="294" y="9199"/>
                      <a:pt x="275" y="9258"/>
                    </a:cubicBezTo>
                    <a:cubicBezTo>
                      <a:pt x="279" y="9265"/>
                      <a:pt x="280" y="9268"/>
                      <a:pt x="280" y="9268"/>
                    </a:cubicBezTo>
                    <a:cubicBezTo>
                      <a:pt x="278" y="9268"/>
                      <a:pt x="215" y="9147"/>
                      <a:pt x="249" y="9107"/>
                    </a:cubicBezTo>
                    <a:close/>
                    <a:moveTo>
                      <a:pt x="105" y="12313"/>
                    </a:moveTo>
                    <a:lnTo>
                      <a:pt x="105" y="12313"/>
                    </a:lnTo>
                    <a:cubicBezTo>
                      <a:pt x="106" y="12315"/>
                      <a:pt x="107" y="12317"/>
                      <a:pt x="108" y="12319"/>
                    </a:cubicBezTo>
                    <a:lnTo>
                      <a:pt x="108" y="12319"/>
                    </a:lnTo>
                    <a:cubicBezTo>
                      <a:pt x="107" y="12317"/>
                      <a:pt x="106" y="12315"/>
                      <a:pt x="105" y="12313"/>
                    </a:cubicBezTo>
                    <a:close/>
                    <a:moveTo>
                      <a:pt x="103" y="14164"/>
                    </a:moveTo>
                    <a:lnTo>
                      <a:pt x="103" y="14164"/>
                    </a:lnTo>
                    <a:cubicBezTo>
                      <a:pt x="103" y="14166"/>
                      <a:pt x="104" y="14169"/>
                      <a:pt x="105" y="14171"/>
                    </a:cubicBezTo>
                    <a:cubicBezTo>
                      <a:pt x="104" y="14169"/>
                      <a:pt x="104" y="14166"/>
                      <a:pt x="103" y="14164"/>
                    </a:cubicBezTo>
                    <a:close/>
                    <a:moveTo>
                      <a:pt x="20" y="0"/>
                    </a:moveTo>
                    <a:cubicBezTo>
                      <a:pt x="20" y="7"/>
                      <a:pt x="59" y="0"/>
                      <a:pt x="59" y="20"/>
                    </a:cubicBezTo>
                    <a:cubicBezTo>
                      <a:pt x="66" y="157"/>
                      <a:pt x="13" y="471"/>
                      <a:pt x="79" y="543"/>
                    </a:cubicBezTo>
                    <a:cubicBezTo>
                      <a:pt x="52" y="543"/>
                      <a:pt x="52" y="569"/>
                      <a:pt x="20" y="569"/>
                    </a:cubicBezTo>
                    <a:cubicBezTo>
                      <a:pt x="26" y="929"/>
                      <a:pt x="131" y="1348"/>
                      <a:pt x="39" y="1714"/>
                    </a:cubicBezTo>
                    <a:cubicBezTo>
                      <a:pt x="137" y="1799"/>
                      <a:pt x="52" y="1983"/>
                      <a:pt x="52" y="2133"/>
                    </a:cubicBezTo>
                    <a:cubicBezTo>
                      <a:pt x="46" y="2234"/>
                      <a:pt x="82" y="2468"/>
                      <a:pt x="97" y="2468"/>
                    </a:cubicBezTo>
                    <a:cubicBezTo>
                      <a:pt x="97" y="2468"/>
                      <a:pt x="97" y="2468"/>
                      <a:pt x="97" y="2468"/>
                    </a:cubicBezTo>
                    <a:lnTo>
                      <a:pt x="97" y="2468"/>
                    </a:lnTo>
                    <a:cubicBezTo>
                      <a:pt x="50" y="2501"/>
                      <a:pt x="95" y="2582"/>
                      <a:pt x="71" y="2582"/>
                    </a:cubicBezTo>
                    <a:cubicBezTo>
                      <a:pt x="66" y="2582"/>
                      <a:pt x="58" y="2579"/>
                      <a:pt x="46" y="2571"/>
                    </a:cubicBezTo>
                    <a:lnTo>
                      <a:pt x="46" y="2571"/>
                    </a:lnTo>
                    <a:cubicBezTo>
                      <a:pt x="92" y="2624"/>
                      <a:pt x="46" y="2670"/>
                      <a:pt x="105" y="2715"/>
                    </a:cubicBezTo>
                    <a:cubicBezTo>
                      <a:pt x="66" y="2715"/>
                      <a:pt x="79" y="2859"/>
                      <a:pt x="111" y="2970"/>
                    </a:cubicBezTo>
                    <a:cubicBezTo>
                      <a:pt x="105" y="2970"/>
                      <a:pt x="97" y="2970"/>
                      <a:pt x="89" y="2970"/>
                    </a:cubicBezTo>
                    <a:cubicBezTo>
                      <a:pt x="74" y="2970"/>
                      <a:pt x="59" y="2973"/>
                      <a:pt x="59" y="2990"/>
                    </a:cubicBezTo>
                    <a:cubicBezTo>
                      <a:pt x="151" y="3095"/>
                      <a:pt x="46" y="3226"/>
                      <a:pt x="124" y="3324"/>
                    </a:cubicBezTo>
                    <a:cubicBezTo>
                      <a:pt x="92" y="3461"/>
                      <a:pt x="118" y="3932"/>
                      <a:pt x="137" y="4285"/>
                    </a:cubicBezTo>
                    <a:cubicBezTo>
                      <a:pt x="124" y="4285"/>
                      <a:pt x="114" y="4271"/>
                      <a:pt x="107" y="4271"/>
                    </a:cubicBezTo>
                    <a:cubicBezTo>
                      <a:pt x="103" y="4271"/>
                      <a:pt x="100" y="4275"/>
                      <a:pt x="98" y="4285"/>
                    </a:cubicBezTo>
                    <a:cubicBezTo>
                      <a:pt x="157" y="4613"/>
                      <a:pt x="52" y="4881"/>
                      <a:pt x="183" y="5077"/>
                    </a:cubicBezTo>
                    <a:cubicBezTo>
                      <a:pt x="177" y="5075"/>
                      <a:pt x="172" y="5075"/>
                      <a:pt x="167" y="5075"/>
                    </a:cubicBezTo>
                    <a:cubicBezTo>
                      <a:pt x="102" y="5075"/>
                      <a:pt x="149" y="5228"/>
                      <a:pt x="98" y="5228"/>
                    </a:cubicBezTo>
                    <a:cubicBezTo>
                      <a:pt x="96" y="5228"/>
                      <a:pt x="94" y="5228"/>
                      <a:pt x="92" y="5228"/>
                    </a:cubicBezTo>
                    <a:lnTo>
                      <a:pt x="92" y="5228"/>
                    </a:lnTo>
                    <a:cubicBezTo>
                      <a:pt x="190" y="5378"/>
                      <a:pt x="111" y="5620"/>
                      <a:pt x="92" y="5895"/>
                    </a:cubicBezTo>
                    <a:cubicBezTo>
                      <a:pt x="72" y="6189"/>
                      <a:pt x="118" y="6497"/>
                      <a:pt x="137" y="6752"/>
                    </a:cubicBezTo>
                    <a:cubicBezTo>
                      <a:pt x="150" y="6871"/>
                      <a:pt x="193" y="6942"/>
                      <a:pt x="133" y="6942"/>
                    </a:cubicBezTo>
                    <a:cubicBezTo>
                      <a:pt x="130" y="6942"/>
                      <a:pt x="127" y="6942"/>
                      <a:pt x="124" y="6942"/>
                    </a:cubicBezTo>
                    <a:lnTo>
                      <a:pt x="124" y="6942"/>
                    </a:lnTo>
                    <a:cubicBezTo>
                      <a:pt x="118" y="6981"/>
                      <a:pt x="151" y="6981"/>
                      <a:pt x="164" y="7001"/>
                    </a:cubicBezTo>
                    <a:cubicBezTo>
                      <a:pt x="72" y="7230"/>
                      <a:pt x="79" y="7517"/>
                      <a:pt x="170" y="7694"/>
                    </a:cubicBezTo>
                    <a:cubicBezTo>
                      <a:pt x="131" y="7694"/>
                      <a:pt x="105" y="7687"/>
                      <a:pt x="92" y="7674"/>
                    </a:cubicBezTo>
                    <a:lnTo>
                      <a:pt x="92" y="7674"/>
                    </a:lnTo>
                    <a:cubicBezTo>
                      <a:pt x="97" y="7737"/>
                      <a:pt x="144" y="7839"/>
                      <a:pt x="122" y="7839"/>
                    </a:cubicBezTo>
                    <a:cubicBezTo>
                      <a:pt x="117" y="7839"/>
                      <a:pt x="107" y="7832"/>
                      <a:pt x="92" y="7818"/>
                    </a:cubicBezTo>
                    <a:lnTo>
                      <a:pt x="92" y="7818"/>
                    </a:lnTo>
                    <a:cubicBezTo>
                      <a:pt x="157" y="8283"/>
                      <a:pt x="177" y="8361"/>
                      <a:pt x="144" y="8865"/>
                    </a:cubicBezTo>
                    <a:cubicBezTo>
                      <a:pt x="154" y="8865"/>
                      <a:pt x="166" y="8864"/>
                      <a:pt x="176" y="8864"/>
                    </a:cubicBezTo>
                    <a:cubicBezTo>
                      <a:pt x="191" y="8864"/>
                      <a:pt x="203" y="8866"/>
                      <a:pt x="203" y="8878"/>
                    </a:cubicBezTo>
                    <a:cubicBezTo>
                      <a:pt x="185" y="8949"/>
                      <a:pt x="135" y="9248"/>
                      <a:pt x="209" y="9248"/>
                    </a:cubicBezTo>
                    <a:cubicBezTo>
                      <a:pt x="217" y="9248"/>
                      <a:pt x="225" y="9245"/>
                      <a:pt x="236" y="9238"/>
                    </a:cubicBezTo>
                    <a:lnTo>
                      <a:pt x="236" y="9238"/>
                    </a:lnTo>
                    <a:cubicBezTo>
                      <a:pt x="229" y="9336"/>
                      <a:pt x="164" y="9356"/>
                      <a:pt x="223" y="9402"/>
                    </a:cubicBezTo>
                    <a:cubicBezTo>
                      <a:pt x="122" y="9407"/>
                      <a:pt x="171" y="9488"/>
                      <a:pt x="210" y="9489"/>
                    </a:cubicBezTo>
                    <a:lnTo>
                      <a:pt x="210" y="9489"/>
                    </a:lnTo>
                    <a:cubicBezTo>
                      <a:pt x="190" y="9499"/>
                      <a:pt x="195" y="9534"/>
                      <a:pt x="164" y="9534"/>
                    </a:cubicBezTo>
                    <a:cubicBezTo>
                      <a:pt x="160" y="9534"/>
                      <a:pt x="156" y="9534"/>
                      <a:pt x="151" y="9532"/>
                    </a:cubicBezTo>
                    <a:lnTo>
                      <a:pt x="151" y="9532"/>
                    </a:lnTo>
                    <a:cubicBezTo>
                      <a:pt x="177" y="9794"/>
                      <a:pt x="183" y="10200"/>
                      <a:pt x="124" y="10579"/>
                    </a:cubicBezTo>
                    <a:cubicBezTo>
                      <a:pt x="223" y="11070"/>
                      <a:pt x="151" y="11325"/>
                      <a:pt x="85" y="11835"/>
                    </a:cubicBezTo>
                    <a:cubicBezTo>
                      <a:pt x="124" y="11914"/>
                      <a:pt x="52" y="12058"/>
                      <a:pt x="151" y="12084"/>
                    </a:cubicBezTo>
                    <a:cubicBezTo>
                      <a:pt x="92" y="12097"/>
                      <a:pt x="137" y="12274"/>
                      <a:pt x="137" y="12313"/>
                    </a:cubicBezTo>
                    <a:cubicBezTo>
                      <a:pt x="144" y="12274"/>
                      <a:pt x="151" y="12241"/>
                      <a:pt x="177" y="12228"/>
                    </a:cubicBezTo>
                    <a:lnTo>
                      <a:pt x="177" y="12228"/>
                    </a:lnTo>
                    <a:cubicBezTo>
                      <a:pt x="164" y="12293"/>
                      <a:pt x="183" y="12313"/>
                      <a:pt x="164" y="12333"/>
                    </a:cubicBezTo>
                    <a:cubicBezTo>
                      <a:pt x="160" y="12320"/>
                      <a:pt x="156" y="12317"/>
                      <a:pt x="152" y="12317"/>
                    </a:cubicBezTo>
                    <a:cubicBezTo>
                      <a:pt x="144" y="12317"/>
                      <a:pt x="135" y="12329"/>
                      <a:pt x="124" y="12329"/>
                    </a:cubicBezTo>
                    <a:cubicBezTo>
                      <a:pt x="119" y="12329"/>
                      <a:pt x="114" y="12326"/>
                      <a:pt x="108" y="12319"/>
                    </a:cubicBezTo>
                    <a:lnTo>
                      <a:pt x="108" y="12319"/>
                    </a:lnTo>
                    <a:cubicBezTo>
                      <a:pt x="190" y="12452"/>
                      <a:pt x="68" y="12647"/>
                      <a:pt x="161" y="12647"/>
                    </a:cubicBezTo>
                    <a:cubicBezTo>
                      <a:pt x="164" y="12647"/>
                      <a:pt x="167" y="12647"/>
                      <a:pt x="170" y="12647"/>
                    </a:cubicBezTo>
                    <a:lnTo>
                      <a:pt x="170" y="12647"/>
                    </a:lnTo>
                    <a:cubicBezTo>
                      <a:pt x="46" y="12751"/>
                      <a:pt x="137" y="12745"/>
                      <a:pt x="157" y="12876"/>
                    </a:cubicBezTo>
                    <a:cubicBezTo>
                      <a:pt x="149" y="12867"/>
                      <a:pt x="142" y="12863"/>
                      <a:pt x="138" y="12863"/>
                    </a:cubicBezTo>
                    <a:cubicBezTo>
                      <a:pt x="101" y="12863"/>
                      <a:pt x="154" y="13077"/>
                      <a:pt x="119" y="13077"/>
                    </a:cubicBezTo>
                    <a:cubicBezTo>
                      <a:pt x="112" y="13077"/>
                      <a:pt x="101" y="13068"/>
                      <a:pt x="85" y="13046"/>
                    </a:cubicBezTo>
                    <a:lnTo>
                      <a:pt x="85" y="13046"/>
                    </a:lnTo>
                    <a:cubicBezTo>
                      <a:pt x="124" y="13235"/>
                      <a:pt x="52" y="13255"/>
                      <a:pt x="59" y="13445"/>
                    </a:cubicBezTo>
                    <a:cubicBezTo>
                      <a:pt x="68" y="13445"/>
                      <a:pt x="77" y="13444"/>
                      <a:pt x="86" y="13444"/>
                    </a:cubicBezTo>
                    <a:cubicBezTo>
                      <a:pt x="103" y="13444"/>
                      <a:pt x="118" y="13447"/>
                      <a:pt x="118" y="13464"/>
                    </a:cubicBezTo>
                    <a:cubicBezTo>
                      <a:pt x="79" y="13523"/>
                      <a:pt x="85" y="13543"/>
                      <a:pt x="124" y="13549"/>
                    </a:cubicBezTo>
                    <a:cubicBezTo>
                      <a:pt x="72" y="13608"/>
                      <a:pt x="72" y="13798"/>
                      <a:pt x="131" y="13837"/>
                    </a:cubicBezTo>
                    <a:cubicBezTo>
                      <a:pt x="60" y="13901"/>
                      <a:pt x="72" y="14047"/>
                      <a:pt x="103" y="14164"/>
                    </a:cubicBezTo>
                    <a:lnTo>
                      <a:pt x="103" y="14164"/>
                    </a:lnTo>
                    <a:cubicBezTo>
                      <a:pt x="99" y="14141"/>
                      <a:pt x="118" y="14114"/>
                      <a:pt x="129" y="14114"/>
                    </a:cubicBezTo>
                    <a:cubicBezTo>
                      <a:pt x="134" y="14114"/>
                      <a:pt x="137" y="14119"/>
                      <a:pt x="137" y="14132"/>
                    </a:cubicBezTo>
                    <a:cubicBezTo>
                      <a:pt x="124" y="14145"/>
                      <a:pt x="111" y="14158"/>
                      <a:pt x="105" y="14171"/>
                    </a:cubicBezTo>
                    <a:cubicBezTo>
                      <a:pt x="53" y="14267"/>
                      <a:pt x="97" y="14446"/>
                      <a:pt x="129" y="14446"/>
                    </a:cubicBezTo>
                    <a:cubicBezTo>
                      <a:pt x="130" y="14446"/>
                      <a:pt x="130" y="14446"/>
                      <a:pt x="131" y="14446"/>
                    </a:cubicBezTo>
                    <a:lnTo>
                      <a:pt x="131" y="14446"/>
                    </a:lnTo>
                    <a:cubicBezTo>
                      <a:pt x="66" y="14622"/>
                      <a:pt x="59" y="14825"/>
                      <a:pt x="144" y="14864"/>
                    </a:cubicBezTo>
                    <a:cubicBezTo>
                      <a:pt x="72" y="14930"/>
                      <a:pt x="111" y="15008"/>
                      <a:pt x="151" y="15008"/>
                    </a:cubicBezTo>
                    <a:cubicBezTo>
                      <a:pt x="72" y="15146"/>
                      <a:pt x="59" y="15342"/>
                      <a:pt x="124" y="15512"/>
                    </a:cubicBezTo>
                    <a:cubicBezTo>
                      <a:pt x="0" y="15584"/>
                      <a:pt x="249" y="15905"/>
                      <a:pt x="105" y="16055"/>
                    </a:cubicBezTo>
                    <a:cubicBezTo>
                      <a:pt x="164" y="16062"/>
                      <a:pt x="85" y="16153"/>
                      <a:pt x="170" y="16199"/>
                    </a:cubicBezTo>
                    <a:cubicBezTo>
                      <a:pt x="137" y="16238"/>
                      <a:pt x="137" y="16330"/>
                      <a:pt x="177" y="16408"/>
                    </a:cubicBezTo>
                    <a:cubicBezTo>
                      <a:pt x="111" y="16520"/>
                      <a:pt x="111" y="16703"/>
                      <a:pt x="151" y="16873"/>
                    </a:cubicBezTo>
                    <a:cubicBezTo>
                      <a:pt x="85" y="16964"/>
                      <a:pt x="118" y="16978"/>
                      <a:pt x="137" y="17141"/>
                    </a:cubicBezTo>
                    <a:cubicBezTo>
                      <a:pt x="148" y="17119"/>
                      <a:pt x="150" y="17047"/>
                      <a:pt x="177" y="17047"/>
                    </a:cubicBezTo>
                    <a:cubicBezTo>
                      <a:pt x="183" y="17047"/>
                      <a:pt x="189" y="17050"/>
                      <a:pt x="196" y="17056"/>
                    </a:cubicBezTo>
                    <a:cubicBezTo>
                      <a:pt x="170" y="17056"/>
                      <a:pt x="170" y="17115"/>
                      <a:pt x="196" y="17121"/>
                    </a:cubicBezTo>
                    <a:cubicBezTo>
                      <a:pt x="198" y="17090"/>
                      <a:pt x="200" y="17080"/>
                      <a:pt x="203" y="17080"/>
                    </a:cubicBezTo>
                    <a:cubicBezTo>
                      <a:pt x="209" y="17080"/>
                      <a:pt x="217" y="17141"/>
                      <a:pt x="236" y="17141"/>
                    </a:cubicBezTo>
                    <a:cubicBezTo>
                      <a:pt x="236" y="17129"/>
                      <a:pt x="240" y="17125"/>
                      <a:pt x="246" y="17125"/>
                    </a:cubicBezTo>
                    <a:cubicBezTo>
                      <a:pt x="253" y="17125"/>
                      <a:pt x="264" y="17131"/>
                      <a:pt x="275" y="17135"/>
                    </a:cubicBezTo>
                    <a:cubicBezTo>
                      <a:pt x="281" y="17017"/>
                      <a:pt x="288" y="16978"/>
                      <a:pt x="249" y="16886"/>
                    </a:cubicBezTo>
                    <a:lnTo>
                      <a:pt x="249" y="16886"/>
                    </a:lnTo>
                    <a:cubicBezTo>
                      <a:pt x="255" y="16899"/>
                      <a:pt x="261" y="16904"/>
                      <a:pt x="267" y="16904"/>
                    </a:cubicBezTo>
                    <a:cubicBezTo>
                      <a:pt x="291" y="16904"/>
                      <a:pt x="307" y="16820"/>
                      <a:pt x="284" y="16820"/>
                    </a:cubicBezTo>
                    <a:cubicBezTo>
                      <a:pt x="283" y="16820"/>
                      <a:pt x="282" y="16820"/>
                      <a:pt x="281" y="16821"/>
                    </a:cubicBezTo>
                    <a:cubicBezTo>
                      <a:pt x="281" y="16835"/>
                      <a:pt x="251" y="16862"/>
                      <a:pt x="236" y="16862"/>
                    </a:cubicBezTo>
                    <a:cubicBezTo>
                      <a:pt x="231" y="16862"/>
                      <a:pt x="227" y="16858"/>
                      <a:pt x="229" y="16847"/>
                    </a:cubicBezTo>
                    <a:cubicBezTo>
                      <a:pt x="257" y="16836"/>
                      <a:pt x="233" y="16774"/>
                      <a:pt x="272" y="16774"/>
                    </a:cubicBezTo>
                    <a:cubicBezTo>
                      <a:pt x="279" y="16774"/>
                      <a:pt x="289" y="16776"/>
                      <a:pt x="301" y="16781"/>
                    </a:cubicBezTo>
                    <a:cubicBezTo>
                      <a:pt x="327" y="16598"/>
                      <a:pt x="288" y="16343"/>
                      <a:pt x="281" y="16134"/>
                    </a:cubicBezTo>
                    <a:cubicBezTo>
                      <a:pt x="275" y="15990"/>
                      <a:pt x="347" y="15682"/>
                      <a:pt x="262" y="15630"/>
                    </a:cubicBezTo>
                    <a:lnTo>
                      <a:pt x="262" y="15630"/>
                    </a:lnTo>
                    <a:cubicBezTo>
                      <a:pt x="267" y="15635"/>
                      <a:pt x="246" y="15669"/>
                      <a:pt x="235" y="15669"/>
                    </a:cubicBezTo>
                    <a:cubicBezTo>
                      <a:pt x="231" y="15669"/>
                      <a:pt x="229" y="15666"/>
                      <a:pt x="229" y="15656"/>
                    </a:cubicBezTo>
                    <a:cubicBezTo>
                      <a:pt x="229" y="15649"/>
                      <a:pt x="281" y="15617"/>
                      <a:pt x="281" y="15610"/>
                    </a:cubicBezTo>
                    <a:cubicBezTo>
                      <a:pt x="366" y="15362"/>
                      <a:pt x="223" y="14956"/>
                      <a:pt x="294" y="14753"/>
                    </a:cubicBezTo>
                    <a:cubicBezTo>
                      <a:pt x="286" y="14753"/>
                      <a:pt x="277" y="14754"/>
                      <a:pt x="269" y="14754"/>
                    </a:cubicBezTo>
                    <a:cubicBezTo>
                      <a:pt x="253" y="14754"/>
                      <a:pt x="240" y="14751"/>
                      <a:pt x="236" y="14734"/>
                    </a:cubicBezTo>
                    <a:cubicBezTo>
                      <a:pt x="296" y="14691"/>
                      <a:pt x="289" y="14501"/>
                      <a:pt x="241" y="14501"/>
                    </a:cubicBezTo>
                    <a:cubicBezTo>
                      <a:pt x="237" y="14501"/>
                      <a:pt x="233" y="14502"/>
                      <a:pt x="229" y="14505"/>
                    </a:cubicBezTo>
                    <a:cubicBezTo>
                      <a:pt x="268" y="14459"/>
                      <a:pt x="196" y="14393"/>
                      <a:pt x="262" y="14354"/>
                    </a:cubicBezTo>
                    <a:lnTo>
                      <a:pt x="262" y="14354"/>
                    </a:lnTo>
                    <a:cubicBezTo>
                      <a:pt x="268" y="14393"/>
                      <a:pt x="236" y="14413"/>
                      <a:pt x="262" y="14419"/>
                    </a:cubicBezTo>
                    <a:cubicBezTo>
                      <a:pt x="308" y="14282"/>
                      <a:pt x="275" y="14328"/>
                      <a:pt x="255" y="14171"/>
                    </a:cubicBezTo>
                    <a:cubicBezTo>
                      <a:pt x="257" y="14170"/>
                      <a:pt x="259" y="14170"/>
                      <a:pt x="261" y="14170"/>
                    </a:cubicBezTo>
                    <a:cubicBezTo>
                      <a:pt x="271" y="14170"/>
                      <a:pt x="279" y="14179"/>
                      <a:pt x="285" y="14179"/>
                    </a:cubicBezTo>
                    <a:cubicBezTo>
                      <a:pt x="289" y="14179"/>
                      <a:pt x="292" y="14176"/>
                      <a:pt x="294" y="14164"/>
                    </a:cubicBezTo>
                    <a:cubicBezTo>
                      <a:pt x="260" y="14124"/>
                      <a:pt x="241" y="13970"/>
                      <a:pt x="271" y="13970"/>
                    </a:cubicBezTo>
                    <a:cubicBezTo>
                      <a:pt x="276" y="13970"/>
                      <a:pt x="281" y="13974"/>
                      <a:pt x="288" y="13981"/>
                    </a:cubicBezTo>
                    <a:cubicBezTo>
                      <a:pt x="262" y="13890"/>
                      <a:pt x="294" y="13844"/>
                      <a:pt x="242" y="13791"/>
                    </a:cubicBezTo>
                    <a:cubicBezTo>
                      <a:pt x="399" y="13700"/>
                      <a:pt x="249" y="13530"/>
                      <a:pt x="249" y="13314"/>
                    </a:cubicBezTo>
                    <a:cubicBezTo>
                      <a:pt x="249" y="13039"/>
                      <a:pt x="393" y="12647"/>
                      <a:pt x="281" y="12581"/>
                    </a:cubicBezTo>
                    <a:cubicBezTo>
                      <a:pt x="349" y="12547"/>
                      <a:pt x="237" y="12377"/>
                      <a:pt x="280" y="12377"/>
                    </a:cubicBezTo>
                    <a:cubicBezTo>
                      <a:pt x="287" y="12377"/>
                      <a:pt x="298" y="12381"/>
                      <a:pt x="314" y="12391"/>
                    </a:cubicBezTo>
                    <a:cubicBezTo>
                      <a:pt x="262" y="11992"/>
                      <a:pt x="334" y="11652"/>
                      <a:pt x="281" y="11390"/>
                    </a:cubicBezTo>
                    <a:cubicBezTo>
                      <a:pt x="445" y="11161"/>
                      <a:pt x="275" y="10520"/>
                      <a:pt x="308" y="10213"/>
                    </a:cubicBezTo>
                    <a:cubicBezTo>
                      <a:pt x="327" y="9984"/>
                      <a:pt x="386" y="9788"/>
                      <a:pt x="360" y="9604"/>
                    </a:cubicBezTo>
                    <a:cubicBezTo>
                      <a:pt x="334" y="9604"/>
                      <a:pt x="321" y="9617"/>
                      <a:pt x="308" y="9631"/>
                    </a:cubicBezTo>
                    <a:cubicBezTo>
                      <a:pt x="308" y="9604"/>
                      <a:pt x="294" y="9585"/>
                      <a:pt x="281" y="9565"/>
                    </a:cubicBezTo>
                    <a:lnTo>
                      <a:pt x="281" y="9565"/>
                    </a:lnTo>
                    <a:cubicBezTo>
                      <a:pt x="310" y="9569"/>
                      <a:pt x="327" y="9580"/>
                      <a:pt x="338" y="9580"/>
                    </a:cubicBezTo>
                    <a:cubicBezTo>
                      <a:pt x="348" y="9580"/>
                      <a:pt x="354" y="9572"/>
                      <a:pt x="360" y="9545"/>
                    </a:cubicBezTo>
                    <a:cubicBezTo>
                      <a:pt x="334" y="9362"/>
                      <a:pt x="438" y="8950"/>
                      <a:pt x="321" y="8878"/>
                    </a:cubicBezTo>
                    <a:cubicBezTo>
                      <a:pt x="334" y="8839"/>
                      <a:pt x="380" y="8813"/>
                      <a:pt x="314" y="8793"/>
                    </a:cubicBezTo>
                    <a:lnTo>
                      <a:pt x="314" y="8793"/>
                    </a:lnTo>
                    <a:cubicBezTo>
                      <a:pt x="314" y="8813"/>
                      <a:pt x="321" y="8832"/>
                      <a:pt x="301" y="8839"/>
                    </a:cubicBezTo>
                    <a:cubicBezTo>
                      <a:pt x="305" y="8793"/>
                      <a:pt x="312" y="8763"/>
                      <a:pt x="325" y="8763"/>
                    </a:cubicBezTo>
                    <a:cubicBezTo>
                      <a:pt x="332" y="8763"/>
                      <a:pt x="342" y="8772"/>
                      <a:pt x="353" y="8793"/>
                    </a:cubicBezTo>
                    <a:cubicBezTo>
                      <a:pt x="314" y="8695"/>
                      <a:pt x="353" y="8643"/>
                      <a:pt x="294" y="8584"/>
                    </a:cubicBezTo>
                    <a:cubicBezTo>
                      <a:pt x="334" y="8531"/>
                      <a:pt x="353" y="8270"/>
                      <a:pt x="262" y="8211"/>
                    </a:cubicBezTo>
                    <a:cubicBezTo>
                      <a:pt x="373" y="8185"/>
                      <a:pt x="236" y="8113"/>
                      <a:pt x="314" y="8080"/>
                    </a:cubicBezTo>
                    <a:cubicBezTo>
                      <a:pt x="249" y="8060"/>
                      <a:pt x="262" y="7943"/>
                      <a:pt x="281" y="7877"/>
                    </a:cubicBezTo>
                    <a:lnTo>
                      <a:pt x="281" y="7877"/>
                    </a:lnTo>
                    <a:cubicBezTo>
                      <a:pt x="274" y="7887"/>
                      <a:pt x="266" y="7891"/>
                      <a:pt x="258" y="7891"/>
                    </a:cubicBezTo>
                    <a:cubicBezTo>
                      <a:pt x="245" y="7891"/>
                      <a:pt x="233" y="7878"/>
                      <a:pt x="229" y="7858"/>
                    </a:cubicBezTo>
                    <a:cubicBezTo>
                      <a:pt x="294" y="7851"/>
                      <a:pt x="366" y="7714"/>
                      <a:pt x="281" y="7687"/>
                    </a:cubicBezTo>
                    <a:lnTo>
                      <a:pt x="281" y="7687"/>
                    </a:lnTo>
                    <a:cubicBezTo>
                      <a:pt x="275" y="7720"/>
                      <a:pt x="314" y="7740"/>
                      <a:pt x="281" y="7746"/>
                    </a:cubicBezTo>
                    <a:cubicBezTo>
                      <a:pt x="216" y="7740"/>
                      <a:pt x="288" y="7681"/>
                      <a:pt x="203" y="7668"/>
                    </a:cubicBezTo>
                    <a:cubicBezTo>
                      <a:pt x="242" y="7668"/>
                      <a:pt x="281" y="7668"/>
                      <a:pt x="321" y="7661"/>
                    </a:cubicBezTo>
                    <a:cubicBezTo>
                      <a:pt x="301" y="7491"/>
                      <a:pt x="216" y="7400"/>
                      <a:pt x="308" y="7288"/>
                    </a:cubicBezTo>
                    <a:cubicBezTo>
                      <a:pt x="203" y="7112"/>
                      <a:pt x="360" y="6889"/>
                      <a:pt x="288" y="6726"/>
                    </a:cubicBezTo>
                    <a:cubicBezTo>
                      <a:pt x="283" y="6713"/>
                      <a:pt x="278" y="6709"/>
                      <a:pt x="272" y="6709"/>
                    </a:cubicBezTo>
                    <a:cubicBezTo>
                      <a:pt x="260" y="6709"/>
                      <a:pt x="248" y="6727"/>
                      <a:pt x="239" y="6727"/>
                    </a:cubicBezTo>
                    <a:cubicBezTo>
                      <a:pt x="234" y="6727"/>
                      <a:pt x="231" y="6722"/>
                      <a:pt x="229" y="6706"/>
                    </a:cubicBezTo>
                    <a:cubicBezTo>
                      <a:pt x="229" y="6700"/>
                      <a:pt x="288" y="6667"/>
                      <a:pt x="288" y="6660"/>
                    </a:cubicBezTo>
                    <a:cubicBezTo>
                      <a:pt x="301" y="6628"/>
                      <a:pt x="268" y="6588"/>
                      <a:pt x="268" y="6582"/>
                    </a:cubicBezTo>
                    <a:cubicBezTo>
                      <a:pt x="268" y="6562"/>
                      <a:pt x="281" y="6392"/>
                      <a:pt x="236" y="6307"/>
                    </a:cubicBezTo>
                    <a:cubicBezTo>
                      <a:pt x="301" y="6202"/>
                      <a:pt x="288" y="5967"/>
                      <a:pt x="242" y="5908"/>
                    </a:cubicBezTo>
                    <a:lnTo>
                      <a:pt x="242" y="5908"/>
                    </a:lnTo>
                    <a:cubicBezTo>
                      <a:pt x="245" y="5911"/>
                      <a:pt x="248" y="5912"/>
                      <a:pt x="252" y="5912"/>
                    </a:cubicBezTo>
                    <a:cubicBezTo>
                      <a:pt x="289" y="5912"/>
                      <a:pt x="328" y="5714"/>
                      <a:pt x="255" y="5659"/>
                    </a:cubicBezTo>
                    <a:cubicBezTo>
                      <a:pt x="327" y="5529"/>
                      <a:pt x="314" y="5247"/>
                      <a:pt x="314" y="5051"/>
                    </a:cubicBezTo>
                    <a:cubicBezTo>
                      <a:pt x="308" y="4773"/>
                      <a:pt x="295" y="4495"/>
                      <a:pt x="288" y="4267"/>
                    </a:cubicBezTo>
                    <a:lnTo>
                      <a:pt x="288" y="4267"/>
                    </a:lnTo>
                    <a:cubicBezTo>
                      <a:pt x="286" y="4284"/>
                      <a:pt x="265" y="4303"/>
                      <a:pt x="249" y="4303"/>
                    </a:cubicBezTo>
                    <a:cubicBezTo>
                      <a:pt x="239" y="4303"/>
                      <a:pt x="231" y="4296"/>
                      <a:pt x="229" y="4279"/>
                    </a:cubicBezTo>
                    <a:cubicBezTo>
                      <a:pt x="236" y="4240"/>
                      <a:pt x="294" y="4266"/>
                      <a:pt x="308" y="4233"/>
                    </a:cubicBezTo>
                    <a:cubicBezTo>
                      <a:pt x="216" y="3579"/>
                      <a:pt x="360" y="2827"/>
                      <a:pt x="203" y="2087"/>
                    </a:cubicBezTo>
                    <a:cubicBezTo>
                      <a:pt x="275" y="1904"/>
                      <a:pt x="249" y="1518"/>
                      <a:pt x="255" y="1440"/>
                    </a:cubicBezTo>
                    <a:cubicBezTo>
                      <a:pt x="288" y="1217"/>
                      <a:pt x="170" y="988"/>
                      <a:pt x="177" y="772"/>
                    </a:cubicBezTo>
                    <a:cubicBezTo>
                      <a:pt x="177" y="771"/>
                      <a:pt x="177" y="771"/>
                      <a:pt x="179" y="771"/>
                    </a:cubicBezTo>
                    <a:cubicBezTo>
                      <a:pt x="186" y="771"/>
                      <a:pt x="213" y="784"/>
                      <a:pt x="216" y="791"/>
                    </a:cubicBezTo>
                    <a:lnTo>
                      <a:pt x="216" y="791"/>
                    </a:lnTo>
                    <a:cubicBezTo>
                      <a:pt x="197" y="720"/>
                      <a:pt x="222" y="726"/>
                      <a:pt x="177" y="687"/>
                    </a:cubicBezTo>
                    <a:cubicBezTo>
                      <a:pt x="288" y="432"/>
                      <a:pt x="131" y="59"/>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7"/>
              <p:cNvSpPr/>
              <p:nvPr/>
            </p:nvSpPr>
            <p:spPr>
              <a:xfrm>
                <a:off x="3230029" y="3344357"/>
                <a:ext cx="669" cy="2580"/>
              </a:xfrm>
              <a:custGeom>
                <a:avLst/>
                <a:gdLst/>
                <a:ahLst/>
                <a:cxnLst/>
                <a:rect l="l" t="t" r="r" b="b"/>
                <a:pathLst>
                  <a:path w="7" h="27" extrusionOk="0">
                    <a:moveTo>
                      <a:pt x="7" y="0"/>
                    </a:moveTo>
                    <a:lnTo>
                      <a:pt x="7" y="0"/>
                    </a:lnTo>
                    <a:cubicBezTo>
                      <a:pt x="0" y="7"/>
                      <a:pt x="0" y="20"/>
                      <a:pt x="0" y="26"/>
                    </a:cubicBezTo>
                    <a:cubicBezTo>
                      <a:pt x="0" y="26"/>
                      <a:pt x="7" y="13"/>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7"/>
              <p:cNvSpPr/>
              <p:nvPr/>
            </p:nvSpPr>
            <p:spPr>
              <a:xfrm>
                <a:off x="3276943" y="2884868"/>
                <a:ext cx="18154" cy="453277"/>
              </a:xfrm>
              <a:custGeom>
                <a:avLst/>
                <a:gdLst/>
                <a:ahLst/>
                <a:cxnLst/>
                <a:rect l="l" t="t" r="r" b="b"/>
                <a:pathLst>
                  <a:path w="190" h="4744" extrusionOk="0">
                    <a:moveTo>
                      <a:pt x="160" y="1337"/>
                    </a:moveTo>
                    <a:cubicBezTo>
                      <a:pt x="161" y="1339"/>
                      <a:pt x="162" y="1340"/>
                      <a:pt x="164" y="1342"/>
                    </a:cubicBezTo>
                    <a:cubicBezTo>
                      <a:pt x="163" y="1339"/>
                      <a:pt x="161" y="1338"/>
                      <a:pt x="160" y="1337"/>
                    </a:cubicBezTo>
                    <a:close/>
                    <a:moveTo>
                      <a:pt x="83" y="2183"/>
                    </a:moveTo>
                    <a:lnTo>
                      <a:pt x="83" y="2183"/>
                    </a:lnTo>
                    <a:cubicBezTo>
                      <a:pt x="83" y="2183"/>
                      <a:pt x="114" y="2214"/>
                      <a:pt x="92" y="2225"/>
                    </a:cubicBezTo>
                    <a:cubicBezTo>
                      <a:pt x="72" y="2218"/>
                      <a:pt x="72" y="2205"/>
                      <a:pt x="85" y="2186"/>
                    </a:cubicBezTo>
                    <a:cubicBezTo>
                      <a:pt x="83" y="2184"/>
                      <a:pt x="83" y="2183"/>
                      <a:pt x="83" y="2183"/>
                    </a:cubicBezTo>
                    <a:close/>
                    <a:moveTo>
                      <a:pt x="137" y="0"/>
                    </a:moveTo>
                    <a:cubicBezTo>
                      <a:pt x="137" y="40"/>
                      <a:pt x="131" y="46"/>
                      <a:pt x="131" y="72"/>
                    </a:cubicBezTo>
                    <a:cubicBezTo>
                      <a:pt x="131" y="80"/>
                      <a:pt x="131" y="92"/>
                      <a:pt x="131" y="92"/>
                    </a:cubicBezTo>
                    <a:cubicBezTo>
                      <a:pt x="131" y="88"/>
                      <a:pt x="134" y="80"/>
                      <a:pt x="136" y="80"/>
                    </a:cubicBezTo>
                    <a:cubicBezTo>
                      <a:pt x="137" y="80"/>
                      <a:pt x="137" y="81"/>
                      <a:pt x="137" y="85"/>
                    </a:cubicBezTo>
                    <a:cubicBezTo>
                      <a:pt x="132" y="85"/>
                      <a:pt x="131" y="102"/>
                      <a:pt x="131" y="102"/>
                    </a:cubicBezTo>
                    <a:cubicBezTo>
                      <a:pt x="131" y="102"/>
                      <a:pt x="131" y="101"/>
                      <a:pt x="131" y="99"/>
                    </a:cubicBezTo>
                    <a:cubicBezTo>
                      <a:pt x="124" y="151"/>
                      <a:pt x="124" y="223"/>
                      <a:pt x="124" y="282"/>
                    </a:cubicBezTo>
                    <a:cubicBezTo>
                      <a:pt x="124" y="321"/>
                      <a:pt x="105" y="406"/>
                      <a:pt x="118" y="419"/>
                    </a:cubicBezTo>
                    <a:cubicBezTo>
                      <a:pt x="118" y="419"/>
                      <a:pt x="125" y="408"/>
                      <a:pt x="129" y="408"/>
                    </a:cubicBezTo>
                    <a:cubicBezTo>
                      <a:pt x="130" y="408"/>
                      <a:pt x="131" y="409"/>
                      <a:pt x="131" y="413"/>
                    </a:cubicBezTo>
                    <a:cubicBezTo>
                      <a:pt x="131" y="413"/>
                      <a:pt x="118" y="426"/>
                      <a:pt x="118" y="426"/>
                    </a:cubicBezTo>
                    <a:cubicBezTo>
                      <a:pt x="98" y="498"/>
                      <a:pt x="124" y="609"/>
                      <a:pt x="105" y="661"/>
                    </a:cubicBezTo>
                    <a:cubicBezTo>
                      <a:pt x="111" y="661"/>
                      <a:pt x="118" y="661"/>
                      <a:pt x="118" y="668"/>
                    </a:cubicBezTo>
                    <a:cubicBezTo>
                      <a:pt x="105" y="680"/>
                      <a:pt x="105" y="734"/>
                      <a:pt x="121" y="734"/>
                    </a:cubicBezTo>
                    <a:cubicBezTo>
                      <a:pt x="122" y="734"/>
                      <a:pt x="123" y="734"/>
                      <a:pt x="124" y="733"/>
                    </a:cubicBezTo>
                    <a:lnTo>
                      <a:pt x="124" y="733"/>
                    </a:lnTo>
                    <a:cubicBezTo>
                      <a:pt x="111" y="746"/>
                      <a:pt x="131" y="766"/>
                      <a:pt x="111" y="772"/>
                    </a:cubicBezTo>
                    <a:cubicBezTo>
                      <a:pt x="111" y="766"/>
                      <a:pt x="118" y="759"/>
                      <a:pt x="111" y="753"/>
                    </a:cubicBezTo>
                    <a:cubicBezTo>
                      <a:pt x="98" y="792"/>
                      <a:pt x="105" y="779"/>
                      <a:pt x="111" y="825"/>
                    </a:cubicBezTo>
                    <a:cubicBezTo>
                      <a:pt x="107" y="825"/>
                      <a:pt x="105" y="822"/>
                      <a:pt x="103" y="822"/>
                    </a:cubicBezTo>
                    <a:cubicBezTo>
                      <a:pt x="102" y="822"/>
                      <a:pt x="100" y="823"/>
                      <a:pt x="98" y="825"/>
                    </a:cubicBezTo>
                    <a:cubicBezTo>
                      <a:pt x="110" y="836"/>
                      <a:pt x="116" y="879"/>
                      <a:pt x="104" y="879"/>
                    </a:cubicBezTo>
                    <a:cubicBezTo>
                      <a:pt x="102" y="879"/>
                      <a:pt x="100" y="879"/>
                      <a:pt x="98" y="877"/>
                    </a:cubicBezTo>
                    <a:lnTo>
                      <a:pt x="98" y="877"/>
                    </a:lnTo>
                    <a:cubicBezTo>
                      <a:pt x="111" y="903"/>
                      <a:pt x="98" y="916"/>
                      <a:pt x="111" y="929"/>
                    </a:cubicBezTo>
                    <a:cubicBezTo>
                      <a:pt x="59" y="956"/>
                      <a:pt x="111" y="1001"/>
                      <a:pt x="111" y="1060"/>
                    </a:cubicBezTo>
                    <a:cubicBezTo>
                      <a:pt x="111" y="1139"/>
                      <a:pt x="46" y="1243"/>
                      <a:pt x="92" y="1263"/>
                    </a:cubicBezTo>
                    <a:cubicBezTo>
                      <a:pt x="64" y="1274"/>
                      <a:pt x="108" y="1319"/>
                      <a:pt x="92" y="1319"/>
                    </a:cubicBezTo>
                    <a:cubicBezTo>
                      <a:pt x="89" y="1319"/>
                      <a:pt x="85" y="1318"/>
                      <a:pt x="79" y="1315"/>
                    </a:cubicBezTo>
                    <a:lnTo>
                      <a:pt x="79" y="1315"/>
                    </a:lnTo>
                    <a:cubicBezTo>
                      <a:pt x="98" y="1427"/>
                      <a:pt x="66" y="1525"/>
                      <a:pt x="85" y="1597"/>
                    </a:cubicBezTo>
                    <a:cubicBezTo>
                      <a:pt x="13" y="1656"/>
                      <a:pt x="85" y="1839"/>
                      <a:pt x="72" y="1917"/>
                    </a:cubicBezTo>
                    <a:cubicBezTo>
                      <a:pt x="59" y="1983"/>
                      <a:pt x="26" y="2042"/>
                      <a:pt x="39" y="2087"/>
                    </a:cubicBezTo>
                    <a:cubicBezTo>
                      <a:pt x="52" y="2087"/>
                      <a:pt x="59" y="2087"/>
                      <a:pt x="66" y="2081"/>
                    </a:cubicBezTo>
                    <a:cubicBezTo>
                      <a:pt x="66" y="2087"/>
                      <a:pt x="72" y="2094"/>
                      <a:pt x="79" y="2101"/>
                    </a:cubicBezTo>
                    <a:cubicBezTo>
                      <a:pt x="64" y="2101"/>
                      <a:pt x="55" y="2096"/>
                      <a:pt x="49" y="2096"/>
                    </a:cubicBezTo>
                    <a:cubicBezTo>
                      <a:pt x="45" y="2096"/>
                      <a:pt x="42" y="2099"/>
                      <a:pt x="39" y="2107"/>
                    </a:cubicBezTo>
                    <a:cubicBezTo>
                      <a:pt x="52" y="2159"/>
                      <a:pt x="0" y="2271"/>
                      <a:pt x="59" y="2290"/>
                    </a:cubicBezTo>
                    <a:cubicBezTo>
                      <a:pt x="52" y="2303"/>
                      <a:pt x="26" y="2310"/>
                      <a:pt x="59" y="2316"/>
                    </a:cubicBezTo>
                    <a:cubicBezTo>
                      <a:pt x="59" y="2310"/>
                      <a:pt x="59" y="2303"/>
                      <a:pt x="66" y="2303"/>
                    </a:cubicBezTo>
                    <a:cubicBezTo>
                      <a:pt x="66" y="2316"/>
                      <a:pt x="63" y="2323"/>
                      <a:pt x="56" y="2323"/>
                    </a:cubicBezTo>
                    <a:cubicBezTo>
                      <a:pt x="52" y="2323"/>
                      <a:pt x="46" y="2321"/>
                      <a:pt x="39" y="2316"/>
                    </a:cubicBezTo>
                    <a:lnTo>
                      <a:pt x="39" y="2316"/>
                    </a:lnTo>
                    <a:cubicBezTo>
                      <a:pt x="59" y="2343"/>
                      <a:pt x="39" y="2356"/>
                      <a:pt x="72" y="2375"/>
                    </a:cubicBezTo>
                    <a:cubicBezTo>
                      <a:pt x="46" y="2388"/>
                      <a:pt x="39" y="2460"/>
                      <a:pt x="85" y="2473"/>
                    </a:cubicBezTo>
                    <a:cubicBezTo>
                      <a:pt x="33" y="2487"/>
                      <a:pt x="98" y="2500"/>
                      <a:pt x="59" y="2513"/>
                    </a:cubicBezTo>
                    <a:cubicBezTo>
                      <a:pt x="92" y="2519"/>
                      <a:pt x="85" y="2552"/>
                      <a:pt x="79" y="2565"/>
                    </a:cubicBezTo>
                    <a:cubicBezTo>
                      <a:pt x="85" y="2565"/>
                      <a:pt x="98" y="2565"/>
                      <a:pt x="98" y="2572"/>
                    </a:cubicBezTo>
                    <a:cubicBezTo>
                      <a:pt x="72" y="2578"/>
                      <a:pt x="33" y="2611"/>
                      <a:pt x="72" y="2624"/>
                    </a:cubicBezTo>
                    <a:cubicBezTo>
                      <a:pt x="79" y="2611"/>
                      <a:pt x="59" y="2604"/>
                      <a:pt x="72" y="2604"/>
                    </a:cubicBezTo>
                    <a:cubicBezTo>
                      <a:pt x="111" y="2604"/>
                      <a:pt x="72" y="2624"/>
                      <a:pt x="111" y="2624"/>
                    </a:cubicBezTo>
                    <a:lnTo>
                      <a:pt x="59" y="2630"/>
                    </a:lnTo>
                    <a:cubicBezTo>
                      <a:pt x="66" y="2676"/>
                      <a:pt x="105" y="2702"/>
                      <a:pt x="59" y="2729"/>
                    </a:cubicBezTo>
                    <a:cubicBezTo>
                      <a:pt x="111" y="2781"/>
                      <a:pt x="39" y="2840"/>
                      <a:pt x="72" y="2886"/>
                    </a:cubicBezTo>
                    <a:cubicBezTo>
                      <a:pt x="74" y="2889"/>
                      <a:pt x="77" y="2890"/>
                      <a:pt x="80" y="2890"/>
                    </a:cubicBezTo>
                    <a:cubicBezTo>
                      <a:pt x="85" y="2890"/>
                      <a:pt x="91" y="2887"/>
                      <a:pt x="94" y="2887"/>
                    </a:cubicBezTo>
                    <a:cubicBezTo>
                      <a:pt x="97" y="2887"/>
                      <a:pt x="98" y="2889"/>
                      <a:pt x="98" y="2892"/>
                    </a:cubicBezTo>
                    <a:cubicBezTo>
                      <a:pt x="98" y="2892"/>
                      <a:pt x="72" y="2905"/>
                      <a:pt x="72" y="2905"/>
                    </a:cubicBezTo>
                    <a:cubicBezTo>
                      <a:pt x="66" y="2912"/>
                      <a:pt x="79" y="2925"/>
                      <a:pt x="79" y="2925"/>
                    </a:cubicBezTo>
                    <a:cubicBezTo>
                      <a:pt x="79" y="2931"/>
                      <a:pt x="72" y="2977"/>
                      <a:pt x="92" y="3003"/>
                    </a:cubicBezTo>
                    <a:cubicBezTo>
                      <a:pt x="66" y="3030"/>
                      <a:pt x="72" y="3095"/>
                      <a:pt x="92" y="3115"/>
                    </a:cubicBezTo>
                    <a:cubicBezTo>
                      <a:pt x="90" y="3113"/>
                      <a:pt x="88" y="3113"/>
                      <a:pt x="86" y="3113"/>
                    </a:cubicBezTo>
                    <a:cubicBezTo>
                      <a:pt x="69" y="3113"/>
                      <a:pt x="55" y="3168"/>
                      <a:pt x="85" y="3180"/>
                    </a:cubicBezTo>
                    <a:cubicBezTo>
                      <a:pt x="52" y="3219"/>
                      <a:pt x="59" y="3298"/>
                      <a:pt x="59" y="3350"/>
                    </a:cubicBezTo>
                    <a:cubicBezTo>
                      <a:pt x="66" y="3429"/>
                      <a:pt x="72" y="3507"/>
                      <a:pt x="72" y="3573"/>
                    </a:cubicBezTo>
                    <a:cubicBezTo>
                      <a:pt x="72" y="3568"/>
                      <a:pt x="81" y="3560"/>
                      <a:pt x="89" y="3560"/>
                    </a:cubicBezTo>
                    <a:cubicBezTo>
                      <a:pt x="93" y="3560"/>
                      <a:pt x="96" y="3562"/>
                      <a:pt x="98" y="3566"/>
                    </a:cubicBezTo>
                    <a:cubicBezTo>
                      <a:pt x="98" y="3573"/>
                      <a:pt x="72" y="3566"/>
                      <a:pt x="66" y="3579"/>
                    </a:cubicBezTo>
                    <a:cubicBezTo>
                      <a:pt x="85" y="3671"/>
                      <a:pt x="79" y="3769"/>
                      <a:pt x="79" y="3867"/>
                    </a:cubicBezTo>
                    <a:cubicBezTo>
                      <a:pt x="79" y="3965"/>
                      <a:pt x="85" y="4070"/>
                      <a:pt x="105" y="4174"/>
                    </a:cubicBezTo>
                    <a:cubicBezTo>
                      <a:pt x="85" y="4220"/>
                      <a:pt x="92" y="4331"/>
                      <a:pt x="92" y="4351"/>
                    </a:cubicBezTo>
                    <a:cubicBezTo>
                      <a:pt x="92" y="4410"/>
                      <a:pt x="105" y="4475"/>
                      <a:pt x="105" y="4534"/>
                    </a:cubicBezTo>
                    <a:cubicBezTo>
                      <a:pt x="105" y="4536"/>
                      <a:pt x="104" y="4537"/>
                      <a:pt x="103" y="4537"/>
                    </a:cubicBezTo>
                    <a:cubicBezTo>
                      <a:pt x="101" y="4537"/>
                      <a:pt x="98" y="4534"/>
                      <a:pt x="98" y="4534"/>
                    </a:cubicBezTo>
                    <a:lnTo>
                      <a:pt x="98" y="4534"/>
                    </a:lnTo>
                    <a:cubicBezTo>
                      <a:pt x="105" y="4554"/>
                      <a:pt x="98" y="4547"/>
                      <a:pt x="105" y="4560"/>
                    </a:cubicBezTo>
                    <a:cubicBezTo>
                      <a:pt x="100" y="4615"/>
                      <a:pt x="102" y="4689"/>
                      <a:pt x="101" y="4724"/>
                    </a:cubicBezTo>
                    <a:lnTo>
                      <a:pt x="101" y="4724"/>
                    </a:lnTo>
                    <a:cubicBezTo>
                      <a:pt x="106" y="4681"/>
                      <a:pt x="111" y="4616"/>
                      <a:pt x="111" y="4600"/>
                    </a:cubicBezTo>
                    <a:cubicBezTo>
                      <a:pt x="111" y="4600"/>
                      <a:pt x="111" y="4593"/>
                      <a:pt x="118" y="4593"/>
                    </a:cubicBezTo>
                    <a:cubicBezTo>
                      <a:pt x="124" y="4495"/>
                      <a:pt x="111" y="4377"/>
                      <a:pt x="137" y="4273"/>
                    </a:cubicBezTo>
                    <a:cubicBezTo>
                      <a:pt x="118" y="4253"/>
                      <a:pt x="137" y="4201"/>
                      <a:pt x="137" y="4161"/>
                    </a:cubicBezTo>
                    <a:cubicBezTo>
                      <a:pt x="144" y="4130"/>
                      <a:pt x="138" y="4069"/>
                      <a:pt x="132" y="4069"/>
                    </a:cubicBezTo>
                    <a:cubicBezTo>
                      <a:pt x="132" y="4069"/>
                      <a:pt x="132" y="4069"/>
                      <a:pt x="131" y="4069"/>
                    </a:cubicBezTo>
                    <a:lnTo>
                      <a:pt x="131" y="4069"/>
                    </a:lnTo>
                    <a:cubicBezTo>
                      <a:pt x="147" y="4058"/>
                      <a:pt x="136" y="4034"/>
                      <a:pt x="144" y="4034"/>
                    </a:cubicBezTo>
                    <a:cubicBezTo>
                      <a:pt x="145" y="4034"/>
                      <a:pt x="147" y="4035"/>
                      <a:pt x="151" y="4037"/>
                    </a:cubicBezTo>
                    <a:cubicBezTo>
                      <a:pt x="137" y="4024"/>
                      <a:pt x="151" y="4011"/>
                      <a:pt x="131" y="3998"/>
                    </a:cubicBezTo>
                    <a:cubicBezTo>
                      <a:pt x="144" y="3998"/>
                      <a:pt x="144" y="3959"/>
                      <a:pt x="131" y="3926"/>
                    </a:cubicBezTo>
                    <a:cubicBezTo>
                      <a:pt x="137" y="3926"/>
                      <a:pt x="151" y="3926"/>
                      <a:pt x="151" y="3919"/>
                    </a:cubicBezTo>
                    <a:cubicBezTo>
                      <a:pt x="124" y="3893"/>
                      <a:pt x="157" y="3854"/>
                      <a:pt x="131" y="3828"/>
                    </a:cubicBezTo>
                    <a:cubicBezTo>
                      <a:pt x="144" y="3788"/>
                      <a:pt x="137" y="3658"/>
                      <a:pt x="131" y="3566"/>
                    </a:cubicBezTo>
                    <a:cubicBezTo>
                      <a:pt x="140" y="3566"/>
                      <a:pt x="143" y="3569"/>
                      <a:pt x="145" y="3569"/>
                    </a:cubicBezTo>
                    <a:cubicBezTo>
                      <a:pt x="147" y="3569"/>
                      <a:pt x="148" y="3568"/>
                      <a:pt x="151" y="3566"/>
                    </a:cubicBezTo>
                    <a:cubicBezTo>
                      <a:pt x="124" y="3474"/>
                      <a:pt x="170" y="3396"/>
                      <a:pt x="118" y="3344"/>
                    </a:cubicBezTo>
                    <a:lnTo>
                      <a:pt x="118" y="3344"/>
                    </a:lnTo>
                    <a:cubicBezTo>
                      <a:pt x="120" y="3344"/>
                      <a:pt x="122" y="3344"/>
                      <a:pt x="124" y="3344"/>
                    </a:cubicBezTo>
                    <a:cubicBezTo>
                      <a:pt x="152" y="3344"/>
                      <a:pt x="135" y="3304"/>
                      <a:pt x="153" y="3304"/>
                    </a:cubicBezTo>
                    <a:cubicBezTo>
                      <a:pt x="154" y="3304"/>
                      <a:pt x="156" y="3304"/>
                      <a:pt x="157" y="3304"/>
                    </a:cubicBezTo>
                    <a:cubicBezTo>
                      <a:pt x="118" y="3258"/>
                      <a:pt x="151" y="3193"/>
                      <a:pt x="164" y="3115"/>
                    </a:cubicBezTo>
                    <a:cubicBezTo>
                      <a:pt x="170" y="3036"/>
                      <a:pt x="151" y="2951"/>
                      <a:pt x="144" y="2879"/>
                    </a:cubicBezTo>
                    <a:cubicBezTo>
                      <a:pt x="137" y="2846"/>
                      <a:pt x="118" y="2827"/>
                      <a:pt x="151" y="2827"/>
                    </a:cubicBezTo>
                    <a:cubicBezTo>
                      <a:pt x="151" y="2814"/>
                      <a:pt x="137" y="2814"/>
                      <a:pt x="131" y="2814"/>
                    </a:cubicBezTo>
                    <a:cubicBezTo>
                      <a:pt x="177" y="2748"/>
                      <a:pt x="177" y="2670"/>
                      <a:pt x="131" y="2617"/>
                    </a:cubicBezTo>
                    <a:cubicBezTo>
                      <a:pt x="151" y="2617"/>
                      <a:pt x="164" y="2617"/>
                      <a:pt x="170" y="2624"/>
                    </a:cubicBezTo>
                    <a:cubicBezTo>
                      <a:pt x="170" y="2608"/>
                      <a:pt x="144" y="2579"/>
                      <a:pt x="155" y="2579"/>
                    </a:cubicBezTo>
                    <a:cubicBezTo>
                      <a:pt x="158" y="2579"/>
                      <a:pt x="163" y="2581"/>
                      <a:pt x="170" y="2585"/>
                    </a:cubicBezTo>
                    <a:cubicBezTo>
                      <a:pt x="137" y="2454"/>
                      <a:pt x="131" y="2434"/>
                      <a:pt x="144" y="2297"/>
                    </a:cubicBezTo>
                    <a:cubicBezTo>
                      <a:pt x="131" y="2297"/>
                      <a:pt x="118" y="2297"/>
                      <a:pt x="118" y="2290"/>
                    </a:cubicBezTo>
                    <a:cubicBezTo>
                      <a:pt x="124" y="2272"/>
                      <a:pt x="151" y="2190"/>
                      <a:pt x="112" y="2190"/>
                    </a:cubicBezTo>
                    <a:cubicBezTo>
                      <a:pt x="108" y="2190"/>
                      <a:pt x="104" y="2190"/>
                      <a:pt x="98" y="2192"/>
                    </a:cubicBezTo>
                    <a:cubicBezTo>
                      <a:pt x="105" y="2166"/>
                      <a:pt x="137" y="2159"/>
                      <a:pt x="111" y="2146"/>
                    </a:cubicBezTo>
                    <a:cubicBezTo>
                      <a:pt x="164" y="2146"/>
                      <a:pt x="124" y="2120"/>
                      <a:pt x="105" y="2120"/>
                    </a:cubicBezTo>
                    <a:cubicBezTo>
                      <a:pt x="124" y="2120"/>
                      <a:pt x="118" y="2107"/>
                      <a:pt x="144" y="2107"/>
                    </a:cubicBezTo>
                    <a:cubicBezTo>
                      <a:pt x="131" y="2035"/>
                      <a:pt x="131" y="1924"/>
                      <a:pt x="157" y="1819"/>
                    </a:cubicBezTo>
                    <a:cubicBezTo>
                      <a:pt x="111" y="1682"/>
                      <a:pt x="151" y="1610"/>
                      <a:pt x="177" y="1472"/>
                    </a:cubicBezTo>
                    <a:cubicBezTo>
                      <a:pt x="157" y="1453"/>
                      <a:pt x="190" y="1414"/>
                      <a:pt x="144" y="1400"/>
                    </a:cubicBezTo>
                    <a:cubicBezTo>
                      <a:pt x="170" y="1400"/>
                      <a:pt x="151" y="1348"/>
                      <a:pt x="151" y="1342"/>
                    </a:cubicBezTo>
                    <a:lnTo>
                      <a:pt x="151" y="1342"/>
                    </a:lnTo>
                    <a:cubicBezTo>
                      <a:pt x="151" y="1348"/>
                      <a:pt x="144" y="1361"/>
                      <a:pt x="137" y="1361"/>
                    </a:cubicBezTo>
                    <a:cubicBezTo>
                      <a:pt x="137" y="1342"/>
                      <a:pt x="131" y="1342"/>
                      <a:pt x="144" y="1335"/>
                    </a:cubicBezTo>
                    <a:cubicBezTo>
                      <a:pt x="144" y="1339"/>
                      <a:pt x="145" y="1340"/>
                      <a:pt x="147" y="1340"/>
                    </a:cubicBezTo>
                    <a:cubicBezTo>
                      <a:pt x="149" y="1340"/>
                      <a:pt x="153" y="1337"/>
                      <a:pt x="157" y="1337"/>
                    </a:cubicBezTo>
                    <a:cubicBezTo>
                      <a:pt x="158" y="1337"/>
                      <a:pt x="159" y="1337"/>
                      <a:pt x="160" y="1337"/>
                    </a:cubicBezTo>
                    <a:lnTo>
                      <a:pt x="160" y="1337"/>
                    </a:lnTo>
                    <a:cubicBezTo>
                      <a:pt x="130" y="1300"/>
                      <a:pt x="176" y="1250"/>
                      <a:pt x="144" y="1250"/>
                    </a:cubicBezTo>
                    <a:cubicBezTo>
                      <a:pt x="142" y="1250"/>
                      <a:pt x="140" y="1250"/>
                      <a:pt x="137" y="1250"/>
                    </a:cubicBezTo>
                    <a:cubicBezTo>
                      <a:pt x="190" y="1217"/>
                      <a:pt x="151" y="1217"/>
                      <a:pt x="144" y="1185"/>
                    </a:cubicBezTo>
                    <a:lnTo>
                      <a:pt x="144" y="1185"/>
                    </a:lnTo>
                    <a:cubicBezTo>
                      <a:pt x="147" y="1186"/>
                      <a:pt x="149" y="1187"/>
                      <a:pt x="151" y="1187"/>
                    </a:cubicBezTo>
                    <a:cubicBezTo>
                      <a:pt x="166" y="1187"/>
                      <a:pt x="146" y="1128"/>
                      <a:pt x="157" y="1128"/>
                    </a:cubicBezTo>
                    <a:cubicBezTo>
                      <a:pt x="159" y="1128"/>
                      <a:pt x="163" y="1131"/>
                      <a:pt x="170" y="1139"/>
                    </a:cubicBezTo>
                    <a:cubicBezTo>
                      <a:pt x="157" y="1086"/>
                      <a:pt x="183" y="1080"/>
                      <a:pt x="177" y="1028"/>
                    </a:cubicBezTo>
                    <a:cubicBezTo>
                      <a:pt x="170" y="1028"/>
                      <a:pt x="157" y="1028"/>
                      <a:pt x="157" y="1021"/>
                    </a:cubicBezTo>
                    <a:cubicBezTo>
                      <a:pt x="170" y="1001"/>
                      <a:pt x="170" y="995"/>
                      <a:pt x="157" y="995"/>
                    </a:cubicBezTo>
                    <a:cubicBezTo>
                      <a:pt x="170" y="982"/>
                      <a:pt x="170" y="929"/>
                      <a:pt x="151" y="916"/>
                    </a:cubicBezTo>
                    <a:cubicBezTo>
                      <a:pt x="175" y="898"/>
                      <a:pt x="171" y="861"/>
                      <a:pt x="159" y="829"/>
                    </a:cubicBezTo>
                    <a:lnTo>
                      <a:pt x="159" y="829"/>
                    </a:lnTo>
                    <a:cubicBezTo>
                      <a:pt x="159" y="835"/>
                      <a:pt x="155" y="842"/>
                      <a:pt x="152" y="842"/>
                    </a:cubicBezTo>
                    <a:cubicBezTo>
                      <a:pt x="151" y="842"/>
                      <a:pt x="151" y="841"/>
                      <a:pt x="151" y="838"/>
                    </a:cubicBezTo>
                    <a:cubicBezTo>
                      <a:pt x="151" y="831"/>
                      <a:pt x="157" y="831"/>
                      <a:pt x="157" y="825"/>
                    </a:cubicBezTo>
                    <a:lnTo>
                      <a:pt x="157" y="825"/>
                    </a:lnTo>
                    <a:cubicBezTo>
                      <a:pt x="158" y="826"/>
                      <a:pt x="158" y="828"/>
                      <a:pt x="159" y="829"/>
                    </a:cubicBezTo>
                    <a:lnTo>
                      <a:pt x="159" y="829"/>
                    </a:lnTo>
                    <a:cubicBezTo>
                      <a:pt x="159" y="828"/>
                      <a:pt x="158" y="826"/>
                      <a:pt x="157" y="825"/>
                    </a:cubicBezTo>
                    <a:lnTo>
                      <a:pt x="157" y="825"/>
                    </a:lnTo>
                    <a:cubicBezTo>
                      <a:pt x="157" y="825"/>
                      <a:pt x="157" y="825"/>
                      <a:pt x="157" y="825"/>
                    </a:cubicBezTo>
                    <a:lnTo>
                      <a:pt x="157" y="825"/>
                    </a:lnTo>
                    <a:cubicBezTo>
                      <a:pt x="157" y="825"/>
                      <a:pt x="157" y="825"/>
                      <a:pt x="157" y="825"/>
                    </a:cubicBezTo>
                    <a:cubicBezTo>
                      <a:pt x="177" y="799"/>
                      <a:pt x="157" y="746"/>
                      <a:pt x="151" y="746"/>
                    </a:cubicBezTo>
                    <a:cubicBezTo>
                      <a:pt x="170" y="700"/>
                      <a:pt x="164" y="642"/>
                      <a:pt x="144" y="635"/>
                    </a:cubicBezTo>
                    <a:cubicBezTo>
                      <a:pt x="164" y="615"/>
                      <a:pt x="151" y="596"/>
                      <a:pt x="144" y="589"/>
                    </a:cubicBezTo>
                    <a:cubicBezTo>
                      <a:pt x="164" y="557"/>
                      <a:pt x="164" y="498"/>
                      <a:pt x="144" y="452"/>
                    </a:cubicBezTo>
                    <a:cubicBezTo>
                      <a:pt x="170" y="432"/>
                      <a:pt x="124" y="347"/>
                      <a:pt x="144" y="301"/>
                    </a:cubicBezTo>
                    <a:cubicBezTo>
                      <a:pt x="137" y="301"/>
                      <a:pt x="151" y="275"/>
                      <a:pt x="137" y="262"/>
                    </a:cubicBezTo>
                    <a:cubicBezTo>
                      <a:pt x="144" y="249"/>
                      <a:pt x="137" y="229"/>
                      <a:pt x="137" y="203"/>
                    </a:cubicBezTo>
                    <a:cubicBezTo>
                      <a:pt x="144" y="177"/>
                      <a:pt x="137" y="125"/>
                      <a:pt x="137" y="79"/>
                    </a:cubicBezTo>
                    <a:cubicBezTo>
                      <a:pt x="137" y="53"/>
                      <a:pt x="137" y="46"/>
                      <a:pt x="137" y="0"/>
                    </a:cubicBezTo>
                    <a:close/>
                    <a:moveTo>
                      <a:pt x="101" y="4724"/>
                    </a:moveTo>
                    <a:lnTo>
                      <a:pt x="101" y="4724"/>
                    </a:lnTo>
                    <a:cubicBezTo>
                      <a:pt x="100" y="4731"/>
                      <a:pt x="99" y="4738"/>
                      <a:pt x="98" y="4744"/>
                    </a:cubicBezTo>
                    <a:cubicBezTo>
                      <a:pt x="100" y="4742"/>
                      <a:pt x="101" y="4735"/>
                      <a:pt x="101" y="47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7"/>
              <p:cNvSpPr/>
              <p:nvPr/>
            </p:nvSpPr>
            <p:spPr>
              <a:xfrm>
                <a:off x="3283822" y="3129948"/>
                <a:ext cx="669" cy="669"/>
              </a:xfrm>
              <a:custGeom>
                <a:avLst/>
                <a:gdLst/>
                <a:ahLst/>
                <a:cxnLst/>
                <a:rect l="l" t="t" r="r" b="b"/>
                <a:pathLst>
                  <a:path w="7" h="7" extrusionOk="0">
                    <a:moveTo>
                      <a:pt x="7" y="0"/>
                    </a:moveTo>
                    <a:cubicBezTo>
                      <a:pt x="0" y="7"/>
                      <a:pt x="0" y="7"/>
                      <a:pt x="0" y="7"/>
                    </a:cubicBezTo>
                    <a:cubicBezTo>
                      <a:pt x="0"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7"/>
              <p:cNvSpPr/>
              <p:nvPr/>
            </p:nvSpPr>
            <p:spPr>
              <a:xfrm>
                <a:off x="2998708" y="3101761"/>
                <a:ext cx="17581" cy="480222"/>
              </a:xfrm>
              <a:custGeom>
                <a:avLst/>
                <a:gdLst/>
                <a:ahLst/>
                <a:cxnLst/>
                <a:rect l="l" t="t" r="r" b="b"/>
                <a:pathLst>
                  <a:path w="184" h="5026" extrusionOk="0">
                    <a:moveTo>
                      <a:pt x="118" y="434"/>
                    </a:moveTo>
                    <a:cubicBezTo>
                      <a:pt x="118" y="434"/>
                      <a:pt x="119" y="436"/>
                      <a:pt x="119" y="439"/>
                    </a:cubicBezTo>
                    <a:cubicBezTo>
                      <a:pt x="119" y="439"/>
                      <a:pt x="116" y="440"/>
                      <a:pt x="113" y="442"/>
                    </a:cubicBezTo>
                    <a:lnTo>
                      <a:pt x="113" y="442"/>
                    </a:lnTo>
                    <a:cubicBezTo>
                      <a:pt x="114" y="439"/>
                      <a:pt x="116" y="434"/>
                      <a:pt x="118" y="434"/>
                    </a:cubicBezTo>
                    <a:close/>
                    <a:moveTo>
                      <a:pt x="151" y="871"/>
                    </a:moveTo>
                    <a:cubicBezTo>
                      <a:pt x="152" y="872"/>
                      <a:pt x="152" y="873"/>
                      <a:pt x="152" y="874"/>
                    </a:cubicBezTo>
                    <a:lnTo>
                      <a:pt x="152" y="874"/>
                    </a:lnTo>
                    <a:cubicBezTo>
                      <a:pt x="152" y="873"/>
                      <a:pt x="152" y="872"/>
                      <a:pt x="151" y="871"/>
                    </a:cubicBezTo>
                    <a:close/>
                    <a:moveTo>
                      <a:pt x="84" y="2312"/>
                    </a:moveTo>
                    <a:cubicBezTo>
                      <a:pt x="87" y="2312"/>
                      <a:pt x="115" y="2345"/>
                      <a:pt x="99" y="2356"/>
                    </a:cubicBezTo>
                    <a:cubicBezTo>
                      <a:pt x="79" y="2349"/>
                      <a:pt x="79" y="2330"/>
                      <a:pt x="86" y="2317"/>
                    </a:cubicBezTo>
                    <a:cubicBezTo>
                      <a:pt x="84" y="2313"/>
                      <a:pt x="83" y="2312"/>
                      <a:pt x="84" y="2312"/>
                    </a:cubicBezTo>
                    <a:close/>
                    <a:moveTo>
                      <a:pt x="125" y="1"/>
                    </a:moveTo>
                    <a:cubicBezTo>
                      <a:pt x="119" y="40"/>
                      <a:pt x="119" y="53"/>
                      <a:pt x="119" y="79"/>
                    </a:cubicBezTo>
                    <a:cubicBezTo>
                      <a:pt x="119" y="85"/>
                      <a:pt x="119" y="93"/>
                      <a:pt x="119" y="93"/>
                    </a:cubicBezTo>
                    <a:cubicBezTo>
                      <a:pt x="119" y="97"/>
                      <a:pt x="119" y="102"/>
                      <a:pt x="119" y="105"/>
                    </a:cubicBezTo>
                    <a:cubicBezTo>
                      <a:pt x="112" y="158"/>
                      <a:pt x="112" y="236"/>
                      <a:pt x="112" y="295"/>
                    </a:cubicBezTo>
                    <a:cubicBezTo>
                      <a:pt x="112" y="339"/>
                      <a:pt x="100" y="427"/>
                      <a:pt x="111" y="444"/>
                    </a:cubicBezTo>
                    <a:lnTo>
                      <a:pt x="111" y="444"/>
                    </a:lnTo>
                    <a:cubicBezTo>
                      <a:pt x="108" y="446"/>
                      <a:pt x="105" y="449"/>
                      <a:pt x="105" y="452"/>
                    </a:cubicBezTo>
                    <a:cubicBezTo>
                      <a:pt x="86" y="524"/>
                      <a:pt x="112" y="642"/>
                      <a:pt x="99" y="701"/>
                    </a:cubicBezTo>
                    <a:cubicBezTo>
                      <a:pt x="105" y="701"/>
                      <a:pt x="112" y="701"/>
                      <a:pt x="112" y="707"/>
                    </a:cubicBezTo>
                    <a:cubicBezTo>
                      <a:pt x="100" y="719"/>
                      <a:pt x="99" y="774"/>
                      <a:pt x="109" y="774"/>
                    </a:cubicBezTo>
                    <a:cubicBezTo>
                      <a:pt x="110" y="774"/>
                      <a:pt x="111" y="774"/>
                      <a:pt x="112" y="773"/>
                    </a:cubicBezTo>
                    <a:lnTo>
                      <a:pt x="112" y="773"/>
                    </a:lnTo>
                    <a:cubicBezTo>
                      <a:pt x="105" y="786"/>
                      <a:pt x="125" y="805"/>
                      <a:pt x="105" y="818"/>
                    </a:cubicBezTo>
                    <a:cubicBezTo>
                      <a:pt x="99" y="805"/>
                      <a:pt x="112" y="805"/>
                      <a:pt x="105" y="799"/>
                    </a:cubicBezTo>
                    <a:lnTo>
                      <a:pt x="105" y="799"/>
                    </a:lnTo>
                    <a:cubicBezTo>
                      <a:pt x="92" y="838"/>
                      <a:pt x="99" y="825"/>
                      <a:pt x="105" y="871"/>
                    </a:cubicBezTo>
                    <a:cubicBezTo>
                      <a:pt x="104" y="872"/>
                      <a:pt x="103" y="873"/>
                      <a:pt x="101" y="873"/>
                    </a:cubicBezTo>
                    <a:cubicBezTo>
                      <a:pt x="98" y="873"/>
                      <a:pt x="95" y="869"/>
                      <a:pt x="93" y="869"/>
                    </a:cubicBezTo>
                    <a:cubicBezTo>
                      <a:pt x="93" y="869"/>
                      <a:pt x="92" y="869"/>
                      <a:pt x="92" y="871"/>
                    </a:cubicBezTo>
                    <a:cubicBezTo>
                      <a:pt x="104" y="888"/>
                      <a:pt x="110" y="932"/>
                      <a:pt x="98" y="932"/>
                    </a:cubicBezTo>
                    <a:cubicBezTo>
                      <a:pt x="96" y="932"/>
                      <a:pt x="94" y="931"/>
                      <a:pt x="92" y="930"/>
                    </a:cubicBezTo>
                    <a:lnTo>
                      <a:pt x="92" y="930"/>
                    </a:lnTo>
                    <a:cubicBezTo>
                      <a:pt x="105" y="956"/>
                      <a:pt x="92" y="969"/>
                      <a:pt x="105" y="982"/>
                    </a:cubicBezTo>
                    <a:cubicBezTo>
                      <a:pt x="53" y="1008"/>
                      <a:pt x="105" y="1060"/>
                      <a:pt x="105" y="1126"/>
                    </a:cubicBezTo>
                    <a:cubicBezTo>
                      <a:pt x="105" y="1204"/>
                      <a:pt x="47" y="1322"/>
                      <a:pt x="86" y="1342"/>
                    </a:cubicBezTo>
                    <a:cubicBezTo>
                      <a:pt x="63" y="1347"/>
                      <a:pt x="110" y="1398"/>
                      <a:pt x="88" y="1398"/>
                    </a:cubicBezTo>
                    <a:cubicBezTo>
                      <a:pt x="84" y="1398"/>
                      <a:pt x="80" y="1397"/>
                      <a:pt x="73" y="1394"/>
                    </a:cubicBezTo>
                    <a:lnTo>
                      <a:pt x="73" y="1394"/>
                    </a:lnTo>
                    <a:cubicBezTo>
                      <a:pt x="92" y="1512"/>
                      <a:pt x="60" y="1610"/>
                      <a:pt x="86" y="1689"/>
                    </a:cubicBezTo>
                    <a:cubicBezTo>
                      <a:pt x="7" y="1754"/>
                      <a:pt x="86" y="1944"/>
                      <a:pt x="73" y="2035"/>
                    </a:cubicBezTo>
                    <a:cubicBezTo>
                      <a:pt x="60" y="2101"/>
                      <a:pt x="33" y="2160"/>
                      <a:pt x="40" y="2212"/>
                    </a:cubicBezTo>
                    <a:cubicBezTo>
                      <a:pt x="53" y="2212"/>
                      <a:pt x="60" y="2205"/>
                      <a:pt x="73" y="2205"/>
                    </a:cubicBezTo>
                    <a:cubicBezTo>
                      <a:pt x="73" y="2212"/>
                      <a:pt x="73" y="2218"/>
                      <a:pt x="79" y="2225"/>
                    </a:cubicBezTo>
                    <a:cubicBezTo>
                      <a:pt x="68" y="2225"/>
                      <a:pt x="61" y="2221"/>
                      <a:pt x="55" y="2221"/>
                    </a:cubicBezTo>
                    <a:cubicBezTo>
                      <a:pt x="50" y="2221"/>
                      <a:pt x="46" y="2223"/>
                      <a:pt x="40" y="2232"/>
                    </a:cubicBezTo>
                    <a:cubicBezTo>
                      <a:pt x="53" y="2284"/>
                      <a:pt x="1" y="2402"/>
                      <a:pt x="60" y="2428"/>
                    </a:cubicBezTo>
                    <a:cubicBezTo>
                      <a:pt x="53" y="2434"/>
                      <a:pt x="33" y="2447"/>
                      <a:pt x="66" y="2447"/>
                    </a:cubicBezTo>
                    <a:cubicBezTo>
                      <a:pt x="66" y="2447"/>
                      <a:pt x="66" y="2441"/>
                      <a:pt x="73" y="2434"/>
                    </a:cubicBezTo>
                    <a:lnTo>
                      <a:pt x="73" y="2434"/>
                    </a:lnTo>
                    <a:cubicBezTo>
                      <a:pt x="68" y="2447"/>
                      <a:pt x="64" y="2457"/>
                      <a:pt x="58" y="2457"/>
                    </a:cubicBezTo>
                    <a:cubicBezTo>
                      <a:pt x="55" y="2457"/>
                      <a:pt x="51" y="2454"/>
                      <a:pt x="47" y="2447"/>
                    </a:cubicBezTo>
                    <a:lnTo>
                      <a:pt x="47" y="2447"/>
                    </a:lnTo>
                    <a:cubicBezTo>
                      <a:pt x="66" y="2480"/>
                      <a:pt x="47" y="2493"/>
                      <a:pt x="79" y="2513"/>
                    </a:cubicBezTo>
                    <a:cubicBezTo>
                      <a:pt x="53" y="2526"/>
                      <a:pt x="47" y="2604"/>
                      <a:pt x="92" y="2624"/>
                    </a:cubicBezTo>
                    <a:cubicBezTo>
                      <a:pt x="33" y="2631"/>
                      <a:pt x="105" y="2650"/>
                      <a:pt x="66" y="2657"/>
                    </a:cubicBezTo>
                    <a:cubicBezTo>
                      <a:pt x="99" y="2663"/>
                      <a:pt x="92" y="2703"/>
                      <a:pt x="86" y="2716"/>
                    </a:cubicBezTo>
                    <a:cubicBezTo>
                      <a:pt x="88" y="2714"/>
                      <a:pt x="90" y="2713"/>
                      <a:pt x="93" y="2713"/>
                    </a:cubicBezTo>
                    <a:cubicBezTo>
                      <a:pt x="99" y="2713"/>
                      <a:pt x="105" y="2718"/>
                      <a:pt x="105" y="2722"/>
                    </a:cubicBezTo>
                    <a:cubicBezTo>
                      <a:pt x="73" y="2729"/>
                      <a:pt x="40" y="2768"/>
                      <a:pt x="79" y="2775"/>
                    </a:cubicBezTo>
                    <a:cubicBezTo>
                      <a:pt x="86" y="2761"/>
                      <a:pt x="66" y="2761"/>
                      <a:pt x="79" y="2755"/>
                    </a:cubicBezTo>
                    <a:lnTo>
                      <a:pt x="79" y="2755"/>
                    </a:lnTo>
                    <a:cubicBezTo>
                      <a:pt x="119" y="2761"/>
                      <a:pt x="79" y="2775"/>
                      <a:pt x="119" y="2781"/>
                    </a:cubicBezTo>
                    <a:lnTo>
                      <a:pt x="60" y="2781"/>
                    </a:lnTo>
                    <a:cubicBezTo>
                      <a:pt x="73" y="2833"/>
                      <a:pt x="112" y="2860"/>
                      <a:pt x="66" y="2892"/>
                    </a:cubicBezTo>
                    <a:cubicBezTo>
                      <a:pt x="125" y="2945"/>
                      <a:pt x="47" y="3010"/>
                      <a:pt x="79" y="3056"/>
                    </a:cubicBezTo>
                    <a:cubicBezTo>
                      <a:pt x="82" y="3059"/>
                      <a:pt x="85" y="3060"/>
                      <a:pt x="88" y="3060"/>
                    </a:cubicBezTo>
                    <a:cubicBezTo>
                      <a:pt x="94" y="3060"/>
                      <a:pt x="99" y="3055"/>
                      <a:pt x="102" y="3055"/>
                    </a:cubicBezTo>
                    <a:cubicBezTo>
                      <a:pt x="104" y="3055"/>
                      <a:pt x="105" y="3057"/>
                      <a:pt x="105" y="3062"/>
                    </a:cubicBezTo>
                    <a:cubicBezTo>
                      <a:pt x="105" y="3062"/>
                      <a:pt x="79" y="3075"/>
                      <a:pt x="79" y="3075"/>
                    </a:cubicBezTo>
                    <a:cubicBezTo>
                      <a:pt x="73" y="3082"/>
                      <a:pt x="92" y="3095"/>
                      <a:pt x="92" y="3102"/>
                    </a:cubicBezTo>
                    <a:cubicBezTo>
                      <a:pt x="92" y="3102"/>
                      <a:pt x="79" y="3154"/>
                      <a:pt x="105" y="3180"/>
                    </a:cubicBezTo>
                    <a:cubicBezTo>
                      <a:pt x="73" y="3206"/>
                      <a:pt x="79" y="3278"/>
                      <a:pt x="99" y="3298"/>
                    </a:cubicBezTo>
                    <a:cubicBezTo>
                      <a:pt x="98" y="3297"/>
                      <a:pt x="96" y="3296"/>
                      <a:pt x="95" y="3296"/>
                    </a:cubicBezTo>
                    <a:cubicBezTo>
                      <a:pt x="82" y="3296"/>
                      <a:pt x="63" y="3352"/>
                      <a:pt x="99" y="3370"/>
                    </a:cubicBezTo>
                    <a:cubicBezTo>
                      <a:pt x="66" y="3409"/>
                      <a:pt x="73" y="3488"/>
                      <a:pt x="73" y="3547"/>
                    </a:cubicBezTo>
                    <a:cubicBezTo>
                      <a:pt x="79" y="3632"/>
                      <a:pt x="86" y="3717"/>
                      <a:pt x="86" y="3782"/>
                    </a:cubicBezTo>
                    <a:cubicBezTo>
                      <a:pt x="86" y="3778"/>
                      <a:pt x="95" y="3767"/>
                      <a:pt x="103" y="3767"/>
                    </a:cubicBezTo>
                    <a:cubicBezTo>
                      <a:pt x="107" y="3767"/>
                      <a:pt x="110" y="3769"/>
                      <a:pt x="112" y="3776"/>
                    </a:cubicBezTo>
                    <a:cubicBezTo>
                      <a:pt x="112" y="3782"/>
                      <a:pt x="86" y="3776"/>
                      <a:pt x="79" y="3789"/>
                    </a:cubicBezTo>
                    <a:cubicBezTo>
                      <a:pt x="99" y="3880"/>
                      <a:pt x="99" y="3985"/>
                      <a:pt x="99" y="4096"/>
                    </a:cubicBezTo>
                    <a:cubicBezTo>
                      <a:pt x="99" y="4201"/>
                      <a:pt x="105" y="4312"/>
                      <a:pt x="125" y="4417"/>
                    </a:cubicBezTo>
                    <a:cubicBezTo>
                      <a:pt x="105" y="4469"/>
                      <a:pt x="112" y="4587"/>
                      <a:pt x="112" y="4606"/>
                    </a:cubicBezTo>
                    <a:cubicBezTo>
                      <a:pt x="112" y="4672"/>
                      <a:pt x="125" y="4737"/>
                      <a:pt x="125" y="4803"/>
                    </a:cubicBezTo>
                    <a:cubicBezTo>
                      <a:pt x="125" y="4803"/>
                      <a:pt x="119" y="4796"/>
                      <a:pt x="119" y="4796"/>
                    </a:cubicBezTo>
                    <a:lnTo>
                      <a:pt x="119" y="4796"/>
                    </a:lnTo>
                    <a:cubicBezTo>
                      <a:pt x="125" y="4816"/>
                      <a:pt x="119" y="4816"/>
                      <a:pt x="125" y="4829"/>
                    </a:cubicBezTo>
                    <a:cubicBezTo>
                      <a:pt x="119" y="4901"/>
                      <a:pt x="125" y="5012"/>
                      <a:pt x="125" y="5025"/>
                    </a:cubicBezTo>
                    <a:cubicBezTo>
                      <a:pt x="125" y="4986"/>
                      <a:pt x="132" y="4888"/>
                      <a:pt x="132" y="4868"/>
                    </a:cubicBezTo>
                    <a:cubicBezTo>
                      <a:pt x="132" y="4868"/>
                      <a:pt x="132" y="4862"/>
                      <a:pt x="138" y="4862"/>
                    </a:cubicBezTo>
                    <a:cubicBezTo>
                      <a:pt x="145" y="4757"/>
                      <a:pt x="132" y="4633"/>
                      <a:pt x="158" y="4528"/>
                    </a:cubicBezTo>
                    <a:cubicBezTo>
                      <a:pt x="138" y="4502"/>
                      <a:pt x="158" y="4449"/>
                      <a:pt x="158" y="4404"/>
                    </a:cubicBezTo>
                    <a:cubicBezTo>
                      <a:pt x="158" y="4373"/>
                      <a:pt x="152" y="4310"/>
                      <a:pt x="151" y="4305"/>
                    </a:cubicBezTo>
                    <a:lnTo>
                      <a:pt x="151" y="4305"/>
                    </a:lnTo>
                    <a:cubicBezTo>
                      <a:pt x="162" y="4294"/>
                      <a:pt x="150" y="4270"/>
                      <a:pt x="158" y="4270"/>
                    </a:cubicBezTo>
                    <a:cubicBezTo>
                      <a:pt x="159" y="4270"/>
                      <a:pt x="161" y="4271"/>
                      <a:pt x="164" y="4273"/>
                    </a:cubicBezTo>
                    <a:cubicBezTo>
                      <a:pt x="151" y="4260"/>
                      <a:pt x="164" y="4247"/>
                      <a:pt x="151" y="4233"/>
                    </a:cubicBezTo>
                    <a:cubicBezTo>
                      <a:pt x="164" y="4233"/>
                      <a:pt x="158" y="4188"/>
                      <a:pt x="151" y="4162"/>
                    </a:cubicBezTo>
                    <a:cubicBezTo>
                      <a:pt x="155" y="4158"/>
                      <a:pt x="158" y="4158"/>
                      <a:pt x="160" y="4158"/>
                    </a:cubicBezTo>
                    <a:cubicBezTo>
                      <a:pt x="163" y="4158"/>
                      <a:pt x="164" y="4158"/>
                      <a:pt x="164" y="4155"/>
                    </a:cubicBezTo>
                    <a:cubicBezTo>
                      <a:pt x="138" y="4122"/>
                      <a:pt x="171" y="4083"/>
                      <a:pt x="145" y="4057"/>
                    </a:cubicBezTo>
                    <a:cubicBezTo>
                      <a:pt x="158" y="4011"/>
                      <a:pt x="151" y="3874"/>
                      <a:pt x="145" y="3776"/>
                    </a:cubicBezTo>
                    <a:cubicBezTo>
                      <a:pt x="147" y="3774"/>
                      <a:pt x="150" y="3774"/>
                      <a:pt x="151" y="3774"/>
                    </a:cubicBezTo>
                    <a:cubicBezTo>
                      <a:pt x="156" y="3774"/>
                      <a:pt x="158" y="3777"/>
                      <a:pt x="161" y="3777"/>
                    </a:cubicBezTo>
                    <a:cubicBezTo>
                      <a:pt x="162" y="3777"/>
                      <a:pt x="163" y="3777"/>
                      <a:pt x="164" y="3776"/>
                    </a:cubicBezTo>
                    <a:cubicBezTo>
                      <a:pt x="138" y="3677"/>
                      <a:pt x="184" y="3599"/>
                      <a:pt x="132" y="3540"/>
                    </a:cubicBezTo>
                    <a:lnTo>
                      <a:pt x="132" y="3540"/>
                    </a:lnTo>
                    <a:cubicBezTo>
                      <a:pt x="134" y="3540"/>
                      <a:pt x="136" y="3541"/>
                      <a:pt x="138" y="3541"/>
                    </a:cubicBezTo>
                    <a:cubicBezTo>
                      <a:pt x="167" y="3541"/>
                      <a:pt x="140" y="3494"/>
                      <a:pt x="171" y="3494"/>
                    </a:cubicBezTo>
                    <a:cubicBezTo>
                      <a:pt x="125" y="3455"/>
                      <a:pt x="164" y="3383"/>
                      <a:pt x="171" y="3298"/>
                    </a:cubicBezTo>
                    <a:cubicBezTo>
                      <a:pt x="184" y="3213"/>
                      <a:pt x="164" y="3121"/>
                      <a:pt x="151" y="3049"/>
                    </a:cubicBezTo>
                    <a:cubicBezTo>
                      <a:pt x="146" y="3015"/>
                      <a:pt x="130" y="2996"/>
                      <a:pt x="148" y="2996"/>
                    </a:cubicBezTo>
                    <a:cubicBezTo>
                      <a:pt x="150" y="2996"/>
                      <a:pt x="154" y="2996"/>
                      <a:pt x="158" y="2997"/>
                    </a:cubicBezTo>
                    <a:cubicBezTo>
                      <a:pt x="158" y="2984"/>
                      <a:pt x="145" y="2984"/>
                      <a:pt x="138" y="2977"/>
                    </a:cubicBezTo>
                    <a:cubicBezTo>
                      <a:pt x="184" y="2912"/>
                      <a:pt x="184" y="2827"/>
                      <a:pt x="138" y="2775"/>
                    </a:cubicBezTo>
                    <a:cubicBezTo>
                      <a:pt x="158" y="2775"/>
                      <a:pt x="171" y="2775"/>
                      <a:pt x="177" y="2781"/>
                    </a:cubicBezTo>
                    <a:cubicBezTo>
                      <a:pt x="172" y="2760"/>
                      <a:pt x="150" y="2730"/>
                      <a:pt x="162" y="2730"/>
                    </a:cubicBezTo>
                    <a:cubicBezTo>
                      <a:pt x="165" y="2730"/>
                      <a:pt x="170" y="2732"/>
                      <a:pt x="177" y="2735"/>
                    </a:cubicBezTo>
                    <a:cubicBezTo>
                      <a:pt x="145" y="2598"/>
                      <a:pt x="132" y="2578"/>
                      <a:pt x="151" y="2428"/>
                    </a:cubicBezTo>
                    <a:cubicBezTo>
                      <a:pt x="145" y="2428"/>
                      <a:pt x="137" y="2429"/>
                      <a:pt x="130" y="2429"/>
                    </a:cubicBezTo>
                    <a:cubicBezTo>
                      <a:pt x="123" y="2429"/>
                      <a:pt x="119" y="2428"/>
                      <a:pt x="119" y="2421"/>
                    </a:cubicBezTo>
                    <a:cubicBezTo>
                      <a:pt x="130" y="2404"/>
                      <a:pt x="152" y="2319"/>
                      <a:pt x="120" y="2319"/>
                    </a:cubicBezTo>
                    <a:cubicBezTo>
                      <a:pt x="116" y="2319"/>
                      <a:pt x="111" y="2320"/>
                      <a:pt x="105" y="2323"/>
                    </a:cubicBezTo>
                    <a:cubicBezTo>
                      <a:pt x="105" y="2290"/>
                      <a:pt x="145" y="2284"/>
                      <a:pt x="112" y="2271"/>
                    </a:cubicBezTo>
                    <a:cubicBezTo>
                      <a:pt x="164" y="2271"/>
                      <a:pt x="132" y="2245"/>
                      <a:pt x="112" y="2245"/>
                    </a:cubicBezTo>
                    <a:cubicBezTo>
                      <a:pt x="132" y="2245"/>
                      <a:pt x="119" y="2232"/>
                      <a:pt x="145" y="2232"/>
                    </a:cubicBezTo>
                    <a:cubicBezTo>
                      <a:pt x="132" y="2160"/>
                      <a:pt x="132" y="2035"/>
                      <a:pt x="158" y="1924"/>
                    </a:cubicBezTo>
                    <a:cubicBezTo>
                      <a:pt x="112" y="1780"/>
                      <a:pt x="145" y="1708"/>
                      <a:pt x="171" y="1558"/>
                    </a:cubicBezTo>
                    <a:cubicBezTo>
                      <a:pt x="158" y="1532"/>
                      <a:pt x="184" y="1492"/>
                      <a:pt x="145" y="1486"/>
                    </a:cubicBezTo>
                    <a:cubicBezTo>
                      <a:pt x="171" y="1479"/>
                      <a:pt x="145" y="1433"/>
                      <a:pt x="145" y="1420"/>
                    </a:cubicBezTo>
                    <a:cubicBezTo>
                      <a:pt x="145" y="1427"/>
                      <a:pt x="145" y="1440"/>
                      <a:pt x="132" y="1440"/>
                    </a:cubicBezTo>
                    <a:cubicBezTo>
                      <a:pt x="138" y="1420"/>
                      <a:pt x="132" y="1420"/>
                      <a:pt x="138" y="1414"/>
                    </a:cubicBezTo>
                    <a:cubicBezTo>
                      <a:pt x="140" y="1417"/>
                      <a:pt x="142" y="1418"/>
                      <a:pt x="144" y="1418"/>
                    </a:cubicBezTo>
                    <a:cubicBezTo>
                      <a:pt x="147" y="1418"/>
                      <a:pt x="150" y="1416"/>
                      <a:pt x="155" y="1416"/>
                    </a:cubicBezTo>
                    <a:cubicBezTo>
                      <a:pt x="158" y="1416"/>
                      <a:pt x="161" y="1417"/>
                      <a:pt x="164" y="1420"/>
                    </a:cubicBezTo>
                    <a:cubicBezTo>
                      <a:pt x="127" y="1377"/>
                      <a:pt x="172" y="1322"/>
                      <a:pt x="138" y="1322"/>
                    </a:cubicBezTo>
                    <a:cubicBezTo>
                      <a:pt x="136" y="1322"/>
                      <a:pt x="134" y="1322"/>
                      <a:pt x="132" y="1322"/>
                    </a:cubicBezTo>
                    <a:cubicBezTo>
                      <a:pt x="184" y="1289"/>
                      <a:pt x="151" y="1289"/>
                      <a:pt x="138" y="1250"/>
                    </a:cubicBezTo>
                    <a:lnTo>
                      <a:pt x="138" y="1250"/>
                    </a:lnTo>
                    <a:cubicBezTo>
                      <a:pt x="141" y="1253"/>
                      <a:pt x="144" y="1254"/>
                      <a:pt x="146" y="1254"/>
                    </a:cubicBezTo>
                    <a:cubicBezTo>
                      <a:pt x="159" y="1254"/>
                      <a:pt x="140" y="1194"/>
                      <a:pt x="151" y="1194"/>
                    </a:cubicBezTo>
                    <a:cubicBezTo>
                      <a:pt x="154" y="1194"/>
                      <a:pt x="158" y="1197"/>
                      <a:pt x="164" y="1204"/>
                    </a:cubicBezTo>
                    <a:cubicBezTo>
                      <a:pt x="151" y="1146"/>
                      <a:pt x="177" y="1139"/>
                      <a:pt x="171" y="1087"/>
                    </a:cubicBezTo>
                    <a:cubicBezTo>
                      <a:pt x="164" y="1087"/>
                      <a:pt x="151" y="1087"/>
                      <a:pt x="151" y="1080"/>
                    </a:cubicBezTo>
                    <a:cubicBezTo>
                      <a:pt x="164" y="1060"/>
                      <a:pt x="164" y="1054"/>
                      <a:pt x="151" y="1054"/>
                    </a:cubicBezTo>
                    <a:cubicBezTo>
                      <a:pt x="164" y="1034"/>
                      <a:pt x="164" y="982"/>
                      <a:pt x="145" y="969"/>
                    </a:cubicBezTo>
                    <a:cubicBezTo>
                      <a:pt x="170" y="950"/>
                      <a:pt x="165" y="906"/>
                      <a:pt x="152" y="874"/>
                    </a:cubicBezTo>
                    <a:lnTo>
                      <a:pt x="152" y="874"/>
                    </a:lnTo>
                    <a:cubicBezTo>
                      <a:pt x="155" y="882"/>
                      <a:pt x="150" y="889"/>
                      <a:pt x="145" y="889"/>
                    </a:cubicBezTo>
                    <a:cubicBezTo>
                      <a:pt x="143" y="889"/>
                      <a:pt x="140" y="888"/>
                      <a:pt x="138" y="884"/>
                    </a:cubicBezTo>
                    <a:cubicBezTo>
                      <a:pt x="145" y="884"/>
                      <a:pt x="151" y="877"/>
                      <a:pt x="151" y="871"/>
                    </a:cubicBezTo>
                    <a:lnTo>
                      <a:pt x="151" y="871"/>
                    </a:lnTo>
                    <a:cubicBezTo>
                      <a:pt x="151" y="871"/>
                      <a:pt x="151" y="871"/>
                      <a:pt x="151" y="871"/>
                    </a:cubicBezTo>
                    <a:cubicBezTo>
                      <a:pt x="171" y="845"/>
                      <a:pt x="151" y="792"/>
                      <a:pt x="145" y="792"/>
                    </a:cubicBezTo>
                    <a:cubicBezTo>
                      <a:pt x="158" y="740"/>
                      <a:pt x="158" y="681"/>
                      <a:pt x="138" y="668"/>
                    </a:cubicBezTo>
                    <a:cubicBezTo>
                      <a:pt x="151" y="648"/>
                      <a:pt x="145" y="629"/>
                      <a:pt x="132" y="629"/>
                    </a:cubicBezTo>
                    <a:cubicBezTo>
                      <a:pt x="151" y="589"/>
                      <a:pt x="151" y="531"/>
                      <a:pt x="138" y="478"/>
                    </a:cubicBezTo>
                    <a:cubicBezTo>
                      <a:pt x="158" y="459"/>
                      <a:pt x="112" y="367"/>
                      <a:pt x="138" y="321"/>
                    </a:cubicBezTo>
                    <a:cubicBezTo>
                      <a:pt x="125" y="315"/>
                      <a:pt x="138" y="288"/>
                      <a:pt x="125" y="275"/>
                    </a:cubicBezTo>
                    <a:cubicBezTo>
                      <a:pt x="132" y="269"/>
                      <a:pt x="132" y="243"/>
                      <a:pt x="125" y="217"/>
                    </a:cubicBezTo>
                    <a:cubicBezTo>
                      <a:pt x="132" y="184"/>
                      <a:pt x="125" y="131"/>
                      <a:pt x="125" y="79"/>
                    </a:cubicBezTo>
                    <a:cubicBezTo>
                      <a:pt x="125" y="53"/>
                      <a:pt x="125" y="46"/>
                      <a:pt x="1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7"/>
              <p:cNvSpPr/>
              <p:nvPr/>
            </p:nvSpPr>
            <p:spPr>
              <a:xfrm>
                <a:off x="3006256" y="3361173"/>
                <a:ext cx="669" cy="1338"/>
              </a:xfrm>
              <a:custGeom>
                <a:avLst/>
                <a:gdLst/>
                <a:ahLst/>
                <a:cxnLst/>
                <a:rect l="l" t="t" r="r" b="b"/>
                <a:pathLst>
                  <a:path w="7" h="14" extrusionOk="0">
                    <a:moveTo>
                      <a:pt x="7" y="1"/>
                    </a:moveTo>
                    <a:cubicBezTo>
                      <a:pt x="0" y="7"/>
                      <a:pt x="0" y="7"/>
                      <a:pt x="0" y="14"/>
                    </a:cubicBezTo>
                    <a:cubicBezTo>
                      <a:pt x="0" y="7"/>
                      <a:pt x="0" y="7"/>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7"/>
              <p:cNvSpPr/>
              <p:nvPr/>
            </p:nvSpPr>
            <p:spPr>
              <a:xfrm>
                <a:off x="3289364" y="2799258"/>
                <a:ext cx="118861" cy="291420"/>
              </a:xfrm>
              <a:custGeom>
                <a:avLst/>
                <a:gdLst/>
                <a:ahLst/>
                <a:cxnLst/>
                <a:rect l="l" t="t" r="r" b="b"/>
                <a:pathLst>
                  <a:path w="1244" h="3050" extrusionOk="0">
                    <a:moveTo>
                      <a:pt x="982" y="294"/>
                    </a:moveTo>
                    <a:lnTo>
                      <a:pt x="982" y="294"/>
                    </a:lnTo>
                    <a:cubicBezTo>
                      <a:pt x="982" y="294"/>
                      <a:pt x="982" y="295"/>
                      <a:pt x="982" y="295"/>
                    </a:cubicBezTo>
                    <a:cubicBezTo>
                      <a:pt x="982" y="294"/>
                      <a:pt x="982" y="294"/>
                      <a:pt x="982" y="294"/>
                    </a:cubicBezTo>
                    <a:close/>
                    <a:moveTo>
                      <a:pt x="1126" y="589"/>
                    </a:moveTo>
                    <a:lnTo>
                      <a:pt x="1126" y="589"/>
                    </a:lnTo>
                    <a:cubicBezTo>
                      <a:pt x="1127" y="590"/>
                      <a:pt x="1128" y="590"/>
                      <a:pt x="1128" y="591"/>
                    </a:cubicBezTo>
                    <a:lnTo>
                      <a:pt x="1128" y="591"/>
                    </a:lnTo>
                    <a:cubicBezTo>
                      <a:pt x="1128" y="590"/>
                      <a:pt x="1128" y="590"/>
                      <a:pt x="1126" y="589"/>
                    </a:cubicBezTo>
                    <a:close/>
                    <a:moveTo>
                      <a:pt x="1086" y="952"/>
                    </a:moveTo>
                    <a:lnTo>
                      <a:pt x="1086" y="952"/>
                    </a:lnTo>
                    <a:cubicBezTo>
                      <a:pt x="1088" y="953"/>
                      <a:pt x="1091" y="954"/>
                      <a:pt x="1093" y="955"/>
                    </a:cubicBezTo>
                    <a:cubicBezTo>
                      <a:pt x="1091" y="954"/>
                      <a:pt x="1088" y="953"/>
                      <a:pt x="1086" y="952"/>
                    </a:cubicBezTo>
                    <a:close/>
                    <a:moveTo>
                      <a:pt x="860" y="1535"/>
                    </a:moveTo>
                    <a:lnTo>
                      <a:pt x="860" y="1535"/>
                    </a:lnTo>
                    <a:cubicBezTo>
                      <a:pt x="861" y="1535"/>
                      <a:pt x="923" y="1565"/>
                      <a:pt x="884" y="1570"/>
                    </a:cubicBezTo>
                    <a:cubicBezTo>
                      <a:pt x="845" y="1557"/>
                      <a:pt x="845" y="1544"/>
                      <a:pt x="865" y="1538"/>
                    </a:cubicBezTo>
                    <a:cubicBezTo>
                      <a:pt x="861" y="1536"/>
                      <a:pt x="859" y="1535"/>
                      <a:pt x="860" y="1535"/>
                    </a:cubicBezTo>
                    <a:close/>
                    <a:moveTo>
                      <a:pt x="656" y="2459"/>
                    </a:moveTo>
                    <a:cubicBezTo>
                      <a:pt x="655" y="2459"/>
                      <a:pt x="655" y="2460"/>
                      <a:pt x="655" y="2460"/>
                    </a:cubicBezTo>
                    <a:cubicBezTo>
                      <a:pt x="655" y="2460"/>
                      <a:pt x="655" y="2460"/>
                      <a:pt x="656" y="2459"/>
                    </a:cubicBezTo>
                    <a:close/>
                    <a:moveTo>
                      <a:pt x="4" y="3007"/>
                    </a:moveTo>
                    <a:cubicBezTo>
                      <a:pt x="2" y="3012"/>
                      <a:pt x="1" y="3016"/>
                      <a:pt x="1" y="3016"/>
                    </a:cubicBezTo>
                    <a:lnTo>
                      <a:pt x="4" y="3007"/>
                    </a:lnTo>
                    <a:close/>
                    <a:moveTo>
                      <a:pt x="1022" y="0"/>
                    </a:moveTo>
                    <a:cubicBezTo>
                      <a:pt x="1018" y="3"/>
                      <a:pt x="1013" y="5"/>
                      <a:pt x="1007" y="5"/>
                    </a:cubicBezTo>
                    <a:cubicBezTo>
                      <a:pt x="1000" y="5"/>
                      <a:pt x="992" y="3"/>
                      <a:pt x="982" y="0"/>
                    </a:cubicBezTo>
                    <a:lnTo>
                      <a:pt x="982" y="0"/>
                    </a:lnTo>
                    <a:cubicBezTo>
                      <a:pt x="969" y="26"/>
                      <a:pt x="963" y="33"/>
                      <a:pt x="1008" y="52"/>
                    </a:cubicBezTo>
                    <a:cubicBezTo>
                      <a:pt x="1000" y="50"/>
                      <a:pt x="993" y="49"/>
                      <a:pt x="986" y="49"/>
                    </a:cubicBezTo>
                    <a:cubicBezTo>
                      <a:pt x="964" y="49"/>
                      <a:pt x="952" y="60"/>
                      <a:pt x="962" y="60"/>
                    </a:cubicBezTo>
                    <a:cubicBezTo>
                      <a:pt x="964" y="60"/>
                      <a:pt x="966" y="60"/>
                      <a:pt x="969" y="59"/>
                    </a:cubicBezTo>
                    <a:cubicBezTo>
                      <a:pt x="974" y="59"/>
                      <a:pt x="1001" y="56"/>
                      <a:pt x="1017" y="56"/>
                    </a:cubicBezTo>
                    <a:cubicBezTo>
                      <a:pt x="1025" y="56"/>
                      <a:pt x="1030" y="57"/>
                      <a:pt x="1028" y="59"/>
                    </a:cubicBezTo>
                    <a:cubicBezTo>
                      <a:pt x="994" y="59"/>
                      <a:pt x="1018" y="73"/>
                      <a:pt x="981" y="73"/>
                    </a:cubicBezTo>
                    <a:cubicBezTo>
                      <a:pt x="974" y="73"/>
                      <a:pt x="966" y="73"/>
                      <a:pt x="956" y="72"/>
                    </a:cubicBezTo>
                    <a:lnTo>
                      <a:pt x="956" y="72"/>
                    </a:lnTo>
                    <a:cubicBezTo>
                      <a:pt x="923" y="105"/>
                      <a:pt x="963" y="157"/>
                      <a:pt x="969" y="196"/>
                    </a:cubicBezTo>
                    <a:cubicBezTo>
                      <a:pt x="969" y="222"/>
                      <a:pt x="904" y="281"/>
                      <a:pt x="982" y="294"/>
                    </a:cubicBezTo>
                    <a:lnTo>
                      <a:pt x="982" y="294"/>
                    </a:lnTo>
                    <a:cubicBezTo>
                      <a:pt x="981" y="294"/>
                      <a:pt x="995" y="289"/>
                      <a:pt x="1005" y="289"/>
                    </a:cubicBezTo>
                    <a:cubicBezTo>
                      <a:pt x="1011" y="289"/>
                      <a:pt x="1015" y="290"/>
                      <a:pt x="1015" y="295"/>
                    </a:cubicBezTo>
                    <a:cubicBezTo>
                      <a:pt x="1015" y="295"/>
                      <a:pt x="963" y="295"/>
                      <a:pt x="963" y="301"/>
                    </a:cubicBezTo>
                    <a:cubicBezTo>
                      <a:pt x="871" y="340"/>
                      <a:pt x="1008" y="432"/>
                      <a:pt x="943" y="465"/>
                    </a:cubicBezTo>
                    <a:cubicBezTo>
                      <a:pt x="963" y="465"/>
                      <a:pt x="995" y="465"/>
                      <a:pt x="995" y="471"/>
                    </a:cubicBezTo>
                    <a:cubicBezTo>
                      <a:pt x="936" y="478"/>
                      <a:pt x="943" y="517"/>
                      <a:pt x="1002" y="517"/>
                    </a:cubicBezTo>
                    <a:cubicBezTo>
                      <a:pt x="963" y="524"/>
                      <a:pt x="1035" y="543"/>
                      <a:pt x="969" y="543"/>
                    </a:cubicBezTo>
                    <a:cubicBezTo>
                      <a:pt x="956" y="537"/>
                      <a:pt x="995" y="537"/>
                      <a:pt x="969" y="530"/>
                    </a:cubicBezTo>
                    <a:lnTo>
                      <a:pt x="969" y="530"/>
                    </a:lnTo>
                    <a:cubicBezTo>
                      <a:pt x="923" y="556"/>
                      <a:pt x="950" y="550"/>
                      <a:pt x="969" y="582"/>
                    </a:cubicBezTo>
                    <a:cubicBezTo>
                      <a:pt x="956" y="582"/>
                      <a:pt x="949" y="579"/>
                      <a:pt x="942" y="579"/>
                    </a:cubicBezTo>
                    <a:cubicBezTo>
                      <a:pt x="938" y="579"/>
                      <a:pt x="934" y="580"/>
                      <a:pt x="930" y="582"/>
                    </a:cubicBezTo>
                    <a:cubicBezTo>
                      <a:pt x="969" y="588"/>
                      <a:pt x="984" y="618"/>
                      <a:pt x="955" y="618"/>
                    </a:cubicBezTo>
                    <a:cubicBezTo>
                      <a:pt x="950" y="618"/>
                      <a:pt x="944" y="617"/>
                      <a:pt x="936" y="615"/>
                    </a:cubicBezTo>
                    <a:lnTo>
                      <a:pt x="936" y="615"/>
                    </a:lnTo>
                    <a:cubicBezTo>
                      <a:pt x="963" y="635"/>
                      <a:pt x="930" y="641"/>
                      <a:pt x="976" y="654"/>
                    </a:cubicBezTo>
                    <a:cubicBezTo>
                      <a:pt x="825" y="661"/>
                      <a:pt x="969" y="707"/>
                      <a:pt x="969" y="752"/>
                    </a:cubicBezTo>
                    <a:cubicBezTo>
                      <a:pt x="963" y="805"/>
                      <a:pt x="812" y="864"/>
                      <a:pt x="923" y="890"/>
                    </a:cubicBezTo>
                    <a:cubicBezTo>
                      <a:pt x="859" y="890"/>
                      <a:pt x="953" y="929"/>
                      <a:pt x="924" y="929"/>
                    </a:cubicBezTo>
                    <a:cubicBezTo>
                      <a:pt x="918" y="929"/>
                      <a:pt x="906" y="927"/>
                      <a:pt x="884" y="923"/>
                    </a:cubicBezTo>
                    <a:lnTo>
                      <a:pt x="884" y="923"/>
                    </a:lnTo>
                    <a:cubicBezTo>
                      <a:pt x="930" y="1008"/>
                      <a:pt x="851" y="1067"/>
                      <a:pt x="897" y="1119"/>
                    </a:cubicBezTo>
                    <a:cubicBezTo>
                      <a:pt x="734" y="1152"/>
                      <a:pt x="891" y="1289"/>
                      <a:pt x="858" y="1348"/>
                    </a:cubicBezTo>
                    <a:cubicBezTo>
                      <a:pt x="825" y="1387"/>
                      <a:pt x="766" y="1420"/>
                      <a:pt x="786" y="1459"/>
                    </a:cubicBezTo>
                    <a:lnTo>
                      <a:pt x="838" y="1459"/>
                    </a:lnTo>
                    <a:cubicBezTo>
                      <a:pt x="838" y="1464"/>
                      <a:pt x="847" y="1470"/>
                      <a:pt x="854" y="1472"/>
                    </a:cubicBezTo>
                    <a:lnTo>
                      <a:pt x="854" y="1472"/>
                    </a:lnTo>
                    <a:cubicBezTo>
                      <a:pt x="830" y="1468"/>
                      <a:pt x="815" y="1465"/>
                      <a:pt x="805" y="1465"/>
                    </a:cubicBezTo>
                    <a:cubicBezTo>
                      <a:pt x="797" y="1465"/>
                      <a:pt x="792" y="1467"/>
                      <a:pt x="786" y="1472"/>
                    </a:cubicBezTo>
                    <a:cubicBezTo>
                      <a:pt x="806" y="1511"/>
                      <a:pt x="694" y="1577"/>
                      <a:pt x="812" y="1603"/>
                    </a:cubicBezTo>
                    <a:cubicBezTo>
                      <a:pt x="793" y="1610"/>
                      <a:pt x="747" y="1610"/>
                      <a:pt x="812" y="1623"/>
                    </a:cubicBezTo>
                    <a:cubicBezTo>
                      <a:pt x="812" y="1618"/>
                      <a:pt x="812" y="1613"/>
                      <a:pt x="817" y="1613"/>
                    </a:cubicBezTo>
                    <a:cubicBezTo>
                      <a:pt x="819" y="1613"/>
                      <a:pt x="821" y="1614"/>
                      <a:pt x="825" y="1616"/>
                    </a:cubicBezTo>
                    <a:cubicBezTo>
                      <a:pt x="822" y="1623"/>
                      <a:pt x="817" y="1626"/>
                      <a:pt x="809" y="1626"/>
                    </a:cubicBezTo>
                    <a:cubicBezTo>
                      <a:pt x="801" y="1626"/>
                      <a:pt x="789" y="1623"/>
                      <a:pt x="773" y="1616"/>
                    </a:cubicBezTo>
                    <a:lnTo>
                      <a:pt x="773" y="1616"/>
                    </a:lnTo>
                    <a:cubicBezTo>
                      <a:pt x="806" y="1642"/>
                      <a:pt x="773" y="1642"/>
                      <a:pt x="832" y="1662"/>
                    </a:cubicBezTo>
                    <a:cubicBezTo>
                      <a:pt x="786" y="1668"/>
                      <a:pt x="760" y="1714"/>
                      <a:pt x="851" y="1740"/>
                    </a:cubicBezTo>
                    <a:cubicBezTo>
                      <a:pt x="839" y="1740"/>
                      <a:pt x="830" y="1739"/>
                      <a:pt x="823" y="1739"/>
                    </a:cubicBezTo>
                    <a:cubicBezTo>
                      <a:pt x="768" y="1739"/>
                      <a:pt x="868" y="1760"/>
                      <a:pt x="793" y="1760"/>
                    </a:cubicBezTo>
                    <a:cubicBezTo>
                      <a:pt x="858" y="1773"/>
                      <a:pt x="845" y="1793"/>
                      <a:pt x="825" y="1799"/>
                    </a:cubicBezTo>
                    <a:cubicBezTo>
                      <a:pt x="838" y="1799"/>
                      <a:pt x="865" y="1806"/>
                      <a:pt x="871" y="1812"/>
                    </a:cubicBezTo>
                    <a:cubicBezTo>
                      <a:pt x="861" y="1811"/>
                      <a:pt x="850" y="1811"/>
                      <a:pt x="839" y="1811"/>
                    </a:cubicBezTo>
                    <a:cubicBezTo>
                      <a:pt x="789" y="1811"/>
                      <a:pt x="749" y="1822"/>
                      <a:pt x="819" y="1839"/>
                    </a:cubicBezTo>
                    <a:cubicBezTo>
                      <a:pt x="825" y="1832"/>
                      <a:pt x="786" y="1825"/>
                      <a:pt x="819" y="1825"/>
                    </a:cubicBezTo>
                    <a:cubicBezTo>
                      <a:pt x="884" y="1839"/>
                      <a:pt x="812" y="1839"/>
                      <a:pt x="891" y="1852"/>
                    </a:cubicBezTo>
                    <a:lnTo>
                      <a:pt x="779" y="1839"/>
                    </a:lnTo>
                    <a:lnTo>
                      <a:pt x="779" y="1839"/>
                    </a:lnTo>
                    <a:cubicBezTo>
                      <a:pt x="793" y="1878"/>
                      <a:pt x="871" y="1904"/>
                      <a:pt x="779" y="1910"/>
                    </a:cubicBezTo>
                    <a:cubicBezTo>
                      <a:pt x="884" y="1963"/>
                      <a:pt x="721" y="1982"/>
                      <a:pt x="779" y="2022"/>
                    </a:cubicBezTo>
                    <a:cubicBezTo>
                      <a:pt x="789" y="2028"/>
                      <a:pt x="802" y="2028"/>
                      <a:pt x="814" y="2028"/>
                    </a:cubicBezTo>
                    <a:cubicBezTo>
                      <a:pt x="825" y="2028"/>
                      <a:pt x="835" y="2028"/>
                      <a:pt x="838" y="2035"/>
                    </a:cubicBezTo>
                    <a:lnTo>
                      <a:pt x="779" y="2035"/>
                    </a:lnTo>
                    <a:cubicBezTo>
                      <a:pt x="766" y="2041"/>
                      <a:pt x="799" y="2054"/>
                      <a:pt x="799" y="2054"/>
                    </a:cubicBezTo>
                    <a:cubicBezTo>
                      <a:pt x="799" y="2054"/>
                      <a:pt x="773" y="2087"/>
                      <a:pt x="819" y="2113"/>
                    </a:cubicBezTo>
                    <a:cubicBezTo>
                      <a:pt x="747" y="2120"/>
                      <a:pt x="753" y="2166"/>
                      <a:pt x="799" y="2185"/>
                    </a:cubicBezTo>
                    <a:cubicBezTo>
                      <a:pt x="792" y="2183"/>
                      <a:pt x="785" y="2182"/>
                      <a:pt x="777" y="2182"/>
                    </a:cubicBezTo>
                    <a:cubicBezTo>
                      <a:pt x="745" y="2182"/>
                      <a:pt x="719" y="2204"/>
                      <a:pt x="773" y="2231"/>
                    </a:cubicBezTo>
                    <a:cubicBezTo>
                      <a:pt x="694" y="2238"/>
                      <a:pt x="694" y="2290"/>
                      <a:pt x="688" y="2323"/>
                    </a:cubicBezTo>
                    <a:cubicBezTo>
                      <a:pt x="675" y="2368"/>
                      <a:pt x="675" y="2420"/>
                      <a:pt x="656" y="2459"/>
                    </a:cubicBezTo>
                    <a:lnTo>
                      <a:pt x="656" y="2459"/>
                    </a:lnTo>
                    <a:cubicBezTo>
                      <a:pt x="656" y="2459"/>
                      <a:pt x="657" y="2459"/>
                      <a:pt x="658" y="2459"/>
                    </a:cubicBezTo>
                    <a:cubicBezTo>
                      <a:pt x="670" y="2459"/>
                      <a:pt x="713" y="2475"/>
                      <a:pt x="707" y="2486"/>
                    </a:cubicBezTo>
                    <a:cubicBezTo>
                      <a:pt x="707" y="2486"/>
                      <a:pt x="649" y="2460"/>
                      <a:pt x="642" y="2453"/>
                    </a:cubicBezTo>
                    <a:lnTo>
                      <a:pt x="642" y="2453"/>
                    </a:lnTo>
                    <a:cubicBezTo>
                      <a:pt x="655" y="2525"/>
                      <a:pt x="609" y="2578"/>
                      <a:pt x="564" y="2624"/>
                    </a:cubicBezTo>
                    <a:cubicBezTo>
                      <a:pt x="518" y="2663"/>
                      <a:pt x="479" y="2702"/>
                      <a:pt x="452" y="2807"/>
                    </a:cubicBezTo>
                    <a:cubicBezTo>
                      <a:pt x="430" y="2789"/>
                      <a:pt x="409" y="2783"/>
                      <a:pt x="391" y="2783"/>
                    </a:cubicBezTo>
                    <a:cubicBezTo>
                      <a:pt x="359" y="2783"/>
                      <a:pt x="335" y="2801"/>
                      <a:pt x="324" y="2801"/>
                    </a:cubicBezTo>
                    <a:cubicBezTo>
                      <a:pt x="323" y="2801"/>
                      <a:pt x="322" y="2801"/>
                      <a:pt x="321" y="2800"/>
                    </a:cubicBezTo>
                    <a:cubicBezTo>
                      <a:pt x="318" y="2799"/>
                      <a:pt x="315" y="2799"/>
                      <a:pt x="312" y="2799"/>
                    </a:cubicBezTo>
                    <a:cubicBezTo>
                      <a:pt x="292" y="2799"/>
                      <a:pt x="281" y="2818"/>
                      <a:pt x="269" y="2846"/>
                    </a:cubicBezTo>
                    <a:cubicBezTo>
                      <a:pt x="252" y="2869"/>
                      <a:pt x="234" y="2893"/>
                      <a:pt x="212" y="2893"/>
                    </a:cubicBezTo>
                    <a:cubicBezTo>
                      <a:pt x="209" y="2893"/>
                      <a:pt x="207" y="2893"/>
                      <a:pt x="204" y="2892"/>
                    </a:cubicBezTo>
                    <a:cubicBezTo>
                      <a:pt x="204" y="2892"/>
                      <a:pt x="210" y="2853"/>
                      <a:pt x="210" y="2853"/>
                    </a:cubicBezTo>
                    <a:lnTo>
                      <a:pt x="210" y="2853"/>
                    </a:lnTo>
                    <a:cubicBezTo>
                      <a:pt x="197" y="2879"/>
                      <a:pt x="197" y="2846"/>
                      <a:pt x="191" y="2898"/>
                    </a:cubicBezTo>
                    <a:cubicBezTo>
                      <a:pt x="173" y="2858"/>
                      <a:pt x="155" y="2848"/>
                      <a:pt x="137" y="2848"/>
                    </a:cubicBezTo>
                    <a:cubicBezTo>
                      <a:pt x="129" y="2848"/>
                      <a:pt x="120" y="2851"/>
                      <a:pt x="112" y="2853"/>
                    </a:cubicBezTo>
                    <a:cubicBezTo>
                      <a:pt x="101" y="2855"/>
                      <a:pt x="92" y="2857"/>
                      <a:pt x="85" y="2857"/>
                    </a:cubicBezTo>
                    <a:cubicBezTo>
                      <a:pt x="70" y="2857"/>
                      <a:pt x="64" y="2848"/>
                      <a:pt x="73" y="2813"/>
                    </a:cubicBezTo>
                    <a:lnTo>
                      <a:pt x="73" y="2813"/>
                    </a:lnTo>
                    <a:lnTo>
                      <a:pt x="4" y="3007"/>
                    </a:lnTo>
                    <a:lnTo>
                      <a:pt x="4" y="3007"/>
                    </a:lnTo>
                    <a:cubicBezTo>
                      <a:pt x="8" y="2996"/>
                      <a:pt x="16" y="2977"/>
                      <a:pt x="21" y="2977"/>
                    </a:cubicBezTo>
                    <a:cubicBezTo>
                      <a:pt x="27" y="2977"/>
                      <a:pt x="34" y="2983"/>
                      <a:pt x="40" y="2990"/>
                    </a:cubicBezTo>
                    <a:cubicBezTo>
                      <a:pt x="47" y="2990"/>
                      <a:pt x="47" y="2997"/>
                      <a:pt x="53" y="2997"/>
                    </a:cubicBezTo>
                    <a:cubicBezTo>
                      <a:pt x="60" y="3003"/>
                      <a:pt x="66" y="3010"/>
                      <a:pt x="79" y="3010"/>
                    </a:cubicBezTo>
                    <a:cubicBezTo>
                      <a:pt x="89" y="3014"/>
                      <a:pt x="98" y="3019"/>
                      <a:pt x="107" y="3019"/>
                    </a:cubicBezTo>
                    <a:cubicBezTo>
                      <a:pt x="111" y="3019"/>
                      <a:pt x="115" y="3018"/>
                      <a:pt x="119" y="3016"/>
                    </a:cubicBezTo>
                    <a:cubicBezTo>
                      <a:pt x="132" y="3016"/>
                      <a:pt x="138" y="3010"/>
                      <a:pt x="145" y="2997"/>
                    </a:cubicBezTo>
                    <a:cubicBezTo>
                      <a:pt x="145" y="3016"/>
                      <a:pt x="151" y="3023"/>
                      <a:pt x="145" y="3049"/>
                    </a:cubicBezTo>
                    <a:cubicBezTo>
                      <a:pt x="149" y="3049"/>
                      <a:pt x="154" y="3050"/>
                      <a:pt x="159" y="3050"/>
                    </a:cubicBezTo>
                    <a:cubicBezTo>
                      <a:pt x="206" y="3050"/>
                      <a:pt x="254" y="3021"/>
                      <a:pt x="295" y="3003"/>
                    </a:cubicBezTo>
                    <a:cubicBezTo>
                      <a:pt x="328" y="2987"/>
                      <a:pt x="355" y="2976"/>
                      <a:pt x="385" y="2976"/>
                    </a:cubicBezTo>
                    <a:cubicBezTo>
                      <a:pt x="404" y="2976"/>
                      <a:pt x="423" y="2980"/>
                      <a:pt x="446" y="2990"/>
                    </a:cubicBezTo>
                    <a:cubicBezTo>
                      <a:pt x="436" y="2941"/>
                      <a:pt x="449" y="2931"/>
                      <a:pt x="469" y="2931"/>
                    </a:cubicBezTo>
                    <a:cubicBezTo>
                      <a:pt x="482" y="2931"/>
                      <a:pt x="498" y="2935"/>
                      <a:pt x="512" y="2935"/>
                    </a:cubicBezTo>
                    <a:cubicBezTo>
                      <a:pt x="519" y="2935"/>
                      <a:pt x="525" y="2934"/>
                      <a:pt x="531" y="2931"/>
                    </a:cubicBezTo>
                    <a:cubicBezTo>
                      <a:pt x="557" y="2925"/>
                      <a:pt x="583" y="2859"/>
                      <a:pt x="577" y="2853"/>
                    </a:cubicBezTo>
                    <a:lnTo>
                      <a:pt x="577" y="2853"/>
                    </a:lnTo>
                    <a:cubicBezTo>
                      <a:pt x="586" y="2862"/>
                      <a:pt x="592" y="2865"/>
                      <a:pt x="595" y="2865"/>
                    </a:cubicBezTo>
                    <a:cubicBezTo>
                      <a:pt x="602" y="2865"/>
                      <a:pt x="602" y="2854"/>
                      <a:pt x="605" y="2854"/>
                    </a:cubicBezTo>
                    <a:cubicBezTo>
                      <a:pt x="608" y="2854"/>
                      <a:pt x="612" y="2860"/>
                      <a:pt x="622" y="2879"/>
                    </a:cubicBezTo>
                    <a:cubicBezTo>
                      <a:pt x="603" y="2833"/>
                      <a:pt x="649" y="2866"/>
                      <a:pt x="616" y="2813"/>
                    </a:cubicBezTo>
                    <a:lnTo>
                      <a:pt x="616" y="2813"/>
                    </a:lnTo>
                    <a:cubicBezTo>
                      <a:pt x="623" y="2823"/>
                      <a:pt x="630" y="2827"/>
                      <a:pt x="636" y="2827"/>
                    </a:cubicBezTo>
                    <a:cubicBezTo>
                      <a:pt x="651" y="2827"/>
                      <a:pt x="658" y="2800"/>
                      <a:pt x="649" y="2768"/>
                    </a:cubicBezTo>
                    <a:lnTo>
                      <a:pt x="649" y="2768"/>
                    </a:lnTo>
                    <a:cubicBezTo>
                      <a:pt x="668" y="2781"/>
                      <a:pt x="688" y="2807"/>
                      <a:pt x="694" y="2807"/>
                    </a:cubicBezTo>
                    <a:cubicBezTo>
                      <a:pt x="642" y="2722"/>
                      <a:pt x="740" y="2774"/>
                      <a:pt x="694" y="2702"/>
                    </a:cubicBezTo>
                    <a:cubicBezTo>
                      <a:pt x="747" y="2702"/>
                      <a:pt x="786" y="2597"/>
                      <a:pt x="799" y="2525"/>
                    </a:cubicBezTo>
                    <a:cubicBezTo>
                      <a:pt x="815" y="2531"/>
                      <a:pt x="818" y="2540"/>
                      <a:pt x="826" y="2540"/>
                    </a:cubicBezTo>
                    <a:cubicBezTo>
                      <a:pt x="827" y="2540"/>
                      <a:pt x="829" y="2540"/>
                      <a:pt x="832" y="2539"/>
                    </a:cubicBezTo>
                    <a:cubicBezTo>
                      <a:pt x="806" y="2453"/>
                      <a:pt x="923" y="2440"/>
                      <a:pt x="819" y="2355"/>
                    </a:cubicBezTo>
                    <a:lnTo>
                      <a:pt x="819" y="2355"/>
                    </a:lnTo>
                    <a:cubicBezTo>
                      <a:pt x="838" y="2364"/>
                      <a:pt x="850" y="2366"/>
                      <a:pt x="857" y="2366"/>
                    </a:cubicBezTo>
                    <a:cubicBezTo>
                      <a:pt x="874" y="2366"/>
                      <a:pt x="867" y="2351"/>
                      <a:pt x="886" y="2351"/>
                    </a:cubicBezTo>
                    <a:cubicBezTo>
                      <a:pt x="892" y="2351"/>
                      <a:pt x="899" y="2352"/>
                      <a:pt x="910" y="2355"/>
                    </a:cubicBezTo>
                    <a:cubicBezTo>
                      <a:pt x="825" y="2296"/>
                      <a:pt x="917" y="2277"/>
                      <a:pt x="943" y="2218"/>
                    </a:cubicBezTo>
                    <a:cubicBezTo>
                      <a:pt x="976" y="2166"/>
                      <a:pt x="943" y="2094"/>
                      <a:pt x="930" y="2041"/>
                    </a:cubicBezTo>
                    <a:cubicBezTo>
                      <a:pt x="925" y="2021"/>
                      <a:pt x="900" y="2004"/>
                      <a:pt x="920" y="2004"/>
                    </a:cubicBezTo>
                    <a:cubicBezTo>
                      <a:pt x="926" y="2004"/>
                      <a:pt x="935" y="2006"/>
                      <a:pt x="950" y="2009"/>
                    </a:cubicBezTo>
                    <a:cubicBezTo>
                      <a:pt x="956" y="2002"/>
                      <a:pt x="923" y="1996"/>
                      <a:pt x="910" y="1989"/>
                    </a:cubicBezTo>
                    <a:cubicBezTo>
                      <a:pt x="1008" y="1956"/>
                      <a:pt x="1015" y="1897"/>
                      <a:pt x="930" y="1852"/>
                    </a:cubicBezTo>
                    <a:lnTo>
                      <a:pt x="930" y="1852"/>
                    </a:lnTo>
                    <a:cubicBezTo>
                      <a:pt x="963" y="1858"/>
                      <a:pt x="989" y="1865"/>
                      <a:pt x="1002" y="1871"/>
                    </a:cubicBezTo>
                    <a:cubicBezTo>
                      <a:pt x="1002" y="1856"/>
                      <a:pt x="960" y="1830"/>
                      <a:pt x="972" y="1830"/>
                    </a:cubicBezTo>
                    <a:cubicBezTo>
                      <a:pt x="976" y="1830"/>
                      <a:pt x="985" y="1832"/>
                      <a:pt x="1002" y="1839"/>
                    </a:cubicBezTo>
                    <a:cubicBezTo>
                      <a:pt x="956" y="1740"/>
                      <a:pt x="936" y="1721"/>
                      <a:pt x="982" y="1629"/>
                    </a:cubicBezTo>
                    <a:cubicBezTo>
                      <a:pt x="956" y="1623"/>
                      <a:pt x="923" y="1623"/>
                      <a:pt x="923" y="1616"/>
                    </a:cubicBezTo>
                    <a:cubicBezTo>
                      <a:pt x="943" y="1603"/>
                      <a:pt x="1008" y="1544"/>
                      <a:pt x="904" y="1544"/>
                    </a:cubicBezTo>
                    <a:cubicBezTo>
                      <a:pt x="910" y="1524"/>
                      <a:pt x="976" y="1531"/>
                      <a:pt x="917" y="1511"/>
                    </a:cubicBezTo>
                    <a:lnTo>
                      <a:pt x="917" y="1511"/>
                    </a:lnTo>
                    <a:cubicBezTo>
                      <a:pt x="939" y="1514"/>
                      <a:pt x="954" y="1515"/>
                      <a:pt x="963" y="1515"/>
                    </a:cubicBezTo>
                    <a:cubicBezTo>
                      <a:pt x="993" y="1515"/>
                      <a:pt x="966" y="1505"/>
                      <a:pt x="938" y="1500"/>
                    </a:cubicBezTo>
                    <a:lnTo>
                      <a:pt x="938" y="1500"/>
                    </a:lnTo>
                    <a:cubicBezTo>
                      <a:pt x="949" y="1500"/>
                      <a:pt x="954" y="1496"/>
                      <a:pt x="970" y="1496"/>
                    </a:cubicBezTo>
                    <a:cubicBezTo>
                      <a:pt x="976" y="1496"/>
                      <a:pt x="984" y="1497"/>
                      <a:pt x="995" y="1498"/>
                    </a:cubicBezTo>
                    <a:cubicBezTo>
                      <a:pt x="969" y="1446"/>
                      <a:pt x="976" y="1361"/>
                      <a:pt x="1041" y="1296"/>
                    </a:cubicBezTo>
                    <a:cubicBezTo>
                      <a:pt x="950" y="1191"/>
                      <a:pt x="1028" y="1145"/>
                      <a:pt x="1100" y="1053"/>
                    </a:cubicBezTo>
                    <a:cubicBezTo>
                      <a:pt x="1067" y="1034"/>
                      <a:pt x="1139" y="1014"/>
                      <a:pt x="1041" y="1001"/>
                    </a:cubicBezTo>
                    <a:cubicBezTo>
                      <a:pt x="1100" y="1001"/>
                      <a:pt x="1061" y="962"/>
                      <a:pt x="1061" y="955"/>
                    </a:cubicBezTo>
                    <a:lnTo>
                      <a:pt x="1061" y="955"/>
                    </a:lnTo>
                    <a:cubicBezTo>
                      <a:pt x="1054" y="962"/>
                      <a:pt x="1048" y="968"/>
                      <a:pt x="1022" y="968"/>
                    </a:cubicBezTo>
                    <a:cubicBezTo>
                      <a:pt x="1035" y="955"/>
                      <a:pt x="1015" y="949"/>
                      <a:pt x="1041" y="949"/>
                    </a:cubicBezTo>
                    <a:cubicBezTo>
                      <a:pt x="1043" y="950"/>
                      <a:pt x="1045" y="951"/>
                      <a:pt x="1048" y="951"/>
                    </a:cubicBezTo>
                    <a:cubicBezTo>
                      <a:pt x="1052" y="951"/>
                      <a:pt x="1059" y="949"/>
                      <a:pt x="1067" y="949"/>
                    </a:cubicBezTo>
                    <a:cubicBezTo>
                      <a:pt x="1073" y="949"/>
                      <a:pt x="1079" y="950"/>
                      <a:pt x="1086" y="952"/>
                    </a:cubicBezTo>
                    <a:lnTo>
                      <a:pt x="1086" y="952"/>
                    </a:lnTo>
                    <a:cubicBezTo>
                      <a:pt x="1017" y="921"/>
                      <a:pt x="1142" y="896"/>
                      <a:pt x="1035" y="883"/>
                    </a:cubicBezTo>
                    <a:cubicBezTo>
                      <a:pt x="1159" y="877"/>
                      <a:pt x="1074" y="870"/>
                      <a:pt x="1048" y="844"/>
                    </a:cubicBezTo>
                    <a:lnTo>
                      <a:pt x="1048" y="844"/>
                    </a:lnTo>
                    <a:cubicBezTo>
                      <a:pt x="1057" y="846"/>
                      <a:pt x="1063" y="847"/>
                      <a:pt x="1069" y="847"/>
                    </a:cubicBezTo>
                    <a:cubicBezTo>
                      <a:pt x="1104" y="847"/>
                      <a:pt x="1058" y="804"/>
                      <a:pt x="1090" y="804"/>
                    </a:cubicBezTo>
                    <a:cubicBezTo>
                      <a:pt x="1098" y="804"/>
                      <a:pt x="1109" y="806"/>
                      <a:pt x="1126" y="811"/>
                    </a:cubicBezTo>
                    <a:cubicBezTo>
                      <a:pt x="1087" y="772"/>
                      <a:pt x="1159" y="772"/>
                      <a:pt x="1152" y="739"/>
                    </a:cubicBezTo>
                    <a:cubicBezTo>
                      <a:pt x="1133" y="733"/>
                      <a:pt x="1100" y="733"/>
                      <a:pt x="1100" y="726"/>
                    </a:cubicBezTo>
                    <a:cubicBezTo>
                      <a:pt x="1139" y="720"/>
                      <a:pt x="1133" y="713"/>
                      <a:pt x="1093" y="713"/>
                    </a:cubicBezTo>
                    <a:cubicBezTo>
                      <a:pt x="1146" y="707"/>
                      <a:pt x="1146" y="667"/>
                      <a:pt x="1093" y="654"/>
                    </a:cubicBezTo>
                    <a:cubicBezTo>
                      <a:pt x="1164" y="648"/>
                      <a:pt x="1153" y="617"/>
                      <a:pt x="1128" y="591"/>
                    </a:cubicBezTo>
                    <a:lnTo>
                      <a:pt x="1128" y="591"/>
                    </a:lnTo>
                    <a:cubicBezTo>
                      <a:pt x="1129" y="596"/>
                      <a:pt x="1111" y="601"/>
                      <a:pt x="1099" y="601"/>
                    </a:cubicBezTo>
                    <a:cubicBezTo>
                      <a:pt x="1092" y="601"/>
                      <a:pt x="1087" y="600"/>
                      <a:pt x="1087" y="595"/>
                    </a:cubicBezTo>
                    <a:cubicBezTo>
                      <a:pt x="1100" y="595"/>
                      <a:pt x="1113" y="595"/>
                      <a:pt x="1126" y="589"/>
                    </a:cubicBezTo>
                    <a:lnTo>
                      <a:pt x="1126" y="589"/>
                    </a:lnTo>
                    <a:cubicBezTo>
                      <a:pt x="1126" y="589"/>
                      <a:pt x="1126" y="589"/>
                      <a:pt x="1126" y="589"/>
                    </a:cubicBezTo>
                    <a:cubicBezTo>
                      <a:pt x="1179" y="576"/>
                      <a:pt x="1133" y="537"/>
                      <a:pt x="1100" y="537"/>
                    </a:cubicBezTo>
                    <a:cubicBezTo>
                      <a:pt x="1165" y="504"/>
                      <a:pt x="1172" y="465"/>
                      <a:pt x="1093" y="452"/>
                    </a:cubicBezTo>
                    <a:cubicBezTo>
                      <a:pt x="1165" y="445"/>
                      <a:pt x="1126" y="425"/>
                      <a:pt x="1087" y="425"/>
                    </a:cubicBezTo>
                    <a:cubicBezTo>
                      <a:pt x="1165" y="399"/>
                      <a:pt x="1185" y="360"/>
                      <a:pt x="1113" y="327"/>
                    </a:cubicBezTo>
                    <a:cubicBezTo>
                      <a:pt x="1244" y="321"/>
                      <a:pt x="995" y="242"/>
                      <a:pt x="1139" y="223"/>
                    </a:cubicBezTo>
                    <a:cubicBezTo>
                      <a:pt x="1087" y="216"/>
                      <a:pt x="1165" y="203"/>
                      <a:pt x="1080" y="190"/>
                    </a:cubicBezTo>
                    <a:cubicBezTo>
                      <a:pt x="1113" y="183"/>
                      <a:pt x="1113" y="164"/>
                      <a:pt x="1074" y="144"/>
                    </a:cubicBezTo>
                    <a:cubicBezTo>
                      <a:pt x="1146" y="131"/>
                      <a:pt x="1139" y="92"/>
                      <a:pt x="1107" y="59"/>
                    </a:cubicBezTo>
                    <a:cubicBezTo>
                      <a:pt x="1165" y="39"/>
                      <a:pt x="1133" y="39"/>
                      <a:pt x="1113" y="7"/>
                    </a:cubicBezTo>
                    <a:lnTo>
                      <a:pt x="1113" y="7"/>
                    </a:lnTo>
                    <a:cubicBezTo>
                      <a:pt x="1108" y="7"/>
                      <a:pt x="1107" y="21"/>
                      <a:pt x="1078" y="21"/>
                    </a:cubicBezTo>
                    <a:cubicBezTo>
                      <a:pt x="1073" y="21"/>
                      <a:pt x="1067" y="21"/>
                      <a:pt x="1061" y="20"/>
                    </a:cubicBezTo>
                    <a:cubicBezTo>
                      <a:pt x="1087" y="20"/>
                      <a:pt x="1087" y="7"/>
                      <a:pt x="1061" y="7"/>
                    </a:cubicBezTo>
                    <a:cubicBezTo>
                      <a:pt x="1059" y="12"/>
                      <a:pt x="1057" y="14"/>
                      <a:pt x="1055" y="14"/>
                    </a:cubicBezTo>
                    <a:cubicBezTo>
                      <a:pt x="1049" y="14"/>
                      <a:pt x="1041" y="0"/>
                      <a:pt x="1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7"/>
              <p:cNvSpPr/>
              <p:nvPr/>
            </p:nvSpPr>
            <p:spPr>
              <a:xfrm>
                <a:off x="3366948" y="2971148"/>
                <a:ext cx="1338" cy="669"/>
              </a:xfrm>
              <a:custGeom>
                <a:avLst/>
                <a:gdLst/>
                <a:ahLst/>
                <a:cxnLst/>
                <a:rect l="l" t="t" r="r" b="b"/>
                <a:pathLst>
                  <a:path w="14" h="7" extrusionOk="0">
                    <a:moveTo>
                      <a:pt x="13" y="0"/>
                    </a:moveTo>
                    <a:cubicBezTo>
                      <a:pt x="7" y="7"/>
                      <a:pt x="7" y="7"/>
                      <a:pt x="0" y="7"/>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7"/>
              <p:cNvSpPr/>
              <p:nvPr/>
            </p:nvSpPr>
            <p:spPr>
              <a:xfrm>
                <a:off x="3296243" y="2761708"/>
                <a:ext cx="183260" cy="425186"/>
              </a:xfrm>
              <a:custGeom>
                <a:avLst/>
                <a:gdLst/>
                <a:ahLst/>
                <a:cxnLst/>
                <a:rect l="l" t="t" r="r" b="b"/>
                <a:pathLst>
                  <a:path w="1918" h="4450" extrusionOk="0">
                    <a:moveTo>
                      <a:pt x="1646" y="475"/>
                    </a:moveTo>
                    <a:cubicBezTo>
                      <a:pt x="1648" y="475"/>
                      <a:pt x="1650" y="476"/>
                      <a:pt x="1650" y="478"/>
                    </a:cubicBezTo>
                    <a:cubicBezTo>
                      <a:pt x="1650" y="478"/>
                      <a:pt x="1631" y="485"/>
                      <a:pt x="1616" y="491"/>
                    </a:cubicBezTo>
                    <a:lnTo>
                      <a:pt x="1616" y="491"/>
                    </a:lnTo>
                    <a:cubicBezTo>
                      <a:pt x="1617" y="488"/>
                      <a:pt x="1637" y="475"/>
                      <a:pt x="1646" y="475"/>
                    </a:cubicBezTo>
                    <a:close/>
                    <a:moveTo>
                      <a:pt x="1617" y="491"/>
                    </a:moveTo>
                    <a:cubicBezTo>
                      <a:pt x="1617" y="491"/>
                      <a:pt x="1617" y="491"/>
                      <a:pt x="1617" y="491"/>
                    </a:cubicBezTo>
                    <a:cubicBezTo>
                      <a:pt x="1617" y="491"/>
                      <a:pt x="1617" y="491"/>
                      <a:pt x="1617" y="491"/>
                    </a:cubicBezTo>
                    <a:close/>
                    <a:moveTo>
                      <a:pt x="1820" y="936"/>
                    </a:moveTo>
                    <a:lnTo>
                      <a:pt x="1820" y="936"/>
                    </a:lnTo>
                    <a:cubicBezTo>
                      <a:pt x="1821" y="937"/>
                      <a:pt x="1823" y="939"/>
                      <a:pt x="1824" y="940"/>
                    </a:cubicBezTo>
                    <a:lnTo>
                      <a:pt x="1824" y="940"/>
                    </a:lnTo>
                    <a:cubicBezTo>
                      <a:pt x="1824" y="938"/>
                      <a:pt x="1822" y="937"/>
                      <a:pt x="1820" y="936"/>
                    </a:cubicBezTo>
                    <a:close/>
                    <a:moveTo>
                      <a:pt x="1697" y="2496"/>
                    </a:moveTo>
                    <a:lnTo>
                      <a:pt x="1697" y="2496"/>
                    </a:lnTo>
                    <a:cubicBezTo>
                      <a:pt x="1699" y="2496"/>
                      <a:pt x="1761" y="2540"/>
                      <a:pt x="1722" y="2546"/>
                    </a:cubicBezTo>
                    <a:cubicBezTo>
                      <a:pt x="1682" y="2532"/>
                      <a:pt x="1682" y="2519"/>
                      <a:pt x="1702" y="2500"/>
                    </a:cubicBezTo>
                    <a:cubicBezTo>
                      <a:pt x="1698" y="2497"/>
                      <a:pt x="1697" y="2496"/>
                      <a:pt x="1697" y="2496"/>
                    </a:cubicBezTo>
                    <a:close/>
                    <a:moveTo>
                      <a:pt x="3" y="4415"/>
                    </a:moveTo>
                    <a:cubicBezTo>
                      <a:pt x="1" y="4427"/>
                      <a:pt x="1" y="4443"/>
                      <a:pt x="1" y="4443"/>
                    </a:cubicBezTo>
                    <a:lnTo>
                      <a:pt x="3" y="4415"/>
                    </a:lnTo>
                    <a:close/>
                    <a:moveTo>
                      <a:pt x="1682" y="1"/>
                    </a:moveTo>
                    <a:cubicBezTo>
                      <a:pt x="1676" y="7"/>
                      <a:pt x="1676" y="34"/>
                      <a:pt x="1646" y="34"/>
                    </a:cubicBezTo>
                    <a:cubicBezTo>
                      <a:pt x="1643" y="34"/>
                      <a:pt x="1640" y="34"/>
                      <a:pt x="1636" y="33"/>
                    </a:cubicBezTo>
                    <a:cubicBezTo>
                      <a:pt x="1656" y="27"/>
                      <a:pt x="1656" y="14"/>
                      <a:pt x="1630" y="14"/>
                    </a:cubicBezTo>
                    <a:cubicBezTo>
                      <a:pt x="1628" y="24"/>
                      <a:pt x="1626" y="27"/>
                      <a:pt x="1623" y="27"/>
                    </a:cubicBezTo>
                    <a:cubicBezTo>
                      <a:pt x="1618" y="27"/>
                      <a:pt x="1611" y="13"/>
                      <a:pt x="1597" y="13"/>
                    </a:cubicBezTo>
                    <a:cubicBezTo>
                      <a:pt x="1595" y="13"/>
                      <a:pt x="1593" y="13"/>
                      <a:pt x="1591" y="14"/>
                    </a:cubicBezTo>
                    <a:cubicBezTo>
                      <a:pt x="1591" y="17"/>
                      <a:pt x="1586" y="19"/>
                      <a:pt x="1578" y="19"/>
                    </a:cubicBezTo>
                    <a:cubicBezTo>
                      <a:pt x="1571" y="19"/>
                      <a:pt x="1561" y="17"/>
                      <a:pt x="1551" y="14"/>
                    </a:cubicBezTo>
                    <a:lnTo>
                      <a:pt x="1551" y="14"/>
                    </a:lnTo>
                    <a:cubicBezTo>
                      <a:pt x="1545" y="53"/>
                      <a:pt x="1538" y="66"/>
                      <a:pt x="1591" y="92"/>
                    </a:cubicBezTo>
                    <a:cubicBezTo>
                      <a:pt x="1585" y="90"/>
                      <a:pt x="1580" y="90"/>
                      <a:pt x="1575" y="90"/>
                    </a:cubicBezTo>
                    <a:cubicBezTo>
                      <a:pt x="1545" y="90"/>
                      <a:pt x="1529" y="118"/>
                      <a:pt x="1551" y="118"/>
                    </a:cubicBezTo>
                    <a:cubicBezTo>
                      <a:pt x="1556" y="114"/>
                      <a:pt x="1586" y="98"/>
                      <a:pt x="1601" y="98"/>
                    </a:cubicBezTo>
                    <a:cubicBezTo>
                      <a:pt x="1607" y="98"/>
                      <a:pt x="1610" y="100"/>
                      <a:pt x="1610" y="105"/>
                    </a:cubicBezTo>
                    <a:cubicBezTo>
                      <a:pt x="1571" y="112"/>
                      <a:pt x="1617" y="131"/>
                      <a:pt x="1538" y="131"/>
                    </a:cubicBezTo>
                    <a:cubicBezTo>
                      <a:pt x="1512" y="190"/>
                      <a:pt x="1564" y="269"/>
                      <a:pt x="1584" y="334"/>
                    </a:cubicBezTo>
                    <a:cubicBezTo>
                      <a:pt x="1591" y="380"/>
                      <a:pt x="1533" y="483"/>
                      <a:pt x="1615" y="491"/>
                    </a:cubicBezTo>
                    <a:lnTo>
                      <a:pt x="1615" y="491"/>
                    </a:lnTo>
                    <a:cubicBezTo>
                      <a:pt x="1605" y="495"/>
                      <a:pt x="1597" y="498"/>
                      <a:pt x="1597" y="498"/>
                    </a:cubicBezTo>
                    <a:cubicBezTo>
                      <a:pt x="1519" y="589"/>
                      <a:pt x="1676" y="701"/>
                      <a:pt x="1617" y="773"/>
                    </a:cubicBezTo>
                    <a:cubicBezTo>
                      <a:pt x="1627" y="769"/>
                      <a:pt x="1640" y="768"/>
                      <a:pt x="1651" y="768"/>
                    </a:cubicBezTo>
                    <a:cubicBezTo>
                      <a:pt x="1663" y="768"/>
                      <a:pt x="1672" y="769"/>
                      <a:pt x="1676" y="773"/>
                    </a:cubicBezTo>
                    <a:cubicBezTo>
                      <a:pt x="1616" y="790"/>
                      <a:pt x="1627" y="846"/>
                      <a:pt x="1674" y="846"/>
                    </a:cubicBezTo>
                    <a:cubicBezTo>
                      <a:pt x="1679" y="846"/>
                      <a:pt x="1684" y="846"/>
                      <a:pt x="1689" y="845"/>
                    </a:cubicBezTo>
                    <a:lnTo>
                      <a:pt x="1689" y="845"/>
                    </a:lnTo>
                    <a:cubicBezTo>
                      <a:pt x="1650" y="858"/>
                      <a:pt x="1722" y="877"/>
                      <a:pt x="1656" y="890"/>
                    </a:cubicBezTo>
                    <a:cubicBezTo>
                      <a:pt x="1650" y="884"/>
                      <a:pt x="1682" y="871"/>
                      <a:pt x="1656" y="871"/>
                    </a:cubicBezTo>
                    <a:cubicBezTo>
                      <a:pt x="1617" y="923"/>
                      <a:pt x="1643" y="903"/>
                      <a:pt x="1669" y="949"/>
                    </a:cubicBezTo>
                    <a:cubicBezTo>
                      <a:pt x="1665" y="951"/>
                      <a:pt x="1661" y="951"/>
                      <a:pt x="1657" y="951"/>
                    </a:cubicBezTo>
                    <a:cubicBezTo>
                      <a:pt x="1650" y="951"/>
                      <a:pt x="1644" y="950"/>
                      <a:pt x="1640" y="950"/>
                    </a:cubicBezTo>
                    <a:cubicBezTo>
                      <a:pt x="1636" y="950"/>
                      <a:pt x="1632" y="951"/>
                      <a:pt x="1630" y="956"/>
                    </a:cubicBezTo>
                    <a:cubicBezTo>
                      <a:pt x="1671" y="968"/>
                      <a:pt x="1691" y="1017"/>
                      <a:pt x="1656" y="1017"/>
                    </a:cubicBezTo>
                    <a:cubicBezTo>
                      <a:pt x="1653" y="1017"/>
                      <a:pt x="1648" y="1016"/>
                      <a:pt x="1643" y="1015"/>
                    </a:cubicBezTo>
                    <a:lnTo>
                      <a:pt x="1643" y="1015"/>
                    </a:lnTo>
                    <a:cubicBezTo>
                      <a:pt x="1676" y="1041"/>
                      <a:pt x="1636" y="1054"/>
                      <a:pt x="1689" y="1067"/>
                    </a:cubicBezTo>
                    <a:cubicBezTo>
                      <a:pt x="1538" y="1113"/>
                      <a:pt x="1695" y="1152"/>
                      <a:pt x="1702" y="1217"/>
                    </a:cubicBezTo>
                    <a:cubicBezTo>
                      <a:pt x="1702" y="1309"/>
                      <a:pt x="1571" y="1440"/>
                      <a:pt x="1682" y="1453"/>
                    </a:cubicBezTo>
                    <a:cubicBezTo>
                      <a:pt x="1617" y="1471"/>
                      <a:pt x="1744" y="1520"/>
                      <a:pt x="1683" y="1520"/>
                    </a:cubicBezTo>
                    <a:cubicBezTo>
                      <a:pt x="1677" y="1520"/>
                      <a:pt x="1668" y="1520"/>
                      <a:pt x="1656" y="1518"/>
                    </a:cubicBezTo>
                    <a:lnTo>
                      <a:pt x="1656" y="1518"/>
                    </a:lnTo>
                    <a:cubicBezTo>
                      <a:pt x="1715" y="1636"/>
                      <a:pt x="1643" y="1747"/>
                      <a:pt x="1695" y="1832"/>
                    </a:cubicBezTo>
                    <a:cubicBezTo>
                      <a:pt x="1538" y="1904"/>
                      <a:pt x="1708" y="2101"/>
                      <a:pt x="1682" y="2199"/>
                    </a:cubicBezTo>
                    <a:cubicBezTo>
                      <a:pt x="1656" y="2271"/>
                      <a:pt x="1597" y="2330"/>
                      <a:pt x="1617" y="2389"/>
                    </a:cubicBezTo>
                    <a:cubicBezTo>
                      <a:pt x="1643" y="2389"/>
                      <a:pt x="1663" y="2389"/>
                      <a:pt x="1676" y="2382"/>
                    </a:cubicBezTo>
                    <a:cubicBezTo>
                      <a:pt x="1676" y="2389"/>
                      <a:pt x="1682" y="2395"/>
                      <a:pt x="1695" y="2402"/>
                    </a:cubicBezTo>
                    <a:cubicBezTo>
                      <a:pt x="1669" y="2402"/>
                      <a:pt x="1654" y="2397"/>
                      <a:pt x="1642" y="2397"/>
                    </a:cubicBezTo>
                    <a:cubicBezTo>
                      <a:pt x="1632" y="2397"/>
                      <a:pt x="1625" y="2400"/>
                      <a:pt x="1617" y="2408"/>
                    </a:cubicBezTo>
                    <a:cubicBezTo>
                      <a:pt x="1643" y="2467"/>
                      <a:pt x="1532" y="2585"/>
                      <a:pt x="1650" y="2618"/>
                    </a:cubicBezTo>
                    <a:cubicBezTo>
                      <a:pt x="1630" y="2624"/>
                      <a:pt x="1584" y="2631"/>
                      <a:pt x="1650" y="2644"/>
                    </a:cubicBezTo>
                    <a:cubicBezTo>
                      <a:pt x="1656" y="2637"/>
                      <a:pt x="1650" y="2631"/>
                      <a:pt x="1669" y="2631"/>
                    </a:cubicBezTo>
                    <a:cubicBezTo>
                      <a:pt x="1665" y="2642"/>
                      <a:pt x="1657" y="2652"/>
                      <a:pt x="1643" y="2652"/>
                    </a:cubicBezTo>
                    <a:cubicBezTo>
                      <a:pt x="1634" y="2652"/>
                      <a:pt x="1623" y="2648"/>
                      <a:pt x="1610" y="2637"/>
                    </a:cubicBezTo>
                    <a:lnTo>
                      <a:pt x="1610" y="2637"/>
                    </a:lnTo>
                    <a:cubicBezTo>
                      <a:pt x="1650" y="2670"/>
                      <a:pt x="1610" y="2683"/>
                      <a:pt x="1669" y="2709"/>
                    </a:cubicBezTo>
                    <a:cubicBezTo>
                      <a:pt x="1623" y="2722"/>
                      <a:pt x="1604" y="2801"/>
                      <a:pt x="1689" y="2827"/>
                    </a:cubicBezTo>
                    <a:cubicBezTo>
                      <a:pt x="1578" y="2827"/>
                      <a:pt x="1715" y="2860"/>
                      <a:pt x="1630" y="2866"/>
                    </a:cubicBezTo>
                    <a:cubicBezTo>
                      <a:pt x="1695" y="2879"/>
                      <a:pt x="1682" y="2912"/>
                      <a:pt x="1663" y="2932"/>
                    </a:cubicBezTo>
                    <a:cubicBezTo>
                      <a:pt x="1666" y="2930"/>
                      <a:pt x="1671" y="2929"/>
                      <a:pt x="1675" y="2929"/>
                    </a:cubicBezTo>
                    <a:cubicBezTo>
                      <a:pt x="1688" y="2929"/>
                      <a:pt x="1704" y="2935"/>
                      <a:pt x="1708" y="2945"/>
                    </a:cubicBezTo>
                    <a:cubicBezTo>
                      <a:pt x="1643" y="2945"/>
                      <a:pt x="1571" y="2971"/>
                      <a:pt x="1650" y="2990"/>
                    </a:cubicBezTo>
                    <a:cubicBezTo>
                      <a:pt x="1656" y="2984"/>
                      <a:pt x="1623" y="2971"/>
                      <a:pt x="1650" y="2971"/>
                    </a:cubicBezTo>
                    <a:cubicBezTo>
                      <a:pt x="1722" y="2984"/>
                      <a:pt x="1650" y="2990"/>
                      <a:pt x="1728" y="3004"/>
                    </a:cubicBezTo>
                    <a:lnTo>
                      <a:pt x="1610" y="2990"/>
                    </a:lnTo>
                    <a:lnTo>
                      <a:pt x="1610" y="2990"/>
                    </a:lnTo>
                    <a:cubicBezTo>
                      <a:pt x="1630" y="3049"/>
                      <a:pt x="1702" y="3089"/>
                      <a:pt x="1610" y="3108"/>
                    </a:cubicBezTo>
                    <a:cubicBezTo>
                      <a:pt x="1708" y="3180"/>
                      <a:pt x="1538" y="3219"/>
                      <a:pt x="1591" y="3285"/>
                    </a:cubicBezTo>
                    <a:cubicBezTo>
                      <a:pt x="1598" y="3292"/>
                      <a:pt x="1609" y="3294"/>
                      <a:pt x="1619" y="3294"/>
                    </a:cubicBezTo>
                    <a:cubicBezTo>
                      <a:pt x="1627" y="3294"/>
                      <a:pt x="1635" y="3293"/>
                      <a:pt x="1641" y="3293"/>
                    </a:cubicBezTo>
                    <a:cubicBezTo>
                      <a:pt x="1646" y="3293"/>
                      <a:pt x="1650" y="3294"/>
                      <a:pt x="1650" y="3298"/>
                    </a:cubicBezTo>
                    <a:cubicBezTo>
                      <a:pt x="1650" y="3300"/>
                      <a:pt x="1643" y="3301"/>
                      <a:pt x="1634" y="3301"/>
                    </a:cubicBezTo>
                    <a:cubicBezTo>
                      <a:pt x="1617" y="3301"/>
                      <a:pt x="1591" y="3298"/>
                      <a:pt x="1591" y="3298"/>
                    </a:cubicBezTo>
                    <a:lnTo>
                      <a:pt x="1591" y="3298"/>
                    </a:lnTo>
                    <a:cubicBezTo>
                      <a:pt x="1578" y="3311"/>
                      <a:pt x="1604" y="3331"/>
                      <a:pt x="1604" y="3331"/>
                    </a:cubicBezTo>
                    <a:cubicBezTo>
                      <a:pt x="1604" y="3337"/>
                      <a:pt x="1571" y="3376"/>
                      <a:pt x="1610" y="3416"/>
                    </a:cubicBezTo>
                    <a:cubicBezTo>
                      <a:pt x="1538" y="3429"/>
                      <a:pt x="1525" y="3494"/>
                      <a:pt x="1558" y="3533"/>
                    </a:cubicBezTo>
                    <a:cubicBezTo>
                      <a:pt x="1552" y="3528"/>
                      <a:pt x="1544" y="3525"/>
                      <a:pt x="1536" y="3525"/>
                    </a:cubicBezTo>
                    <a:cubicBezTo>
                      <a:pt x="1507" y="3525"/>
                      <a:pt x="1473" y="3558"/>
                      <a:pt x="1519" y="3599"/>
                    </a:cubicBezTo>
                    <a:cubicBezTo>
                      <a:pt x="1479" y="3599"/>
                      <a:pt x="1453" y="3618"/>
                      <a:pt x="1427" y="3645"/>
                    </a:cubicBezTo>
                    <a:cubicBezTo>
                      <a:pt x="1421" y="3651"/>
                      <a:pt x="1414" y="3664"/>
                      <a:pt x="1401" y="3677"/>
                    </a:cubicBezTo>
                    <a:cubicBezTo>
                      <a:pt x="1394" y="3690"/>
                      <a:pt x="1388" y="3710"/>
                      <a:pt x="1375" y="3723"/>
                    </a:cubicBezTo>
                    <a:cubicBezTo>
                      <a:pt x="1336" y="3781"/>
                      <a:pt x="1291" y="3852"/>
                      <a:pt x="1240" y="3898"/>
                    </a:cubicBezTo>
                    <a:lnTo>
                      <a:pt x="1240" y="3898"/>
                    </a:lnTo>
                    <a:cubicBezTo>
                      <a:pt x="1241" y="3897"/>
                      <a:pt x="1241" y="3897"/>
                      <a:pt x="1242" y="3897"/>
                    </a:cubicBezTo>
                    <a:cubicBezTo>
                      <a:pt x="1256" y="3897"/>
                      <a:pt x="1289" y="3928"/>
                      <a:pt x="1283" y="3939"/>
                    </a:cubicBezTo>
                    <a:cubicBezTo>
                      <a:pt x="1282" y="3939"/>
                      <a:pt x="1282" y="3940"/>
                      <a:pt x="1281" y="3940"/>
                    </a:cubicBezTo>
                    <a:cubicBezTo>
                      <a:pt x="1270" y="3940"/>
                      <a:pt x="1252" y="3915"/>
                      <a:pt x="1238" y="3899"/>
                    </a:cubicBezTo>
                    <a:lnTo>
                      <a:pt x="1238" y="3899"/>
                    </a:lnTo>
                    <a:cubicBezTo>
                      <a:pt x="1238" y="3900"/>
                      <a:pt x="1238" y="3900"/>
                      <a:pt x="1237" y="3900"/>
                    </a:cubicBezTo>
                    <a:cubicBezTo>
                      <a:pt x="1237" y="3900"/>
                      <a:pt x="1238" y="3899"/>
                      <a:pt x="1238" y="3899"/>
                    </a:cubicBezTo>
                    <a:lnTo>
                      <a:pt x="1238" y="3899"/>
                    </a:lnTo>
                    <a:cubicBezTo>
                      <a:pt x="1238" y="3899"/>
                      <a:pt x="1238" y="3899"/>
                      <a:pt x="1238" y="3899"/>
                    </a:cubicBezTo>
                    <a:lnTo>
                      <a:pt x="1238" y="3899"/>
                    </a:lnTo>
                    <a:cubicBezTo>
                      <a:pt x="1239" y="3899"/>
                      <a:pt x="1239" y="3898"/>
                      <a:pt x="1240" y="3898"/>
                    </a:cubicBezTo>
                    <a:lnTo>
                      <a:pt x="1240" y="3898"/>
                    </a:lnTo>
                    <a:cubicBezTo>
                      <a:pt x="1239" y="3898"/>
                      <a:pt x="1238" y="3898"/>
                      <a:pt x="1238" y="3899"/>
                    </a:cubicBezTo>
                    <a:lnTo>
                      <a:pt x="1238" y="3899"/>
                    </a:lnTo>
                    <a:cubicBezTo>
                      <a:pt x="1232" y="3893"/>
                      <a:pt x="1228" y="3888"/>
                      <a:pt x="1224" y="3887"/>
                    </a:cubicBezTo>
                    <a:cubicBezTo>
                      <a:pt x="1179" y="3985"/>
                      <a:pt x="1074" y="4031"/>
                      <a:pt x="976" y="4070"/>
                    </a:cubicBezTo>
                    <a:cubicBezTo>
                      <a:pt x="871" y="4109"/>
                      <a:pt x="773" y="4142"/>
                      <a:pt x="668" y="4240"/>
                    </a:cubicBezTo>
                    <a:cubicBezTo>
                      <a:pt x="639" y="4211"/>
                      <a:pt x="601" y="4204"/>
                      <a:pt x="564" y="4204"/>
                    </a:cubicBezTo>
                    <a:cubicBezTo>
                      <a:pt x="530" y="4204"/>
                      <a:pt x="498" y="4210"/>
                      <a:pt x="477" y="4210"/>
                    </a:cubicBezTo>
                    <a:cubicBezTo>
                      <a:pt x="469" y="4210"/>
                      <a:pt x="463" y="4209"/>
                      <a:pt x="459" y="4207"/>
                    </a:cubicBezTo>
                    <a:cubicBezTo>
                      <a:pt x="454" y="4206"/>
                      <a:pt x="449" y="4205"/>
                      <a:pt x="444" y="4205"/>
                    </a:cubicBezTo>
                    <a:cubicBezTo>
                      <a:pt x="387" y="4205"/>
                      <a:pt x="329" y="4293"/>
                      <a:pt x="267" y="4293"/>
                    </a:cubicBezTo>
                    <a:cubicBezTo>
                      <a:pt x="264" y="4293"/>
                      <a:pt x="260" y="4293"/>
                      <a:pt x="256" y="4292"/>
                    </a:cubicBezTo>
                    <a:cubicBezTo>
                      <a:pt x="256" y="4292"/>
                      <a:pt x="263" y="4253"/>
                      <a:pt x="263" y="4253"/>
                    </a:cubicBezTo>
                    <a:lnTo>
                      <a:pt x="263" y="4253"/>
                    </a:lnTo>
                    <a:cubicBezTo>
                      <a:pt x="236" y="4279"/>
                      <a:pt x="243" y="4247"/>
                      <a:pt x="230" y="4299"/>
                    </a:cubicBezTo>
                    <a:cubicBezTo>
                      <a:pt x="206" y="4265"/>
                      <a:pt x="178" y="4255"/>
                      <a:pt x="150" y="4255"/>
                    </a:cubicBezTo>
                    <a:cubicBezTo>
                      <a:pt x="113" y="4255"/>
                      <a:pt x="76" y="4273"/>
                      <a:pt x="50" y="4273"/>
                    </a:cubicBezTo>
                    <a:cubicBezTo>
                      <a:pt x="31" y="4273"/>
                      <a:pt x="18" y="4264"/>
                      <a:pt x="14" y="4233"/>
                    </a:cubicBezTo>
                    <a:lnTo>
                      <a:pt x="3" y="4415"/>
                    </a:lnTo>
                    <a:lnTo>
                      <a:pt x="3" y="4415"/>
                    </a:lnTo>
                    <a:cubicBezTo>
                      <a:pt x="4" y="4409"/>
                      <a:pt x="5" y="4404"/>
                      <a:pt x="7" y="4404"/>
                    </a:cubicBezTo>
                    <a:cubicBezTo>
                      <a:pt x="10" y="4403"/>
                      <a:pt x="12" y="4403"/>
                      <a:pt x="14" y="4403"/>
                    </a:cubicBezTo>
                    <a:cubicBezTo>
                      <a:pt x="42" y="4403"/>
                      <a:pt x="91" y="4423"/>
                      <a:pt x="129" y="4423"/>
                    </a:cubicBezTo>
                    <a:cubicBezTo>
                      <a:pt x="151" y="4423"/>
                      <a:pt x="169" y="4417"/>
                      <a:pt x="178" y="4397"/>
                    </a:cubicBezTo>
                    <a:cubicBezTo>
                      <a:pt x="178" y="4423"/>
                      <a:pt x="184" y="4423"/>
                      <a:pt x="184" y="4449"/>
                    </a:cubicBezTo>
                    <a:cubicBezTo>
                      <a:pt x="274" y="4449"/>
                      <a:pt x="368" y="4394"/>
                      <a:pt x="466" y="4394"/>
                    </a:cubicBezTo>
                    <a:cubicBezTo>
                      <a:pt x="502" y="4394"/>
                      <a:pt x="539" y="4402"/>
                      <a:pt x="577" y="4423"/>
                    </a:cubicBezTo>
                    <a:cubicBezTo>
                      <a:pt x="582" y="4380"/>
                      <a:pt x="598" y="4368"/>
                      <a:pt x="618" y="4368"/>
                    </a:cubicBezTo>
                    <a:cubicBezTo>
                      <a:pt x="642" y="4368"/>
                      <a:pt x="673" y="4385"/>
                      <a:pt x="701" y="4385"/>
                    </a:cubicBezTo>
                    <a:cubicBezTo>
                      <a:pt x="705" y="4385"/>
                      <a:pt x="710" y="4385"/>
                      <a:pt x="714" y="4384"/>
                    </a:cubicBezTo>
                    <a:cubicBezTo>
                      <a:pt x="745" y="4384"/>
                      <a:pt x="817" y="4332"/>
                      <a:pt x="814" y="4315"/>
                    </a:cubicBezTo>
                    <a:lnTo>
                      <a:pt x="814" y="4315"/>
                    </a:lnTo>
                    <a:cubicBezTo>
                      <a:pt x="820" y="4326"/>
                      <a:pt x="826" y="4332"/>
                      <a:pt x="832" y="4332"/>
                    </a:cubicBezTo>
                    <a:cubicBezTo>
                      <a:pt x="845" y="4332"/>
                      <a:pt x="845" y="4332"/>
                      <a:pt x="851" y="4325"/>
                    </a:cubicBezTo>
                    <a:cubicBezTo>
                      <a:pt x="853" y="4325"/>
                      <a:pt x="854" y="4325"/>
                      <a:pt x="855" y="4325"/>
                    </a:cubicBezTo>
                    <a:cubicBezTo>
                      <a:pt x="858" y="4325"/>
                      <a:pt x="860" y="4328"/>
                      <a:pt x="864" y="4358"/>
                    </a:cubicBezTo>
                    <a:cubicBezTo>
                      <a:pt x="864" y="4305"/>
                      <a:pt x="891" y="4351"/>
                      <a:pt x="891" y="4286"/>
                    </a:cubicBezTo>
                    <a:cubicBezTo>
                      <a:pt x="895" y="4299"/>
                      <a:pt x="903" y="4305"/>
                      <a:pt x="912" y="4305"/>
                    </a:cubicBezTo>
                    <a:cubicBezTo>
                      <a:pt x="931" y="4305"/>
                      <a:pt x="956" y="4281"/>
                      <a:pt x="969" y="4247"/>
                    </a:cubicBezTo>
                    <a:cubicBezTo>
                      <a:pt x="982" y="4266"/>
                      <a:pt x="989" y="4299"/>
                      <a:pt x="995" y="4299"/>
                    </a:cubicBezTo>
                    <a:cubicBezTo>
                      <a:pt x="995" y="4201"/>
                      <a:pt x="1080" y="4279"/>
                      <a:pt x="1074" y="4194"/>
                    </a:cubicBezTo>
                    <a:lnTo>
                      <a:pt x="1074" y="4194"/>
                    </a:lnTo>
                    <a:cubicBezTo>
                      <a:pt x="1077" y="4195"/>
                      <a:pt x="1081" y="4195"/>
                      <a:pt x="1085" y="4195"/>
                    </a:cubicBezTo>
                    <a:cubicBezTo>
                      <a:pt x="1148" y="4195"/>
                      <a:pt x="1268" y="4097"/>
                      <a:pt x="1342" y="4011"/>
                    </a:cubicBezTo>
                    <a:cubicBezTo>
                      <a:pt x="1353" y="4022"/>
                      <a:pt x="1355" y="4038"/>
                      <a:pt x="1364" y="4038"/>
                    </a:cubicBezTo>
                    <a:cubicBezTo>
                      <a:pt x="1365" y="4038"/>
                      <a:pt x="1366" y="4038"/>
                      <a:pt x="1368" y="4037"/>
                    </a:cubicBezTo>
                    <a:cubicBezTo>
                      <a:pt x="1394" y="3985"/>
                      <a:pt x="1434" y="3959"/>
                      <a:pt x="1466" y="3926"/>
                    </a:cubicBezTo>
                    <a:cubicBezTo>
                      <a:pt x="1499" y="3893"/>
                      <a:pt x="1525" y="3854"/>
                      <a:pt x="1493" y="3789"/>
                    </a:cubicBezTo>
                    <a:lnTo>
                      <a:pt x="1493" y="3789"/>
                    </a:lnTo>
                    <a:cubicBezTo>
                      <a:pt x="1511" y="3805"/>
                      <a:pt x="1522" y="3810"/>
                      <a:pt x="1530" y="3810"/>
                    </a:cubicBezTo>
                    <a:cubicBezTo>
                      <a:pt x="1546" y="3810"/>
                      <a:pt x="1551" y="3791"/>
                      <a:pt x="1566" y="3791"/>
                    </a:cubicBezTo>
                    <a:cubicBezTo>
                      <a:pt x="1572" y="3791"/>
                      <a:pt x="1580" y="3794"/>
                      <a:pt x="1591" y="3802"/>
                    </a:cubicBezTo>
                    <a:cubicBezTo>
                      <a:pt x="1564" y="3749"/>
                      <a:pt x="1578" y="3723"/>
                      <a:pt x="1604" y="3697"/>
                    </a:cubicBezTo>
                    <a:cubicBezTo>
                      <a:pt x="1630" y="3664"/>
                      <a:pt x="1676" y="3638"/>
                      <a:pt x="1702" y="3592"/>
                    </a:cubicBezTo>
                    <a:cubicBezTo>
                      <a:pt x="1761" y="3507"/>
                      <a:pt x="1748" y="3396"/>
                      <a:pt x="1741" y="3311"/>
                    </a:cubicBezTo>
                    <a:cubicBezTo>
                      <a:pt x="1741" y="3274"/>
                      <a:pt x="1716" y="3246"/>
                      <a:pt x="1739" y="3246"/>
                    </a:cubicBezTo>
                    <a:cubicBezTo>
                      <a:pt x="1745" y="3246"/>
                      <a:pt x="1754" y="3248"/>
                      <a:pt x="1767" y="3252"/>
                    </a:cubicBezTo>
                    <a:cubicBezTo>
                      <a:pt x="1774" y="3239"/>
                      <a:pt x="1748" y="3232"/>
                      <a:pt x="1735" y="3226"/>
                    </a:cubicBezTo>
                    <a:cubicBezTo>
                      <a:pt x="1839" y="3167"/>
                      <a:pt x="1846" y="3069"/>
                      <a:pt x="1767" y="3004"/>
                    </a:cubicBezTo>
                    <a:lnTo>
                      <a:pt x="1767" y="3004"/>
                    </a:lnTo>
                    <a:cubicBezTo>
                      <a:pt x="1800" y="3010"/>
                      <a:pt x="1826" y="3010"/>
                      <a:pt x="1839" y="3017"/>
                    </a:cubicBezTo>
                    <a:cubicBezTo>
                      <a:pt x="1839" y="2996"/>
                      <a:pt x="1796" y="2960"/>
                      <a:pt x="1810" y="2960"/>
                    </a:cubicBezTo>
                    <a:cubicBezTo>
                      <a:pt x="1814" y="2960"/>
                      <a:pt x="1823" y="2963"/>
                      <a:pt x="1839" y="2971"/>
                    </a:cubicBezTo>
                    <a:cubicBezTo>
                      <a:pt x="1800" y="2814"/>
                      <a:pt x="1780" y="2794"/>
                      <a:pt x="1820" y="2631"/>
                    </a:cubicBezTo>
                    <a:cubicBezTo>
                      <a:pt x="1800" y="2631"/>
                      <a:pt x="1767" y="2631"/>
                      <a:pt x="1761" y="2624"/>
                    </a:cubicBezTo>
                    <a:cubicBezTo>
                      <a:pt x="1785" y="2606"/>
                      <a:pt x="1839" y="2505"/>
                      <a:pt x="1757" y="2505"/>
                    </a:cubicBezTo>
                    <a:cubicBezTo>
                      <a:pt x="1752" y="2505"/>
                      <a:pt x="1747" y="2506"/>
                      <a:pt x="1741" y="2506"/>
                    </a:cubicBezTo>
                    <a:cubicBezTo>
                      <a:pt x="1748" y="2480"/>
                      <a:pt x="1813" y="2474"/>
                      <a:pt x="1754" y="2454"/>
                    </a:cubicBezTo>
                    <a:lnTo>
                      <a:pt x="1754" y="2454"/>
                    </a:lnTo>
                    <a:cubicBezTo>
                      <a:pt x="1764" y="2455"/>
                      <a:pt x="1773" y="2455"/>
                      <a:pt x="1780" y="2455"/>
                    </a:cubicBezTo>
                    <a:cubicBezTo>
                      <a:pt x="1843" y="2455"/>
                      <a:pt x="1804" y="2435"/>
                      <a:pt x="1770" y="2429"/>
                    </a:cubicBezTo>
                    <a:lnTo>
                      <a:pt x="1770" y="2429"/>
                    </a:lnTo>
                    <a:cubicBezTo>
                      <a:pt x="1787" y="2429"/>
                      <a:pt x="1789" y="2420"/>
                      <a:pt x="1814" y="2420"/>
                    </a:cubicBezTo>
                    <a:cubicBezTo>
                      <a:pt x="1819" y="2420"/>
                      <a:pt x="1825" y="2420"/>
                      <a:pt x="1833" y="2421"/>
                    </a:cubicBezTo>
                    <a:cubicBezTo>
                      <a:pt x="1800" y="2336"/>
                      <a:pt x="1807" y="2205"/>
                      <a:pt x="1859" y="2088"/>
                    </a:cubicBezTo>
                    <a:cubicBezTo>
                      <a:pt x="1761" y="1931"/>
                      <a:pt x="1833" y="1846"/>
                      <a:pt x="1892" y="1682"/>
                    </a:cubicBezTo>
                    <a:cubicBezTo>
                      <a:pt x="1852" y="1656"/>
                      <a:pt x="1918" y="1610"/>
                      <a:pt x="1820" y="1603"/>
                    </a:cubicBezTo>
                    <a:cubicBezTo>
                      <a:pt x="1879" y="1597"/>
                      <a:pt x="1833" y="1545"/>
                      <a:pt x="1826" y="1531"/>
                    </a:cubicBezTo>
                    <a:lnTo>
                      <a:pt x="1826" y="1531"/>
                    </a:lnTo>
                    <a:cubicBezTo>
                      <a:pt x="1826" y="1545"/>
                      <a:pt x="1820" y="1551"/>
                      <a:pt x="1793" y="1558"/>
                    </a:cubicBezTo>
                    <a:cubicBezTo>
                      <a:pt x="1807" y="1538"/>
                      <a:pt x="1787" y="1531"/>
                      <a:pt x="1807" y="1525"/>
                    </a:cubicBezTo>
                    <a:cubicBezTo>
                      <a:pt x="1810" y="1528"/>
                      <a:pt x="1814" y="1530"/>
                      <a:pt x="1818" y="1530"/>
                    </a:cubicBezTo>
                    <a:cubicBezTo>
                      <a:pt x="1828" y="1530"/>
                      <a:pt x="1840" y="1524"/>
                      <a:pt x="1854" y="1524"/>
                    </a:cubicBezTo>
                    <a:cubicBezTo>
                      <a:pt x="1858" y="1524"/>
                      <a:pt x="1862" y="1524"/>
                      <a:pt x="1865" y="1525"/>
                    </a:cubicBezTo>
                    <a:cubicBezTo>
                      <a:pt x="1781" y="1495"/>
                      <a:pt x="1886" y="1425"/>
                      <a:pt x="1815" y="1425"/>
                    </a:cubicBezTo>
                    <a:cubicBezTo>
                      <a:pt x="1809" y="1425"/>
                      <a:pt x="1802" y="1426"/>
                      <a:pt x="1793" y="1427"/>
                    </a:cubicBezTo>
                    <a:cubicBezTo>
                      <a:pt x="1918" y="1388"/>
                      <a:pt x="1826" y="1394"/>
                      <a:pt x="1800" y="1355"/>
                    </a:cubicBezTo>
                    <a:lnTo>
                      <a:pt x="1800" y="1355"/>
                    </a:lnTo>
                    <a:cubicBezTo>
                      <a:pt x="1807" y="1356"/>
                      <a:pt x="1812" y="1357"/>
                      <a:pt x="1816" y="1357"/>
                    </a:cubicBezTo>
                    <a:cubicBezTo>
                      <a:pt x="1859" y="1357"/>
                      <a:pt x="1796" y="1288"/>
                      <a:pt x="1833" y="1288"/>
                    </a:cubicBezTo>
                    <a:cubicBezTo>
                      <a:pt x="1840" y="1288"/>
                      <a:pt x="1850" y="1290"/>
                      <a:pt x="1865" y="1296"/>
                    </a:cubicBezTo>
                    <a:cubicBezTo>
                      <a:pt x="1826" y="1237"/>
                      <a:pt x="1898" y="1224"/>
                      <a:pt x="1885" y="1165"/>
                    </a:cubicBezTo>
                    <a:cubicBezTo>
                      <a:pt x="1868" y="1165"/>
                      <a:pt x="1850" y="1168"/>
                      <a:pt x="1839" y="1168"/>
                    </a:cubicBezTo>
                    <a:cubicBezTo>
                      <a:pt x="1833" y="1168"/>
                      <a:pt x="1828" y="1167"/>
                      <a:pt x="1826" y="1165"/>
                    </a:cubicBezTo>
                    <a:cubicBezTo>
                      <a:pt x="1856" y="1145"/>
                      <a:pt x="1859" y="1137"/>
                      <a:pt x="1842" y="1137"/>
                    </a:cubicBezTo>
                    <a:cubicBezTo>
                      <a:pt x="1836" y="1137"/>
                      <a:pt x="1829" y="1137"/>
                      <a:pt x="1820" y="1139"/>
                    </a:cubicBezTo>
                    <a:cubicBezTo>
                      <a:pt x="1865" y="1113"/>
                      <a:pt x="1859" y="1054"/>
                      <a:pt x="1807" y="1041"/>
                    </a:cubicBezTo>
                    <a:cubicBezTo>
                      <a:pt x="1876" y="1016"/>
                      <a:pt x="1860" y="972"/>
                      <a:pt x="1824" y="940"/>
                    </a:cubicBezTo>
                    <a:lnTo>
                      <a:pt x="1824" y="940"/>
                    </a:lnTo>
                    <a:cubicBezTo>
                      <a:pt x="1825" y="946"/>
                      <a:pt x="1807" y="956"/>
                      <a:pt x="1796" y="956"/>
                    </a:cubicBezTo>
                    <a:cubicBezTo>
                      <a:pt x="1791" y="956"/>
                      <a:pt x="1787" y="954"/>
                      <a:pt x="1787" y="949"/>
                    </a:cubicBezTo>
                    <a:cubicBezTo>
                      <a:pt x="1800" y="949"/>
                      <a:pt x="1813" y="943"/>
                      <a:pt x="1820" y="936"/>
                    </a:cubicBezTo>
                    <a:lnTo>
                      <a:pt x="1820" y="936"/>
                    </a:lnTo>
                    <a:cubicBezTo>
                      <a:pt x="1820" y="936"/>
                      <a:pt x="1820" y="936"/>
                      <a:pt x="1820" y="936"/>
                    </a:cubicBezTo>
                    <a:cubicBezTo>
                      <a:pt x="1869" y="899"/>
                      <a:pt x="1825" y="851"/>
                      <a:pt x="1793" y="851"/>
                    </a:cubicBezTo>
                    <a:cubicBezTo>
                      <a:pt x="1791" y="851"/>
                      <a:pt x="1789" y="851"/>
                      <a:pt x="1787" y="851"/>
                    </a:cubicBezTo>
                    <a:cubicBezTo>
                      <a:pt x="1846" y="786"/>
                      <a:pt x="1846" y="727"/>
                      <a:pt x="1761" y="720"/>
                    </a:cubicBezTo>
                    <a:cubicBezTo>
                      <a:pt x="1826" y="694"/>
                      <a:pt x="1787" y="674"/>
                      <a:pt x="1748" y="674"/>
                    </a:cubicBezTo>
                    <a:cubicBezTo>
                      <a:pt x="1826" y="622"/>
                      <a:pt x="1826" y="557"/>
                      <a:pt x="1754" y="511"/>
                    </a:cubicBezTo>
                    <a:cubicBezTo>
                      <a:pt x="1879" y="478"/>
                      <a:pt x="1623" y="406"/>
                      <a:pt x="1761" y="341"/>
                    </a:cubicBezTo>
                    <a:cubicBezTo>
                      <a:pt x="1702" y="341"/>
                      <a:pt x="1774" y="308"/>
                      <a:pt x="1689" y="302"/>
                    </a:cubicBezTo>
                    <a:cubicBezTo>
                      <a:pt x="1722" y="282"/>
                      <a:pt x="1715" y="256"/>
                      <a:pt x="1676" y="236"/>
                    </a:cubicBezTo>
                    <a:cubicBezTo>
                      <a:pt x="1741" y="190"/>
                      <a:pt x="1728" y="131"/>
                      <a:pt x="1682" y="86"/>
                    </a:cubicBezTo>
                    <a:cubicBezTo>
                      <a:pt x="1741" y="46"/>
                      <a:pt x="1708" y="46"/>
                      <a:pt x="1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7"/>
              <p:cNvSpPr/>
              <p:nvPr/>
            </p:nvSpPr>
            <p:spPr>
              <a:xfrm>
                <a:off x="3453801" y="3041758"/>
                <a:ext cx="1338" cy="764"/>
              </a:xfrm>
              <a:custGeom>
                <a:avLst/>
                <a:gdLst/>
                <a:ahLst/>
                <a:cxnLst/>
                <a:rect l="l" t="t" r="r" b="b"/>
                <a:pathLst>
                  <a:path w="14" h="8" extrusionOk="0">
                    <a:moveTo>
                      <a:pt x="14" y="1"/>
                    </a:moveTo>
                    <a:cubicBezTo>
                      <a:pt x="7" y="1"/>
                      <a:pt x="7" y="7"/>
                      <a:pt x="1" y="7"/>
                    </a:cubicBezTo>
                    <a:cubicBezTo>
                      <a:pt x="7" y="7"/>
                      <a:pt x="7" y="7"/>
                      <a:pt x="14"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7"/>
              <p:cNvSpPr/>
              <p:nvPr/>
            </p:nvSpPr>
            <p:spPr>
              <a:xfrm>
                <a:off x="3296912" y="2805468"/>
                <a:ext cx="297630" cy="447736"/>
              </a:xfrm>
              <a:custGeom>
                <a:avLst/>
                <a:gdLst/>
                <a:ahLst/>
                <a:cxnLst/>
                <a:rect l="l" t="t" r="r" b="b"/>
                <a:pathLst>
                  <a:path w="3115" h="4686" extrusionOk="0">
                    <a:moveTo>
                      <a:pt x="2846" y="583"/>
                    </a:moveTo>
                    <a:lnTo>
                      <a:pt x="2846" y="583"/>
                    </a:lnTo>
                    <a:cubicBezTo>
                      <a:pt x="2846" y="583"/>
                      <a:pt x="2846" y="583"/>
                      <a:pt x="2846" y="583"/>
                    </a:cubicBezTo>
                    <a:cubicBezTo>
                      <a:pt x="2846" y="583"/>
                      <a:pt x="2846" y="583"/>
                      <a:pt x="2846" y="583"/>
                    </a:cubicBezTo>
                    <a:close/>
                    <a:moveTo>
                      <a:pt x="3003" y="1145"/>
                    </a:moveTo>
                    <a:cubicBezTo>
                      <a:pt x="3004" y="1147"/>
                      <a:pt x="3005" y="1148"/>
                      <a:pt x="3005" y="1149"/>
                    </a:cubicBezTo>
                    <a:lnTo>
                      <a:pt x="3005" y="1149"/>
                    </a:lnTo>
                    <a:cubicBezTo>
                      <a:pt x="3005" y="1148"/>
                      <a:pt x="3005" y="1147"/>
                      <a:pt x="3003" y="1145"/>
                    </a:cubicBezTo>
                    <a:close/>
                    <a:moveTo>
                      <a:pt x="2967" y="1856"/>
                    </a:moveTo>
                    <a:cubicBezTo>
                      <a:pt x="2968" y="1857"/>
                      <a:pt x="2969" y="1858"/>
                      <a:pt x="2971" y="1859"/>
                    </a:cubicBezTo>
                    <a:cubicBezTo>
                      <a:pt x="2969" y="1858"/>
                      <a:pt x="2968" y="1857"/>
                      <a:pt x="2967" y="1856"/>
                    </a:cubicBezTo>
                    <a:close/>
                    <a:moveTo>
                      <a:pt x="2700" y="3011"/>
                    </a:moveTo>
                    <a:cubicBezTo>
                      <a:pt x="2706" y="3011"/>
                      <a:pt x="2761" y="3064"/>
                      <a:pt x="2722" y="3075"/>
                    </a:cubicBezTo>
                    <a:cubicBezTo>
                      <a:pt x="2683" y="3056"/>
                      <a:pt x="2683" y="3036"/>
                      <a:pt x="2702" y="3017"/>
                    </a:cubicBezTo>
                    <a:cubicBezTo>
                      <a:pt x="2699" y="3013"/>
                      <a:pt x="2699" y="3011"/>
                      <a:pt x="2700" y="3011"/>
                    </a:cubicBezTo>
                    <a:close/>
                    <a:moveTo>
                      <a:pt x="1611" y="4285"/>
                    </a:moveTo>
                    <a:cubicBezTo>
                      <a:pt x="1611" y="4285"/>
                      <a:pt x="1610" y="4285"/>
                      <a:pt x="1610" y="4286"/>
                    </a:cubicBezTo>
                    <a:cubicBezTo>
                      <a:pt x="1610" y="4286"/>
                      <a:pt x="1611" y="4285"/>
                      <a:pt x="1611" y="4285"/>
                    </a:cubicBezTo>
                    <a:lnTo>
                      <a:pt x="1611" y="4285"/>
                    </a:lnTo>
                    <a:cubicBezTo>
                      <a:pt x="1611" y="4285"/>
                      <a:pt x="1611" y="4285"/>
                      <a:pt x="1611" y="4285"/>
                    </a:cubicBezTo>
                    <a:close/>
                    <a:moveTo>
                      <a:pt x="2964" y="1"/>
                    </a:moveTo>
                    <a:cubicBezTo>
                      <a:pt x="2959" y="11"/>
                      <a:pt x="2958" y="39"/>
                      <a:pt x="2934" y="39"/>
                    </a:cubicBezTo>
                    <a:cubicBezTo>
                      <a:pt x="2928" y="39"/>
                      <a:pt x="2921" y="37"/>
                      <a:pt x="2912" y="33"/>
                    </a:cubicBezTo>
                    <a:cubicBezTo>
                      <a:pt x="2938" y="33"/>
                      <a:pt x="2931" y="14"/>
                      <a:pt x="2912" y="14"/>
                    </a:cubicBezTo>
                    <a:cubicBezTo>
                      <a:pt x="2910" y="25"/>
                      <a:pt x="2908" y="30"/>
                      <a:pt x="2905" y="30"/>
                    </a:cubicBezTo>
                    <a:cubicBezTo>
                      <a:pt x="2900" y="30"/>
                      <a:pt x="2891" y="7"/>
                      <a:pt x="2872" y="7"/>
                    </a:cubicBezTo>
                    <a:cubicBezTo>
                      <a:pt x="2869" y="10"/>
                      <a:pt x="2864" y="12"/>
                      <a:pt x="2858" y="12"/>
                    </a:cubicBezTo>
                    <a:cubicBezTo>
                      <a:pt x="2851" y="12"/>
                      <a:pt x="2843" y="10"/>
                      <a:pt x="2833" y="7"/>
                    </a:cubicBezTo>
                    <a:lnTo>
                      <a:pt x="2833" y="7"/>
                    </a:lnTo>
                    <a:cubicBezTo>
                      <a:pt x="2827" y="53"/>
                      <a:pt x="2814" y="66"/>
                      <a:pt x="2859" y="99"/>
                    </a:cubicBezTo>
                    <a:cubicBezTo>
                      <a:pt x="2854" y="96"/>
                      <a:pt x="2849" y="94"/>
                      <a:pt x="2844" y="94"/>
                    </a:cubicBezTo>
                    <a:cubicBezTo>
                      <a:pt x="2820" y="94"/>
                      <a:pt x="2802" y="125"/>
                      <a:pt x="2822" y="125"/>
                    </a:cubicBezTo>
                    <a:cubicBezTo>
                      <a:pt x="2823" y="125"/>
                      <a:pt x="2825" y="125"/>
                      <a:pt x="2827" y="125"/>
                    </a:cubicBezTo>
                    <a:cubicBezTo>
                      <a:pt x="2827" y="120"/>
                      <a:pt x="2854" y="110"/>
                      <a:pt x="2870" y="110"/>
                    </a:cubicBezTo>
                    <a:cubicBezTo>
                      <a:pt x="2877" y="110"/>
                      <a:pt x="2881" y="112"/>
                      <a:pt x="2879" y="118"/>
                    </a:cubicBezTo>
                    <a:cubicBezTo>
                      <a:pt x="2849" y="118"/>
                      <a:pt x="2879" y="145"/>
                      <a:pt x="2826" y="145"/>
                    </a:cubicBezTo>
                    <a:cubicBezTo>
                      <a:pt x="2820" y="145"/>
                      <a:pt x="2814" y="145"/>
                      <a:pt x="2807" y="144"/>
                    </a:cubicBezTo>
                    <a:lnTo>
                      <a:pt x="2807" y="144"/>
                    </a:lnTo>
                    <a:cubicBezTo>
                      <a:pt x="2781" y="210"/>
                      <a:pt x="2820" y="308"/>
                      <a:pt x="2833" y="393"/>
                    </a:cubicBezTo>
                    <a:cubicBezTo>
                      <a:pt x="2840" y="445"/>
                      <a:pt x="2768" y="563"/>
                      <a:pt x="2846" y="583"/>
                    </a:cubicBezTo>
                    <a:lnTo>
                      <a:pt x="2846" y="583"/>
                    </a:lnTo>
                    <a:cubicBezTo>
                      <a:pt x="2844" y="581"/>
                      <a:pt x="2865" y="569"/>
                      <a:pt x="2877" y="569"/>
                    </a:cubicBezTo>
                    <a:cubicBezTo>
                      <a:pt x="2882" y="569"/>
                      <a:pt x="2886" y="571"/>
                      <a:pt x="2886" y="576"/>
                    </a:cubicBezTo>
                    <a:cubicBezTo>
                      <a:pt x="2886" y="576"/>
                      <a:pt x="2833" y="589"/>
                      <a:pt x="2827" y="589"/>
                    </a:cubicBezTo>
                    <a:cubicBezTo>
                      <a:pt x="2742" y="687"/>
                      <a:pt x="2886" y="845"/>
                      <a:pt x="2814" y="916"/>
                    </a:cubicBezTo>
                    <a:cubicBezTo>
                      <a:pt x="2840" y="916"/>
                      <a:pt x="2866" y="916"/>
                      <a:pt x="2872" y="923"/>
                    </a:cubicBezTo>
                    <a:cubicBezTo>
                      <a:pt x="2812" y="941"/>
                      <a:pt x="2819" y="1016"/>
                      <a:pt x="2867" y="1016"/>
                    </a:cubicBezTo>
                    <a:cubicBezTo>
                      <a:pt x="2871" y="1016"/>
                      <a:pt x="2875" y="1016"/>
                      <a:pt x="2879" y="1015"/>
                    </a:cubicBezTo>
                    <a:lnTo>
                      <a:pt x="2879" y="1015"/>
                    </a:lnTo>
                    <a:cubicBezTo>
                      <a:pt x="2840" y="1034"/>
                      <a:pt x="2912" y="1060"/>
                      <a:pt x="2846" y="1067"/>
                    </a:cubicBezTo>
                    <a:cubicBezTo>
                      <a:pt x="2833" y="1054"/>
                      <a:pt x="2872" y="1047"/>
                      <a:pt x="2840" y="1047"/>
                    </a:cubicBezTo>
                    <a:cubicBezTo>
                      <a:pt x="2801" y="1100"/>
                      <a:pt x="2827" y="1080"/>
                      <a:pt x="2846" y="1145"/>
                    </a:cubicBezTo>
                    <a:cubicBezTo>
                      <a:pt x="2831" y="1145"/>
                      <a:pt x="2823" y="1137"/>
                      <a:pt x="2814" y="1137"/>
                    </a:cubicBezTo>
                    <a:cubicBezTo>
                      <a:pt x="2812" y="1137"/>
                      <a:pt x="2810" y="1138"/>
                      <a:pt x="2807" y="1139"/>
                    </a:cubicBezTo>
                    <a:cubicBezTo>
                      <a:pt x="2846" y="1156"/>
                      <a:pt x="2862" y="1216"/>
                      <a:pt x="2832" y="1216"/>
                    </a:cubicBezTo>
                    <a:cubicBezTo>
                      <a:pt x="2827" y="1216"/>
                      <a:pt x="2821" y="1215"/>
                      <a:pt x="2814" y="1211"/>
                    </a:cubicBezTo>
                    <a:lnTo>
                      <a:pt x="2814" y="1211"/>
                    </a:lnTo>
                    <a:cubicBezTo>
                      <a:pt x="2840" y="1250"/>
                      <a:pt x="2807" y="1263"/>
                      <a:pt x="2853" y="1289"/>
                    </a:cubicBezTo>
                    <a:cubicBezTo>
                      <a:pt x="2702" y="1316"/>
                      <a:pt x="2853" y="1388"/>
                      <a:pt x="2846" y="1473"/>
                    </a:cubicBezTo>
                    <a:cubicBezTo>
                      <a:pt x="2840" y="1577"/>
                      <a:pt x="2689" y="1715"/>
                      <a:pt x="2794" y="1747"/>
                    </a:cubicBezTo>
                    <a:cubicBezTo>
                      <a:pt x="2733" y="1758"/>
                      <a:pt x="2837" y="1826"/>
                      <a:pt x="2797" y="1826"/>
                    </a:cubicBezTo>
                    <a:cubicBezTo>
                      <a:pt x="2790" y="1826"/>
                      <a:pt x="2779" y="1824"/>
                      <a:pt x="2761" y="1819"/>
                    </a:cubicBezTo>
                    <a:lnTo>
                      <a:pt x="2761" y="1819"/>
                    </a:lnTo>
                    <a:cubicBezTo>
                      <a:pt x="2807" y="1976"/>
                      <a:pt x="2722" y="2101"/>
                      <a:pt x="2768" y="2205"/>
                    </a:cubicBezTo>
                    <a:cubicBezTo>
                      <a:pt x="2604" y="2277"/>
                      <a:pt x="2748" y="2532"/>
                      <a:pt x="2709" y="2650"/>
                    </a:cubicBezTo>
                    <a:cubicBezTo>
                      <a:pt x="2683" y="2735"/>
                      <a:pt x="2617" y="2801"/>
                      <a:pt x="2630" y="2873"/>
                    </a:cubicBezTo>
                    <a:lnTo>
                      <a:pt x="2689" y="2873"/>
                    </a:lnTo>
                    <a:cubicBezTo>
                      <a:pt x="2689" y="2879"/>
                      <a:pt x="2696" y="2886"/>
                      <a:pt x="2709" y="2899"/>
                    </a:cubicBezTo>
                    <a:cubicBezTo>
                      <a:pt x="2676" y="2895"/>
                      <a:pt x="2662" y="2886"/>
                      <a:pt x="2650" y="2886"/>
                    </a:cubicBezTo>
                    <a:cubicBezTo>
                      <a:pt x="2643" y="2886"/>
                      <a:pt x="2638" y="2889"/>
                      <a:pt x="2630" y="2899"/>
                    </a:cubicBezTo>
                    <a:cubicBezTo>
                      <a:pt x="2650" y="2971"/>
                      <a:pt x="2526" y="3115"/>
                      <a:pt x="2644" y="3154"/>
                    </a:cubicBezTo>
                    <a:cubicBezTo>
                      <a:pt x="2624" y="3167"/>
                      <a:pt x="2578" y="3174"/>
                      <a:pt x="2644" y="3187"/>
                    </a:cubicBezTo>
                    <a:cubicBezTo>
                      <a:pt x="2644" y="3180"/>
                      <a:pt x="2644" y="3174"/>
                      <a:pt x="2663" y="3174"/>
                    </a:cubicBezTo>
                    <a:cubicBezTo>
                      <a:pt x="2656" y="3188"/>
                      <a:pt x="2646" y="3197"/>
                      <a:pt x="2635" y="3197"/>
                    </a:cubicBezTo>
                    <a:cubicBezTo>
                      <a:pt x="2626" y="3197"/>
                      <a:pt x="2616" y="3192"/>
                      <a:pt x="2604" y="3180"/>
                    </a:cubicBezTo>
                    <a:lnTo>
                      <a:pt x="2604" y="3180"/>
                    </a:lnTo>
                    <a:cubicBezTo>
                      <a:pt x="2637" y="3226"/>
                      <a:pt x="2604" y="3239"/>
                      <a:pt x="2657" y="3265"/>
                    </a:cubicBezTo>
                    <a:cubicBezTo>
                      <a:pt x="2611" y="3285"/>
                      <a:pt x="2578" y="3370"/>
                      <a:pt x="2663" y="3409"/>
                    </a:cubicBezTo>
                    <a:cubicBezTo>
                      <a:pt x="2651" y="3408"/>
                      <a:pt x="2641" y="3407"/>
                      <a:pt x="2634" y="3407"/>
                    </a:cubicBezTo>
                    <a:cubicBezTo>
                      <a:pt x="2582" y="3407"/>
                      <a:pt x="2662" y="3442"/>
                      <a:pt x="2616" y="3442"/>
                    </a:cubicBezTo>
                    <a:cubicBezTo>
                      <a:pt x="2613" y="3442"/>
                      <a:pt x="2609" y="3442"/>
                      <a:pt x="2604" y="3442"/>
                    </a:cubicBezTo>
                    <a:lnTo>
                      <a:pt x="2604" y="3442"/>
                    </a:lnTo>
                    <a:cubicBezTo>
                      <a:pt x="2663" y="3468"/>
                      <a:pt x="2644" y="3507"/>
                      <a:pt x="2617" y="3520"/>
                    </a:cubicBezTo>
                    <a:cubicBezTo>
                      <a:pt x="2621" y="3519"/>
                      <a:pt x="2625" y="3519"/>
                      <a:pt x="2628" y="3519"/>
                    </a:cubicBezTo>
                    <a:cubicBezTo>
                      <a:pt x="2644" y="3519"/>
                      <a:pt x="2658" y="3529"/>
                      <a:pt x="2663" y="3540"/>
                    </a:cubicBezTo>
                    <a:cubicBezTo>
                      <a:pt x="2647" y="3537"/>
                      <a:pt x="2630" y="3535"/>
                      <a:pt x="2616" y="3535"/>
                    </a:cubicBezTo>
                    <a:cubicBezTo>
                      <a:pt x="2601" y="3535"/>
                      <a:pt x="2588" y="3537"/>
                      <a:pt x="2578" y="3540"/>
                    </a:cubicBezTo>
                    <a:cubicBezTo>
                      <a:pt x="2558" y="3546"/>
                      <a:pt x="2558" y="3560"/>
                      <a:pt x="2591" y="3579"/>
                    </a:cubicBezTo>
                    <a:cubicBezTo>
                      <a:pt x="2602" y="3574"/>
                      <a:pt x="2580" y="3558"/>
                      <a:pt x="2590" y="3558"/>
                    </a:cubicBezTo>
                    <a:cubicBezTo>
                      <a:pt x="2592" y="3558"/>
                      <a:pt x="2594" y="3559"/>
                      <a:pt x="2598" y="3560"/>
                    </a:cubicBezTo>
                    <a:cubicBezTo>
                      <a:pt x="2663" y="3592"/>
                      <a:pt x="2585" y="3579"/>
                      <a:pt x="2657" y="3618"/>
                    </a:cubicBezTo>
                    <a:lnTo>
                      <a:pt x="2552" y="3573"/>
                    </a:lnTo>
                    <a:lnTo>
                      <a:pt x="2552" y="3573"/>
                    </a:lnTo>
                    <a:cubicBezTo>
                      <a:pt x="2552" y="3625"/>
                      <a:pt x="2593" y="3687"/>
                      <a:pt x="2534" y="3687"/>
                    </a:cubicBezTo>
                    <a:cubicBezTo>
                      <a:pt x="2527" y="3687"/>
                      <a:pt x="2517" y="3686"/>
                      <a:pt x="2506" y="3684"/>
                    </a:cubicBezTo>
                    <a:lnTo>
                      <a:pt x="2506" y="3684"/>
                    </a:lnTo>
                    <a:cubicBezTo>
                      <a:pt x="2532" y="3743"/>
                      <a:pt x="2500" y="3762"/>
                      <a:pt x="2460" y="3782"/>
                    </a:cubicBezTo>
                    <a:cubicBezTo>
                      <a:pt x="2428" y="3795"/>
                      <a:pt x="2388" y="3802"/>
                      <a:pt x="2388" y="3847"/>
                    </a:cubicBezTo>
                    <a:cubicBezTo>
                      <a:pt x="2395" y="3874"/>
                      <a:pt x="2441" y="3874"/>
                      <a:pt x="2428" y="3893"/>
                    </a:cubicBezTo>
                    <a:cubicBezTo>
                      <a:pt x="2428" y="3893"/>
                      <a:pt x="2382" y="3861"/>
                      <a:pt x="2375" y="3861"/>
                    </a:cubicBezTo>
                    <a:cubicBezTo>
                      <a:pt x="2362" y="3861"/>
                      <a:pt x="2369" y="3900"/>
                      <a:pt x="2369" y="3900"/>
                    </a:cubicBezTo>
                    <a:cubicBezTo>
                      <a:pt x="2362" y="3900"/>
                      <a:pt x="2303" y="3926"/>
                      <a:pt x="2310" y="3985"/>
                    </a:cubicBezTo>
                    <a:cubicBezTo>
                      <a:pt x="2296" y="3980"/>
                      <a:pt x="2284" y="3978"/>
                      <a:pt x="2272" y="3978"/>
                    </a:cubicBezTo>
                    <a:cubicBezTo>
                      <a:pt x="2252" y="3978"/>
                      <a:pt x="2235" y="3985"/>
                      <a:pt x="2218" y="3998"/>
                    </a:cubicBezTo>
                    <a:cubicBezTo>
                      <a:pt x="2192" y="4011"/>
                      <a:pt x="2179" y="4037"/>
                      <a:pt x="2186" y="4063"/>
                    </a:cubicBezTo>
                    <a:cubicBezTo>
                      <a:pt x="2180" y="4048"/>
                      <a:pt x="2163" y="4039"/>
                      <a:pt x="2145" y="4039"/>
                    </a:cubicBezTo>
                    <a:cubicBezTo>
                      <a:pt x="2116" y="4039"/>
                      <a:pt x="2086" y="4059"/>
                      <a:pt x="2094" y="4103"/>
                    </a:cubicBezTo>
                    <a:cubicBezTo>
                      <a:pt x="2076" y="4094"/>
                      <a:pt x="2059" y="4090"/>
                      <a:pt x="2041" y="4090"/>
                    </a:cubicBezTo>
                    <a:cubicBezTo>
                      <a:pt x="2019" y="4090"/>
                      <a:pt x="1998" y="4095"/>
                      <a:pt x="1976" y="4103"/>
                    </a:cubicBezTo>
                    <a:cubicBezTo>
                      <a:pt x="1943" y="4122"/>
                      <a:pt x="1904" y="4142"/>
                      <a:pt x="1872" y="4161"/>
                    </a:cubicBezTo>
                    <a:cubicBezTo>
                      <a:pt x="1781" y="4207"/>
                      <a:pt x="1690" y="4259"/>
                      <a:pt x="1611" y="4285"/>
                    </a:cubicBezTo>
                    <a:lnTo>
                      <a:pt x="1611" y="4285"/>
                    </a:lnTo>
                    <a:cubicBezTo>
                      <a:pt x="1621" y="4286"/>
                      <a:pt x="1648" y="4332"/>
                      <a:pt x="1636" y="4338"/>
                    </a:cubicBezTo>
                    <a:cubicBezTo>
                      <a:pt x="1635" y="4338"/>
                      <a:pt x="1635" y="4339"/>
                      <a:pt x="1634" y="4339"/>
                    </a:cubicBezTo>
                    <a:cubicBezTo>
                      <a:pt x="1622" y="4339"/>
                      <a:pt x="1609" y="4279"/>
                      <a:pt x="1597" y="4273"/>
                    </a:cubicBezTo>
                    <a:cubicBezTo>
                      <a:pt x="1492" y="4351"/>
                      <a:pt x="1361" y="4377"/>
                      <a:pt x="1224" y="4390"/>
                    </a:cubicBezTo>
                    <a:cubicBezTo>
                      <a:pt x="1093" y="4410"/>
                      <a:pt x="956" y="4430"/>
                      <a:pt x="818" y="4515"/>
                    </a:cubicBezTo>
                    <a:cubicBezTo>
                      <a:pt x="746" y="4449"/>
                      <a:pt x="602" y="4475"/>
                      <a:pt x="570" y="4462"/>
                    </a:cubicBezTo>
                    <a:cubicBezTo>
                      <a:pt x="561" y="4460"/>
                      <a:pt x="553" y="4458"/>
                      <a:pt x="544" y="4458"/>
                    </a:cubicBezTo>
                    <a:cubicBezTo>
                      <a:pt x="476" y="4458"/>
                      <a:pt x="401" y="4535"/>
                      <a:pt x="329" y="4535"/>
                    </a:cubicBezTo>
                    <a:cubicBezTo>
                      <a:pt x="324" y="4535"/>
                      <a:pt x="319" y="4535"/>
                      <a:pt x="314" y="4534"/>
                    </a:cubicBezTo>
                    <a:cubicBezTo>
                      <a:pt x="314" y="4534"/>
                      <a:pt x="321" y="4495"/>
                      <a:pt x="321" y="4495"/>
                    </a:cubicBezTo>
                    <a:lnTo>
                      <a:pt x="321" y="4495"/>
                    </a:lnTo>
                    <a:cubicBezTo>
                      <a:pt x="295" y="4515"/>
                      <a:pt x="301" y="4489"/>
                      <a:pt x="282" y="4534"/>
                    </a:cubicBezTo>
                    <a:cubicBezTo>
                      <a:pt x="251" y="4495"/>
                      <a:pt x="213" y="4485"/>
                      <a:pt x="176" y="4485"/>
                    </a:cubicBezTo>
                    <a:cubicBezTo>
                      <a:pt x="136" y="4485"/>
                      <a:pt x="97" y="4497"/>
                      <a:pt x="69" y="4497"/>
                    </a:cubicBezTo>
                    <a:cubicBezTo>
                      <a:pt x="45" y="4497"/>
                      <a:pt x="29" y="4488"/>
                      <a:pt x="27" y="4456"/>
                    </a:cubicBezTo>
                    <a:lnTo>
                      <a:pt x="0" y="4665"/>
                    </a:lnTo>
                    <a:cubicBezTo>
                      <a:pt x="0" y="4665"/>
                      <a:pt x="7" y="4626"/>
                      <a:pt x="14" y="4626"/>
                    </a:cubicBezTo>
                    <a:cubicBezTo>
                      <a:pt x="16" y="4626"/>
                      <a:pt x="18" y="4626"/>
                      <a:pt x="21" y="4626"/>
                    </a:cubicBezTo>
                    <a:cubicBezTo>
                      <a:pt x="59" y="4626"/>
                      <a:pt x="120" y="4656"/>
                      <a:pt x="166" y="4656"/>
                    </a:cubicBezTo>
                    <a:cubicBezTo>
                      <a:pt x="187" y="4656"/>
                      <a:pt x="205" y="4650"/>
                      <a:pt x="216" y="4633"/>
                    </a:cubicBezTo>
                    <a:cubicBezTo>
                      <a:pt x="216" y="4652"/>
                      <a:pt x="223" y="4659"/>
                      <a:pt x="223" y="4685"/>
                    </a:cubicBezTo>
                    <a:cubicBezTo>
                      <a:pt x="228" y="4685"/>
                      <a:pt x="233" y="4685"/>
                      <a:pt x="238" y="4685"/>
                    </a:cubicBezTo>
                    <a:cubicBezTo>
                      <a:pt x="332" y="4685"/>
                      <a:pt x="433" y="4648"/>
                      <a:pt x="533" y="4648"/>
                    </a:cubicBezTo>
                    <a:cubicBezTo>
                      <a:pt x="583" y="4648"/>
                      <a:pt x="633" y="4658"/>
                      <a:pt x="681" y="4685"/>
                    </a:cubicBezTo>
                    <a:cubicBezTo>
                      <a:pt x="693" y="4648"/>
                      <a:pt x="711" y="4637"/>
                      <a:pt x="731" y="4637"/>
                    </a:cubicBezTo>
                    <a:cubicBezTo>
                      <a:pt x="763" y="4637"/>
                      <a:pt x="802" y="4666"/>
                      <a:pt x="838" y="4666"/>
                    </a:cubicBezTo>
                    <a:cubicBezTo>
                      <a:pt x="840" y="4666"/>
                      <a:pt x="842" y="4665"/>
                      <a:pt x="844" y="4665"/>
                    </a:cubicBezTo>
                    <a:cubicBezTo>
                      <a:pt x="883" y="4665"/>
                      <a:pt x="978" y="4621"/>
                      <a:pt x="975" y="4607"/>
                    </a:cubicBezTo>
                    <a:lnTo>
                      <a:pt x="975" y="4607"/>
                    </a:lnTo>
                    <a:cubicBezTo>
                      <a:pt x="982" y="4626"/>
                      <a:pt x="989" y="4630"/>
                      <a:pt x="997" y="4630"/>
                    </a:cubicBezTo>
                    <a:cubicBezTo>
                      <a:pt x="1004" y="4630"/>
                      <a:pt x="1010" y="4626"/>
                      <a:pt x="1015" y="4626"/>
                    </a:cubicBezTo>
                    <a:cubicBezTo>
                      <a:pt x="1020" y="4626"/>
                      <a:pt x="1023" y="4632"/>
                      <a:pt x="1021" y="4659"/>
                    </a:cubicBezTo>
                    <a:cubicBezTo>
                      <a:pt x="1034" y="4606"/>
                      <a:pt x="1060" y="4659"/>
                      <a:pt x="1073" y="4593"/>
                    </a:cubicBezTo>
                    <a:cubicBezTo>
                      <a:pt x="1073" y="4608"/>
                      <a:pt x="1082" y="4614"/>
                      <a:pt x="1093" y="4614"/>
                    </a:cubicBezTo>
                    <a:cubicBezTo>
                      <a:pt x="1114" y="4614"/>
                      <a:pt x="1144" y="4596"/>
                      <a:pt x="1165" y="4567"/>
                    </a:cubicBezTo>
                    <a:cubicBezTo>
                      <a:pt x="1172" y="4593"/>
                      <a:pt x="1172" y="4626"/>
                      <a:pt x="1185" y="4626"/>
                    </a:cubicBezTo>
                    <a:cubicBezTo>
                      <a:pt x="1198" y="4577"/>
                      <a:pt x="1222" y="4575"/>
                      <a:pt x="1246" y="4575"/>
                    </a:cubicBezTo>
                    <a:cubicBezTo>
                      <a:pt x="1248" y="4575"/>
                      <a:pt x="1249" y="4575"/>
                      <a:pt x="1251" y="4575"/>
                    </a:cubicBezTo>
                    <a:cubicBezTo>
                      <a:pt x="1273" y="4575"/>
                      <a:pt x="1293" y="4574"/>
                      <a:pt x="1302" y="4534"/>
                    </a:cubicBezTo>
                    <a:cubicBezTo>
                      <a:pt x="1312" y="4538"/>
                      <a:pt x="1324" y="4540"/>
                      <a:pt x="1337" y="4540"/>
                    </a:cubicBezTo>
                    <a:cubicBezTo>
                      <a:pt x="1418" y="4540"/>
                      <a:pt x="1562" y="4480"/>
                      <a:pt x="1669" y="4430"/>
                    </a:cubicBezTo>
                    <a:lnTo>
                      <a:pt x="1669" y="4430"/>
                    </a:lnTo>
                    <a:cubicBezTo>
                      <a:pt x="1675" y="4449"/>
                      <a:pt x="1662" y="4462"/>
                      <a:pt x="1675" y="4469"/>
                    </a:cubicBezTo>
                    <a:cubicBezTo>
                      <a:pt x="1728" y="4417"/>
                      <a:pt x="1786" y="4410"/>
                      <a:pt x="1839" y="4390"/>
                    </a:cubicBezTo>
                    <a:cubicBezTo>
                      <a:pt x="1891" y="4377"/>
                      <a:pt x="1930" y="4351"/>
                      <a:pt x="1937" y="4273"/>
                    </a:cubicBezTo>
                    <a:cubicBezTo>
                      <a:pt x="1947" y="4304"/>
                      <a:pt x="1958" y="4311"/>
                      <a:pt x="1970" y="4311"/>
                    </a:cubicBezTo>
                    <a:cubicBezTo>
                      <a:pt x="1980" y="4311"/>
                      <a:pt x="1991" y="4306"/>
                      <a:pt x="2001" y="4306"/>
                    </a:cubicBezTo>
                    <a:cubicBezTo>
                      <a:pt x="2011" y="4306"/>
                      <a:pt x="2020" y="4311"/>
                      <a:pt x="2029" y="4332"/>
                    </a:cubicBezTo>
                    <a:cubicBezTo>
                      <a:pt x="2035" y="4273"/>
                      <a:pt x="2068" y="4253"/>
                      <a:pt x="2107" y="4240"/>
                    </a:cubicBezTo>
                    <a:cubicBezTo>
                      <a:pt x="2153" y="4227"/>
                      <a:pt x="2212" y="4220"/>
                      <a:pt x="2264" y="4194"/>
                    </a:cubicBezTo>
                    <a:cubicBezTo>
                      <a:pt x="2375" y="4148"/>
                      <a:pt x="2447" y="4037"/>
                      <a:pt x="2506" y="3946"/>
                    </a:cubicBezTo>
                    <a:cubicBezTo>
                      <a:pt x="2525" y="3917"/>
                      <a:pt x="2523" y="3882"/>
                      <a:pt x="2538" y="3882"/>
                    </a:cubicBezTo>
                    <a:cubicBezTo>
                      <a:pt x="2544" y="3882"/>
                      <a:pt x="2552" y="3887"/>
                      <a:pt x="2565" y="3900"/>
                    </a:cubicBezTo>
                    <a:cubicBezTo>
                      <a:pt x="2578" y="3893"/>
                      <a:pt x="2558" y="3874"/>
                      <a:pt x="2552" y="3854"/>
                    </a:cubicBezTo>
                    <a:cubicBezTo>
                      <a:pt x="2683" y="3847"/>
                      <a:pt x="2755" y="3723"/>
                      <a:pt x="2696" y="3625"/>
                    </a:cubicBezTo>
                    <a:lnTo>
                      <a:pt x="2696" y="3625"/>
                    </a:lnTo>
                    <a:cubicBezTo>
                      <a:pt x="2729" y="3638"/>
                      <a:pt x="2748" y="3651"/>
                      <a:pt x="2761" y="3664"/>
                    </a:cubicBezTo>
                    <a:cubicBezTo>
                      <a:pt x="2771" y="3634"/>
                      <a:pt x="2743" y="3581"/>
                      <a:pt x="2755" y="3581"/>
                    </a:cubicBezTo>
                    <a:cubicBezTo>
                      <a:pt x="2759" y="3581"/>
                      <a:pt x="2767" y="3586"/>
                      <a:pt x="2781" y="3599"/>
                    </a:cubicBezTo>
                    <a:cubicBezTo>
                      <a:pt x="2787" y="3494"/>
                      <a:pt x="2774" y="3442"/>
                      <a:pt x="2774" y="3383"/>
                    </a:cubicBezTo>
                    <a:cubicBezTo>
                      <a:pt x="2774" y="3331"/>
                      <a:pt x="2787" y="3272"/>
                      <a:pt x="2814" y="3180"/>
                    </a:cubicBezTo>
                    <a:cubicBezTo>
                      <a:pt x="2794" y="3174"/>
                      <a:pt x="2761" y="3174"/>
                      <a:pt x="2755" y="3167"/>
                    </a:cubicBezTo>
                    <a:cubicBezTo>
                      <a:pt x="2779" y="3143"/>
                      <a:pt x="2843" y="3028"/>
                      <a:pt x="2762" y="3028"/>
                    </a:cubicBezTo>
                    <a:cubicBezTo>
                      <a:pt x="2756" y="3028"/>
                      <a:pt x="2749" y="3028"/>
                      <a:pt x="2742" y="3030"/>
                    </a:cubicBezTo>
                    <a:cubicBezTo>
                      <a:pt x="2748" y="2990"/>
                      <a:pt x="2820" y="2990"/>
                      <a:pt x="2761" y="2964"/>
                    </a:cubicBezTo>
                    <a:lnTo>
                      <a:pt x="2761" y="2964"/>
                    </a:lnTo>
                    <a:cubicBezTo>
                      <a:pt x="2775" y="2966"/>
                      <a:pt x="2786" y="2967"/>
                      <a:pt x="2795" y="2967"/>
                    </a:cubicBezTo>
                    <a:cubicBezTo>
                      <a:pt x="2849" y="2967"/>
                      <a:pt x="2807" y="2938"/>
                      <a:pt x="2773" y="2933"/>
                    </a:cubicBezTo>
                    <a:lnTo>
                      <a:pt x="2773" y="2933"/>
                    </a:lnTo>
                    <a:cubicBezTo>
                      <a:pt x="2773" y="2933"/>
                      <a:pt x="2773" y="2933"/>
                      <a:pt x="2773" y="2933"/>
                    </a:cubicBezTo>
                    <a:cubicBezTo>
                      <a:pt x="2792" y="2933"/>
                      <a:pt x="2794" y="2921"/>
                      <a:pt x="2815" y="2921"/>
                    </a:cubicBezTo>
                    <a:cubicBezTo>
                      <a:pt x="2821" y="2921"/>
                      <a:pt x="2829" y="2922"/>
                      <a:pt x="2840" y="2925"/>
                    </a:cubicBezTo>
                    <a:cubicBezTo>
                      <a:pt x="2820" y="2820"/>
                      <a:pt x="2833" y="2663"/>
                      <a:pt x="2899" y="2526"/>
                    </a:cubicBezTo>
                    <a:cubicBezTo>
                      <a:pt x="2820" y="2330"/>
                      <a:pt x="2899" y="2238"/>
                      <a:pt x="2977" y="2048"/>
                    </a:cubicBezTo>
                    <a:cubicBezTo>
                      <a:pt x="2938" y="2016"/>
                      <a:pt x="3016" y="1963"/>
                      <a:pt x="2918" y="1944"/>
                    </a:cubicBezTo>
                    <a:cubicBezTo>
                      <a:pt x="2977" y="1944"/>
                      <a:pt x="2931" y="1872"/>
                      <a:pt x="2931" y="1859"/>
                    </a:cubicBezTo>
                    <a:lnTo>
                      <a:pt x="2931" y="1859"/>
                    </a:lnTo>
                    <a:cubicBezTo>
                      <a:pt x="2931" y="1872"/>
                      <a:pt x="2918" y="1885"/>
                      <a:pt x="2899" y="1891"/>
                    </a:cubicBezTo>
                    <a:cubicBezTo>
                      <a:pt x="2905" y="1865"/>
                      <a:pt x="2892" y="1859"/>
                      <a:pt x="2912" y="1852"/>
                    </a:cubicBezTo>
                    <a:cubicBezTo>
                      <a:pt x="2915" y="1857"/>
                      <a:pt x="2919" y="1859"/>
                      <a:pt x="2923" y="1859"/>
                    </a:cubicBezTo>
                    <a:cubicBezTo>
                      <a:pt x="2931" y="1859"/>
                      <a:pt x="2941" y="1852"/>
                      <a:pt x="2952" y="1852"/>
                    </a:cubicBezTo>
                    <a:cubicBezTo>
                      <a:pt x="2957" y="1852"/>
                      <a:pt x="2962" y="1853"/>
                      <a:pt x="2967" y="1856"/>
                    </a:cubicBezTo>
                    <a:lnTo>
                      <a:pt x="2967" y="1856"/>
                    </a:lnTo>
                    <a:cubicBezTo>
                      <a:pt x="2883" y="1798"/>
                      <a:pt x="3021" y="1728"/>
                      <a:pt x="2912" y="1728"/>
                    </a:cubicBezTo>
                    <a:cubicBezTo>
                      <a:pt x="3036" y="1695"/>
                      <a:pt x="2951" y="1695"/>
                      <a:pt x="2925" y="1643"/>
                    </a:cubicBezTo>
                    <a:lnTo>
                      <a:pt x="2925" y="1643"/>
                    </a:lnTo>
                    <a:cubicBezTo>
                      <a:pt x="2933" y="1646"/>
                      <a:pt x="2939" y="1647"/>
                      <a:pt x="2944" y="1647"/>
                    </a:cubicBezTo>
                    <a:cubicBezTo>
                      <a:pt x="2982" y="1647"/>
                      <a:pt x="2934" y="1564"/>
                      <a:pt x="2968" y="1564"/>
                    </a:cubicBezTo>
                    <a:cubicBezTo>
                      <a:pt x="2975" y="1564"/>
                      <a:pt x="2987" y="1568"/>
                      <a:pt x="3003" y="1577"/>
                    </a:cubicBezTo>
                    <a:cubicBezTo>
                      <a:pt x="2964" y="1505"/>
                      <a:pt x="3036" y="1499"/>
                      <a:pt x="3036" y="1427"/>
                    </a:cubicBezTo>
                    <a:cubicBezTo>
                      <a:pt x="3010" y="1427"/>
                      <a:pt x="2977" y="1427"/>
                      <a:pt x="2977" y="1420"/>
                    </a:cubicBezTo>
                    <a:cubicBezTo>
                      <a:pt x="3016" y="1394"/>
                      <a:pt x="3010" y="1388"/>
                      <a:pt x="2977" y="1388"/>
                    </a:cubicBezTo>
                    <a:cubicBezTo>
                      <a:pt x="3023" y="1361"/>
                      <a:pt x="3023" y="1289"/>
                      <a:pt x="2971" y="1270"/>
                    </a:cubicBezTo>
                    <a:cubicBezTo>
                      <a:pt x="3041" y="1251"/>
                      <a:pt x="3030" y="1194"/>
                      <a:pt x="3005" y="1149"/>
                    </a:cubicBezTo>
                    <a:lnTo>
                      <a:pt x="3005" y="1149"/>
                    </a:lnTo>
                    <a:cubicBezTo>
                      <a:pt x="3007" y="1158"/>
                      <a:pt x="2988" y="1167"/>
                      <a:pt x="2975" y="1167"/>
                    </a:cubicBezTo>
                    <a:cubicBezTo>
                      <a:pt x="2969" y="1167"/>
                      <a:pt x="2964" y="1165"/>
                      <a:pt x="2964" y="1159"/>
                    </a:cubicBezTo>
                    <a:cubicBezTo>
                      <a:pt x="2977" y="1159"/>
                      <a:pt x="2990" y="1152"/>
                      <a:pt x="3003" y="1145"/>
                    </a:cubicBezTo>
                    <a:lnTo>
                      <a:pt x="3003" y="1145"/>
                    </a:lnTo>
                    <a:cubicBezTo>
                      <a:pt x="3003" y="1145"/>
                      <a:pt x="3003" y="1145"/>
                      <a:pt x="3003" y="1145"/>
                    </a:cubicBezTo>
                    <a:cubicBezTo>
                      <a:pt x="3056" y="1106"/>
                      <a:pt x="3010" y="1041"/>
                      <a:pt x="2977" y="1041"/>
                    </a:cubicBezTo>
                    <a:cubicBezTo>
                      <a:pt x="3043" y="969"/>
                      <a:pt x="3049" y="897"/>
                      <a:pt x="2964" y="877"/>
                    </a:cubicBezTo>
                    <a:cubicBezTo>
                      <a:pt x="3036" y="851"/>
                      <a:pt x="2997" y="825"/>
                      <a:pt x="2964" y="825"/>
                    </a:cubicBezTo>
                    <a:cubicBezTo>
                      <a:pt x="3043" y="773"/>
                      <a:pt x="3049" y="694"/>
                      <a:pt x="2984" y="629"/>
                    </a:cubicBezTo>
                    <a:cubicBezTo>
                      <a:pt x="3115" y="602"/>
                      <a:pt x="2859" y="478"/>
                      <a:pt x="3003" y="419"/>
                    </a:cubicBezTo>
                    <a:cubicBezTo>
                      <a:pt x="2951" y="419"/>
                      <a:pt x="3030" y="380"/>
                      <a:pt x="2944" y="367"/>
                    </a:cubicBezTo>
                    <a:cubicBezTo>
                      <a:pt x="2971" y="347"/>
                      <a:pt x="2971" y="315"/>
                      <a:pt x="2938" y="282"/>
                    </a:cubicBezTo>
                    <a:cubicBezTo>
                      <a:pt x="3003" y="243"/>
                      <a:pt x="2997" y="171"/>
                      <a:pt x="2958" y="105"/>
                    </a:cubicBezTo>
                    <a:cubicBezTo>
                      <a:pt x="3023" y="66"/>
                      <a:pt x="2984" y="66"/>
                      <a:pt x="29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7"/>
              <p:cNvSpPr/>
              <p:nvPr/>
            </p:nvSpPr>
            <p:spPr>
              <a:xfrm>
                <a:off x="3545718" y="3141796"/>
                <a:ext cx="1338" cy="669"/>
              </a:xfrm>
              <a:custGeom>
                <a:avLst/>
                <a:gdLst/>
                <a:ahLst/>
                <a:cxnLst/>
                <a:rect l="l" t="t" r="r" b="b"/>
                <a:pathLst>
                  <a:path w="14" h="7" extrusionOk="0">
                    <a:moveTo>
                      <a:pt x="13" y="0"/>
                    </a:moveTo>
                    <a:cubicBezTo>
                      <a:pt x="7" y="0"/>
                      <a:pt x="7" y="0"/>
                      <a:pt x="0" y="7"/>
                    </a:cubicBezTo>
                    <a:cubicBezTo>
                      <a:pt x="7" y="7"/>
                      <a:pt x="7" y="0"/>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7"/>
              <p:cNvSpPr/>
              <p:nvPr/>
            </p:nvSpPr>
            <p:spPr>
              <a:xfrm>
                <a:off x="2856820" y="3004303"/>
                <a:ext cx="149532" cy="229887"/>
              </a:xfrm>
              <a:custGeom>
                <a:avLst/>
                <a:gdLst/>
                <a:ahLst/>
                <a:cxnLst/>
                <a:rect l="l" t="t" r="r" b="b"/>
                <a:pathLst>
                  <a:path w="1565" h="2406" extrusionOk="0">
                    <a:moveTo>
                      <a:pt x="27" y="0"/>
                    </a:moveTo>
                    <a:lnTo>
                      <a:pt x="62" y="3"/>
                    </a:lnTo>
                    <a:lnTo>
                      <a:pt x="62" y="3"/>
                    </a:lnTo>
                    <a:cubicBezTo>
                      <a:pt x="53" y="0"/>
                      <a:pt x="32" y="0"/>
                      <a:pt x="27" y="0"/>
                    </a:cubicBezTo>
                    <a:close/>
                    <a:moveTo>
                      <a:pt x="333" y="1689"/>
                    </a:moveTo>
                    <a:cubicBezTo>
                      <a:pt x="347" y="1689"/>
                      <a:pt x="345" y="1698"/>
                      <a:pt x="341" y="1708"/>
                    </a:cubicBezTo>
                    <a:cubicBezTo>
                      <a:pt x="354" y="1708"/>
                      <a:pt x="336" y="1711"/>
                      <a:pt x="320" y="1711"/>
                    </a:cubicBezTo>
                    <a:cubicBezTo>
                      <a:pt x="303" y="1711"/>
                      <a:pt x="289" y="1708"/>
                      <a:pt x="308" y="1694"/>
                    </a:cubicBezTo>
                    <a:cubicBezTo>
                      <a:pt x="320" y="1691"/>
                      <a:pt x="328" y="1689"/>
                      <a:pt x="333" y="1689"/>
                    </a:cubicBezTo>
                    <a:close/>
                    <a:moveTo>
                      <a:pt x="62" y="3"/>
                    </a:moveTo>
                    <a:cubicBezTo>
                      <a:pt x="65" y="4"/>
                      <a:pt x="66" y="5"/>
                      <a:pt x="66" y="7"/>
                    </a:cubicBezTo>
                    <a:cubicBezTo>
                      <a:pt x="73" y="33"/>
                      <a:pt x="14" y="85"/>
                      <a:pt x="79" y="105"/>
                    </a:cubicBezTo>
                    <a:cubicBezTo>
                      <a:pt x="62" y="105"/>
                      <a:pt x="56" y="108"/>
                      <a:pt x="44" y="108"/>
                    </a:cubicBezTo>
                    <a:cubicBezTo>
                      <a:pt x="38" y="108"/>
                      <a:pt x="31" y="107"/>
                      <a:pt x="20" y="105"/>
                    </a:cubicBezTo>
                    <a:lnTo>
                      <a:pt x="20" y="105"/>
                    </a:lnTo>
                    <a:cubicBezTo>
                      <a:pt x="20" y="177"/>
                      <a:pt x="118" y="262"/>
                      <a:pt x="20" y="327"/>
                    </a:cubicBezTo>
                    <a:cubicBezTo>
                      <a:pt x="118" y="347"/>
                      <a:pt x="33" y="373"/>
                      <a:pt x="33" y="406"/>
                    </a:cubicBezTo>
                    <a:cubicBezTo>
                      <a:pt x="27" y="425"/>
                      <a:pt x="66" y="471"/>
                      <a:pt x="73" y="471"/>
                    </a:cubicBezTo>
                    <a:cubicBezTo>
                      <a:pt x="31" y="471"/>
                      <a:pt x="68" y="488"/>
                      <a:pt x="48" y="488"/>
                    </a:cubicBezTo>
                    <a:cubicBezTo>
                      <a:pt x="43" y="488"/>
                      <a:pt x="35" y="487"/>
                      <a:pt x="20" y="484"/>
                    </a:cubicBezTo>
                    <a:lnTo>
                      <a:pt x="20" y="484"/>
                    </a:lnTo>
                    <a:cubicBezTo>
                      <a:pt x="66" y="497"/>
                      <a:pt x="20" y="504"/>
                      <a:pt x="79" y="517"/>
                    </a:cubicBezTo>
                    <a:cubicBezTo>
                      <a:pt x="33" y="517"/>
                      <a:pt x="46" y="543"/>
                      <a:pt x="86" y="563"/>
                    </a:cubicBezTo>
                    <a:cubicBezTo>
                      <a:pt x="60" y="563"/>
                      <a:pt x="33" y="563"/>
                      <a:pt x="27" y="569"/>
                    </a:cubicBezTo>
                    <a:cubicBezTo>
                      <a:pt x="118" y="595"/>
                      <a:pt x="14" y="608"/>
                      <a:pt x="92" y="635"/>
                    </a:cubicBezTo>
                    <a:cubicBezTo>
                      <a:pt x="53" y="654"/>
                      <a:pt x="73" y="746"/>
                      <a:pt x="92" y="818"/>
                    </a:cubicBezTo>
                    <a:cubicBezTo>
                      <a:pt x="66" y="818"/>
                      <a:pt x="60" y="811"/>
                      <a:pt x="53" y="811"/>
                    </a:cubicBezTo>
                    <a:cubicBezTo>
                      <a:pt x="105" y="877"/>
                      <a:pt x="1" y="929"/>
                      <a:pt x="125" y="968"/>
                    </a:cubicBezTo>
                    <a:cubicBezTo>
                      <a:pt x="118" y="968"/>
                      <a:pt x="113" y="968"/>
                      <a:pt x="108" y="968"/>
                    </a:cubicBezTo>
                    <a:cubicBezTo>
                      <a:pt x="54" y="968"/>
                      <a:pt x="92" y="995"/>
                      <a:pt x="48" y="995"/>
                    </a:cubicBezTo>
                    <a:cubicBezTo>
                      <a:pt x="44" y="995"/>
                      <a:pt x="39" y="995"/>
                      <a:pt x="33" y="994"/>
                    </a:cubicBezTo>
                    <a:lnTo>
                      <a:pt x="33" y="994"/>
                    </a:lnTo>
                    <a:cubicBezTo>
                      <a:pt x="132" y="1027"/>
                      <a:pt x="53" y="1073"/>
                      <a:pt x="40" y="1125"/>
                    </a:cubicBezTo>
                    <a:cubicBezTo>
                      <a:pt x="20" y="1184"/>
                      <a:pt x="66" y="1243"/>
                      <a:pt x="92" y="1289"/>
                    </a:cubicBezTo>
                    <a:cubicBezTo>
                      <a:pt x="105" y="1315"/>
                      <a:pt x="151" y="1322"/>
                      <a:pt x="86" y="1328"/>
                    </a:cubicBezTo>
                    <a:cubicBezTo>
                      <a:pt x="79" y="1335"/>
                      <a:pt x="112" y="1335"/>
                      <a:pt x="125" y="1335"/>
                    </a:cubicBezTo>
                    <a:cubicBezTo>
                      <a:pt x="40" y="1387"/>
                      <a:pt x="53" y="1452"/>
                      <a:pt x="151" y="1465"/>
                    </a:cubicBezTo>
                    <a:cubicBezTo>
                      <a:pt x="118" y="1472"/>
                      <a:pt x="92" y="1479"/>
                      <a:pt x="73" y="1479"/>
                    </a:cubicBezTo>
                    <a:cubicBezTo>
                      <a:pt x="79" y="1492"/>
                      <a:pt x="158" y="1505"/>
                      <a:pt x="79" y="1505"/>
                    </a:cubicBezTo>
                    <a:cubicBezTo>
                      <a:pt x="164" y="1583"/>
                      <a:pt x="184" y="1590"/>
                      <a:pt x="190" y="1694"/>
                    </a:cubicBezTo>
                    <a:cubicBezTo>
                      <a:pt x="213" y="1689"/>
                      <a:pt x="235" y="1674"/>
                      <a:pt x="245" y="1674"/>
                    </a:cubicBezTo>
                    <a:cubicBezTo>
                      <a:pt x="247" y="1674"/>
                      <a:pt x="248" y="1674"/>
                      <a:pt x="249" y="1675"/>
                    </a:cubicBezTo>
                    <a:cubicBezTo>
                      <a:pt x="240" y="1689"/>
                      <a:pt x="223" y="1744"/>
                      <a:pt x="252" y="1744"/>
                    </a:cubicBezTo>
                    <a:cubicBezTo>
                      <a:pt x="262" y="1744"/>
                      <a:pt x="278" y="1737"/>
                      <a:pt x="302" y="1721"/>
                    </a:cubicBezTo>
                    <a:lnTo>
                      <a:pt x="302" y="1721"/>
                    </a:lnTo>
                    <a:cubicBezTo>
                      <a:pt x="307" y="1736"/>
                      <a:pt x="272" y="1759"/>
                      <a:pt x="281" y="1759"/>
                    </a:cubicBezTo>
                    <a:cubicBezTo>
                      <a:pt x="284" y="1759"/>
                      <a:pt x="290" y="1758"/>
                      <a:pt x="302" y="1753"/>
                    </a:cubicBezTo>
                    <a:lnTo>
                      <a:pt x="302" y="1753"/>
                    </a:lnTo>
                    <a:cubicBezTo>
                      <a:pt x="254" y="1782"/>
                      <a:pt x="248" y="1792"/>
                      <a:pt x="258" y="1792"/>
                    </a:cubicBezTo>
                    <a:cubicBezTo>
                      <a:pt x="266" y="1792"/>
                      <a:pt x="285" y="1785"/>
                      <a:pt x="301" y="1775"/>
                    </a:cubicBezTo>
                    <a:lnTo>
                      <a:pt x="301" y="1775"/>
                    </a:lnTo>
                    <a:cubicBezTo>
                      <a:pt x="287" y="1787"/>
                      <a:pt x="292" y="1791"/>
                      <a:pt x="249" y="1812"/>
                    </a:cubicBezTo>
                    <a:cubicBezTo>
                      <a:pt x="302" y="1845"/>
                      <a:pt x="347" y="1904"/>
                      <a:pt x="360" y="1995"/>
                    </a:cubicBezTo>
                    <a:cubicBezTo>
                      <a:pt x="491" y="1995"/>
                      <a:pt x="478" y="2080"/>
                      <a:pt x="537" y="2192"/>
                    </a:cubicBezTo>
                    <a:cubicBezTo>
                      <a:pt x="542" y="2188"/>
                      <a:pt x="546" y="2186"/>
                      <a:pt x="550" y="2186"/>
                    </a:cubicBezTo>
                    <a:cubicBezTo>
                      <a:pt x="559" y="2186"/>
                      <a:pt x="563" y="2200"/>
                      <a:pt x="572" y="2200"/>
                    </a:cubicBezTo>
                    <a:cubicBezTo>
                      <a:pt x="579" y="2200"/>
                      <a:pt x="589" y="2191"/>
                      <a:pt x="609" y="2159"/>
                    </a:cubicBezTo>
                    <a:lnTo>
                      <a:pt x="609" y="2159"/>
                    </a:lnTo>
                    <a:cubicBezTo>
                      <a:pt x="595" y="2190"/>
                      <a:pt x="605" y="2197"/>
                      <a:pt x="619" y="2197"/>
                    </a:cubicBezTo>
                    <a:cubicBezTo>
                      <a:pt x="631" y="2197"/>
                      <a:pt x="645" y="2192"/>
                      <a:pt x="648" y="2192"/>
                    </a:cubicBezTo>
                    <a:cubicBezTo>
                      <a:pt x="642" y="2185"/>
                      <a:pt x="642" y="2179"/>
                      <a:pt x="648" y="2152"/>
                    </a:cubicBezTo>
                    <a:cubicBezTo>
                      <a:pt x="655" y="2172"/>
                      <a:pt x="668" y="2159"/>
                      <a:pt x="661" y="2179"/>
                    </a:cubicBezTo>
                    <a:cubicBezTo>
                      <a:pt x="648" y="2185"/>
                      <a:pt x="648" y="2205"/>
                      <a:pt x="629" y="2224"/>
                    </a:cubicBezTo>
                    <a:cubicBezTo>
                      <a:pt x="642" y="2211"/>
                      <a:pt x="652" y="2206"/>
                      <a:pt x="660" y="2206"/>
                    </a:cubicBezTo>
                    <a:cubicBezTo>
                      <a:pt x="678" y="2206"/>
                      <a:pt x="683" y="2233"/>
                      <a:pt x="693" y="2233"/>
                    </a:cubicBezTo>
                    <a:cubicBezTo>
                      <a:pt x="699" y="2233"/>
                      <a:pt x="707" y="2223"/>
                      <a:pt x="720" y="2192"/>
                    </a:cubicBezTo>
                    <a:lnTo>
                      <a:pt x="720" y="2192"/>
                    </a:lnTo>
                    <a:cubicBezTo>
                      <a:pt x="706" y="2245"/>
                      <a:pt x="704" y="2261"/>
                      <a:pt x="709" y="2261"/>
                    </a:cubicBezTo>
                    <a:cubicBezTo>
                      <a:pt x="716" y="2261"/>
                      <a:pt x="734" y="2232"/>
                      <a:pt x="753" y="2224"/>
                    </a:cubicBezTo>
                    <a:lnTo>
                      <a:pt x="753" y="2224"/>
                    </a:lnTo>
                    <a:cubicBezTo>
                      <a:pt x="732" y="2257"/>
                      <a:pt x="745" y="2259"/>
                      <a:pt x="760" y="2259"/>
                    </a:cubicBezTo>
                    <a:cubicBezTo>
                      <a:pt x="761" y="2259"/>
                      <a:pt x="762" y="2259"/>
                      <a:pt x="764" y="2259"/>
                    </a:cubicBezTo>
                    <a:cubicBezTo>
                      <a:pt x="779" y="2259"/>
                      <a:pt x="792" y="2260"/>
                      <a:pt x="760" y="2303"/>
                    </a:cubicBezTo>
                    <a:cubicBezTo>
                      <a:pt x="768" y="2299"/>
                      <a:pt x="774" y="2297"/>
                      <a:pt x="779" y="2297"/>
                    </a:cubicBezTo>
                    <a:cubicBezTo>
                      <a:pt x="807" y="2297"/>
                      <a:pt x="798" y="2349"/>
                      <a:pt x="832" y="2349"/>
                    </a:cubicBezTo>
                    <a:cubicBezTo>
                      <a:pt x="838" y="2329"/>
                      <a:pt x="845" y="2296"/>
                      <a:pt x="851" y="2296"/>
                    </a:cubicBezTo>
                    <a:cubicBezTo>
                      <a:pt x="851" y="2316"/>
                      <a:pt x="853" y="2326"/>
                      <a:pt x="856" y="2326"/>
                    </a:cubicBezTo>
                    <a:cubicBezTo>
                      <a:pt x="859" y="2326"/>
                      <a:pt x="864" y="2316"/>
                      <a:pt x="871" y="2296"/>
                    </a:cubicBezTo>
                    <a:lnTo>
                      <a:pt x="871" y="2296"/>
                    </a:lnTo>
                    <a:cubicBezTo>
                      <a:pt x="867" y="2325"/>
                      <a:pt x="877" y="2342"/>
                      <a:pt x="891" y="2342"/>
                    </a:cubicBezTo>
                    <a:cubicBezTo>
                      <a:pt x="903" y="2342"/>
                      <a:pt x="918" y="2330"/>
                      <a:pt x="930" y="2303"/>
                    </a:cubicBezTo>
                    <a:lnTo>
                      <a:pt x="930" y="2303"/>
                    </a:lnTo>
                    <a:cubicBezTo>
                      <a:pt x="926" y="2350"/>
                      <a:pt x="936" y="2366"/>
                      <a:pt x="950" y="2366"/>
                    </a:cubicBezTo>
                    <a:cubicBezTo>
                      <a:pt x="959" y="2366"/>
                      <a:pt x="970" y="2360"/>
                      <a:pt x="980" y="2351"/>
                    </a:cubicBezTo>
                    <a:lnTo>
                      <a:pt x="980" y="2351"/>
                    </a:lnTo>
                    <a:cubicBezTo>
                      <a:pt x="980" y="2351"/>
                      <a:pt x="980" y="2351"/>
                      <a:pt x="980" y="2351"/>
                    </a:cubicBezTo>
                    <a:cubicBezTo>
                      <a:pt x="981" y="2351"/>
                      <a:pt x="981" y="2350"/>
                      <a:pt x="982" y="2349"/>
                    </a:cubicBezTo>
                    <a:lnTo>
                      <a:pt x="982" y="2349"/>
                    </a:lnTo>
                    <a:cubicBezTo>
                      <a:pt x="981" y="2349"/>
                      <a:pt x="981" y="2350"/>
                      <a:pt x="980" y="2351"/>
                    </a:cubicBezTo>
                    <a:lnTo>
                      <a:pt x="980" y="2351"/>
                    </a:lnTo>
                    <a:cubicBezTo>
                      <a:pt x="976" y="2350"/>
                      <a:pt x="976" y="2309"/>
                      <a:pt x="982" y="2309"/>
                    </a:cubicBezTo>
                    <a:cubicBezTo>
                      <a:pt x="982" y="2323"/>
                      <a:pt x="982" y="2336"/>
                      <a:pt x="982" y="2349"/>
                    </a:cubicBezTo>
                    <a:cubicBezTo>
                      <a:pt x="987" y="2368"/>
                      <a:pt x="995" y="2376"/>
                      <a:pt x="1004" y="2376"/>
                    </a:cubicBezTo>
                    <a:cubicBezTo>
                      <a:pt x="1020" y="2376"/>
                      <a:pt x="1037" y="2354"/>
                      <a:pt x="1041" y="2329"/>
                    </a:cubicBezTo>
                    <a:cubicBezTo>
                      <a:pt x="1055" y="2367"/>
                      <a:pt x="1072" y="2388"/>
                      <a:pt x="1088" y="2388"/>
                    </a:cubicBezTo>
                    <a:cubicBezTo>
                      <a:pt x="1103" y="2388"/>
                      <a:pt x="1117" y="2370"/>
                      <a:pt x="1126" y="2329"/>
                    </a:cubicBezTo>
                    <a:cubicBezTo>
                      <a:pt x="1126" y="2360"/>
                      <a:pt x="1130" y="2372"/>
                      <a:pt x="1134" y="2372"/>
                    </a:cubicBezTo>
                    <a:cubicBezTo>
                      <a:pt x="1140" y="2372"/>
                      <a:pt x="1148" y="2351"/>
                      <a:pt x="1152" y="2329"/>
                    </a:cubicBezTo>
                    <a:cubicBezTo>
                      <a:pt x="1164" y="2379"/>
                      <a:pt x="1180" y="2404"/>
                      <a:pt x="1201" y="2404"/>
                    </a:cubicBezTo>
                    <a:cubicBezTo>
                      <a:pt x="1215" y="2404"/>
                      <a:pt x="1232" y="2392"/>
                      <a:pt x="1250" y="2368"/>
                    </a:cubicBezTo>
                    <a:cubicBezTo>
                      <a:pt x="1250" y="2396"/>
                      <a:pt x="1254" y="2405"/>
                      <a:pt x="1261" y="2405"/>
                    </a:cubicBezTo>
                    <a:cubicBezTo>
                      <a:pt x="1277" y="2405"/>
                      <a:pt x="1307" y="2347"/>
                      <a:pt x="1328" y="2347"/>
                    </a:cubicBezTo>
                    <a:cubicBezTo>
                      <a:pt x="1338" y="2347"/>
                      <a:pt x="1345" y="2359"/>
                      <a:pt x="1348" y="2394"/>
                    </a:cubicBezTo>
                    <a:cubicBezTo>
                      <a:pt x="1350" y="2376"/>
                      <a:pt x="1353" y="2372"/>
                      <a:pt x="1356" y="2372"/>
                    </a:cubicBezTo>
                    <a:cubicBezTo>
                      <a:pt x="1359" y="2372"/>
                      <a:pt x="1362" y="2376"/>
                      <a:pt x="1366" y="2376"/>
                    </a:cubicBezTo>
                    <a:cubicBezTo>
                      <a:pt x="1371" y="2376"/>
                      <a:pt x="1376" y="2369"/>
                      <a:pt x="1381" y="2336"/>
                    </a:cubicBezTo>
                    <a:cubicBezTo>
                      <a:pt x="1384" y="2351"/>
                      <a:pt x="1390" y="2359"/>
                      <a:pt x="1397" y="2359"/>
                    </a:cubicBezTo>
                    <a:cubicBezTo>
                      <a:pt x="1405" y="2359"/>
                      <a:pt x="1414" y="2350"/>
                      <a:pt x="1420" y="2329"/>
                    </a:cubicBezTo>
                    <a:cubicBezTo>
                      <a:pt x="1431" y="2370"/>
                      <a:pt x="1449" y="2385"/>
                      <a:pt x="1468" y="2385"/>
                    </a:cubicBezTo>
                    <a:cubicBezTo>
                      <a:pt x="1482" y="2385"/>
                      <a:pt x="1498" y="2376"/>
                      <a:pt x="1512" y="2362"/>
                    </a:cubicBezTo>
                    <a:cubicBezTo>
                      <a:pt x="1518" y="2388"/>
                      <a:pt x="1522" y="2396"/>
                      <a:pt x="1528" y="2396"/>
                    </a:cubicBezTo>
                    <a:cubicBezTo>
                      <a:pt x="1535" y="2396"/>
                      <a:pt x="1543" y="2382"/>
                      <a:pt x="1558" y="2375"/>
                    </a:cubicBezTo>
                    <a:cubicBezTo>
                      <a:pt x="1558" y="2362"/>
                      <a:pt x="1538" y="2362"/>
                      <a:pt x="1545" y="2316"/>
                    </a:cubicBezTo>
                    <a:lnTo>
                      <a:pt x="1545" y="2316"/>
                    </a:lnTo>
                    <a:cubicBezTo>
                      <a:pt x="1545" y="2329"/>
                      <a:pt x="1548" y="2336"/>
                      <a:pt x="1551" y="2336"/>
                    </a:cubicBezTo>
                    <a:cubicBezTo>
                      <a:pt x="1554" y="2336"/>
                      <a:pt x="1558" y="2329"/>
                      <a:pt x="1558" y="2316"/>
                    </a:cubicBezTo>
                    <a:cubicBezTo>
                      <a:pt x="1538" y="2309"/>
                      <a:pt x="1564" y="2303"/>
                      <a:pt x="1564" y="2277"/>
                    </a:cubicBezTo>
                    <a:cubicBezTo>
                      <a:pt x="1558" y="2270"/>
                      <a:pt x="1558" y="2257"/>
                      <a:pt x="1564" y="2237"/>
                    </a:cubicBezTo>
                    <a:cubicBezTo>
                      <a:pt x="1553" y="2235"/>
                      <a:pt x="1545" y="2231"/>
                      <a:pt x="1539" y="2231"/>
                    </a:cubicBezTo>
                    <a:cubicBezTo>
                      <a:pt x="1532" y="2231"/>
                      <a:pt x="1527" y="2237"/>
                      <a:pt x="1520" y="2259"/>
                    </a:cubicBezTo>
                    <a:lnTo>
                      <a:pt x="1520" y="2259"/>
                    </a:lnTo>
                    <a:cubicBezTo>
                      <a:pt x="1527" y="2233"/>
                      <a:pt x="1517" y="2214"/>
                      <a:pt x="1510" y="2214"/>
                    </a:cubicBezTo>
                    <a:cubicBezTo>
                      <a:pt x="1507" y="2214"/>
                      <a:pt x="1505" y="2217"/>
                      <a:pt x="1505" y="2224"/>
                    </a:cubicBezTo>
                    <a:cubicBezTo>
                      <a:pt x="1505" y="2231"/>
                      <a:pt x="1517" y="2284"/>
                      <a:pt x="1507" y="2284"/>
                    </a:cubicBezTo>
                    <a:cubicBezTo>
                      <a:pt x="1507" y="2284"/>
                      <a:pt x="1506" y="2284"/>
                      <a:pt x="1505" y="2283"/>
                    </a:cubicBezTo>
                    <a:cubicBezTo>
                      <a:pt x="1505" y="2244"/>
                      <a:pt x="1492" y="2283"/>
                      <a:pt x="1499" y="2211"/>
                    </a:cubicBezTo>
                    <a:cubicBezTo>
                      <a:pt x="1489" y="2202"/>
                      <a:pt x="1478" y="2198"/>
                      <a:pt x="1467" y="2198"/>
                    </a:cubicBezTo>
                    <a:cubicBezTo>
                      <a:pt x="1437" y="2198"/>
                      <a:pt x="1403" y="2220"/>
                      <a:pt x="1375" y="2224"/>
                    </a:cubicBezTo>
                    <a:cubicBezTo>
                      <a:pt x="1358" y="2224"/>
                      <a:pt x="1332" y="2194"/>
                      <a:pt x="1312" y="2194"/>
                    </a:cubicBezTo>
                    <a:cubicBezTo>
                      <a:pt x="1300" y="2194"/>
                      <a:pt x="1290" y="2203"/>
                      <a:pt x="1283" y="2230"/>
                    </a:cubicBezTo>
                    <a:lnTo>
                      <a:pt x="1283" y="2230"/>
                    </a:lnTo>
                    <a:cubicBezTo>
                      <a:pt x="1283" y="2230"/>
                      <a:pt x="1283" y="2230"/>
                      <a:pt x="1283" y="2230"/>
                    </a:cubicBezTo>
                    <a:lnTo>
                      <a:pt x="1283" y="2230"/>
                    </a:lnTo>
                    <a:cubicBezTo>
                      <a:pt x="1283" y="2230"/>
                      <a:pt x="1283" y="2230"/>
                      <a:pt x="1283" y="2231"/>
                    </a:cubicBezTo>
                    <a:cubicBezTo>
                      <a:pt x="1283" y="2231"/>
                      <a:pt x="1283" y="2231"/>
                      <a:pt x="1283" y="2230"/>
                    </a:cubicBezTo>
                    <a:lnTo>
                      <a:pt x="1283" y="2230"/>
                    </a:lnTo>
                    <a:cubicBezTo>
                      <a:pt x="1284" y="2232"/>
                      <a:pt x="1289" y="2270"/>
                      <a:pt x="1283" y="2270"/>
                    </a:cubicBezTo>
                    <a:cubicBezTo>
                      <a:pt x="1283" y="2270"/>
                      <a:pt x="1283" y="2218"/>
                      <a:pt x="1283" y="2211"/>
                    </a:cubicBezTo>
                    <a:cubicBezTo>
                      <a:pt x="1272" y="2186"/>
                      <a:pt x="1258" y="2178"/>
                      <a:pt x="1242" y="2178"/>
                    </a:cubicBezTo>
                    <a:cubicBezTo>
                      <a:pt x="1213" y="2178"/>
                      <a:pt x="1180" y="2204"/>
                      <a:pt x="1155" y="2204"/>
                    </a:cubicBezTo>
                    <a:cubicBezTo>
                      <a:pt x="1142" y="2204"/>
                      <a:pt x="1132" y="2198"/>
                      <a:pt x="1126" y="2179"/>
                    </a:cubicBezTo>
                    <a:cubicBezTo>
                      <a:pt x="1126" y="2205"/>
                      <a:pt x="1119" y="2231"/>
                      <a:pt x="1113" y="2237"/>
                    </a:cubicBezTo>
                    <a:cubicBezTo>
                      <a:pt x="1116" y="2206"/>
                      <a:pt x="1108" y="2191"/>
                      <a:pt x="1099" y="2191"/>
                    </a:cubicBezTo>
                    <a:cubicBezTo>
                      <a:pt x="1089" y="2191"/>
                      <a:pt x="1077" y="2207"/>
                      <a:pt x="1074" y="2237"/>
                    </a:cubicBezTo>
                    <a:cubicBezTo>
                      <a:pt x="1074" y="2227"/>
                      <a:pt x="1072" y="2224"/>
                      <a:pt x="1069" y="2224"/>
                    </a:cubicBezTo>
                    <a:cubicBezTo>
                      <a:pt x="1066" y="2224"/>
                      <a:pt x="1061" y="2229"/>
                      <a:pt x="1057" y="2229"/>
                    </a:cubicBezTo>
                    <a:cubicBezTo>
                      <a:pt x="1054" y="2229"/>
                      <a:pt x="1051" y="2223"/>
                      <a:pt x="1054" y="2198"/>
                    </a:cubicBezTo>
                    <a:cubicBezTo>
                      <a:pt x="1055" y="2198"/>
                      <a:pt x="1055" y="2197"/>
                      <a:pt x="1055" y="2197"/>
                    </a:cubicBezTo>
                    <a:cubicBezTo>
                      <a:pt x="1058" y="2197"/>
                      <a:pt x="1057" y="2209"/>
                      <a:pt x="1057" y="2209"/>
                    </a:cubicBezTo>
                    <a:cubicBezTo>
                      <a:pt x="1058" y="2209"/>
                      <a:pt x="1059" y="2206"/>
                      <a:pt x="1061" y="2198"/>
                    </a:cubicBezTo>
                    <a:cubicBezTo>
                      <a:pt x="1055" y="2181"/>
                      <a:pt x="1052" y="2175"/>
                      <a:pt x="1049" y="2175"/>
                    </a:cubicBezTo>
                    <a:cubicBezTo>
                      <a:pt x="1043" y="2175"/>
                      <a:pt x="1035" y="2190"/>
                      <a:pt x="1015" y="2198"/>
                    </a:cubicBezTo>
                    <a:cubicBezTo>
                      <a:pt x="1021" y="2179"/>
                      <a:pt x="1028" y="2172"/>
                      <a:pt x="1021" y="2159"/>
                    </a:cubicBezTo>
                    <a:lnTo>
                      <a:pt x="1021" y="2159"/>
                    </a:lnTo>
                    <a:cubicBezTo>
                      <a:pt x="1014" y="2180"/>
                      <a:pt x="1000" y="2193"/>
                      <a:pt x="991" y="2193"/>
                    </a:cubicBezTo>
                    <a:cubicBezTo>
                      <a:pt x="983" y="2193"/>
                      <a:pt x="979" y="2183"/>
                      <a:pt x="989" y="2159"/>
                    </a:cubicBezTo>
                    <a:lnTo>
                      <a:pt x="989" y="2159"/>
                    </a:lnTo>
                    <a:cubicBezTo>
                      <a:pt x="982" y="2167"/>
                      <a:pt x="978" y="2169"/>
                      <a:pt x="975" y="2169"/>
                    </a:cubicBezTo>
                    <a:cubicBezTo>
                      <a:pt x="972" y="2169"/>
                      <a:pt x="970" y="2168"/>
                      <a:pt x="967" y="2168"/>
                    </a:cubicBezTo>
                    <a:cubicBezTo>
                      <a:pt x="963" y="2168"/>
                      <a:pt x="958" y="2171"/>
                      <a:pt x="949" y="2192"/>
                    </a:cubicBezTo>
                    <a:cubicBezTo>
                      <a:pt x="956" y="2137"/>
                      <a:pt x="952" y="2121"/>
                      <a:pt x="943" y="2121"/>
                    </a:cubicBezTo>
                    <a:cubicBezTo>
                      <a:pt x="926" y="2121"/>
                      <a:pt x="894" y="2166"/>
                      <a:pt x="870" y="2166"/>
                    </a:cubicBezTo>
                    <a:cubicBezTo>
                      <a:pt x="868" y="2166"/>
                      <a:pt x="866" y="2166"/>
                      <a:pt x="864" y="2166"/>
                    </a:cubicBezTo>
                    <a:cubicBezTo>
                      <a:pt x="838" y="2152"/>
                      <a:pt x="825" y="2113"/>
                      <a:pt x="812" y="2080"/>
                    </a:cubicBezTo>
                    <a:cubicBezTo>
                      <a:pt x="801" y="2066"/>
                      <a:pt x="793" y="2054"/>
                      <a:pt x="783" y="2054"/>
                    </a:cubicBezTo>
                    <a:cubicBezTo>
                      <a:pt x="774" y="2054"/>
                      <a:pt x="765" y="2063"/>
                      <a:pt x="753" y="2087"/>
                    </a:cubicBezTo>
                    <a:cubicBezTo>
                      <a:pt x="759" y="2070"/>
                      <a:pt x="758" y="2064"/>
                      <a:pt x="753" y="2064"/>
                    </a:cubicBezTo>
                    <a:cubicBezTo>
                      <a:pt x="745" y="2064"/>
                      <a:pt x="725" y="2084"/>
                      <a:pt x="719" y="2084"/>
                    </a:cubicBezTo>
                    <a:cubicBezTo>
                      <a:pt x="716" y="2084"/>
                      <a:pt x="719" y="2074"/>
                      <a:pt x="740" y="2041"/>
                    </a:cubicBezTo>
                    <a:lnTo>
                      <a:pt x="740" y="2041"/>
                    </a:lnTo>
                    <a:cubicBezTo>
                      <a:pt x="730" y="2044"/>
                      <a:pt x="720" y="2045"/>
                      <a:pt x="712" y="2045"/>
                    </a:cubicBezTo>
                    <a:cubicBezTo>
                      <a:pt x="683" y="2045"/>
                      <a:pt x="664" y="2030"/>
                      <a:pt x="648" y="2015"/>
                    </a:cubicBezTo>
                    <a:cubicBezTo>
                      <a:pt x="631" y="1998"/>
                      <a:pt x="614" y="1981"/>
                      <a:pt x="589" y="1981"/>
                    </a:cubicBezTo>
                    <a:cubicBezTo>
                      <a:pt x="585" y="1981"/>
                      <a:pt x="581" y="1981"/>
                      <a:pt x="576" y="1982"/>
                    </a:cubicBezTo>
                    <a:cubicBezTo>
                      <a:pt x="603" y="1904"/>
                      <a:pt x="589" y="1891"/>
                      <a:pt x="550" y="1884"/>
                    </a:cubicBezTo>
                    <a:cubicBezTo>
                      <a:pt x="531" y="1871"/>
                      <a:pt x="504" y="1865"/>
                      <a:pt x="485" y="1858"/>
                    </a:cubicBezTo>
                    <a:cubicBezTo>
                      <a:pt x="472" y="1858"/>
                      <a:pt x="452" y="1845"/>
                      <a:pt x="452" y="1832"/>
                    </a:cubicBezTo>
                    <a:cubicBezTo>
                      <a:pt x="439" y="1786"/>
                      <a:pt x="478" y="1727"/>
                      <a:pt x="446" y="1714"/>
                    </a:cubicBezTo>
                    <a:lnTo>
                      <a:pt x="446" y="1714"/>
                    </a:lnTo>
                    <a:cubicBezTo>
                      <a:pt x="419" y="1734"/>
                      <a:pt x="406" y="1740"/>
                      <a:pt x="393" y="1747"/>
                    </a:cubicBezTo>
                    <a:cubicBezTo>
                      <a:pt x="393" y="1747"/>
                      <a:pt x="386" y="1747"/>
                      <a:pt x="379" y="1750"/>
                    </a:cubicBezTo>
                    <a:lnTo>
                      <a:pt x="379" y="1750"/>
                    </a:lnTo>
                    <a:cubicBezTo>
                      <a:pt x="414" y="1727"/>
                      <a:pt x="427" y="1726"/>
                      <a:pt x="439" y="1708"/>
                    </a:cubicBezTo>
                    <a:cubicBezTo>
                      <a:pt x="419" y="1701"/>
                      <a:pt x="426" y="1675"/>
                      <a:pt x="426" y="1649"/>
                    </a:cubicBezTo>
                    <a:cubicBezTo>
                      <a:pt x="421" y="1635"/>
                      <a:pt x="416" y="1624"/>
                      <a:pt x="392" y="1624"/>
                    </a:cubicBezTo>
                    <a:cubicBezTo>
                      <a:pt x="383" y="1624"/>
                      <a:pt x="370" y="1625"/>
                      <a:pt x="354" y="1629"/>
                    </a:cubicBezTo>
                    <a:cubicBezTo>
                      <a:pt x="363" y="1620"/>
                      <a:pt x="385" y="1608"/>
                      <a:pt x="377" y="1608"/>
                    </a:cubicBezTo>
                    <a:cubicBezTo>
                      <a:pt x="374" y="1608"/>
                      <a:pt x="365" y="1610"/>
                      <a:pt x="347" y="1616"/>
                    </a:cubicBezTo>
                    <a:cubicBezTo>
                      <a:pt x="341" y="1623"/>
                      <a:pt x="347" y="1623"/>
                      <a:pt x="334" y="1629"/>
                    </a:cubicBezTo>
                    <a:cubicBezTo>
                      <a:pt x="334" y="1616"/>
                      <a:pt x="347" y="1609"/>
                      <a:pt x="380" y="1603"/>
                    </a:cubicBezTo>
                    <a:cubicBezTo>
                      <a:pt x="351" y="1603"/>
                      <a:pt x="358" y="1592"/>
                      <a:pt x="339" y="1592"/>
                    </a:cubicBezTo>
                    <a:cubicBezTo>
                      <a:pt x="332" y="1592"/>
                      <a:pt x="323" y="1593"/>
                      <a:pt x="308" y="1596"/>
                    </a:cubicBezTo>
                    <a:cubicBezTo>
                      <a:pt x="343" y="1573"/>
                      <a:pt x="352" y="1535"/>
                      <a:pt x="291" y="1535"/>
                    </a:cubicBezTo>
                    <a:cubicBezTo>
                      <a:pt x="283" y="1535"/>
                      <a:pt x="273" y="1536"/>
                      <a:pt x="262" y="1537"/>
                    </a:cubicBezTo>
                    <a:cubicBezTo>
                      <a:pt x="367" y="1505"/>
                      <a:pt x="230" y="1531"/>
                      <a:pt x="308" y="1505"/>
                    </a:cubicBezTo>
                    <a:lnTo>
                      <a:pt x="308" y="1505"/>
                    </a:lnTo>
                    <a:cubicBezTo>
                      <a:pt x="296" y="1507"/>
                      <a:pt x="286" y="1508"/>
                      <a:pt x="278" y="1508"/>
                    </a:cubicBezTo>
                    <a:cubicBezTo>
                      <a:pt x="245" y="1508"/>
                      <a:pt x="252" y="1489"/>
                      <a:pt x="262" y="1479"/>
                    </a:cubicBezTo>
                    <a:lnTo>
                      <a:pt x="262" y="1479"/>
                    </a:lnTo>
                    <a:cubicBezTo>
                      <a:pt x="253" y="1483"/>
                      <a:pt x="237" y="1488"/>
                      <a:pt x="227" y="1488"/>
                    </a:cubicBezTo>
                    <a:cubicBezTo>
                      <a:pt x="222" y="1488"/>
                      <a:pt x="218" y="1487"/>
                      <a:pt x="217" y="1485"/>
                    </a:cubicBezTo>
                    <a:cubicBezTo>
                      <a:pt x="267" y="1474"/>
                      <a:pt x="323" y="1443"/>
                      <a:pt x="287" y="1443"/>
                    </a:cubicBezTo>
                    <a:cubicBezTo>
                      <a:pt x="281" y="1443"/>
                      <a:pt x="273" y="1444"/>
                      <a:pt x="262" y="1446"/>
                    </a:cubicBezTo>
                    <a:cubicBezTo>
                      <a:pt x="259" y="1449"/>
                      <a:pt x="266" y="1449"/>
                      <a:pt x="270" y="1449"/>
                    </a:cubicBezTo>
                    <a:cubicBezTo>
                      <a:pt x="274" y="1449"/>
                      <a:pt x="275" y="1449"/>
                      <a:pt x="262" y="1452"/>
                    </a:cubicBezTo>
                    <a:cubicBezTo>
                      <a:pt x="248" y="1455"/>
                      <a:pt x="240" y="1456"/>
                      <a:pt x="235" y="1456"/>
                    </a:cubicBezTo>
                    <a:cubicBezTo>
                      <a:pt x="225" y="1456"/>
                      <a:pt x="231" y="1451"/>
                      <a:pt x="223" y="1451"/>
                    </a:cubicBezTo>
                    <a:cubicBezTo>
                      <a:pt x="219" y="1451"/>
                      <a:pt x="214" y="1452"/>
                      <a:pt x="204" y="1454"/>
                    </a:cubicBezTo>
                    <a:lnTo>
                      <a:pt x="204" y="1454"/>
                    </a:lnTo>
                    <a:lnTo>
                      <a:pt x="295" y="1433"/>
                    </a:lnTo>
                    <a:cubicBezTo>
                      <a:pt x="269" y="1407"/>
                      <a:pt x="184" y="1407"/>
                      <a:pt x="275" y="1367"/>
                    </a:cubicBezTo>
                    <a:cubicBezTo>
                      <a:pt x="164" y="1354"/>
                      <a:pt x="315" y="1295"/>
                      <a:pt x="243" y="1269"/>
                    </a:cubicBezTo>
                    <a:cubicBezTo>
                      <a:pt x="240" y="1268"/>
                      <a:pt x="237" y="1268"/>
                      <a:pt x="233" y="1268"/>
                    </a:cubicBezTo>
                    <a:cubicBezTo>
                      <a:pt x="217" y="1268"/>
                      <a:pt x="198" y="1277"/>
                      <a:pt x="188" y="1277"/>
                    </a:cubicBezTo>
                    <a:cubicBezTo>
                      <a:pt x="186" y="1277"/>
                      <a:pt x="185" y="1277"/>
                      <a:pt x="184" y="1276"/>
                    </a:cubicBezTo>
                    <a:cubicBezTo>
                      <a:pt x="184" y="1276"/>
                      <a:pt x="236" y="1263"/>
                      <a:pt x="243" y="1263"/>
                    </a:cubicBezTo>
                    <a:cubicBezTo>
                      <a:pt x="249" y="1256"/>
                      <a:pt x="217" y="1250"/>
                      <a:pt x="217" y="1250"/>
                    </a:cubicBezTo>
                    <a:cubicBezTo>
                      <a:pt x="217" y="1243"/>
                      <a:pt x="236" y="1210"/>
                      <a:pt x="190" y="1197"/>
                    </a:cubicBezTo>
                    <a:cubicBezTo>
                      <a:pt x="249" y="1178"/>
                      <a:pt x="236" y="1138"/>
                      <a:pt x="190" y="1125"/>
                    </a:cubicBezTo>
                    <a:lnTo>
                      <a:pt x="190" y="1125"/>
                    </a:lnTo>
                    <a:cubicBezTo>
                      <a:pt x="193" y="1126"/>
                      <a:pt x="196" y="1126"/>
                      <a:pt x="199" y="1126"/>
                    </a:cubicBezTo>
                    <a:cubicBezTo>
                      <a:pt x="236" y="1126"/>
                      <a:pt x="270" y="1092"/>
                      <a:pt x="203" y="1079"/>
                    </a:cubicBezTo>
                    <a:cubicBezTo>
                      <a:pt x="275" y="1053"/>
                      <a:pt x="262" y="1001"/>
                      <a:pt x="262" y="968"/>
                    </a:cubicBezTo>
                    <a:cubicBezTo>
                      <a:pt x="256" y="917"/>
                      <a:pt x="243" y="865"/>
                      <a:pt x="243" y="820"/>
                    </a:cubicBezTo>
                    <a:lnTo>
                      <a:pt x="243" y="820"/>
                    </a:lnTo>
                    <a:cubicBezTo>
                      <a:pt x="240" y="823"/>
                      <a:pt x="225" y="825"/>
                      <a:pt x="211" y="825"/>
                    </a:cubicBezTo>
                    <a:cubicBezTo>
                      <a:pt x="199" y="825"/>
                      <a:pt x="187" y="823"/>
                      <a:pt x="184" y="818"/>
                    </a:cubicBezTo>
                    <a:cubicBezTo>
                      <a:pt x="185" y="816"/>
                      <a:pt x="189" y="816"/>
                      <a:pt x="194" y="816"/>
                    </a:cubicBezTo>
                    <a:cubicBezTo>
                      <a:pt x="206" y="816"/>
                      <a:pt x="227" y="819"/>
                      <a:pt x="243" y="820"/>
                    </a:cubicBezTo>
                    <a:lnTo>
                      <a:pt x="243" y="820"/>
                    </a:lnTo>
                    <a:cubicBezTo>
                      <a:pt x="243" y="819"/>
                      <a:pt x="243" y="818"/>
                      <a:pt x="243" y="818"/>
                    </a:cubicBezTo>
                    <a:lnTo>
                      <a:pt x="243" y="818"/>
                    </a:lnTo>
                    <a:cubicBezTo>
                      <a:pt x="243" y="818"/>
                      <a:pt x="243" y="819"/>
                      <a:pt x="243" y="820"/>
                    </a:cubicBezTo>
                    <a:lnTo>
                      <a:pt x="243" y="820"/>
                    </a:lnTo>
                    <a:cubicBezTo>
                      <a:pt x="243" y="820"/>
                      <a:pt x="243" y="820"/>
                      <a:pt x="243" y="820"/>
                    </a:cubicBezTo>
                    <a:lnTo>
                      <a:pt x="243" y="820"/>
                    </a:lnTo>
                    <a:cubicBezTo>
                      <a:pt x="243" y="820"/>
                      <a:pt x="243" y="820"/>
                      <a:pt x="243" y="820"/>
                    </a:cubicBezTo>
                    <a:lnTo>
                      <a:pt x="243" y="820"/>
                    </a:lnTo>
                    <a:cubicBezTo>
                      <a:pt x="243" y="820"/>
                      <a:pt x="243" y="820"/>
                      <a:pt x="243" y="820"/>
                    </a:cubicBezTo>
                    <a:lnTo>
                      <a:pt x="243" y="820"/>
                    </a:lnTo>
                    <a:cubicBezTo>
                      <a:pt x="245" y="820"/>
                      <a:pt x="247" y="820"/>
                      <a:pt x="249" y="820"/>
                    </a:cubicBezTo>
                    <a:cubicBezTo>
                      <a:pt x="255" y="820"/>
                      <a:pt x="260" y="819"/>
                      <a:pt x="262" y="818"/>
                    </a:cubicBezTo>
                    <a:cubicBezTo>
                      <a:pt x="177" y="687"/>
                      <a:pt x="328" y="556"/>
                      <a:pt x="184" y="406"/>
                    </a:cubicBezTo>
                    <a:cubicBezTo>
                      <a:pt x="262" y="373"/>
                      <a:pt x="236" y="301"/>
                      <a:pt x="249" y="288"/>
                    </a:cubicBezTo>
                    <a:cubicBezTo>
                      <a:pt x="282" y="249"/>
                      <a:pt x="164" y="196"/>
                      <a:pt x="177" y="157"/>
                    </a:cubicBezTo>
                    <a:lnTo>
                      <a:pt x="177" y="157"/>
                    </a:lnTo>
                    <a:lnTo>
                      <a:pt x="217" y="164"/>
                    </a:lnTo>
                    <a:cubicBezTo>
                      <a:pt x="197" y="150"/>
                      <a:pt x="223" y="150"/>
                      <a:pt x="177" y="137"/>
                    </a:cubicBezTo>
                    <a:cubicBezTo>
                      <a:pt x="289" y="98"/>
                      <a:pt x="138" y="20"/>
                      <a:pt x="243" y="20"/>
                    </a:cubicBezTo>
                    <a:lnTo>
                      <a:pt x="62" y="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7"/>
              <p:cNvSpPr/>
              <p:nvPr/>
            </p:nvSpPr>
            <p:spPr>
              <a:xfrm>
                <a:off x="2881853" y="3144949"/>
                <a:ext cx="669" cy="669"/>
              </a:xfrm>
              <a:custGeom>
                <a:avLst/>
                <a:gdLst/>
                <a:ahLst/>
                <a:cxnLst/>
                <a:rect l="l" t="t" r="r" b="b"/>
                <a:pathLst>
                  <a:path w="7" h="7" extrusionOk="0">
                    <a:moveTo>
                      <a:pt x="0" y="7"/>
                    </a:moveTo>
                    <a:cubicBezTo>
                      <a:pt x="7" y="7"/>
                      <a:pt x="7" y="0"/>
                      <a:pt x="7" y="0"/>
                    </a:cubicBezTo>
                    <a:cubicBezTo>
                      <a:pt x="7" y="0"/>
                      <a:pt x="7" y="7"/>
                      <a:pt x="0"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7"/>
              <p:cNvSpPr/>
              <p:nvPr/>
            </p:nvSpPr>
            <p:spPr>
              <a:xfrm>
                <a:off x="2762419" y="2976116"/>
                <a:ext cx="245748" cy="356679"/>
              </a:xfrm>
              <a:custGeom>
                <a:avLst/>
                <a:gdLst/>
                <a:ahLst/>
                <a:cxnLst/>
                <a:rect l="l" t="t" r="r" b="b"/>
                <a:pathLst>
                  <a:path w="2572" h="3733" extrusionOk="0">
                    <a:moveTo>
                      <a:pt x="249" y="1361"/>
                    </a:moveTo>
                    <a:lnTo>
                      <a:pt x="249" y="1361"/>
                    </a:lnTo>
                    <a:cubicBezTo>
                      <a:pt x="249" y="1362"/>
                      <a:pt x="249" y="1363"/>
                      <a:pt x="249" y="1364"/>
                    </a:cubicBezTo>
                    <a:lnTo>
                      <a:pt x="249" y="1364"/>
                    </a:lnTo>
                    <a:cubicBezTo>
                      <a:pt x="250" y="1363"/>
                      <a:pt x="250" y="1362"/>
                      <a:pt x="249" y="1361"/>
                    </a:cubicBezTo>
                    <a:close/>
                    <a:moveTo>
                      <a:pt x="262" y="2905"/>
                    </a:moveTo>
                    <a:lnTo>
                      <a:pt x="262" y="2905"/>
                    </a:lnTo>
                    <a:cubicBezTo>
                      <a:pt x="302" y="2912"/>
                      <a:pt x="308" y="2925"/>
                      <a:pt x="295" y="2945"/>
                    </a:cubicBezTo>
                    <a:cubicBezTo>
                      <a:pt x="300" y="2947"/>
                      <a:pt x="301" y="2948"/>
                      <a:pt x="299" y="2948"/>
                    </a:cubicBezTo>
                    <a:cubicBezTo>
                      <a:pt x="290" y="2948"/>
                      <a:pt x="230" y="2927"/>
                      <a:pt x="262" y="2905"/>
                    </a:cubicBezTo>
                    <a:close/>
                    <a:moveTo>
                      <a:pt x="2090" y="3540"/>
                    </a:moveTo>
                    <a:lnTo>
                      <a:pt x="2090" y="3540"/>
                    </a:lnTo>
                    <a:cubicBezTo>
                      <a:pt x="2096" y="3543"/>
                      <a:pt x="2105" y="3573"/>
                      <a:pt x="2097" y="3573"/>
                    </a:cubicBezTo>
                    <a:cubicBezTo>
                      <a:pt x="2096" y="3573"/>
                      <a:pt x="2095" y="3573"/>
                      <a:pt x="2094" y="3573"/>
                    </a:cubicBezTo>
                    <a:cubicBezTo>
                      <a:pt x="2094" y="3573"/>
                      <a:pt x="2092" y="3555"/>
                      <a:pt x="2090" y="3540"/>
                    </a:cubicBezTo>
                    <a:close/>
                    <a:moveTo>
                      <a:pt x="1604" y="3632"/>
                    </a:moveTo>
                    <a:lnTo>
                      <a:pt x="1604" y="3632"/>
                    </a:lnTo>
                    <a:cubicBezTo>
                      <a:pt x="1602" y="3632"/>
                      <a:pt x="1601" y="3633"/>
                      <a:pt x="1600" y="3634"/>
                    </a:cubicBezTo>
                    <a:lnTo>
                      <a:pt x="1600" y="3634"/>
                    </a:lnTo>
                    <a:cubicBezTo>
                      <a:pt x="1601" y="3633"/>
                      <a:pt x="1602" y="3633"/>
                      <a:pt x="1604" y="3632"/>
                    </a:cubicBezTo>
                    <a:close/>
                    <a:moveTo>
                      <a:pt x="433" y="1"/>
                    </a:moveTo>
                    <a:lnTo>
                      <a:pt x="253" y="11"/>
                    </a:lnTo>
                    <a:lnTo>
                      <a:pt x="253" y="11"/>
                    </a:lnTo>
                    <a:cubicBezTo>
                      <a:pt x="251" y="11"/>
                      <a:pt x="249" y="11"/>
                      <a:pt x="246" y="11"/>
                    </a:cubicBezTo>
                    <a:cubicBezTo>
                      <a:pt x="234" y="11"/>
                      <a:pt x="217" y="14"/>
                      <a:pt x="217" y="14"/>
                    </a:cubicBezTo>
                    <a:lnTo>
                      <a:pt x="253" y="11"/>
                    </a:lnTo>
                    <a:lnTo>
                      <a:pt x="253" y="11"/>
                    </a:lnTo>
                    <a:cubicBezTo>
                      <a:pt x="255" y="12"/>
                      <a:pt x="256" y="13"/>
                      <a:pt x="256" y="14"/>
                    </a:cubicBezTo>
                    <a:cubicBezTo>
                      <a:pt x="262" y="27"/>
                      <a:pt x="262" y="40"/>
                      <a:pt x="256" y="59"/>
                    </a:cubicBezTo>
                    <a:cubicBezTo>
                      <a:pt x="256" y="73"/>
                      <a:pt x="249" y="86"/>
                      <a:pt x="249" y="99"/>
                    </a:cubicBezTo>
                    <a:cubicBezTo>
                      <a:pt x="243" y="125"/>
                      <a:pt x="243" y="151"/>
                      <a:pt x="276" y="164"/>
                    </a:cubicBezTo>
                    <a:cubicBezTo>
                      <a:pt x="258" y="164"/>
                      <a:pt x="252" y="167"/>
                      <a:pt x="241" y="167"/>
                    </a:cubicBezTo>
                    <a:cubicBezTo>
                      <a:pt x="235" y="167"/>
                      <a:pt x="228" y="166"/>
                      <a:pt x="217" y="164"/>
                    </a:cubicBezTo>
                    <a:lnTo>
                      <a:pt x="217" y="164"/>
                    </a:lnTo>
                    <a:cubicBezTo>
                      <a:pt x="217" y="262"/>
                      <a:pt x="282" y="413"/>
                      <a:pt x="158" y="504"/>
                    </a:cubicBezTo>
                    <a:cubicBezTo>
                      <a:pt x="249" y="557"/>
                      <a:pt x="151" y="589"/>
                      <a:pt x="138" y="635"/>
                    </a:cubicBezTo>
                    <a:cubicBezTo>
                      <a:pt x="132" y="655"/>
                      <a:pt x="132" y="681"/>
                      <a:pt x="138" y="714"/>
                    </a:cubicBezTo>
                    <a:cubicBezTo>
                      <a:pt x="138" y="729"/>
                      <a:pt x="146" y="749"/>
                      <a:pt x="153" y="753"/>
                    </a:cubicBezTo>
                    <a:lnTo>
                      <a:pt x="153" y="753"/>
                    </a:lnTo>
                    <a:cubicBezTo>
                      <a:pt x="113" y="755"/>
                      <a:pt x="138" y="786"/>
                      <a:pt x="119" y="786"/>
                    </a:cubicBezTo>
                    <a:cubicBezTo>
                      <a:pt x="114" y="786"/>
                      <a:pt x="105" y="784"/>
                      <a:pt x="92" y="779"/>
                    </a:cubicBezTo>
                    <a:lnTo>
                      <a:pt x="92" y="779"/>
                    </a:lnTo>
                    <a:cubicBezTo>
                      <a:pt x="138" y="805"/>
                      <a:pt x="86" y="805"/>
                      <a:pt x="145" y="838"/>
                    </a:cubicBezTo>
                    <a:cubicBezTo>
                      <a:pt x="140" y="837"/>
                      <a:pt x="136" y="836"/>
                      <a:pt x="132" y="836"/>
                    </a:cubicBezTo>
                    <a:cubicBezTo>
                      <a:pt x="101" y="836"/>
                      <a:pt x="108" y="882"/>
                      <a:pt x="132" y="923"/>
                    </a:cubicBezTo>
                    <a:cubicBezTo>
                      <a:pt x="118" y="918"/>
                      <a:pt x="97" y="914"/>
                      <a:pt x="87" y="914"/>
                    </a:cubicBezTo>
                    <a:cubicBezTo>
                      <a:pt x="82" y="914"/>
                      <a:pt x="79" y="915"/>
                      <a:pt x="79" y="917"/>
                    </a:cubicBezTo>
                    <a:cubicBezTo>
                      <a:pt x="158" y="969"/>
                      <a:pt x="47" y="995"/>
                      <a:pt x="125" y="1041"/>
                    </a:cubicBezTo>
                    <a:cubicBezTo>
                      <a:pt x="79" y="1080"/>
                      <a:pt x="86" y="1237"/>
                      <a:pt x="99" y="1355"/>
                    </a:cubicBezTo>
                    <a:cubicBezTo>
                      <a:pt x="81" y="1355"/>
                      <a:pt x="73" y="1349"/>
                      <a:pt x="67" y="1349"/>
                    </a:cubicBezTo>
                    <a:cubicBezTo>
                      <a:pt x="64" y="1349"/>
                      <a:pt x="62" y="1351"/>
                      <a:pt x="60" y="1355"/>
                    </a:cubicBezTo>
                    <a:cubicBezTo>
                      <a:pt x="105" y="1460"/>
                      <a:pt x="1" y="1545"/>
                      <a:pt x="125" y="1617"/>
                    </a:cubicBezTo>
                    <a:cubicBezTo>
                      <a:pt x="117" y="1615"/>
                      <a:pt x="110" y="1615"/>
                      <a:pt x="104" y="1615"/>
                    </a:cubicBezTo>
                    <a:cubicBezTo>
                      <a:pt x="49" y="1615"/>
                      <a:pt x="94" y="1663"/>
                      <a:pt x="43" y="1663"/>
                    </a:cubicBezTo>
                    <a:cubicBezTo>
                      <a:pt x="40" y="1663"/>
                      <a:pt x="37" y="1663"/>
                      <a:pt x="33" y="1662"/>
                    </a:cubicBezTo>
                    <a:lnTo>
                      <a:pt x="33" y="1662"/>
                    </a:lnTo>
                    <a:cubicBezTo>
                      <a:pt x="132" y="1715"/>
                      <a:pt x="53" y="1793"/>
                      <a:pt x="33" y="1885"/>
                    </a:cubicBezTo>
                    <a:cubicBezTo>
                      <a:pt x="14" y="1983"/>
                      <a:pt x="66" y="2081"/>
                      <a:pt x="86" y="2160"/>
                    </a:cubicBezTo>
                    <a:cubicBezTo>
                      <a:pt x="99" y="2199"/>
                      <a:pt x="145" y="2218"/>
                      <a:pt x="79" y="2225"/>
                    </a:cubicBezTo>
                    <a:cubicBezTo>
                      <a:pt x="73" y="2238"/>
                      <a:pt x="105" y="2232"/>
                      <a:pt x="119" y="2238"/>
                    </a:cubicBezTo>
                    <a:cubicBezTo>
                      <a:pt x="33" y="2317"/>
                      <a:pt x="40" y="2415"/>
                      <a:pt x="138" y="2461"/>
                    </a:cubicBezTo>
                    <a:cubicBezTo>
                      <a:pt x="122" y="2464"/>
                      <a:pt x="107" y="2465"/>
                      <a:pt x="94" y="2465"/>
                    </a:cubicBezTo>
                    <a:cubicBezTo>
                      <a:pt x="81" y="2465"/>
                      <a:pt x="69" y="2464"/>
                      <a:pt x="60" y="2461"/>
                    </a:cubicBezTo>
                    <a:lnTo>
                      <a:pt x="60" y="2461"/>
                    </a:lnTo>
                    <a:cubicBezTo>
                      <a:pt x="65" y="2483"/>
                      <a:pt x="125" y="2515"/>
                      <a:pt x="90" y="2515"/>
                    </a:cubicBezTo>
                    <a:cubicBezTo>
                      <a:pt x="85" y="2515"/>
                      <a:pt x="77" y="2515"/>
                      <a:pt x="66" y="2513"/>
                    </a:cubicBezTo>
                    <a:lnTo>
                      <a:pt x="66" y="2513"/>
                    </a:lnTo>
                    <a:cubicBezTo>
                      <a:pt x="138" y="2657"/>
                      <a:pt x="158" y="2676"/>
                      <a:pt x="145" y="2847"/>
                    </a:cubicBezTo>
                    <a:cubicBezTo>
                      <a:pt x="162" y="2847"/>
                      <a:pt x="183" y="2844"/>
                      <a:pt x="194" y="2844"/>
                    </a:cubicBezTo>
                    <a:cubicBezTo>
                      <a:pt x="200" y="2844"/>
                      <a:pt x="204" y="2844"/>
                      <a:pt x="204" y="2847"/>
                    </a:cubicBezTo>
                    <a:cubicBezTo>
                      <a:pt x="187" y="2863"/>
                      <a:pt x="166" y="2963"/>
                      <a:pt x="218" y="2963"/>
                    </a:cubicBezTo>
                    <a:cubicBezTo>
                      <a:pt x="228" y="2963"/>
                      <a:pt x="240" y="2959"/>
                      <a:pt x="256" y="2951"/>
                    </a:cubicBezTo>
                    <a:lnTo>
                      <a:pt x="256" y="2951"/>
                    </a:lnTo>
                    <a:cubicBezTo>
                      <a:pt x="256" y="2975"/>
                      <a:pt x="207" y="3004"/>
                      <a:pt x="243" y="3004"/>
                    </a:cubicBezTo>
                    <a:cubicBezTo>
                      <a:pt x="246" y="3004"/>
                      <a:pt x="251" y="3004"/>
                      <a:pt x="256" y="3004"/>
                    </a:cubicBezTo>
                    <a:lnTo>
                      <a:pt x="256" y="3004"/>
                    </a:lnTo>
                    <a:cubicBezTo>
                      <a:pt x="193" y="3027"/>
                      <a:pt x="199" y="3039"/>
                      <a:pt x="220" y="3039"/>
                    </a:cubicBezTo>
                    <a:cubicBezTo>
                      <a:pt x="232" y="3039"/>
                      <a:pt x="248" y="3035"/>
                      <a:pt x="261" y="3028"/>
                    </a:cubicBezTo>
                    <a:lnTo>
                      <a:pt x="261" y="3028"/>
                    </a:lnTo>
                    <a:cubicBezTo>
                      <a:pt x="239" y="3044"/>
                      <a:pt x="251" y="3051"/>
                      <a:pt x="204" y="3069"/>
                    </a:cubicBezTo>
                    <a:cubicBezTo>
                      <a:pt x="236" y="3108"/>
                      <a:pt x="276" y="3147"/>
                      <a:pt x="315" y="3200"/>
                    </a:cubicBezTo>
                    <a:cubicBezTo>
                      <a:pt x="354" y="3246"/>
                      <a:pt x="400" y="3298"/>
                      <a:pt x="446" y="3350"/>
                    </a:cubicBezTo>
                    <a:cubicBezTo>
                      <a:pt x="463" y="3349"/>
                      <a:pt x="479" y="3349"/>
                      <a:pt x="494" y="3349"/>
                    </a:cubicBezTo>
                    <a:cubicBezTo>
                      <a:pt x="568" y="3349"/>
                      <a:pt x="612" y="3362"/>
                      <a:pt x="662" y="3390"/>
                    </a:cubicBezTo>
                    <a:cubicBezTo>
                      <a:pt x="720" y="3416"/>
                      <a:pt x="773" y="3468"/>
                      <a:pt x="845" y="3514"/>
                    </a:cubicBezTo>
                    <a:cubicBezTo>
                      <a:pt x="851" y="3507"/>
                      <a:pt x="858" y="3505"/>
                      <a:pt x="864" y="3505"/>
                    </a:cubicBezTo>
                    <a:cubicBezTo>
                      <a:pt x="877" y="3505"/>
                      <a:pt x="890" y="3514"/>
                      <a:pt x="902" y="3514"/>
                    </a:cubicBezTo>
                    <a:cubicBezTo>
                      <a:pt x="914" y="3514"/>
                      <a:pt x="926" y="3505"/>
                      <a:pt x="936" y="3468"/>
                    </a:cubicBezTo>
                    <a:lnTo>
                      <a:pt x="936" y="3468"/>
                    </a:lnTo>
                    <a:cubicBezTo>
                      <a:pt x="933" y="3494"/>
                      <a:pt x="945" y="3501"/>
                      <a:pt x="959" y="3501"/>
                    </a:cubicBezTo>
                    <a:cubicBezTo>
                      <a:pt x="975" y="3501"/>
                      <a:pt x="994" y="3493"/>
                      <a:pt x="1004" y="3493"/>
                    </a:cubicBezTo>
                    <a:cubicBezTo>
                      <a:pt x="1006" y="3493"/>
                      <a:pt x="1007" y="3494"/>
                      <a:pt x="1008" y="3494"/>
                    </a:cubicBezTo>
                    <a:cubicBezTo>
                      <a:pt x="995" y="3488"/>
                      <a:pt x="989" y="3475"/>
                      <a:pt x="989" y="3448"/>
                    </a:cubicBezTo>
                    <a:lnTo>
                      <a:pt x="989" y="3448"/>
                    </a:lnTo>
                    <a:cubicBezTo>
                      <a:pt x="1008" y="3468"/>
                      <a:pt x="1021" y="3455"/>
                      <a:pt x="1021" y="3475"/>
                    </a:cubicBezTo>
                    <a:cubicBezTo>
                      <a:pt x="1002" y="3481"/>
                      <a:pt x="1021" y="3501"/>
                      <a:pt x="1002" y="3527"/>
                    </a:cubicBezTo>
                    <a:cubicBezTo>
                      <a:pt x="1017" y="3508"/>
                      <a:pt x="1031" y="3502"/>
                      <a:pt x="1044" y="3502"/>
                    </a:cubicBezTo>
                    <a:cubicBezTo>
                      <a:pt x="1068" y="3502"/>
                      <a:pt x="1087" y="3525"/>
                      <a:pt x="1100" y="3525"/>
                    </a:cubicBezTo>
                    <a:cubicBezTo>
                      <a:pt x="1109" y="3525"/>
                      <a:pt x="1116" y="3515"/>
                      <a:pt x="1120" y="3481"/>
                    </a:cubicBezTo>
                    <a:cubicBezTo>
                      <a:pt x="1125" y="3535"/>
                      <a:pt x="1130" y="3553"/>
                      <a:pt x="1138" y="3553"/>
                    </a:cubicBezTo>
                    <a:cubicBezTo>
                      <a:pt x="1149" y="3553"/>
                      <a:pt x="1165" y="3519"/>
                      <a:pt x="1191" y="3507"/>
                    </a:cubicBezTo>
                    <a:lnTo>
                      <a:pt x="1191" y="3507"/>
                    </a:lnTo>
                    <a:cubicBezTo>
                      <a:pt x="1176" y="3537"/>
                      <a:pt x="1189" y="3542"/>
                      <a:pt x="1207" y="3542"/>
                    </a:cubicBezTo>
                    <a:cubicBezTo>
                      <a:pt x="1216" y="3542"/>
                      <a:pt x="1227" y="3541"/>
                      <a:pt x="1235" y="3541"/>
                    </a:cubicBezTo>
                    <a:cubicBezTo>
                      <a:pt x="1254" y="3541"/>
                      <a:pt x="1265" y="3547"/>
                      <a:pt x="1237" y="3586"/>
                    </a:cubicBezTo>
                    <a:cubicBezTo>
                      <a:pt x="1247" y="3582"/>
                      <a:pt x="1256" y="3580"/>
                      <a:pt x="1263" y="3580"/>
                    </a:cubicBezTo>
                    <a:cubicBezTo>
                      <a:pt x="1302" y="3580"/>
                      <a:pt x="1306" y="3633"/>
                      <a:pt x="1362" y="3638"/>
                    </a:cubicBezTo>
                    <a:cubicBezTo>
                      <a:pt x="1362" y="3612"/>
                      <a:pt x="1368" y="3586"/>
                      <a:pt x="1375" y="3579"/>
                    </a:cubicBezTo>
                    <a:cubicBezTo>
                      <a:pt x="1381" y="3601"/>
                      <a:pt x="1386" y="3611"/>
                      <a:pt x="1390" y="3611"/>
                    </a:cubicBezTo>
                    <a:cubicBezTo>
                      <a:pt x="1394" y="3611"/>
                      <a:pt x="1397" y="3600"/>
                      <a:pt x="1401" y="3579"/>
                    </a:cubicBezTo>
                    <a:cubicBezTo>
                      <a:pt x="1408" y="3608"/>
                      <a:pt x="1429" y="3625"/>
                      <a:pt x="1450" y="3625"/>
                    </a:cubicBezTo>
                    <a:cubicBezTo>
                      <a:pt x="1468" y="3625"/>
                      <a:pt x="1487" y="3613"/>
                      <a:pt x="1499" y="3586"/>
                    </a:cubicBezTo>
                    <a:cubicBezTo>
                      <a:pt x="1503" y="3633"/>
                      <a:pt x="1523" y="3649"/>
                      <a:pt x="1549" y="3649"/>
                    </a:cubicBezTo>
                    <a:cubicBezTo>
                      <a:pt x="1565" y="3649"/>
                      <a:pt x="1583" y="3643"/>
                      <a:pt x="1600" y="3634"/>
                    </a:cubicBezTo>
                    <a:lnTo>
                      <a:pt x="1600" y="3634"/>
                    </a:lnTo>
                    <a:cubicBezTo>
                      <a:pt x="1600" y="3634"/>
                      <a:pt x="1600" y="3634"/>
                      <a:pt x="1599" y="3634"/>
                    </a:cubicBezTo>
                    <a:cubicBezTo>
                      <a:pt x="1588" y="3634"/>
                      <a:pt x="1579" y="3592"/>
                      <a:pt x="1591" y="3592"/>
                    </a:cubicBezTo>
                    <a:lnTo>
                      <a:pt x="1591" y="3592"/>
                    </a:lnTo>
                    <a:cubicBezTo>
                      <a:pt x="1597" y="3612"/>
                      <a:pt x="1597" y="3625"/>
                      <a:pt x="1604" y="3632"/>
                    </a:cubicBezTo>
                    <a:cubicBezTo>
                      <a:pt x="1611" y="3654"/>
                      <a:pt x="1625" y="3662"/>
                      <a:pt x="1640" y="3662"/>
                    </a:cubicBezTo>
                    <a:cubicBezTo>
                      <a:pt x="1664" y="3662"/>
                      <a:pt x="1691" y="3639"/>
                      <a:pt x="1695" y="3619"/>
                    </a:cubicBezTo>
                    <a:cubicBezTo>
                      <a:pt x="1720" y="3657"/>
                      <a:pt x="1750" y="3678"/>
                      <a:pt x="1775" y="3678"/>
                    </a:cubicBezTo>
                    <a:cubicBezTo>
                      <a:pt x="1798" y="3678"/>
                      <a:pt x="1817" y="3662"/>
                      <a:pt x="1826" y="3625"/>
                    </a:cubicBezTo>
                    <a:cubicBezTo>
                      <a:pt x="1832" y="3656"/>
                      <a:pt x="1841" y="3668"/>
                      <a:pt x="1850" y="3668"/>
                    </a:cubicBezTo>
                    <a:cubicBezTo>
                      <a:pt x="1862" y="3668"/>
                      <a:pt x="1875" y="3647"/>
                      <a:pt x="1878" y="3625"/>
                    </a:cubicBezTo>
                    <a:cubicBezTo>
                      <a:pt x="1898" y="3677"/>
                      <a:pt x="1928" y="3705"/>
                      <a:pt x="1963" y="3705"/>
                    </a:cubicBezTo>
                    <a:cubicBezTo>
                      <a:pt x="1986" y="3705"/>
                      <a:pt x="2010" y="3694"/>
                      <a:pt x="2035" y="3671"/>
                    </a:cubicBezTo>
                    <a:cubicBezTo>
                      <a:pt x="2037" y="3701"/>
                      <a:pt x="2045" y="3711"/>
                      <a:pt x="2057" y="3711"/>
                    </a:cubicBezTo>
                    <a:cubicBezTo>
                      <a:pt x="2084" y="3711"/>
                      <a:pt x="2131" y="3659"/>
                      <a:pt x="2168" y="3659"/>
                    </a:cubicBezTo>
                    <a:cubicBezTo>
                      <a:pt x="2186" y="3659"/>
                      <a:pt x="2202" y="3672"/>
                      <a:pt x="2212" y="3710"/>
                    </a:cubicBezTo>
                    <a:cubicBezTo>
                      <a:pt x="2214" y="3692"/>
                      <a:pt x="2217" y="3688"/>
                      <a:pt x="2221" y="3688"/>
                    </a:cubicBezTo>
                    <a:cubicBezTo>
                      <a:pt x="2226" y="3688"/>
                      <a:pt x="2232" y="3693"/>
                      <a:pt x="2239" y="3693"/>
                    </a:cubicBezTo>
                    <a:cubicBezTo>
                      <a:pt x="2246" y="3693"/>
                      <a:pt x="2255" y="3686"/>
                      <a:pt x="2264" y="3658"/>
                    </a:cubicBezTo>
                    <a:cubicBezTo>
                      <a:pt x="2268" y="3671"/>
                      <a:pt x="2277" y="3677"/>
                      <a:pt x="2290" y="3677"/>
                    </a:cubicBezTo>
                    <a:cubicBezTo>
                      <a:pt x="2302" y="3677"/>
                      <a:pt x="2317" y="3671"/>
                      <a:pt x="2330" y="3658"/>
                    </a:cubicBezTo>
                    <a:cubicBezTo>
                      <a:pt x="2345" y="3696"/>
                      <a:pt x="2374" y="3712"/>
                      <a:pt x="2406" y="3712"/>
                    </a:cubicBezTo>
                    <a:cubicBezTo>
                      <a:pt x="2428" y="3712"/>
                      <a:pt x="2452" y="3704"/>
                      <a:pt x="2474" y="3690"/>
                    </a:cubicBezTo>
                    <a:cubicBezTo>
                      <a:pt x="2485" y="3723"/>
                      <a:pt x="2493" y="3733"/>
                      <a:pt x="2504" y="3733"/>
                    </a:cubicBezTo>
                    <a:cubicBezTo>
                      <a:pt x="2516" y="3733"/>
                      <a:pt x="2533" y="3717"/>
                      <a:pt x="2565" y="3710"/>
                    </a:cubicBezTo>
                    <a:cubicBezTo>
                      <a:pt x="2552" y="3704"/>
                      <a:pt x="2526" y="3697"/>
                      <a:pt x="2539" y="3658"/>
                    </a:cubicBezTo>
                    <a:lnTo>
                      <a:pt x="2539" y="3658"/>
                    </a:lnTo>
                    <a:cubicBezTo>
                      <a:pt x="2539" y="3668"/>
                      <a:pt x="2544" y="3672"/>
                      <a:pt x="2549" y="3672"/>
                    </a:cubicBezTo>
                    <a:cubicBezTo>
                      <a:pt x="2554" y="3672"/>
                      <a:pt x="2559" y="3668"/>
                      <a:pt x="2559" y="3658"/>
                    </a:cubicBezTo>
                    <a:cubicBezTo>
                      <a:pt x="2526" y="3645"/>
                      <a:pt x="2572" y="3645"/>
                      <a:pt x="2572" y="3619"/>
                    </a:cubicBezTo>
                    <a:cubicBezTo>
                      <a:pt x="2565" y="3612"/>
                      <a:pt x="2565" y="3592"/>
                      <a:pt x="2572" y="3579"/>
                    </a:cubicBezTo>
                    <a:cubicBezTo>
                      <a:pt x="2555" y="3574"/>
                      <a:pt x="2544" y="3569"/>
                      <a:pt x="2534" y="3569"/>
                    </a:cubicBezTo>
                    <a:cubicBezTo>
                      <a:pt x="2522" y="3569"/>
                      <a:pt x="2512" y="3577"/>
                      <a:pt x="2493" y="3599"/>
                    </a:cubicBezTo>
                    <a:cubicBezTo>
                      <a:pt x="2508" y="3574"/>
                      <a:pt x="2490" y="3550"/>
                      <a:pt x="2480" y="3550"/>
                    </a:cubicBezTo>
                    <a:cubicBezTo>
                      <a:pt x="2476" y="3550"/>
                      <a:pt x="2474" y="3553"/>
                      <a:pt x="2474" y="3560"/>
                    </a:cubicBezTo>
                    <a:cubicBezTo>
                      <a:pt x="2480" y="3560"/>
                      <a:pt x="2486" y="3619"/>
                      <a:pt x="2476" y="3619"/>
                    </a:cubicBezTo>
                    <a:cubicBezTo>
                      <a:pt x="2475" y="3619"/>
                      <a:pt x="2474" y="3619"/>
                      <a:pt x="2474" y="3619"/>
                    </a:cubicBezTo>
                    <a:cubicBezTo>
                      <a:pt x="2474" y="3579"/>
                      <a:pt x="2448" y="3619"/>
                      <a:pt x="2461" y="3540"/>
                    </a:cubicBezTo>
                    <a:cubicBezTo>
                      <a:pt x="2443" y="3529"/>
                      <a:pt x="2422" y="3525"/>
                      <a:pt x="2399" y="3525"/>
                    </a:cubicBezTo>
                    <a:cubicBezTo>
                      <a:pt x="2353" y="3525"/>
                      <a:pt x="2299" y="3540"/>
                      <a:pt x="2251" y="3540"/>
                    </a:cubicBezTo>
                    <a:cubicBezTo>
                      <a:pt x="2221" y="3540"/>
                      <a:pt x="2170" y="3505"/>
                      <a:pt x="2132" y="3505"/>
                    </a:cubicBezTo>
                    <a:cubicBezTo>
                      <a:pt x="2114" y="3505"/>
                      <a:pt x="2099" y="3513"/>
                      <a:pt x="2090" y="3535"/>
                    </a:cubicBezTo>
                    <a:lnTo>
                      <a:pt x="2090" y="3535"/>
                    </a:lnTo>
                    <a:cubicBezTo>
                      <a:pt x="2089" y="3527"/>
                      <a:pt x="2088" y="3520"/>
                      <a:pt x="2088" y="3520"/>
                    </a:cubicBezTo>
                    <a:cubicBezTo>
                      <a:pt x="2065" y="3490"/>
                      <a:pt x="2036" y="3481"/>
                      <a:pt x="2004" y="3481"/>
                    </a:cubicBezTo>
                    <a:cubicBezTo>
                      <a:pt x="1960" y="3481"/>
                      <a:pt x="1911" y="3498"/>
                      <a:pt x="1871" y="3498"/>
                    </a:cubicBezTo>
                    <a:cubicBezTo>
                      <a:pt x="1848" y="3498"/>
                      <a:pt x="1828" y="3493"/>
                      <a:pt x="1813" y="3475"/>
                    </a:cubicBezTo>
                    <a:cubicBezTo>
                      <a:pt x="1813" y="3494"/>
                      <a:pt x="1806" y="3527"/>
                      <a:pt x="1800" y="3527"/>
                    </a:cubicBezTo>
                    <a:cubicBezTo>
                      <a:pt x="1797" y="3495"/>
                      <a:pt x="1778" y="3480"/>
                      <a:pt x="1760" y="3480"/>
                    </a:cubicBezTo>
                    <a:cubicBezTo>
                      <a:pt x="1742" y="3480"/>
                      <a:pt x="1725" y="3497"/>
                      <a:pt x="1728" y="3527"/>
                    </a:cubicBezTo>
                    <a:cubicBezTo>
                      <a:pt x="1724" y="3514"/>
                      <a:pt x="1719" y="3511"/>
                      <a:pt x="1714" y="3511"/>
                    </a:cubicBezTo>
                    <a:cubicBezTo>
                      <a:pt x="1706" y="3511"/>
                      <a:pt x="1698" y="3517"/>
                      <a:pt x="1692" y="3517"/>
                    </a:cubicBezTo>
                    <a:cubicBezTo>
                      <a:pt x="1686" y="3517"/>
                      <a:pt x="1682" y="3511"/>
                      <a:pt x="1682" y="3488"/>
                    </a:cubicBezTo>
                    <a:cubicBezTo>
                      <a:pt x="1684" y="3486"/>
                      <a:pt x="1686" y="3485"/>
                      <a:pt x="1687" y="3485"/>
                    </a:cubicBezTo>
                    <a:cubicBezTo>
                      <a:pt x="1693" y="3485"/>
                      <a:pt x="1695" y="3497"/>
                      <a:pt x="1698" y="3497"/>
                    </a:cubicBezTo>
                    <a:cubicBezTo>
                      <a:pt x="1699" y="3497"/>
                      <a:pt x="1700" y="3494"/>
                      <a:pt x="1702" y="3488"/>
                    </a:cubicBezTo>
                    <a:cubicBezTo>
                      <a:pt x="1685" y="3468"/>
                      <a:pt x="1678" y="3462"/>
                      <a:pt x="1671" y="3462"/>
                    </a:cubicBezTo>
                    <a:cubicBezTo>
                      <a:pt x="1662" y="3462"/>
                      <a:pt x="1653" y="3474"/>
                      <a:pt x="1623" y="3481"/>
                    </a:cubicBezTo>
                    <a:cubicBezTo>
                      <a:pt x="1623" y="3461"/>
                      <a:pt x="1636" y="3455"/>
                      <a:pt x="1630" y="3442"/>
                    </a:cubicBezTo>
                    <a:lnTo>
                      <a:pt x="1630" y="3442"/>
                    </a:lnTo>
                    <a:cubicBezTo>
                      <a:pt x="1616" y="3463"/>
                      <a:pt x="1591" y="3476"/>
                      <a:pt x="1574" y="3476"/>
                    </a:cubicBezTo>
                    <a:cubicBezTo>
                      <a:pt x="1560" y="3476"/>
                      <a:pt x="1552" y="3466"/>
                      <a:pt x="1564" y="3442"/>
                    </a:cubicBezTo>
                    <a:lnTo>
                      <a:pt x="1564" y="3442"/>
                    </a:lnTo>
                    <a:cubicBezTo>
                      <a:pt x="1554" y="3450"/>
                      <a:pt x="1547" y="3452"/>
                      <a:pt x="1540" y="3452"/>
                    </a:cubicBezTo>
                    <a:cubicBezTo>
                      <a:pt x="1535" y="3452"/>
                      <a:pt x="1530" y="3451"/>
                      <a:pt x="1526" y="3451"/>
                    </a:cubicBezTo>
                    <a:cubicBezTo>
                      <a:pt x="1518" y="3451"/>
                      <a:pt x="1511" y="3454"/>
                      <a:pt x="1499" y="3475"/>
                    </a:cubicBezTo>
                    <a:cubicBezTo>
                      <a:pt x="1499" y="3418"/>
                      <a:pt x="1488" y="3400"/>
                      <a:pt x="1470" y="3400"/>
                    </a:cubicBezTo>
                    <a:cubicBezTo>
                      <a:pt x="1443" y="3400"/>
                      <a:pt x="1400" y="3444"/>
                      <a:pt x="1362" y="3444"/>
                    </a:cubicBezTo>
                    <a:cubicBezTo>
                      <a:pt x="1357" y="3444"/>
                      <a:pt x="1353" y="3443"/>
                      <a:pt x="1348" y="3442"/>
                    </a:cubicBezTo>
                    <a:cubicBezTo>
                      <a:pt x="1284" y="3432"/>
                      <a:pt x="1212" y="3335"/>
                      <a:pt x="1161" y="3335"/>
                    </a:cubicBezTo>
                    <a:cubicBezTo>
                      <a:pt x="1145" y="3335"/>
                      <a:pt x="1131" y="3345"/>
                      <a:pt x="1120" y="3370"/>
                    </a:cubicBezTo>
                    <a:cubicBezTo>
                      <a:pt x="1121" y="3351"/>
                      <a:pt x="1117" y="3345"/>
                      <a:pt x="1110" y="3345"/>
                    </a:cubicBezTo>
                    <a:cubicBezTo>
                      <a:pt x="1096" y="3345"/>
                      <a:pt x="1073" y="3368"/>
                      <a:pt x="1063" y="3368"/>
                    </a:cubicBezTo>
                    <a:cubicBezTo>
                      <a:pt x="1056" y="3368"/>
                      <a:pt x="1055" y="3358"/>
                      <a:pt x="1067" y="3324"/>
                    </a:cubicBezTo>
                    <a:lnTo>
                      <a:pt x="1067" y="3324"/>
                    </a:lnTo>
                    <a:cubicBezTo>
                      <a:pt x="1050" y="3327"/>
                      <a:pt x="1034" y="3329"/>
                      <a:pt x="1019" y="3329"/>
                    </a:cubicBezTo>
                    <a:cubicBezTo>
                      <a:pt x="930" y="3329"/>
                      <a:pt x="857" y="3284"/>
                      <a:pt x="790" y="3284"/>
                    </a:cubicBezTo>
                    <a:cubicBezTo>
                      <a:pt x="775" y="3284"/>
                      <a:pt x="761" y="3286"/>
                      <a:pt x="747" y="3291"/>
                    </a:cubicBezTo>
                    <a:cubicBezTo>
                      <a:pt x="734" y="3206"/>
                      <a:pt x="675" y="3193"/>
                      <a:pt x="609" y="3187"/>
                    </a:cubicBezTo>
                    <a:cubicBezTo>
                      <a:pt x="544" y="3180"/>
                      <a:pt x="472" y="3174"/>
                      <a:pt x="452" y="3141"/>
                    </a:cubicBezTo>
                    <a:cubicBezTo>
                      <a:pt x="439" y="3128"/>
                      <a:pt x="439" y="3108"/>
                      <a:pt x="433" y="3095"/>
                    </a:cubicBezTo>
                    <a:cubicBezTo>
                      <a:pt x="433" y="3082"/>
                      <a:pt x="433" y="3069"/>
                      <a:pt x="433" y="3056"/>
                    </a:cubicBezTo>
                    <a:cubicBezTo>
                      <a:pt x="433" y="3049"/>
                      <a:pt x="426" y="3043"/>
                      <a:pt x="426" y="3036"/>
                    </a:cubicBezTo>
                    <a:lnTo>
                      <a:pt x="426" y="3030"/>
                    </a:lnTo>
                    <a:lnTo>
                      <a:pt x="419" y="3023"/>
                    </a:lnTo>
                    <a:cubicBezTo>
                      <a:pt x="419" y="3022"/>
                      <a:pt x="420" y="3021"/>
                      <a:pt x="420" y="3021"/>
                    </a:cubicBezTo>
                    <a:cubicBezTo>
                      <a:pt x="422" y="3021"/>
                      <a:pt x="426" y="3030"/>
                      <a:pt x="426" y="3030"/>
                    </a:cubicBezTo>
                    <a:cubicBezTo>
                      <a:pt x="426" y="3023"/>
                      <a:pt x="426" y="3023"/>
                      <a:pt x="426" y="3023"/>
                    </a:cubicBezTo>
                    <a:cubicBezTo>
                      <a:pt x="419" y="3010"/>
                      <a:pt x="413" y="3004"/>
                      <a:pt x="406" y="2997"/>
                    </a:cubicBezTo>
                    <a:cubicBezTo>
                      <a:pt x="380" y="3010"/>
                      <a:pt x="367" y="3017"/>
                      <a:pt x="361" y="3030"/>
                    </a:cubicBezTo>
                    <a:cubicBezTo>
                      <a:pt x="354" y="3023"/>
                      <a:pt x="341" y="3023"/>
                      <a:pt x="334" y="3023"/>
                    </a:cubicBezTo>
                    <a:cubicBezTo>
                      <a:pt x="374" y="3004"/>
                      <a:pt x="393" y="3004"/>
                      <a:pt x="400" y="2990"/>
                    </a:cubicBezTo>
                    <a:cubicBezTo>
                      <a:pt x="380" y="2971"/>
                      <a:pt x="387" y="2932"/>
                      <a:pt x="387" y="2899"/>
                    </a:cubicBezTo>
                    <a:cubicBezTo>
                      <a:pt x="387" y="2866"/>
                      <a:pt x="380" y="2833"/>
                      <a:pt x="321" y="2827"/>
                    </a:cubicBezTo>
                    <a:cubicBezTo>
                      <a:pt x="334" y="2814"/>
                      <a:pt x="380" y="2801"/>
                      <a:pt x="315" y="2801"/>
                    </a:cubicBezTo>
                    <a:cubicBezTo>
                      <a:pt x="308" y="2807"/>
                      <a:pt x="315" y="2814"/>
                      <a:pt x="295" y="2820"/>
                    </a:cubicBezTo>
                    <a:cubicBezTo>
                      <a:pt x="300" y="2806"/>
                      <a:pt x="308" y="2795"/>
                      <a:pt x="327" y="2795"/>
                    </a:cubicBezTo>
                    <a:cubicBezTo>
                      <a:pt x="334" y="2795"/>
                      <a:pt x="343" y="2797"/>
                      <a:pt x="354" y="2801"/>
                    </a:cubicBezTo>
                    <a:cubicBezTo>
                      <a:pt x="308" y="2775"/>
                      <a:pt x="341" y="2755"/>
                      <a:pt x="282" y="2742"/>
                    </a:cubicBezTo>
                    <a:cubicBezTo>
                      <a:pt x="328" y="2722"/>
                      <a:pt x="334" y="2637"/>
                      <a:pt x="243" y="2624"/>
                    </a:cubicBezTo>
                    <a:cubicBezTo>
                      <a:pt x="354" y="2604"/>
                      <a:pt x="210" y="2598"/>
                      <a:pt x="289" y="2578"/>
                    </a:cubicBezTo>
                    <a:cubicBezTo>
                      <a:pt x="223" y="2578"/>
                      <a:pt x="236" y="2539"/>
                      <a:pt x="249" y="2519"/>
                    </a:cubicBezTo>
                    <a:lnTo>
                      <a:pt x="249" y="2519"/>
                    </a:lnTo>
                    <a:cubicBezTo>
                      <a:pt x="244" y="2522"/>
                      <a:pt x="236" y="2524"/>
                      <a:pt x="229" y="2524"/>
                    </a:cubicBezTo>
                    <a:cubicBezTo>
                      <a:pt x="218" y="2524"/>
                      <a:pt x="207" y="2521"/>
                      <a:pt x="204" y="2513"/>
                    </a:cubicBezTo>
                    <a:cubicBezTo>
                      <a:pt x="262" y="2506"/>
                      <a:pt x="334" y="2461"/>
                      <a:pt x="249" y="2454"/>
                    </a:cubicBezTo>
                    <a:lnTo>
                      <a:pt x="249" y="2454"/>
                    </a:lnTo>
                    <a:cubicBezTo>
                      <a:pt x="243" y="2467"/>
                      <a:pt x="282" y="2467"/>
                      <a:pt x="256" y="2474"/>
                    </a:cubicBezTo>
                    <a:cubicBezTo>
                      <a:pt x="184" y="2474"/>
                      <a:pt x="256" y="2454"/>
                      <a:pt x="171" y="2454"/>
                    </a:cubicBezTo>
                    <a:lnTo>
                      <a:pt x="289" y="2447"/>
                    </a:lnTo>
                    <a:cubicBezTo>
                      <a:pt x="262" y="2389"/>
                      <a:pt x="177" y="2369"/>
                      <a:pt x="269" y="2323"/>
                    </a:cubicBezTo>
                    <a:cubicBezTo>
                      <a:pt x="158" y="2271"/>
                      <a:pt x="308" y="2192"/>
                      <a:pt x="243" y="2146"/>
                    </a:cubicBezTo>
                    <a:cubicBezTo>
                      <a:pt x="236" y="2142"/>
                      <a:pt x="230" y="2140"/>
                      <a:pt x="224" y="2140"/>
                    </a:cubicBezTo>
                    <a:cubicBezTo>
                      <a:pt x="211" y="2140"/>
                      <a:pt x="200" y="2146"/>
                      <a:pt x="192" y="2146"/>
                    </a:cubicBezTo>
                    <a:cubicBezTo>
                      <a:pt x="188" y="2146"/>
                      <a:pt x="186" y="2145"/>
                      <a:pt x="184" y="2140"/>
                    </a:cubicBezTo>
                    <a:cubicBezTo>
                      <a:pt x="184" y="2140"/>
                      <a:pt x="236" y="2127"/>
                      <a:pt x="236" y="2127"/>
                    </a:cubicBezTo>
                    <a:cubicBezTo>
                      <a:pt x="249" y="2114"/>
                      <a:pt x="217" y="2101"/>
                      <a:pt x="217" y="2101"/>
                    </a:cubicBezTo>
                    <a:cubicBezTo>
                      <a:pt x="217" y="2094"/>
                      <a:pt x="230" y="2042"/>
                      <a:pt x="184" y="2016"/>
                    </a:cubicBezTo>
                    <a:cubicBezTo>
                      <a:pt x="249" y="1976"/>
                      <a:pt x="230" y="1904"/>
                      <a:pt x="191" y="1885"/>
                    </a:cubicBezTo>
                    <a:lnTo>
                      <a:pt x="191" y="1885"/>
                    </a:lnTo>
                    <a:cubicBezTo>
                      <a:pt x="193" y="1886"/>
                      <a:pt x="196" y="1886"/>
                      <a:pt x="199" y="1886"/>
                    </a:cubicBezTo>
                    <a:cubicBezTo>
                      <a:pt x="231" y="1886"/>
                      <a:pt x="269" y="1824"/>
                      <a:pt x="197" y="1806"/>
                    </a:cubicBezTo>
                    <a:cubicBezTo>
                      <a:pt x="269" y="1760"/>
                      <a:pt x="262" y="1675"/>
                      <a:pt x="256" y="1610"/>
                    </a:cubicBezTo>
                    <a:cubicBezTo>
                      <a:pt x="256" y="1526"/>
                      <a:pt x="243" y="1435"/>
                      <a:pt x="249" y="1364"/>
                    </a:cubicBezTo>
                    <a:lnTo>
                      <a:pt x="249" y="1364"/>
                    </a:lnTo>
                    <a:cubicBezTo>
                      <a:pt x="246" y="1367"/>
                      <a:pt x="228" y="1372"/>
                      <a:pt x="212" y="1372"/>
                    </a:cubicBezTo>
                    <a:cubicBezTo>
                      <a:pt x="201" y="1372"/>
                      <a:pt x="191" y="1369"/>
                      <a:pt x="191" y="1361"/>
                    </a:cubicBezTo>
                    <a:cubicBezTo>
                      <a:pt x="191" y="1357"/>
                      <a:pt x="199" y="1355"/>
                      <a:pt x="211" y="1355"/>
                    </a:cubicBezTo>
                    <a:cubicBezTo>
                      <a:pt x="224" y="1355"/>
                      <a:pt x="241" y="1357"/>
                      <a:pt x="253" y="1357"/>
                    </a:cubicBezTo>
                    <a:cubicBezTo>
                      <a:pt x="260" y="1357"/>
                      <a:pt x="266" y="1356"/>
                      <a:pt x="269" y="1355"/>
                    </a:cubicBezTo>
                    <a:cubicBezTo>
                      <a:pt x="230" y="1244"/>
                      <a:pt x="256" y="1132"/>
                      <a:pt x="282" y="1021"/>
                    </a:cubicBezTo>
                    <a:cubicBezTo>
                      <a:pt x="308" y="917"/>
                      <a:pt x="328" y="792"/>
                      <a:pt x="289" y="661"/>
                    </a:cubicBezTo>
                    <a:cubicBezTo>
                      <a:pt x="374" y="622"/>
                      <a:pt x="380" y="498"/>
                      <a:pt x="400" y="472"/>
                    </a:cubicBezTo>
                    <a:cubicBezTo>
                      <a:pt x="446" y="413"/>
                      <a:pt x="348" y="308"/>
                      <a:pt x="367" y="243"/>
                    </a:cubicBezTo>
                    <a:lnTo>
                      <a:pt x="367" y="243"/>
                    </a:lnTo>
                    <a:cubicBezTo>
                      <a:pt x="367" y="243"/>
                      <a:pt x="406" y="256"/>
                      <a:pt x="406" y="256"/>
                    </a:cubicBezTo>
                    <a:cubicBezTo>
                      <a:pt x="387" y="230"/>
                      <a:pt x="413" y="236"/>
                      <a:pt x="367" y="217"/>
                    </a:cubicBezTo>
                    <a:cubicBezTo>
                      <a:pt x="426" y="184"/>
                      <a:pt x="419" y="131"/>
                      <a:pt x="406" y="86"/>
                    </a:cubicBezTo>
                    <a:cubicBezTo>
                      <a:pt x="393" y="46"/>
                      <a:pt x="380" y="14"/>
                      <a:pt x="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7"/>
              <p:cNvSpPr/>
              <p:nvPr/>
            </p:nvSpPr>
            <p:spPr>
              <a:xfrm>
                <a:off x="2786210" y="3215559"/>
                <a:ext cx="1338" cy="1338"/>
              </a:xfrm>
              <a:custGeom>
                <a:avLst/>
                <a:gdLst/>
                <a:ahLst/>
                <a:cxnLst/>
                <a:rect l="l" t="t" r="r" b="b"/>
                <a:pathLst>
                  <a:path w="14" h="14" extrusionOk="0">
                    <a:moveTo>
                      <a:pt x="13" y="0"/>
                    </a:moveTo>
                    <a:cubicBezTo>
                      <a:pt x="7" y="0"/>
                      <a:pt x="7" y="7"/>
                      <a:pt x="0" y="13"/>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7"/>
              <p:cNvSpPr/>
              <p:nvPr/>
            </p:nvSpPr>
            <p:spPr>
              <a:xfrm>
                <a:off x="2679292" y="3025514"/>
                <a:ext cx="318938" cy="370151"/>
              </a:xfrm>
              <a:custGeom>
                <a:avLst/>
                <a:gdLst/>
                <a:ahLst/>
                <a:cxnLst/>
                <a:rect l="l" t="t" r="r" b="b"/>
                <a:pathLst>
                  <a:path w="3338" h="3874" extrusionOk="0">
                    <a:moveTo>
                      <a:pt x="243" y="1571"/>
                    </a:moveTo>
                    <a:lnTo>
                      <a:pt x="243" y="1571"/>
                    </a:lnTo>
                    <a:cubicBezTo>
                      <a:pt x="243" y="1571"/>
                      <a:pt x="243" y="1572"/>
                      <a:pt x="243" y="1573"/>
                    </a:cubicBezTo>
                    <a:lnTo>
                      <a:pt x="243" y="1573"/>
                    </a:lnTo>
                    <a:cubicBezTo>
                      <a:pt x="243" y="1572"/>
                      <a:pt x="243" y="1571"/>
                      <a:pt x="243" y="1571"/>
                    </a:cubicBezTo>
                    <a:close/>
                    <a:moveTo>
                      <a:pt x="602" y="3190"/>
                    </a:moveTo>
                    <a:cubicBezTo>
                      <a:pt x="617" y="3190"/>
                      <a:pt x="622" y="3200"/>
                      <a:pt x="622" y="3213"/>
                    </a:cubicBezTo>
                    <a:cubicBezTo>
                      <a:pt x="641" y="3213"/>
                      <a:pt x="615" y="3221"/>
                      <a:pt x="592" y="3221"/>
                    </a:cubicBezTo>
                    <a:cubicBezTo>
                      <a:pt x="576" y="3221"/>
                      <a:pt x="561" y="3216"/>
                      <a:pt x="570" y="3200"/>
                    </a:cubicBezTo>
                    <a:cubicBezTo>
                      <a:pt x="584" y="3193"/>
                      <a:pt x="594" y="3190"/>
                      <a:pt x="602" y="3190"/>
                    </a:cubicBezTo>
                    <a:close/>
                    <a:moveTo>
                      <a:pt x="2251" y="3802"/>
                    </a:moveTo>
                    <a:lnTo>
                      <a:pt x="2251" y="3802"/>
                    </a:lnTo>
                    <a:cubicBezTo>
                      <a:pt x="2250" y="3802"/>
                      <a:pt x="2249" y="3803"/>
                      <a:pt x="2247" y="3804"/>
                    </a:cubicBezTo>
                    <a:lnTo>
                      <a:pt x="2247" y="3804"/>
                    </a:lnTo>
                    <a:cubicBezTo>
                      <a:pt x="2249" y="3803"/>
                      <a:pt x="2250" y="3803"/>
                      <a:pt x="2251" y="3802"/>
                    </a:cubicBezTo>
                    <a:close/>
                    <a:moveTo>
                      <a:pt x="197" y="0"/>
                    </a:moveTo>
                    <a:cubicBezTo>
                      <a:pt x="197" y="1"/>
                      <a:pt x="230" y="14"/>
                      <a:pt x="230" y="20"/>
                    </a:cubicBezTo>
                    <a:cubicBezTo>
                      <a:pt x="230" y="46"/>
                      <a:pt x="203" y="79"/>
                      <a:pt x="184" y="112"/>
                    </a:cubicBezTo>
                    <a:cubicBezTo>
                      <a:pt x="164" y="151"/>
                      <a:pt x="158" y="184"/>
                      <a:pt x="184" y="210"/>
                    </a:cubicBezTo>
                    <a:cubicBezTo>
                      <a:pt x="171" y="207"/>
                      <a:pt x="164" y="207"/>
                      <a:pt x="157" y="207"/>
                    </a:cubicBezTo>
                    <a:cubicBezTo>
                      <a:pt x="149" y="207"/>
                      <a:pt x="141" y="207"/>
                      <a:pt x="125" y="203"/>
                    </a:cubicBezTo>
                    <a:lnTo>
                      <a:pt x="125" y="203"/>
                    </a:lnTo>
                    <a:cubicBezTo>
                      <a:pt x="92" y="341"/>
                      <a:pt x="158" y="511"/>
                      <a:pt x="46" y="635"/>
                    </a:cubicBezTo>
                    <a:cubicBezTo>
                      <a:pt x="138" y="681"/>
                      <a:pt x="46" y="733"/>
                      <a:pt x="40" y="792"/>
                    </a:cubicBezTo>
                    <a:cubicBezTo>
                      <a:pt x="34" y="824"/>
                      <a:pt x="58" y="916"/>
                      <a:pt x="71" y="917"/>
                    </a:cubicBezTo>
                    <a:lnTo>
                      <a:pt x="71" y="917"/>
                    </a:lnTo>
                    <a:cubicBezTo>
                      <a:pt x="25" y="928"/>
                      <a:pt x="65" y="960"/>
                      <a:pt x="40" y="960"/>
                    </a:cubicBezTo>
                    <a:cubicBezTo>
                      <a:pt x="34" y="960"/>
                      <a:pt x="26" y="959"/>
                      <a:pt x="14" y="956"/>
                    </a:cubicBezTo>
                    <a:lnTo>
                      <a:pt x="14" y="956"/>
                    </a:lnTo>
                    <a:cubicBezTo>
                      <a:pt x="66" y="975"/>
                      <a:pt x="14" y="988"/>
                      <a:pt x="73" y="1008"/>
                    </a:cubicBezTo>
                    <a:cubicBezTo>
                      <a:pt x="33" y="1008"/>
                      <a:pt x="40" y="1060"/>
                      <a:pt x="79" y="1100"/>
                    </a:cubicBezTo>
                    <a:cubicBezTo>
                      <a:pt x="53" y="1100"/>
                      <a:pt x="20" y="1100"/>
                      <a:pt x="20" y="1106"/>
                    </a:cubicBezTo>
                    <a:cubicBezTo>
                      <a:pt x="112" y="1152"/>
                      <a:pt x="1" y="1198"/>
                      <a:pt x="86" y="1230"/>
                    </a:cubicBezTo>
                    <a:cubicBezTo>
                      <a:pt x="46" y="1283"/>
                      <a:pt x="73" y="1453"/>
                      <a:pt x="92" y="1584"/>
                    </a:cubicBezTo>
                    <a:cubicBezTo>
                      <a:pt x="79" y="1584"/>
                      <a:pt x="69" y="1578"/>
                      <a:pt x="62" y="1578"/>
                    </a:cubicBezTo>
                    <a:cubicBezTo>
                      <a:pt x="58" y="1578"/>
                      <a:pt x="55" y="1579"/>
                      <a:pt x="53" y="1584"/>
                    </a:cubicBezTo>
                    <a:cubicBezTo>
                      <a:pt x="112" y="1701"/>
                      <a:pt x="14" y="1800"/>
                      <a:pt x="145" y="1865"/>
                    </a:cubicBezTo>
                    <a:cubicBezTo>
                      <a:pt x="140" y="1865"/>
                      <a:pt x="136" y="1865"/>
                      <a:pt x="133" y="1865"/>
                    </a:cubicBezTo>
                    <a:cubicBezTo>
                      <a:pt x="60" y="1865"/>
                      <a:pt x="122" y="1924"/>
                      <a:pt x="53" y="1924"/>
                    </a:cubicBezTo>
                    <a:cubicBezTo>
                      <a:pt x="151" y="1976"/>
                      <a:pt x="73" y="2061"/>
                      <a:pt x="60" y="2166"/>
                    </a:cubicBezTo>
                    <a:cubicBezTo>
                      <a:pt x="46" y="2277"/>
                      <a:pt x="105" y="2388"/>
                      <a:pt x="138" y="2480"/>
                    </a:cubicBezTo>
                    <a:cubicBezTo>
                      <a:pt x="151" y="2519"/>
                      <a:pt x="203" y="2539"/>
                      <a:pt x="138" y="2545"/>
                    </a:cubicBezTo>
                    <a:cubicBezTo>
                      <a:pt x="132" y="2565"/>
                      <a:pt x="164" y="2558"/>
                      <a:pt x="177" y="2565"/>
                    </a:cubicBezTo>
                    <a:cubicBezTo>
                      <a:pt x="105" y="2663"/>
                      <a:pt x="138" y="2774"/>
                      <a:pt x="243" y="2807"/>
                    </a:cubicBezTo>
                    <a:cubicBezTo>
                      <a:pt x="217" y="2820"/>
                      <a:pt x="190" y="2827"/>
                      <a:pt x="171" y="2827"/>
                    </a:cubicBezTo>
                    <a:cubicBezTo>
                      <a:pt x="184" y="2853"/>
                      <a:pt x="275" y="2873"/>
                      <a:pt x="190" y="2879"/>
                    </a:cubicBezTo>
                    <a:cubicBezTo>
                      <a:pt x="256" y="2951"/>
                      <a:pt x="295" y="2984"/>
                      <a:pt x="328" y="3030"/>
                    </a:cubicBezTo>
                    <a:cubicBezTo>
                      <a:pt x="360" y="3069"/>
                      <a:pt x="387" y="3115"/>
                      <a:pt x="432" y="3200"/>
                    </a:cubicBezTo>
                    <a:cubicBezTo>
                      <a:pt x="452" y="3187"/>
                      <a:pt x="472" y="3167"/>
                      <a:pt x="485" y="3167"/>
                    </a:cubicBezTo>
                    <a:cubicBezTo>
                      <a:pt x="480" y="3191"/>
                      <a:pt x="511" y="3274"/>
                      <a:pt x="549" y="3274"/>
                    </a:cubicBezTo>
                    <a:cubicBezTo>
                      <a:pt x="562" y="3274"/>
                      <a:pt x="576" y="3264"/>
                      <a:pt x="589" y="3239"/>
                    </a:cubicBezTo>
                    <a:lnTo>
                      <a:pt x="589" y="3239"/>
                    </a:lnTo>
                    <a:cubicBezTo>
                      <a:pt x="605" y="3260"/>
                      <a:pt x="584" y="3301"/>
                      <a:pt x="600" y="3301"/>
                    </a:cubicBezTo>
                    <a:cubicBezTo>
                      <a:pt x="604" y="3301"/>
                      <a:pt x="611" y="3298"/>
                      <a:pt x="622" y="3291"/>
                    </a:cubicBezTo>
                    <a:lnTo>
                      <a:pt x="622" y="3291"/>
                    </a:lnTo>
                    <a:cubicBezTo>
                      <a:pt x="592" y="3331"/>
                      <a:pt x="591" y="3345"/>
                      <a:pt x="601" y="3345"/>
                    </a:cubicBezTo>
                    <a:cubicBezTo>
                      <a:pt x="611" y="3345"/>
                      <a:pt x="634" y="3328"/>
                      <a:pt x="646" y="3309"/>
                    </a:cubicBezTo>
                    <a:lnTo>
                      <a:pt x="646" y="3309"/>
                    </a:lnTo>
                    <a:cubicBezTo>
                      <a:pt x="631" y="3337"/>
                      <a:pt x="653" y="3339"/>
                      <a:pt x="616" y="3376"/>
                    </a:cubicBezTo>
                    <a:cubicBezTo>
                      <a:pt x="714" y="3409"/>
                      <a:pt x="845" y="3474"/>
                      <a:pt x="962" y="3566"/>
                    </a:cubicBezTo>
                    <a:cubicBezTo>
                      <a:pt x="1004" y="3558"/>
                      <a:pt x="1039" y="3555"/>
                      <a:pt x="1070" y="3555"/>
                    </a:cubicBezTo>
                    <a:cubicBezTo>
                      <a:pt x="1119" y="3555"/>
                      <a:pt x="1158" y="3563"/>
                      <a:pt x="1198" y="3579"/>
                    </a:cubicBezTo>
                    <a:cubicBezTo>
                      <a:pt x="1263" y="3605"/>
                      <a:pt x="1329" y="3651"/>
                      <a:pt x="1414" y="3690"/>
                    </a:cubicBezTo>
                    <a:cubicBezTo>
                      <a:pt x="1419" y="3686"/>
                      <a:pt x="1425" y="3684"/>
                      <a:pt x="1431" y="3684"/>
                    </a:cubicBezTo>
                    <a:cubicBezTo>
                      <a:pt x="1445" y="3684"/>
                      <a:pt x="1460" y="3693"/>
                      <a:pt x="1473" y="3693"/>
                    </a:cubicBezTo>
                    <a:cubicBezTo>
                      <a:pt x="1487" y="3693"/>
                      <a:pt x="1501" y="3683"/>
                      <a:pt x="1512" y="3645"/>
                    </a:cubicBezTo>
                    <a:lnTo>
                      <a:pt x="1512" y="3645"/>
                    </a:lnTo>
                    <a:cubicBezTo>
                      <a:pt x="1509" y="3670"/>
                      <a:pt x="1521" y="3677"/>
                      <a:pt x="1536" y="3677"/>
                    </a:cubicBezTo>
                    <a:cubicBezTo>
                      <a:pt x="1556" y="3677"/>
                      <a:pt x="1583" y="3664"/>
                      <a:pt x="1590" y="3664"/>
                    </a:cubicBezTo>
                    <a:cubicBezTo>
                      <a:pt x="1577" y="3664"/>
                      <a:pt x="1571" y="3651"/>
                      <a:pt x="1564" y="3625"/>
                    </a:cubicBezTo>
                    <a:lnTo>
                      <a:pt x="1564" y="3625"/>
                    </a:lnTo>
                    <a:cubicBezTo>
                      <a:pt x="1590" y="3638"/>
                      <a:pt x="1597" y="3625"/>
                      <a:pt x="1604" y="3651"/>
                    </a:cubicBezTo>
                    <a:cubicBezTo>
                      <a:pt x="1584" y="3658"/>
                      <a:pt x="1604" y="3677"/>
                      <a:pt x="1584" y="3703"/>
                    </a:cubicBezTo>
                    <a:cubicBezTo>
                      <a:pt x="1600" y="3683"/>
                      <a:pt x="1615" y="3676"/>
                      <a:pt x="1629" y="3676"/>
                    </a:cubicBezTo>
                    <a:cubicBezTo>
                      <a:pt x="1655" y="3676"/>
                      <a:pt x="1678" y="3700"/>
                      <a:pt x="1694" y="3700"/>
                    </a:cubicBezTo>
                    <a:cubicBezTo>
                      <a:pt x="1704" y="3700"/>
                      <a:pt x="1711" y="3690"/>
                      <a:pt x="1715" y="3658"/>
                    </a:cubicBezTo>
                    <a:cubicBezTo>
                      <a:pt x="1723" y="3708"/>
                      <a:pt x="1728" y="3724"/>
                      <a:pt x="1736" y="3724"/>
                    </a:cubicBezTo>
                    <a:cubicBezTo>
                      <a:pt x="1747" y="3724"/>
                      <a:pt x="1762" y="3689"/>
                      <a:pt x="1793" y="3677"/>
                    </a:cubicBezTo>
                    <a:lnTo>
                      <a:pt x="1793" y="3677"/>
                    </a:lnTo>
                    <a:cubicBezTo>
                      <a:pt x="1778" y="3707"/>
                      <a:pt x="1792" y="3712"/>
                      <a:pt x="1811" y="3712"/>
                    </a:cubicBezTo>
                    <a:cubicBezTo>
                      <a:pt x="1821" y="3712"/>
                      <a:pt x="1832" y="3711"/>
                      <a:pt x="1841" y="3711"/>
                    </a:cubicBezTo>
                    <a:cubicBezTo>
                      <a:pt x="1861" y="3711"/>
                      <a:pt x="1873" y="3717"/>
                      <a:pt x="1846" y="3756"/>
                    </a:cubicBezTo>
                    <a:cubicBezTo>
                      <a:pt x="1857" y="3752"/>
                      <a:pt x="1866" y="3750"/>
                      <a:pt x="1874" y="3750"/>
                    </a:cubicBezTo>
                    <a:cubicBezTo>
                      <a:pt x="1919" y="3750"/>
                      <a:pt x="1928" y="3803"/>
                      <a:pt x="1983" y="3808"/>
                    </a:cubicBezTo>
                    <a:cubicBezTo>
                      <a:pt x="1990" y="3782"/>
                      <a:pt x="1990" y="3749"/>
                      <a:pt x="1996" y="3749"/>
                    </a:cubicBezTo>
                    <a:cubicBezTo>
                      <a:pt x="2005" y="3771"/>
                      <a:pt x="2012" y="3781"/>
                      <a:pt x="2017" y="3781"/>
                    </a:cubicBezTo>
                    <a:cubicBezTo>
                      <a:pt x="2022" y="3781"/>
                      <a:pt x="2025" y="3770"/>
                      <a:pt x="2029" y="3749"/>
                    </a:cubicBezTo>
                    <a:cubicBezTo>
                      <a:pt x="2036" y="3778"/>
                      <a:pt x="2060" y="3794"/>
                      <a:pt x="2084" y="3794"/>
                    </a:cubicBezTo>
                    <a:cubicBezTo>
                      <a:pt x="2105" y="3794"/>
                      <a:pt x="2124" y="3783"/>
                      <a:pt x="2133" y="3756"/>
                    </a:cubicBezTo>
                    <a:cubicBezTo>
                      <a:pt x="2141" y="3803"/>
                      <a:pt x="2166" y="3819"/>
                      <a:pt x="2194" y="3819"/>
                    </a:cubicBezTo>
                    <a:cubicBezTo>
                      <a:pt x="2211" y="3819"/>
                      <a:pt x="2230" y="3813"/>
                      <a:pt x="2247" y="3804"/>
                    </a:cubicBezTo>
                    <a:lnTo>
                      <a:pt x="2247" y="3804"/>
                    </a:lnTo>
                    <a:cubicBezTo>
                      <a:pt x="2247" y="3804"/>
                      <a:pt x="2247" y="3804"/>
                      <a:pt x="2247" y="3804"/>
                    </a:cubicBezTo>
                    <a:cubicBezTo>
                      <a:pt x="2236" y="3804"/>
                      <a:pt x="2226" y="3762"/>
                      <a:pt x="2238" y="3762"/>
                    </a:cubicBezTo>
                    <a:lnTo>
                      <a:pt x="2238" y="3762"/>
                    </a:lnTo>
                    <a:cubicBezTo>
                      <a:pt x="2245" y="3782"/>
                      <a:pt x="2245" y="3795"/>
                      <a:pt x="2251" y="3802"/>
                    </a:cubicBezTo>
                    <a:cubicBezTo>
                      <a:pt x="2261" y="3825"/>
                      <a:pt x="2279" y="3834"/>
                      <a:pt x="2296" y="3834"/>
                    </a:cubicBezTo>
                    <a:cubicBezTo>
                      <a:pt x="2323" y="3834"/>
                      <a:pt x="2349" y="3812"/>
                      <a:pt x="2349" y="3788"/>
                    </a:cubicBezTo>
                    <a:cubicBezTo>
                      <a:pt x="2381" y="3827"/>
                      <a:pt x="2416" y="3848"/>
                      <a:pt x="2446" y="3848"/>
                    </a:cubicBezTo>
                    <a:cubicBezTo>
                      <a:pt x="2472" y="3848"/>
                      <a:pt x="2494" y="3832"/>
                      <a:pt x="2506" y="3795"/>
                    </a:cubicBezTo>
                    <a:cubicBezTo>
                      <a:pt x="2512" y="3826"/>
                      <a:pt x="2521" y="3838"/>
                      <a:pt x="2531" y="3838"/>
                    </a:cubicBezTo>
                    <a:cubicBezTo>
                      <a:pt x="2543" y="3838"/>
                      <a:pt x="2555" y="3817"/>
                      <a:pt x="2559" y="3795"/>
                    </a:cubicBezTo>
                    <a:cubicBezTo>
                      <a:pt x="2582" y="3846"/>
                      <a:pt x="2617" y="3873"/>
                      <a:pt x="2657" y="3873"/>
                    </a:cubicBezTo>
                    <a:cubicBezTo>
                      <a:pt x="2684" y="3873"/>
                      <a:pt x="2713" y="3861"/>
                      <a:pt x="2742" y="3834"/>
                    </a:cubicBezTo>
                    <a:cubicBezTo>
                      <a:pt x="2745" y="3863"/>
                      <a:pt x="2754" y="3873"/>
                      <a:pt x="2766" y="3873"/>
                    </a:cubicBezTo>
                    <a:cubicBezTo>
                      <a:pt x="2782" y="3873"/>
                      <a:pt x="2805" y="3856"/>
                      <a:pt x="2827" y="3841"/>
                    </a:cubicBezTo>
                    <a:cubicBezTo>
                      <a:pt x="2848" y="3827"/>
                      <a:pt x="2870" y="3811"/>
                      <a:pt x="2891" y="3811"/>
                    </a:cubicBezTo>
                    <a:cubicBezTo>
                      <a:pt x="2909" y="3811"/>
                      <a:pt x="2926" y="3824"/>
                      <a:pt x="2938" y="3860"/>
                    </a:cubicBezTo>
                    <a:cubicBezTo>
                      <a:pt x="2940" y="3840"/>
                      <a:pt x="2946" y="3836"/>
                      <a:pt x="2952" y="3836"/>
                    </a:cubicBezTo>
                    <a:cubicBezTo>
                      <a:pt x="2957" y="3836"/>
                      <a:pt x="2961" y="3838"/>
                      <a:pt x="2966" y="3838"/>
                    </a:cubicBezTo>
                    <a:cubicBezTo>
                      <a:pt x="2976" y="3838"/>
                      <a:pt x="2985" y="3832"/>
                      <a:pt x="2990" y="3795"/>
                    </a:cubicBezTo>
                    <a:cubicBezTo>
                      <a:pt x="2999" y="3807"/>
                      <a:pt x="3011" y="3813"/>
                      <a:pt x="3023" y="3813"/>
                    </a:cubicBezTo>
                    <a:cubicBezTo>
                      <a:pt x="3038" y="3813"/>
                      <a:pt x="3055" y="3804"/>
                      <a:pt x="3069" y="3782"/>
                    </a:cubicBezTo>
                    <a:cubicBezTo>
                      <a:pt x="3088" y="3814"/>
                      <a:pt x="3116" y="3827"/>
                      <a:pt x="3146" y="3827"/>
                    </a:cubicBezTo>
                    <a:cubicBezTo>
                      <a:pt x="3178" y="3827"/>
                      <a:pt x="3212" y="3812"/>
                      <a:pt x="3239" y="3788"/>
                    </a:cubicBezTo>
                    <a:cubicBezTo>
                      <a:pt x="3257" y="3811"/>
                      <a:pt x="3267" y="3819"/>
                      <a:pt x="3277" y="3819"/>
                    </a:cubicBezTo>
                    <a:cubicBezTo>
                      <a:pt x="3293" y="3819"/>
                      <a:pt x="3305" y="3798"/>
                      <a:pt x="3337" y="3782"/>
                    </a:cubicBezTo>
                    <a:cubicBezTo>
                      <a:pt x="3331" y="3775"/>
                      <a:pt x="3291" y="3775"/>
                      <a:pt x="3298" y="3736"/>
                    </a:cubicBezTo>
                    <a:lnTo>
                      <a:pt x="3298" y="3736"/>
                    </a:lnTo>
                    <a:cubicBezTo>
                      <a:pt x="3301" y="3744"/>
                      <a:pt x="3306" y="3748"/>
                      <a:pt x="3310" y="3748"/>
                    </a:cubicBezTo>
                    <a:cubicBezTo>
                      <a:pt x="3316" y="3748"/>
                      <a:pt x="3321" y="3741"/>
                      <a:pt x="3318" y="3730"/>
                    </a:cubicBezTo>
                    <a:cubicBezTo>
                      <a:pt x="3285" y="3730"/>
                      <a:pt x="3324" y="3716"/>
                      <a:pt x="3318" y="3690"/>
                    </a:cubicBezTo>
                    <a:cubicBezTo>
                      <a:pt x="3311" y="3684"/>
                      <a:pt x="3311" y="3671"/>
                      <a:pt x="3311" y="3651"/>
                    </a:cubicBezTo>
                    <a:cubicBezTo>
                      <a:pt x="3301" y="3651"/>
                      <a:pt x="3292" y="3651"/>
                      <a:pt x="3285" y="3651"/>
                    </a:cubicBezTo>
                    <a:cubicBezTo>
                      <a:pt x="3259" y="3651"/>
                      <a:pt x="3248" y="3655"/>
                      <a:pt x="3233" y="3690"/>
                    </a:cubicBezTo>
                    <a:cubicBezTo>
                      <a:pt x="3242" y="3663"/>
                      <a:pt x="3220" y="3646"/>
                      <a:pt x="3207" y="3646"/>
                    </a:cubicBezTo>
                    <a:cubicBezTo>
                      <a:pt x="3202" y="3646"/>
                      <a:pt x="3198" y="3649"/>
                      <a:pt x="3200" y="3658"/>
                    </a:cubicBezTo>
                    <a:cubicBezTo>
                      <a:pt x="3206" y="3658"/>
                      <a:pt x="3233" y="3716"/>
                      <a:pt x="3219" y="3716"/>
                    </a:cubicBezTo>
                    <a:cubicBezTo>
                      <a:pt x="3213" y="3677"/>
                      <a:pt x="3187" y="3723"/>
                      <a:pt x="3187" y="3645"/>
                    </a:cubicBezTo>
                    <a:cubicBezTo>
                      <a:pt x="3175" y="3641"/>
                      <a:pt x="3164" y="3640"/>
                      <a:pt x="3151" y="3640"/>
                    </a:cubicBezTo>
                    <a:cubicBezTo>
                      <a:pt x="3092" y="3640"/>
                      <a:pt x="3024" y="3673"/>
                      <a:pt x="2964" y="3684"/>
                    </a:cubicBezTo>
                    <a:cubicBezTo>
                      <a:pt x="2962" y="3684"/>
                      <a:pt x="2960" y="3684"/>
                      <a:pt x="2957" y="3684"/>
                    </a:cubicBezTo>
                    <a:cubicBezTo>
                      <a:pt x="2923" y="3684"/>
                      <a:pt x="2873" y="3660"/>
                      <a:pt x="2835" y="3660"/>
                    </a:cubicBezTo>
                    <a:cubicBezTo>
                      <a:pt x="2813" y="3660"/>
                      <a:pt x="2795" y="3669"/>
                      <a:pt x="2788" y="3696"/>
                    </a:cubicBezTo>
                    <a:lnTo>
                      <a:pt x="2788" y="3696"/>
                    </a:lnTo>
                    <a:cubicBezTo>
                      <a:pt x="2788" y="3696"/>
                      <a:pt x="2788" y="3696"/>
                      <a:pt x="2788" y="3696"/>
                    </a:cubicBezTo>
                    <a:cubicBezTo>
                      <a:pt x="2791" y="3696"/>
                      <a:pt x="2813" y="3736"/>
                      <a:pt x="2794" y="3736"/>
                    </a:cubicBezTo>
                    <a:cubicBezTo>
                      <a:pt x="2794" y="3736"/>
                      <a:pt x="2791" y="3714"/>
                      <a:pt x="2788" y="3697"/>
                    </a:cubicBezTo>
                    <a:lnTo>
                      <a:pt x="2788" y="3697"/>
                    </a:lnTo>
                    <a:cubicBezTo>
                      <a:pt x="2788" y="3697"/>
                      <a:pt x="2788" y="3697"/>
                      <a:pt x="2788" y="3697"/>
                    </a:cubicBezTo>
                    <a:cubicBezTo>
                      <a:pt x="2788" y="3697"/>
                      <a:pt x="2788" y="3697"/>
                      <a:pt x="2788" y="3697"/>
                    </a:cubicBezTo>
                    <a:lnTo>
                      <a:pt x="2788" y="3697"/>
                    </a:lnTo>
                    <a:cubicBezTo>
                      <a:pt x="2788" y="3697"/>
                      <a:pt x="2788" y="3697"/>
                      <a:pt x="2788" y="3697"/>
                    </a:cubicBezTo>
                    <a:lnTo>
                      <a:pt x="2788" y="3697"/>
                    </a:lnTo>
                    <a:cubicBezTo>
                      <a:pt x="2788" y="3697"/>
                      <a:pt x="2788" y="3696"/>
                      <a:pt x="2788" y="3696"/>
                    </a:cubicBezTo>
                    <a:lnTo>
                      <a:pt x="2788" y="3696"/>
                    </a:lnTo>
                    <a:cubicBezTo>
                      <a:pt x="2788" y="3696"/>
                      <a:pt x="2788" y="3696"/>
                      <a:pt x="2788" y="3697"/>
                    </a:cubicBezTo>
                    <a:lnTo>
                      <a:pt x="2788" y="3697"/>
                    </a:lnTo>
                    <a:cubicBezTo>
                      <a:pt x="2786" y="3687"/>
                      <a:pt x="2783" y="3680"/>
                      <a:pt x="2781" y="3677"/>
                    </a:cubicBezTo>
                    <a:cubicBezTo>
                      <a:pt x="2759" y="3654"/>
                      <a:pt x="2731" y="3646"/>
                      <a:pt x="2701" y="3646"/>
                    </a:cubicBezTo>
                    <a:cubicBezTo>
                      <a:pt x="2649" y="3646"/>
                      <a:pt x="2590" y="3668"/>
                      <a:pt x="2542" y="3668"/>
                    </a:cubicBezTo>
                    <a:cubicBezTo>
                      <a:pt x="2518" y="3668"/>
                      <a:pt x="2496" y="3662"/>
                      <a:pt x="2480" y="3645"/>
                    </a:cubicBezTo>
                    <a:cubicBezTo>
                      <a:pt x="2480" y="3664"/>
                      <a:pt x="2480" y="3697"/>
                      <a:pt x="2467" y="3697"/>
                    </a:cubicBezTo>
                    <a:cubicBezTo>
                      <a:pt x="2464" y="3667"/>
                      <a:pt x="2443" y="3653"/>
                      <a:pt x="2423" y="3653"/>
                    </a:cubicBezTo>
                    <a:cubicBezTo>
                      <a:pt x="2403" y="3653"/>
                      <a:pt x="2385" y="3667"/>
                      <a:pt x="2389" y="3697"/>
                    </a:cubicBezTo>
                    <a:cubicBezTo>
                      <a:pt x="2385" y="3684"/>
                      <a:pt x="2380" y="3680"/>
                      <a:pt x="2374" y="3680"/>
                    </a:cubicBezTo>
                    <a:cubicBezTo>
                      <a:pt x="2367" y="3680"/>
                      <a:pt x="2358" y="3687"/>
                      <a:pt x="2351" y="3687"/>
                    </a:cubicBezTo>
                    <a:cubicBezTo>
                      <a:pt x="2344" y="3687"/>
                      <a:pt x="2339" y="3681"/>
                      <a:pt x="2336" y="3658"/>
                    </a:cubicBezTo>
                    <a:cubicBezTo>
                      <a:pt x="2337" y="3657"/>
                      <a:pt x="2339" y="3657"/>
                      <a:pt x="2340" y="3657"/>
                    </a:cubicBezTo>
                    <a:cubicBezTo>
                      <a:pt x="2347" y="3657"/>
                      <a:pt x="2352" y="3668"/>
                      <a:pt x="2356" y="3668"/>
                    </a:cubicBezTo>
                    <a:cubicBezTo>
                      <a:pt x="2359" y="3668"/>
                      <a:pt x="2360" y="3665"/>
                      <a:pt x="2362" y="3658"/>
                    </a:cubicBezTo>
                    <a:cubicBezTo>
                      <a:pt x="2343" y="3638"/>
                      <a:pt x="2334" y="3632"/>
                      <a:pt x="2326" y="3632"/>
                    </a:cubicBezTo>
                    <a:cubicBezTo>
                      <a:pt x="2315" y="3632"/>
                      <a:pt x="2305" y="3644"/>
                      <a:pt x="2271" y="3651"/>
                    </a:cubicBezTo>
                    <a:cubicBezTo>
                      <a:pt x="2271" y="3631"/>
                      <a:pt x="2284" y="3625"/>
                      <a:pt x="2277" y="3612"/>
                    </a:cubicBezTo>
                    <a:lnTo>
                      <a:pt x="2277" y="3612"/>
                    </a:lnTo>
                    <a:cubicBezTo>
                      <a:pt x="2264" y="3632"/>
                      <a:pt x="2238" y="3644"/>
                      <a:pt x="2220" y="3644"/>
                    </a:cubicBezTo>
                    <a:cubicBezTo>
                      <a:pt x="2203" y="3644"/>
                      <a:pt x="2193" y="3634"/>
                      <a:pt x="2205" y="3612"/>
                    </a:cubicBezTo>
                    <a:lnTo>
                      <a:pt x="2205" y="3612"/>
                    </a:lnTo>
                    <a:cubicBezTo>
                      <a:pt x="2197" y="3619"/>
                      <a:pt x="2189" y="3621"/>
                      <a:pt x="2183" y="3621"/>
                    </a:cubicBezTo>
                    <a:cubicBezTo>
                      <a:pt x="2175" y="3621"/>
                      <a:pt x="2168" y="3618"/>
                      <a:pt x="2162" y="3618"/>
                    </a:cubicBezTo>
                    <a:cubicBezTo>
                      <a:pt x="2153" y="3618"/>
                      <a:pt x="2144" y="3623"/>
                      <a:pt x="2133" y="3645"/>
                    </a:cubicBezTo>
                    <a:cubicBezTo>
                      <a:pt x="2131" y="3586"/>
                      <a:pt x="2118" y="3569"/>
                      <a:pt x="2098" y="3569"/>
                    </a:cubicBezTo>
                    <a:cubicBezTo>
                      <a:pt x="2067" y="3569"/>
                      <a:pt x="2020" y="3613"/>
                      <a:pt x="1974" y="3613"/>
                    </a:cubicBezTo>
                    <a:cubicBezTo>
                      <a:pt x="1971" y="3613"/>
                      <a:pt x="1967" y="3612"/>
                      <a:pt x="1963" y="3612"/>
                    </a:cubicBezTo>
                    <a:cubicBezTo>
                      <a:pt x="1889" y="3602"/>
                      <a:pt x="1803" y="3505"/>
                      <a:pt x="1749" y="3505"/>
                    </a:cubicBezTo>
                    <a:cubicBezTo>
                      <a:pt x="1732" y="3505"/>
                      <a:pt x="1718" y="3515"/>
                      <a:pt x="1708" y="3540"/>
                    </a:cubicBezTo>
                    <a:cubicBezTo>
                      <a:pt x="1707" y="3522"/>
                      <a:pt x="1701" y="3516"/>
                      <a:pt x="1692" y="3516"/>
                    </a:cubicBezTo>
                    <a:cubicBezTo>
                      <a:pt x="1675" y="3516"/>
                      <a:pt x="1648" y="3543"/>
                      <a:pt x="1638" y="3543"/>
                    </a:cubicBezTo>
                    <a:cubicBezTo>
                      <a:pt x="1632" y="3543"/>
                      <a:pt x="1631" y="3533"/>
                      <a:pt x="1643" y="3501"/>
                    </a:cubicBezTo>
                    <a:lnTo>
                      <a:pt x="1643" y="3501"/>
                    </a:lnTo>
                    <a:cubicBezTo>
                      <a:pt x="1624" y="3504"/>
                      <a:pt x="1606" y="3505"/>
                      <a:pt x="1589" y="3505"/>
                    </a:cubicBezTo>
                    <a:cubicBezTo>
                      <a:pt x="1495" y="3505"/>
                      <a:pt x="1415" y="3464"/>
                      <a:pt x="1341" y="3464"/>
                    </a:cubicBezTo>
                    <a:cubicBezTo>
                      <a:pt x="1321" y="3464"/>
                      <a:pt x="1302" y="3467"/>
                      <a:pt x="1283" y="3474"/>
                    </a:cubicBezTo>
                    <a:cubicBezTo>
                      <a:pt x="1257" y="3389"/>
                      <a:pt x="1185" y="3376"/>
                      <a:pt x="1106" y="3376"/>
                    </a:cubicBezTo>
                    <a:cubicBezTo>
                      <a:pt x="1071" y="3376"/>
                      <a:pt x="1035" y="3379"/>
                      <a:pt x="1002" y="3379"/>
                    </a:cubicBezTo>
                    <a:cubicBezTo>
                      <a:pt x="961" y="3379"/>
                      <a:pt x="925" y="3375"/>
                      <a:pt x="903" y="3357"/>
                    </a:cubicBezTo>
                    <a:cubicBezTo>
                      <a:pt x="871" y="3330"/>
                      <a:pt x="845" y="3298"/>
                      <a:pt x="825" y="3272"/>
                    </a:cubicBezTo>
                    <a:cubicBezTo>
                      <a:pt x="818" y="3259"/>
                      <a:pt x="812" y="3245"/>
                      <a:pt x="799" y="3239"/>
                    </a:cubicBezTo>
                    <a:cubicBezTo>
                      <a:pt x="792" y="3232"/>
                      <a:pt x="773" y="3219"/>
                      <a:pt x="760" y="3213"/>
                    </a:cubicBezTo>
                    <a:cubicBezTo>
                      <a:pt x="746" y="3239"/>
                      <a:pt x="740" y="3252"/>
                      <a:pt x="733" y="3265"/>
                    </a:cubicBezTo>
                    <a:lnTo>
                      <a:pt x="720" y="3265"/>
                    </a:lnTo>
                    <a:cubicBezTo>
                      <a:pt x="720" y="3265"/>
                      <a:pt x="714" y="3265"/>
                      <a:pt x="714" y="3272"/>
                    </a:cubicBezTo>
                    <a:lnTo>
                      <a:pt x="707" y="3272"/>
                    </a:lnTo>
                    <a:cubicBezTo>
                      <a:pt x="733" y="3232"/>
                      <a:pt x="753" y="3232"/>
                      <a:pt x="746" y="3206"/>
                    </a:cubicBezTo>
                    <a:cubicBezTo>
                      <a:pt x="714" y="3200"/>
                      <a:pt x="694" y="3160"/>
                      <a:pt x="675" y="3128"/>
                    </a:cubicBezTo>
                    <a:cubicBezTo>
                      <a:pt x="657" y="3101"/>
                      <a:pt x="639" y="3083"/>
                      <a:pt x="612" y="3083"/>
                    </a:cubicBezTo>
                    <a:cubicBezTo>
                      <a:pt x="600" y="3083"/>
                      <a:pt x="586" y="3087"/>
                      <a:pt x="570" y="3095"/>
                    </a:cubicBezTo>
                    <a:cubicBezTo>
                      <a:pt x="574" y="3081"/>
                      <a:pt x="592" y="3061"/>
                      <a:pt x="582" y="3061"/>
                    </a:cubicBezTo>
                    <a:cubicBezTo>
                      <a:pt x="578" y="3061"/>
                      <a:pt x="568" y="3065"/>
                      <a:pt x="550" y="3075"/>
                    </a:cubicBezTo>
                    <a:cubicBezTo>
                      <a:pt x="550" y="3082"/>
                      <a:pt x="563" y="3088"/>
                      <a:pt x="550" y="3095"/>
                    </a:cubicBezTo>
                    <a:cubicBezTo>
                      <a:pt x="537" y="3075"/>
                      <a:pt x="544" y="3056"/>
                      <a:pt x="583" y="3056"/>
                    </a:cubicBezTo>
                    <a:cubicBezTo>
                      <a:pt x="542" y="3051"/>
                      <a:pt x="545" y="3030"/>
                      <a:pt x="521" y="3030"/>
                    </a:cubicBezTo>
                    <a:cubicBezTo>
                      <a:pt x="514" y="3030"/>
                      <a:pt x="505" y="3032"/>
                      <a:pt x="491" y="3036"/>
                    </a:cubicBezTo>
                    <a:cubicBezTo>
                      <a:pt x="514" y="3002"/>
                      <a:pt x="498" y="2939"/>
                      <a:pt x="434" y="2939"/>
                    </a:cubicBezTo>
                    <a:cubicBezTo>
                      <a:pt x="424" y="2939"/>
                      <a:pt x="412" y="2941"/>
                      <a:pt x="400" y="2944"/>
                    </a:cubicBezTo>
                    <a:cubicBezTo>
                      <a:pt x="498" y="2886"/>
                      <a:pt x="367" y="2925"/>
                      <a:pt x="432" y="2879"/>
                    </a:cubicBezTo>
                    <a:lnTo>
                      <a:pt x="432" y="2879"/>
                    </a:lnTo>
                    <a:cubicBezTo>
                      <a:pt x="420" y="2883"/>
                      <a:pt x="410" y="2884"/>
                      <a:pt x="401" y="2884"/>
                    </a:cubicBezTo>
                    <a:cubicBezTo>
                      <a:pt x="365" y="2884"/>
                      <a:pt x="363" y="2855"/>
                      <a:pt x="374" y="2833"/>
                    </a:cubicBezTo>
                    <a:lnTo>
                      <a:pt x="374" y="2833"/>
                    </a:lnTo>
                    <a:cubicBezTo>
                      <a:pt x="365" y="2841"/>
                      <a:pt x="352" y="2847"/>
                      <a:pt x="342" y="2847"/>
                    </a:cubicBezTo>
                    <a:cubicBezTo>
                      <a:pt x="336" y="2847"/>
                      <a:pt x="330" y="2845"/>
                      <a:pt x="328" y="2840"/>
                    </a:cubicBezTo>
                    <a:cubicBezTo>
                      <a:pt x="373" y="2817"/>
                      <a:pt x="419" y="2764"/>
                      <a:pt x="378" y="2764"/>
                    </a:cubicBezTo>
                    <a:cubicBezTo>
                      <a:pt x="372" y="2764"/>
                      <a:pt x="364" y="2765"/>
                      <a:pt x="354" y="2768"/>
                    </a:cubicBezTo>
                    <a:cubicBezTo>
                      <a:pt x="354" y="2781"/>
                      <a:pt x="387" y="2774"/>
                      <a:pt x="360" y="2787"/>
                    </a:cubicBezTo>
                    <a:cubicBezTo>
                      <a:pt x="347" y="2792"/>
                      <a:pt x="338" y="2793"/>
                      <a:pt x="333" y="2793"/>
                    </a:cubicBezTo>
                    <a:cubicBezTo>
                      <a:pt x="319" y="2793"/>
                      <a:pt x="328" y="2782"/>
                      <a:pt x="309" y="2782"/>
                    </a:cubicBezTo>
                    <a:cubicBezTo>
                      <a:pt x="302" y="2782"/>
                      <a:pt x="292" y="2783"/>
                      <a:pt x="275" y="2787"/>
                    </a:cubicBezTo>
                    <a:lnTo>
                      <a:pt x="387" y="2748"/>
                    </a:lnTo>
                    <a:cubicBezTo>
                      <a:pt x="347" y="2702"/>
                      <a:pt x="256" y="2689"/>
                      <a:pt x="341" y="2630"/>
                    </a:cubicBezTo>
                    <a:cubicBezTo>
                      <a:pt x="223" y="2598"/>
                      <a:pt x="360" y="2487"/>
                      <a:pt x="289" y="2447"/>
                    </a:cubicBezTo>
                    <a:cubicBezTo>
                      <a:pt x="284" y="2445"/>
                      <a:pt x="279" y="2444"/>
                      <a:pt x="275" y="2444"/>
                    </a:cubicBezTo>
                    <a:cubicBezTo>
                      <a:pt x="260" y="2444"/>
                      <a:pt x="246" y="2454"/>
                      <a:pt x="238" y="2454"/>
                    </a:cubicBezTo>
                    <a:cubicBezTo>
                      <a:pt x="234" y="2454"/>
                      <a:pt x="231" y="2452"/>
                      <a:pt x="230" y="2447"/>
                    </a:cubicBezTo>
                    <a:cubicBezTo>
                      <a:pt x="230" y="2447"/>
                      <a:pt x="282" y="2428"/>
                      <a:pt x="282" y="2428"/>
                    </a:cubicBezTo>
                    <a:cubicBezTo>
                      <a:pt x="289" y="2415"/>
                      <a:pt x="256" y="2401"/>
                      <a:pt x="256" y="2401"/>
                    </a:cubicBezTo>
                    <a:cubicBezTo>
                      <a:pt x="256" y="2395"/>
                      <a:pt x="269" y="2330"/>
                      <a:pt x="217" y="2303"/>
                    </a:cubicBezTo>
                    <a:cubicBezTo>
                      <a:pt x="282" y="2264"/>
                      <a:pt x="262" y="2186"/>
                      <a:pt x="217" y="2166"/>
                    </a:cubicBezTo>
                    <a:lnTo>
                      <a:pt x="217" y="2166"/>
                    </a:lnTo>
                    <a:cubicBezTo>
                      <a:pt x="219" y="2167"/>
                      <a:pt x="222" y="2167"/>
                      <a:pt x="225" y="2167"/>
                    </a:cubicBezTo>
                    <a:cubicBezTo>
                      <a:pt x="262" y="2167"/>
                      <a:pt x="296" y="2093"/>
                      <a:pt x="223" y="2074"/>
                    </a:cubicBezTo>
                    <a:cubicBezTo>
                      <a:pt x="295" y="2022"/>
                      <a:pt x="282" y="1924"/>
                      <a:pt x="275" y="1852"/>
                    </a:cubicBezTo>
                    <a:cubicBezTo>
                      <a:pt x="269" y="1755"/>
                      <a:pt x="250" y="1651"/>
                      <a:pt x="243" y="1573"/>
                    </a:cubicBezTo>
                    <a:lnTo>
                      <a:pt x="243" y="1573"/>
                    </a:lnTo>
                    <a:cubicBezTo>
                      <a:pt x="240" y="1578"/>
                      <a:pt x="219" y="1586"/>
                      <a:pt x="204" y="1586"/>
                    </a:cubicBezTo>
                    <a:cubicBezTo>
                      <a:pt x="196" y="1586"/>
                      <a:pt x="190" y="1583"/>
                      <a:pt x="190" y="1577"/>
                    </a:cubicBezTo>
                    <a:cubicBezTo>
                      <a:pt x="190" y="1564"/>
                      <a:pt x="249" y="1571"/>
                      <a:pt x="262" y="1564"/>
                    </a:cubicBezTo>
                    <a:cubicBezTo>
                      <a:pt x="217" y="1446"/>
                      <a:pt x="230" y="1315"/>
                      <a:pt x="236" y="1191"/>
                    </a:cubicBezTo>
                    <a:cubicBezTo>
                      <a:pt x="243" y="1060"/>
                      <a:pt x="249" y="929"/>
                      <a:pt x="190" y="792"/>
                    </a:cubicBezTo>
                    <a:cubicBezTo>
                      <a:pt x="269" y="733"/>
                      <a:pt x="262" y="596"/>
                      <a:pt x="282" y="570"/>
                    </a:cubicBezTo>
                    <a:cubicBezTo>
                      <a:pt x="321" y="498"/>
                      <a:pt x="223" y="393"/>
                      <a:pt x="256" y="321"/>
                    </a:cubicBezTo>
                    <a:lnTo>
                      <a:pt x="256" y="321"/>
                    </a:lnTo>
                    <a:cubicBezTo>
                      <a:pt x="256" y="321"/>
                      <a:pt x="295" y="334"/>
                      <a:pt x="295" y="334"/>
                    </a:cubicBezTo>
                    <a:cubicBezTo>
                      <a:pt x="282" y="308"/>
                      <a:pt x="302" y="314"/>
                      <a:pt x="262" y="288"/>
                    </a:cubicBezTo>
                    <a:cubicBezTo>
                      <a:pt x="328" y="262"/>
                      <a:pt x="334" y="203"/>
                      <a:pt x="341" y="157"/>
                    </a:cubicBezTo>
                    <a:cubicBezTo>
                      <a:pt x="341" y="112"/>
                      <a:pt x="341" y="76"/>
                      <a:pt x="375" y="76"/>
                    </a:cubicBezTo>
                    <a:cubicBezTo>
                      <a:pt x="380" y="76"/>
                      <a:pt x="386" y="77"/>
                      <a:pt x="393" y="79"/>
                    </a:cubicBez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7"/>
              <p:cNvSpPr/>
              <p:nvPr/>
            </p:nvSpPr>
            <p:spPr>
              <a:xfrm>
                <a:off x="2714932" y="3294959"/>
                <a:ext cx="764" cy="1338"/>
              </a:xfrm>
              <a:custGeom>
                <a:avLst/>
                <a:gdLst/>
                <a:ahLst/>
                <a:cxnLst/>
                <a:rect l="l" t="t" r="r" b="b"/>
                <a:pathLst>
                  <a:path w="8" h="14" extrusionOk="0">
                    <a:moveTo>
                      <a:pt x="7" y="0"/>
                    </a:moveTo>
                    <a:cubicBezTo>
                      <a:pt x="1" y="0"/>
                      <a:pt x="1" y="7"/>
                      <a:pt x="1" y="13"/>
                    </a:cubicBezTo>
                    <a:cubicBezTo>
                      <a:pt x="1"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7"/>
              <p:cNvSpPr/>
              <p:nvPr/>
            </p:nvSpPr>
            <p:spPr>
              <a:xfrm>
                <a:off x="3191236" y="2779288"/>
                <a:ext cx="65546" cy="56277"/>
              </a:xfrm>
              <a:custGeom>
                <a:avLst/>
                <a:gdLst/>
                <a:ahLst/>
                <a:cxnLst/>
                <a:rect l="l" t="t" r="r" b="b"/>
                <a:pathLst>
                  <a:path w="686" h="589" extrusionOk="0">
                    <a:moveTo>
                      <a:pt x="583" y="51"/>
                    </a:moveTo>
                    <a:cubicBezTo>
                      <a:pt x="585" y="51"/>
                      <a:pt x="596" y="78"/>
                      <a:pt x="596" y="78"/>
                    </a:cubicBezTo>
                    <a:cubicBezTo>
                      <a:pt x="596" y="78"/>
                      <a:pt x="589" y="64"/>
                      <a:pt x="583" y="52"/>
                    </a:cubicBezTo>
                    <a:lnTo>
                      <a:pt x="583" y="52"/>
                    </a:lnTo>
                    <a:cubicBezTo>
                      <a:pt x="583" y="52"/>
                      <a:pt x="583" y="51"/>
                      <a:pt x="583" y="51"/>
                    </a:cubicBezTo>
                    <a:close/>
                    <a:moveTo>
                      <a:pt x="289" y="175"/>
                    </a:moveTo>
                    <a:cubicBezTo>
                      <a:pt x="290" y="175"/>
                      <a:pt x="292" y="176"/>
                      <a:pt x="295" y="183"/>
                    </a:cubicBezTo>
                    <a:cubicBezTo>
                      <a:pt x="292" y="183"/>
                      <a:pt x="289" y="180"/>
                      <a:pt x="286" y="176"/>
                    </a:cubicBezTo>
                    <a:lnTo>
                      <a:pt x="286" y="176"/>
                    </a:lnTo>
                    <a:cubicBezTo>
                      <a:pt x="287" y="175"/>
                      <a:pt x="288" y="175"/>
                      <a:pt x="289" y="175"/>
                    </a:cubicBezTo>
                    <a:close/>
                    <a:moveTo>
                      <a:pt x="472" y="183"/>
                    </a:moveTo>
                    <a:cubicBezTo>
                      <a:pt x="473" y="184"/>
                      <a:pt x="474" y="185"/>
                      <a:pt x="475" y="185"/>
                    </a:cubicBezTo>
                    <a:cubicBezTo>
                      <a:pt x="477" y="185"/>
                      <a:pt x="478" y="183"/>
                      <a:pt x="480" y="183"/>
                    </a:cubicBezTo>
                    <a:cubicBezTo>
                      <a:pt x="481" y="183"/>
                      <a:pt x="483" y="185"/>
                      <a:pt x="485" y="190"/>
                    </a:cubicBezTo>
                    <a:cubicBezTo>
                      <a:pt x="485" y="193"/>
                      <a:pt x="486" y="195"/>
                      <a:pt x="487" y="198"/>
                    </a:cubicBezTo>
                    <a:lnTo>
                      <a:pt x="487" y="198"/>
                    </a:lnTo>
                    <a:cubicBezTo>
                      <a:pt x="484" y="195"/>
                      <a:pt x="479" y="190"/>
                      <a:pt x="472" y="183"/>
                    </a:cubicBezTo>
                    <a:close/>
                    <a:moveTo>
                      <a:pt x="313" y="183"/>
                    </a:moveTo>
                    <a:cubicBezTo>
                      <a:pt x="314" y="183"/>
                      <a:pt x="317" y="185"/>
                      <a:pt x="321" y="190"/>
                    </a:cubicBezTo>
                    <a:cubicBezTo>
                      <a:pt x="320" y="187"/>
                      <a:pt x="320" y="186"/>
                      <a:pt x="320" y="186"/>
                    </a:cubicBezTo>
                    <a:lnTo>
                      <a:pt x="320" y="186"/>
                    </a:lnTo>
                    <a:cubicBezTo>
                      <a:pt x="321" y="186"/>
                      <a:pt x="332" y="215"/>
                      <a:pt x="328" y="215"/>
                    </a:cubicBezTo>
                    <a:cubicBezTo>
                      <a:pt x="327" y="215"/>
                      <a:pt x="325" y="214"/>
                      <a:pt x="321" y="209"/>
                    </a:cubicBezTo>
                    <a:cubicBezTo>
                      <a:pt x="313" y="192"/>
                      <a:pt x="310" y="183"/>
                      <a:pt x="313" y="183"/>
                    </a:cubicBezTo>
                    <a:close/>
                    <a:moveTo>
                      <a:pt x="502" y="223"/>
                    </a:moveTo>
                    <a:cubicBezTo>
                      <a:pt x="503" y="225"/>
                      <a:pt x="504" y="227"/>
                      <a:pt x="505" y="229"/>
                    </a:cubicBezTo>
                    <a:cubicBezTo>
                      <a:pt x="504" y="227"/>
                      <a:pt x="503" y="225"/>
                      <a:pt x="502" y="223"/>
                    </a:cubicBezTo>
                    <a:close/>
                    <a:moveTo>
                      <a:pt x="612" y="0"/>
                    </a:moveTo>
                    <a:cubicBezTo>
                      <a:pt x="602" y="0"/>
                      <a:pt x="601" y="22"/>
                      <a:pt x="596" y="32"/>
                    </a:cubicBezTo>
                    <a:cubicBezTo>
                      <a:pt x="596" y="33"/>
                      <a:pt x="596" y="33"/>
                      <a:pt x="595" y="33"/>
                    </a:cubicBezTo>
                    <a:cubicBezTo>
                      <a:pt x="593" y="33"/>
                      <a:pt x="582" y="24"/>
                      <a:pt x="577" y="24"/>
                    </a:cubicBezTo>
                    <a:cubicBezTo>
                      <a:pt x="573" y="24"/>
                      <a:pt x="572" y="30"/>
                      <a:pt x="583" y="52"/>
                    </a:cubicBezTo>
                    <a:cubicBezTo>
                      <a:pt x="579" y="45"/>
                      <a:pt x="577" y="39"/>
                      <a:pt x="577" y="39"/>
                    </a:cubicBezTo>
                    <a:cubicBezTo>
                      <a:pt x="568" y="28"/>
                      <a:pt x="563" y="24"/>
                      <a:pt x="560" y="24"/>
                    </a:cubicBezTo>
                    <a:cubicBezTo>
                      <a:pt x="551" y="24"/>
                      <a:pt x="558" y="61"/>
                      <a:pt x="549" y="61"/>
                    </a:cubicBezTo>
                    <a:cubicBezTo>
                      <a:pt x="546" y="61"/>
                      <a:pt x="543" y="59"/>
                      <a:pt x="537" y="52"/>
                    </a:cubicBezTo>
                    <a:lnTo>
                      <a:pt x="537" y="52"/>
                    </a:lnTo>
                    <a:cubicBezTo>
                      <a:pt x="544" y="65"/>
                      <a:pt x="557" y="85"/>
                      <a:pt x="557" y="91"/>
                    </a:cubicBezTo>
                    <a:cubicBezTo>
                      <a:pt x="545" y="71"/>
                      <a:pt x="538" y="62"/>
                      <a:pt x="535" y="62"/>
                    </a:cubicBezTo>
                    <a:lnTo>
                      <a:pt x="535" y="62"/>
                    </a:lnTo>
                    <a:cubicBezTo>
                      <a:pt x="531" y="62"/>
                      <a:pt x="536" y="76"/>
                      <a:pt x="550" y="98"/>
                    </a:cubicBezTo>
                    <a:cubicBezTo>
                      <a:pt x="546" y="92"/>
                      <a:pt x="544" y="90"/>
                      <a:pt x="543" y="90"/>
                    </a:cubicBezTo>
                    <a:lnTo>
                      <a:pt x="543" y="90"/>
                    </a:lnTo>
                    <a:cubicBezTo>
                      <a:pt x="541" y="90"/>
                      <a:pt x="544" y="98"/>
                      <a:pt x="543" y="98"/>
                    </a:cubicBezTo>
                    <a:cubicBezTo>
                      <a:pt x="542" y="98"/>
                      <a:pt x="539" y="94"/>
                      <a:pt x="531" y="78"/>
                    </a:cubicBezTo>
                    <a:lnTo>
                      <a:pt x="531" y="78"/>
                    </a:lnTo>
                    <a:cubicBezTo>
                      <a:pt x="534" y="84"/>
                      <a:pt x="536" y="86"/>
                      <a:pt x="536" y="86"/>
                    </a:cubicBezTo>
                    <a:cubicBezTo>
                      <a:pt x="537" y="86"/>
                      <a:pt x="533" y="77"/>
                      <a:pt x="531" y="77"/>
                    </a:cubicBezTo>
                    <a:cubicBezTo>
                      <a:pt x="531" y="77"/>
                      <a:pt x="531" y="78"/>
                      <a:pt x="531" y="78"/>
                    </a:cubicBezTo>
                    <a:cubicBezTo>
                      <a:pt x="524" y="69"/>
                      <a:pt x="521" y="65"/>
                      <a:pt x="520" y="65"/>
                    </a:cubicBezTo>
                    <a:lnTo>
                      <a:pt x="520" y="65"/>
                    </a:lnTo>
                    <a:cubicBezTo>
                      <a:pt x="519" y="65"/>
                      <a:pt x="524" y="76"/>
                      <a:pt x="524" y="85"/>
                    </a:cubicBezTo>
                    <a:cubicBezTo>
                      <a:pt x="518" y="72"/>
                      <a:pt x="518" y="65"/>
                      <a:pt x="511" y="59"/>
                    </a:cubicBezTo>
                    <a:lnTo>
                      <a:pt x="511" y="59"/>
                    </a:lnTo>
                    <a:cubicBezTo>
                      <a:pt x="519" y="78"/>
                      <a:pt x="522" y="91"/>
                      <a:pt x="519" y="91"/>
                    </a:cubicBezTo>
                    <a:cubicBezTo>
                      <a:pt x="517" y="91"/>
                      <a:pt x="512" y="85"/>
                      <a:pt x="505" y="72"/>
                    </a:cubicBezTo>
                    <a:lnTo>
                      <a:pt x="505" y="72"/>
                    </a:lnTo>
                    <a:cubicBezTo>
                      <a:pt x="511" y="91"/>
                      <a:pt x="498" y="65"/>
                      <a:pt x="511" y="104"/>
                    </a:cubicBezTo>
                    <a:cubicBezTo>
                      <a:pt x="494" y="73"/>
                      <a:pt x="488" y="62"/>
                      <a:pt x="486" y="62"/>
                    </a:cubicBezTo>
                    <a:lnTo>
                      <a:pt x="486" y="62"/>
                    </a:lnTo>
                    <a:cubicBezTo>
                      <a:pt x="482" y="62"/>
                      <a:pt x="500" y="111"/>
                      <a:pt x="491" y="111"/>
                    </a:cubicBezTo>
                    <a:cubicBezTo>
                      <a:pt x="491" y="111"/>
                      <a:pt x="490" y="111"/>
                      <a:pt x="490" y="111"/>
                    </a:cubicBezTo>
                    <a:cubicBezTo>
                      <a:pt x="479" y="111"/>
                      <a:pt x="447" y="75"/>
                      <a:pt x="441" y="75"/>
                    </a:cubicBezTo>
                    <a:lnTo>
                      <a:pt x="441" y="75"/>
                    </a:lnTo>
                    <a:cubicBezTo>
                      <a:pt x="438" y="75"/>
                      <a:pt x="440" y="83"/>
                      <a:pt x="452" y="104"/>
                    </a:cubicBezTo>
                    <a:cubicBezTo>
                      <a:pt x="446" y="96"/>
                      <a:pt x="443" y="92"/>
                      <a:pt x="441" y="92"/>
                    </a:cubicBezTo>
                    <a:lnTo>
                      <a:pt x="441" y="92"/>
                    </a:lnTo>
                    <a:cubicBezTo>
                      <a:pt x="438" y="92"/>
                      <a:pt x="448" y="115"/>
                      <a:pt x="448" y="115"/>
                    </a:cubicBezTo>
                    <a:cubicBezTo>
                      <a:pt x="448" y="115"/>
                      <a:pt x="444" y="108"/>
                      <a:pt x="433" y="85"/>
                    </a:cubicBezTo>
                    <a:cubicBezTo>
                      <a:pt x="433" y="131"/>
                      <a:pt x="393" y="91"/>
                      <a:pt x="400" y="131"/>
                    </a:cubicBezTo>
                    <a:cubicBezTo>
                      <a:pt x="381" y="102"/>
                      <a:pt x="370" y="93"/>
                      <a:pt x="364" y="93"/>
                    </a:cubicBezTo>
                    <a:cubicBezTo>
                      <a:pt x="350" y="93"/>
                      <a:pt x="360" y="145"/>
                      <a:pt x="350" y="145"/>
                    </a:cubicBezTo>
                    <a:cubicBezTo>
                      <a:pt x="349" y="145"/>
                      <a:pt x="349" y="144"/>
                      <a:pt x="348" y="144"/>
                    </a:cubicBezTo>
                    <a:cubicBezTo>
                      <a:pt x="332" y="139"/>
                      <a:pt x="309" y="118"/>
                      <a:pt x="303" y="118"/>
                    </a:cubicBezTo>
                    <a:cubicBezTo>
                      <a:pt x="301" y="118"/>
                      <a:pt x="300" y="120"/>
                      <a:pt x="302" y="124"/>
                    </a:cubicBezTo>
                    <a:cubicBezTo>
                      <a:pt x="308" y="144"/>
                      <a:pt x="315" y="150"/>
                      <a:pt x="321" y="157"/>
                    </a:cubicBezTo>
                    <a:cubicBezTo>
                      <a:pt x="321" y="163"/>
                      <a:pt x="328" y="170"/>
                      <a:pt x="328" y="176"/>
                    </a:cubicBezTo>
                    <a:cubicBezTo>
                      <a:pt x="308" y="144"/>
                      <a:pt x="308" y="137"/>
                      <a:pt x="295" y="124"/>
                    </a:cubicBezTo>
                    <a:lnTo>
                      <a:pt x="295" y="124"/>
                    </a:lnTo>
                    <a:cubicBezTo>
                      <a:pt x="297" y="130"/>
                      <a:pt x="295" y="131"/>
                      <a:pt x="292" y="131"/>
                    </a:cubicBezTo>
                    <a:cubicBezTo>
                      <a:pt x="287" y="131"/>
                      <a:pt x="280" y="127"/>
                      <a:pt x="275" y="127"/>
                    </a:cubicBezTo>
                    <a:cubicBezTo>
                      <a:pt x="269" y="127"/>
                      <a:pt x="268" y="135"/>
                      <a:pt x="289" y="170"/>
                    </a:cubicBezTo>
                    <a:cubicBezTo>
                      <a:pt x="285" y="166"/>
                      <a:pt x="276" y="152"/>
                      <a:pt x="274" y="152"/>
                    </a:cubicBezTo>
                    <a:lnTo>
                      <a:pt x="274" y="152"/>
                    </a:lnTo>
                    <a:cubicBezTo>
                      <a:pt x="273" y="152"/>
                      <a:pt x="274" y="155"/>
                      <a:pt x="276" y="160"/>
                    </a:cubicBezTo>
                    <a:lnTo>
                      <a:pt x="276" y="160"/>
                    </a:lnTo>
                    <a:cubicBezTo>
                      <a:pt x="274" y="157"/>
                      <a:pt x="271" y="154"/>
                      <a:pt x="269" y="150"/>
                    </a:cubicBezTo>
                    <a:lnTo>
                      <a:pt x="269" y="150"/>
                    </a:lnTo>
                    <a:cubicBezTo>
                      <a:pt x="282" y="176"/>
                      <a:pt x="262" y="157"/>
                      <a:pt x="289" y="196"/>
                    </a:cubicBezTo>
                    <a:cubicBezTo>
                      <a:pt x="280" y="185"/>
                      <a:pt x="271" y="177"/>
                      <a:pt x="267" y="177"/>
                    </a:cubicBezTo>
                    <a:cubicBezTo>
                      <a:pt x="262" y="177"/>
                      <a:pt x="264" y="189"/>
                      <a:pt x="282" y="222"/>
                    </a:cubicBezTo>
                    <a:cubicBezTo>
                      <a:pt x="268" y="200"/>
                      <a:pt x="264" y="193"/>
                      <a:pt x="264" y="193"/>
                    </a:cubicBezTo>
                    <a:lnTo>
                      <a:pt x="264" y="193"/>
                    </a:lnTo>
                    <a:cubicBezTo>
                      <a:pt x="263" y="193"/>
                      <a:pt x="273" y="210"/>
                      <a:pt x="270" y="210"/>
                    </a:cubicBezTo>
                    <a:cubicBezTo>
                      <a:pt x="268" y="210"/>
                      <a:pt x="265" y="206"/>
                      <a:pt x="256" y="196"/>
                    </a:cubicBezTo>
                    <a:lnTo>
                      <a:pt x="256" y="196"/>
                    </a:lnTo>
                    <a:cubicBezTo>
                      <a:pt x="272" y="220"/>
                      <a:pt x="276" y="227"/>
                      <a:pt x="273" y="227"/>
                    </a:cubicBezTo>
                    <a:cubicBezTo>
                      <a:pt x="271" y="227"/>
                      <a:pt x="267" y="225"/>
                      <a:pt x="262" y="222"/>
                    </a:cubicBezTo>
                    <a:lnTo>
                      <a:pt x="262" y="222"/>
                    </a:lnTo>
                    <a:cubicBezTo>
                      <a:pt x="269" y="229"/>
                      <a:pt x="282" y="248"/>
                      <a:pt x="282" y="255"/>
                    </a:cubicBezTo>
                    <a:cubicBezTo>
                      <a:pt x="264" y="228"/>
                      <a:pt x="244" y="199"/>
                      <a:pt x="242" y="199"/>
                    </a:cubicBezTo>
                    <a:lnTo>
                      <a:pt x="242" y="199"/>
                    </a:lnTo>
                    <a:cubicBezTo>
                      <a:pt x="242" y="199"/>
                      <a:pt x="244" y="203"/>
                      <a:pt x="251" y="215"/>
                    </a:cubicBezTo>
                    <a:lnTo>
                      <a:pt x="251" y="215"/>
                    </a:lnTo>
                    <a:cubicBezTo>
                      <a:pt x="251" y="215"/>
                      <a:pt x="252" y="217"/>
                      <a:pt x="256" y="222"/>
                    </a:cubicBezTo>
                    <a:cubicBezTo>
                      <a:pt x="289" y="268"/>
                      <a:pt x="256" y="222"/>
                      <a:pt x="289" y="275"/>
                    </a:cubicBezTo>
                    <a:lnTo>
                      <a:pt x="236" y="203"/>
                    </a:lnTo>
                    <a:lnTo>
                      <a:pt x="236" y="203"/>
                    </a:lnTo>
                    <a:cubicBezTo>
                      <a:pt x="241" y="211"/>
                      <a:pt x="257" y="241"/>
                      <a:pt x="253" y="241"/>
                    </a:cubicBezTo>
                    <a:cubicBezTo>
                      <a:pt x="251" y="241"/>
                      <a:pt x="245" y="235"/>
                      <a:pt x="230" y="216"/>
                    </a:cubicBezTo>
                    <a:lnTo>
                      <a:pt x="230" y="216"/>
                    </a:lnTo>
                    <a:cubicBezTo>
                      <a:pt x="242" y="238"/>
                      <a:pt x="243" y="244"/>
                      <a:pt x="239" y="244"/>
                    </a:cubicBezTo>
                    <a:cubicBezTo>
                      <a:pt x="233" y="244"/>
                      <a:pt x="217" y="228"/>
                      <a:pt x="212" y="228"/>
                    </a:cubicBezTo>
                    <a:lnTo>
                      <a:pt x="212" y="228"/>
                    </a:lnTo>
                    <a:cubicBezTo>
                      <a:pt x="210" y="228"/>
                      <a:pt x="211" y="232"/>
                      <a:pt x="217" y="242"/>
                    </a:cubicBezTo>
                    <a:cubicBezTo>
                      <a:pt x="223" y="261"/>
                      <a:pt x="243" y="275"/>
                      <a:pt x="243" y="281"/>
                    </a:cubicBezTo>
                    <a:cubicBezTo>
                      <a:pt x="243" y="281"/>
                      <a:pt x="217" y="248"/>
                      <a:pt x="217" y="248"/>
                    </a:cubicBezTo>
                    <a:cubicBezTo>
                      <a:pt x="216" y="247"/>
                      <a:pt x="215" y="247"/>
                      <a:pt x="215" y="247"/>
                    </a:cubicBezTo>
                    <a:lnTo>
                      <a:pt x="215" y="247"/>
                    </a:lnTo>
                    <a:cubicBezTo>
                      <a:pt x="214" y="247"/>
                      <a:pt x="223" y="261"/>
                      <a:pt x="223" y="261"/>
                    </a:cubicBezTo>
                    <a:cubicBezTo>
                      <a:pt x="221" y="261"/>
                      <a:pt x="219" y="261"/>
                      <a:pt x="217" y="261"/>
                    </a:cubicBezTo>
                    <a:cubicBezTo>
                      <a:pt x="212" y="261"/>
                      <a:pt x="209" y="264"/>
                      <a:pt x="223" y="288"/>
                    </a:cubicBezTo>
                    <a:cubicBezTo>
                      <a:pt x="209" y="271"/>
                      <a:pt x="200" y="263"/>
                      <a:pt x="195" y="263"/>
                    </a:cubicBezTo>
                    <a:cubicBezTo>
                      <a:pt x="190" y="263"/>
                      <a:pt x="192" y="273"/>
                      <a:pt x="200" y="288"/>
                    </a:cubicBezTo>
                    <a:lnTo>
                      <a:pt x="200" y="288"/>
                    </a:lnTo>
                    <a:cubicBezTo>
                      <a:pt x="192" y="276"/>
                      <a:pt x="182" y="267"/>
                      <a:pt x="178" y="267"/>
                    </a:cubicBezTo>
                    <a:cubicBezTo>
                      <a:pt x="174" y="267"/>
                      <a:pt x="176" y="274"/>
                      <a:pt x="191" y="294"/>
                    </a:cubicBezTo>
                    <a:cubicBezTo>
                      <a:pt x="169" y="273"/>
                      <a:pt x="158" y="267"/>
                      <a:pt x="152" y="267"/>
                    </a:cubicBezTo>
                    <a:cubicBezTo>
                      <a:pt x="146" y="267"/>
                      <a:pt x="145" y="272"/>
                      <a:pt x="145" y="275"/>
                    </a:cubicBezTo>
                    <a:cubicBezTo>
                      <a:pt x="132" y="288"/>
                      <a:pt x="132" y="307"/>
                      <a:pt x="125" y="314"/>
                    </a:cubicBezTo>
                    <a:cubicBezTo>
                      <a:pt x="125" y="313"/>
                      <a:pt x="124" y="313"/>
                      <a:pt x="124" y="313"/>
                    </a:cubicBezTo>
                    <a:lnTo>
                      <a:pt x="124" y="313"/>
                    </a:lnTo>
                    <a:cubicBezTo>
                      <a:pt x="124" y="313"/>
                      <a:pt x="151" y="341"/>
                      <a:pt x="151" y="347"/>
                    </a:cubicBezTo>
                    <a:cubicBezTo>
                      <a:pt x="145" y="347"/>
                      <a:pt x="119" y="307"/>
                      <a:pt x="112" y="301"/>
                    </a:cubicBezTo>
                    <a:lnTo>
                      <a:pt x="112" y="301"/>
                    </a:lnTo>
                    <a:cubicBezTo>
                      <a:pt x="132" y="373"/>
                      <a:pt x="40" y="314"/>
                      <a:pt x="86" y="425"/>
                    </a:cubicBezTo>
                    <a:cubicBezTo>
                      <a:pt x="68" y="410"/>
                      <a:pt x="58" y="405"/>
                      <a:pt x="52" y="405"/>
                    </a:cubicBezTo>
                    <a:cubicBezTo>
                      <a:pt x="44" y="405"/>
                      <a:pt x="42" y="413"/>
                      <a:pt x="37" y="413"/>
                    </a:cubicBezTo>
                    <a:cubicBezTo>
                      <a:pt x="36" y="413"/>
                      <a:pt x="35" y="413"/>
                      <a:pt x="33" y="412"/>
                    </a:cubicBezTo>
                    <a:cubicBezTo>
                      <a:pt x="33" y="412"/>
                      <a:pt x="32" y="412"/>
                      <a:pt x="31" y="412"/>
                    </a:cubicBezTo>
                    <a:cubicBezTo>
                      <a:pt x="18" y="412"/>
                      <a:pt x="66" y="477"/>
                      <a:pt x="53" y="477"/>
                    </a:cubicBezTo>
                    <a:lnTo>
                      <a:pt x="33" y="458"/>
                    </a:lnTo>
                    <a:lnTo>
                      <a:pt x="33" y="458"/>
                    </a:lnTo>
                    <a:cubicBezTo>
                      <a:pt x="40" y="471"/>
                      <a:pt x="27" y="451"/>
                      <a:pt x="47" y="484"/>
                    </a:cubicBezTo>
                    <a:cubicBezTo>
                      <a:pt x="33" y="470"/>
                      <a:pt x="26" y="465"/>
                      <a:pt x="23" y="465"/>
                    </a:cubicBezTo>
                    <a:cubicBezTo>
                      <a:pt x="15" y="465"/>
                      <a:pt x="27" y="489"/>
                      <a:pt x="21" y="489"/>
                    </a:cubicBezTo>
                    <a:cubicBezTo>
                      <a:pt x="19" y="489"/>
                      <a:pt x="13" y="485"/>
                      <a:pt x="1" y="471"/>
                    </a:cubicBezTo>
                    <a:lnTo>
                      <a:pt x="1" y="471"/>
                    </a:lnTo>
                    <a:lnTo>
                      <a:pt x="86" y="567"/>
                    </a:lnTo>
                    <a:lnTo>
                      <a:pt x="86" y="567"/>
                    </a:lnTo>
                    <a:cubicBezTo>
                      <a:pt x="87" y="565"/>
                      <a:pt x="89" y="565"/>
                      <a:pt x="91" y="565"/>
                    </a:cubicBezTo>
                    <a:cubicBezTo>
                      <a:pt x="95" y="565"/>
                      <a:pt x="99" y="566"/>
                      <a:pt x="101" y="566"/>
                    </a:cubicBezTo>
                    <a:cubicBezTo>
                      <a:pt x="107" y="566"/>
                      <a:pt x="109" y="562"/>
                      <a:pt x="92" y="543"/>
                    </a:cubicBezTo>
                    <a:lnTo>
                      <a:pt x="92" y="543"/>
                    </a:lnTo>
                    <a:cubicBezTo>
                      <a:pt x="105" y="556"/>
                      <a:pt x="105" y="556"/>
                      <a:pt x="125" y="576"/>
                    </a:cubicBezTo>
                    <a:cubicBezTo>
                      <a:pt x="130" y="560"/>
                      <a:pt x="112" y="517"/>
                      <a:pt x="128" y="517"/>
                    </a:cubicBezTo>
                    <a:cubicBezTo>
                      <a:pt x="132" y="517"/>
                      <a:pt x="140" y="521"/>
                      <a:pt x="151" y="530"/>
                    </a:cubicBezTo>
                    <a:cubicBezTo>
                      <a:pt x="133" y="506"/>
                      <a:pt x="129" y="499"/>
                      <a:pt x="132" y="499"/>
                    </a:cubicBezTo>
                    <a:lnTo>
                      <a:pt x="132" y="499"/>
                    </a:lnTo>
                    <a:cubicBezTo>
                      <a:pt x="136" y="499"/>
                      <a:pt x="150" y="511"/>
                      <a:pt x="156" y="511"/>
                    </a:cubicBezTo>
                    <a:cubicBezTo>
                      <a:pt x="157" y="511"/>
                      <a:pt x="157" y="511"/>
                      <a:pt x="158" y="510"/>
                    </a:cubicBezTo>
                    <a:cubicBezTo>
                      <a:pt x="164" y="510"/>
                      <a:pt x="151" y="484"/>
                      <a:pt x="145" y="477"/>
                    </a:cubicBezTo>
                    <a:lnTo>
                      <a:pt x="145" y="477"/>
                    </a:lnTo>
                    <a:cubicBezTo>
                      <a:pt x="155" y="487"/>
                      <a:pt x="159" y="490"/>
                      <a:pt x="160" y="490"/>
                    </a:cubicBezTo>
                    <a:cubicBezTo>
                      <a:pt x="162" y="490"/>
                      <a:pt x="160" y="487"/>
                      <a:pt x="162" y="487"/>
                    </a:cubicBezTo>
                    <a:lnTo>
                      <a:pt x="162" y="487"/>
                    </a:lnTo>
                    <a:cubicBezTo>
                      <a:pt x="163" y="487"/>
                      <a:pt x="166" y="490"/>
                      <a:pt x="177" y="504"/>
                    </a:cubicBezTo>
                    <a:cubicBezTo>
                      <a:pt x="160" y="474"/>
                      <a:pt x="179" y="497"/>
                      <a:pt x="160" y="475"/>
                    </a:cubicBezTo>
                    <a:lnTo>
                      <a:pt x="160" y="475"/>
                    </a:lnTo>
                    <a:cubicBezTo>
                      <a:pt x="163" y="477"/>
                      <a:pt x="164" y="479"/>
                      <a:pt x="166" y="479"/>
                    </a:cubicBezTo>
                    <a:cubicBezTo>
                      <a:pt x="169" y="479"/>
                      <a:pt x="166" y="467"/>
                      <a:pt x="158" y="451"/>
                    </a:cubicBezTo>
                    <a:lnTo>
                      <a:pt x="158" y="451"/>
                    </a:lnTo>
                    <a:cubicBezTo>
                      <a:pt x="171" y="464"/>
                      <a:pt x="184" y="484"/>
                      <a:pt x="184" y="484"/>
                    </a:cubicBezTo>
                    <a:cubicBezTo>
                      <a:pt x="168" y="460"/>
                      <a:pt x="167" y="456"/>
                      <a:pt x="170" y="456"/>
                    </a:cubicBezTo>
                    <a:cubicBezTo>
                      <a:pt x="171" y="456"/>
                      <a:pt x="174" y="457"/>
                      <a:pt x="175" y="457"/>
                    </a:cubicBezTo>
                    <a:cubicBezTo>
                      <a:pt x="177" y="457"/>
                      <a:pt x="176" y="454"/>
                      <a:pt x="164" y="438"/>
                    </a:cubicBezTo>
                    <a:lnTo>
                      <a:pt x="164" y="438"/>
                    </a:lnTo>
                    <a:cubicBezTo>
                      <a:pt x="168" y="441"/>
                      <a:pt x="171" y="442"/>
                      <a:pt x="174" y="442"/>
                    </a:cubicBezTo>
                    <a:cubicBezTo>
                      <a:pt x="186" y="442"/>
                      <a:pt x="191" y="421"/>
                      <a:pt x="191" y="405"/>
                    </a:cubicBezTo>
                    <a:cubicBezTo>
                      <a:pt x="204" y="418"/>
                      <a:pt x="204" y="418"/>
                      <a:pt x="210" y="425"/>
                    </a:cubicBezTo>
                    <a:cubicBezTo>
                      <a:pt x="197" y="379"/>
                      <a:pt x="256" y="438"/>
                      <a:pt x="204" y="353"/>
                    </a:cubicBezTo>
                    <a:lnTo>
                      <a:pt x="204" y="353"/>
                    </a:lnTo>
                    <a:cubicBezTo>
                      <a:pt x="243" y="412"/>
                      <a:pt x="217" y="366"/>
                      <a:pt x="249" y="405"/>
                    </a:cubicBezTo>
                    <a:cubicBezTo>
                      <a:pt x="233" y="378"/>
                      <a:pt x="231" y="370"/>
                      <a:pt x="236" y="370"/>
                    </a:cubicBezTo>
                    <a:cubicBezTo>
                      <a:pt x="243" y="370"/>
                      <a:pt x="261" y="386"/>
                      <a:pt x="269" y="386"/>
                    </a:cubicBezTo>
                    <a:cubicBezTo>
                      <a:pt x="271" y="386"/>
                      <a:pt x="272" y="387"/>
                      <a:pt x="274" y="387"/>
                    </a:cubicBezTo>
                    <a:cubicBezTo>
                      <a:pt x="288" y="387"/>
                      <a:pt x="282" y="358"/>
                      <a:pt x="282" y="340"/>
                    </a:cubicBezTo>
                    <a:cubicBezTo>
                      <a:pt x="282" y="332"/>
                      <a:pt x="275" y="319"/>
                      <a:pt x="277" y="319"/>
                    </a:cubicBezTo>
                    <a:lnTo>
                      <a:pt x="277" y="319"/>
                    </a:lnTo>
                    <a:cubicBezTo>
                      <a:pt x="278" y="319"/>
                      <a:pt x="282" y="325"/>
                      <a:pt x="295" y="340"/>
                    </a:cubicBezTo>
                    <a:cubicBezTo>
                      <a:pt x="295" y="340"/>
                      <a:pt x="282" y="320"/>
                      <a:pt x="282" y="314"/>
                    </a:cubicBezTo>
                    <a:lnTo>
                      <a:pt x="282" y="314"/>
                    </a:lnTo>
                    <a:cubicBezTo>
                      <a:pt x="302" y="336"/>
                      <a:pt x="314" y="347"/>
                      <a:pt x="319" y="347"/>
                    </a:cubicBezTo>
                    <a:cubicBezTo>
                      <a:pt x="326" y="347"/>
                      <a:pt x="320" y="328"/>
                      <a:pt x="302" y="294"/>
                    </a:cubicBezTo>
                    <a:lnTo>
                      <a:pt x="302" y="294"/>
                    </a:lnTo>
                    <a:cubicBezTo>
                      <a:pt x="315" y="314"/>
                      <a:pt x="328" y="333"/>
                      <a:pt x="334" y="347"/>
                    </a:cubicBezTo>
                    <a:cubicBezTo>
                      <a:pt x="334" y="342"/>
                      <a:pt x="323" y="317"/>
                      <a:pt x="325" y="317"/>
                    </a:cubicBezTo>
                    <a:lnTo>
                      <a:pt x="325" y="317"/>
                    </a:lnTo>
                    <a:cubicBezTo>
                      <a:pt x="326" y="317"/>
                      <a:pt x="330" y="323"/>
                      <a:pt x="341" y="340"/>
                    </a:cubicBezTo>
                    <a:cubicBezTo>
                      <a:pt x="330" y="296"/>
                      <a:pt x="328" y="280"/>
                      <a:pt x="344" y="280"/>
                    </a:cubicBezTo>
                    <a:cubicBezTo>
                      <a:pt x="347" y="280"/>
                      <a:pt x="350" y="280"/>
                      <a:pt x="354" y="281"/>
                    </a:cubicBezTo>
                    <a:cubicBezTo>
                      <a:pt x="348" y="261"/>
                      <a:pt x="334" y="242"/>
                      <a:pt x="334" y="242"/>
                    </a:cubicBezTo>
                    <a:lnTo>
                      <a:pt x="334" y="242"/>
                    </a:lnTo>
                    <a:cubicBezTo>
                      <a:pt x="341" y="248"/>
                      <a:pt x="352" y="258"/>
                      <a:pt x="357" y="258"/>
                    </a:cubicBezTo>
                    <a:cubicBezTo>
                      <a:pt x="361" y="258"/>
                      <a:pt x="357" y="248"/>
                      <a:pt x="334" y="216"/>
                    </a:cubicBezTo>
                    <a:lnTo>
                      <a:pt x="334" y="216"/>
                    </a:lnTo>
                    <a:cubicBezTo>
                      <a:pt x="339" y="216"/>
                      <a:pt x="352" y="236"/>
                      <a:pt x="354" y="236"/>
                    </a:cubicBezTo>
                    <a:cubicBezTo>
                      <a:pt x="356" y="236"/>
                      <a:pt x="354" y="231"/>
                      <a:pt x="348" y="216"/>
                    </a:cubicBezTo>
                    <a:lnTo>
                      <a:pt x="348" y="216"/>
                    </a:lnTo>
                    <a:cubicBezTo>
                      <a:pt x="348" y="216"/>
                      <a:pt x="348" y="216"/>
                      <a:pt x="348" y="216"/>
                    </a:cubicBezTo>
                    <a:lnTo>
                      <a:pt x="348" y="216"/>
                    </a:lnTo>
                    <a:cubicBezTo>
                      <a:pt x="366" y="244"/>
                      <a:pt x="373" y="254"/>
                      <a:pt x="373" y="254"/>
                    </a:cubicBezTo>
                    <a:cubicBezTo>
                      <a:pt x="374" y="254"/>
                      <a:pt x="359" y="231"/>
                      <a:pt x="348" y="216"/>
                    </a:cubicBezTo>
                    <a:lnTo>
                      <a:pt x="348" y="216"/>
                    </a:lnTo>
                    <a:cubicBezTo>
                      <a:pt x="367" y="242"/>
                      <a:pt x="361" y="229"/>
                      <a:pt x="380" y="261"/>
                    </a:cubicBezTo>
                    <a:cubicBezTo>
                      <a:pt x="380" y="247"/>
                      <a:pt x="384" y="238"/>
                      <a:pt x="395" y="238"/>
                    </a:cubicBezTo>
                    <a:cubicBezTo>
                      <a:pt x="403" y="238"/>
                      <a:pt x="415" y="243"/>
                      <a:pt x="433" y="255"/>
                    </a:cubicBezTo>
                    <a:cubicBezTo>
                      <a:pt x="424" y="222"/>
                      <a:pt x="426" y="211"/>
                      <a:pt x="434" y="211"/>
                    </a:cubicBezTo>
                    <a:cubicBezTo>
                      <a:pt x="446" y="211"/>
                      <a:pt x="469" y="233"/>
                      <a:pt x="491" y="248"/>
                    </a:cubicBezTo>
                    <a:cubicBezTo>
                      <a:pt x="490" y="241"/>
                      <a:pt x="490" y="239"/>
                      <a:pt x="492" y="239"/>
                    </a:cubicBezTo>
                    <a:cubicBezTo>
                      <a:pt x="493" y="239"/>
                      <a:pt x="494" y="240"/>
                      <a:pt x="495" y="240"/>
                    </a:cubicBezTo>
                    <a:cubicBezTo>
                      <a:pt x="496" y="240"/>
                      <a:pt x="495" y="235"/>
                      <a:pt x="478" y="203"/>
                    </a:cubicBezTo>
                    <a:lnTo>
                      <a:pt x="478" y="203"/>
                    </a:lnTo>
                    <a:cubicBezTo>
                      <a:pt x="485" y="216"/>
                      <a:pt x="489" y="220"/>
                      <a:pt x="490" y="220"/>
                    </a:cubicBezTo>
                    <a:cubicBezTo>
                      <a:pt x="493" y="220"/>
                      <a:pt x="493" y="211"/>
                      <a:pt x="492" y="206"/>
                    </a:cubicBezTo>
                    <a:lnTo>
                      <a:pt x="492" y="206"/>
                    </a:lnTo>
                    <a:cubicBezTo>
                      <a:pt x="495" y="211"/>
                      <a:pt x="499" y="216"/>
                      <a:pt x="502" y="223"/>
                    </a:cubicBezTo>
                    <a:lnTo>
                      <a:pt x="502" y="223"/>
                    </a:lnTo>
                    <a:cubicBezTo>
                      <a:pt x="496" y="206"/>
                      <a:pt x="497" y="202"/>
                      <a:pt x="499" y="202"/>
                    </a:cubicBezTo>
                    <a:cubicBezTo>
                      <a:pt x="502" y="202"/>
                      <a:pt x="508" y="207"/>
                      <a:pt x="509" y="207"/>
                    </a:cubicBezTo>
                    <a:cubicBezTo>
                      <a:pt x="511" y="207"/>
                      <a:pt x="507" y="201"/>
                      <a:pt x="491" y="176"/>
                    </a:cubicBezTo>
                    <a:lnTo>
                      <a:pt x="491" y="176"/>
                    </a:lnTo>
                    <a:cubicBezTo>
                      <a:pt x="512" y="207"/>
                      <a:pt x="519" y="216"/>
                      <a:pt x="520" y="216"/>
                    </a:cubicBezTo>
                    <a:cubicBezTo>
                      <a:pt x="522" y="216"/>
                      <a:pt x="512" y="198"/>
                      <a:pt x="507" y="187"/>
                    </a:cubicBezTo>
                    <a:lnTo>
                      <a:pt x="507" y="187"/>
                    </a:lnTo>
                    <a:cubicBezTo>
                      <a:pt x="512" y="198"/>
                      <a:pt x="516" y="201"/>
                      <a:pt x="517" y="201"/>
                    </a:cubicBezTo>
                    <a:cubicBezTo>
                      <a:pt x="521" y="201"/>
                      <a:pt x="521" y="192"/>
                      <a:pt x="523" y="192"/>
                    </a:cubicBezTo>
                    <a:cubicBezTo>
                      <a:pt x="525" y="192"/>
                      <a:pt x="529" y="198"/>
                      <a:pt x="537" y="222"/>
                    </a:cubicBezTo>
                    <a:cubicBezTo>
                      <a:pt x="536" y="216"/>
                      <a:pt x="536" y="214"/>
                      <a:pt x="537" y="214"/>
                    </a:cubicBezTo>
                    <a:lnTo>
                      <a:pt x="537" y="214"/>
                    </a:lnTo>
                    <a:cubicBezTo>
                      <a:pt x="541" y="214"/>
                      <a:pt x="556" y="236"/>
                      <a:pt x="562" y="236"/>
                    </a:cubicBezTo>
                    <a:cubicBezTo>
                      <a:pt x="562" y="236"/>
                      <a:pt x="563" y="236"/>
                      <a:pt x="563" y="235"/>
                    </a:cubicBezTo>
                    <a:cubicBezTo>
                      <a:pt x="557" y="216"/>
                      <a:pt x="544" y="196"/>
                      <a:pt x="544" y="196"/>
                    </a:cubicBezTo>
                    <a:lnTo>
                      <a:pt x="544" y="196"/>
                    </a:lnTo>
                    <a:cubicBezTo>
                      <a:pt x="552" y="208"/>
                      <a:pt x="556" y="213"/>
                      <a:pt x="556" y="213"/>
                    </a:cubicBezTo>
                    <a:cubicBezTo>
                      <a:pt x="556" y="213"/>
                      <a:pt x="551" y="204"/>
                      <a:pt x="544" y="190"/>
                    </a:cubicBezTo>
                    <a:lnTo>
                      <a:pt x="544" y="190"/>
                    </a:lnTo>
                    <a:cubicBezTo>
                      <a:pt x="552" y="204"/>
                      <a:pt x="558" y="210"/>
                      <a:pt x="561" y="210"/>
                    </a:cubicBezTo>
                    <a:cubicBezTo>
                      <a:pt x="565" y="210"/>
                      <a:pt x="564" y="199"/>
                      <a:pt x="557" y="176"/>
                    </a:cubicBezTo>
                    <a:lnTo>
                      <a:pt x="557" y="176"/>
                    </a:lnTo>
                    <a:cubicBezTo>
                      <a:pt x="570" y="203"/>
                      <a:pt x="577" y="212"/>
                      <a:pt x="579" y="212"/>
                    </a:cubicBezTo>
                    <a:cubicBezTo>
                      <a:pt x="581" y="212"/>
                      <a:pt x="580" y="204"/>
                      <a:pt x="577" y="192"/>
                    </a:cubicBezTo>
                    <a:lnTo>
                      <a:pt x="577" y="192"/>
                    </a:lnTo>
                    <a:cubicBezTo>
                      <a:pt x="577" y="192"/>
                      <a:pt x="578" y="193"/>
                      <a:pt x="578" y="193"/>
                    </a:cubicBezTo>
                    <a:cubicBezTo>
                      <a:pt x="578" y="193"/>
                      <a:pt x="578" y="192"/>
                      <a:pt x="577" y="190"/>
                    </a:cubicBezTo>
                    <a:lnTo>
                      <a:pt x="577" y="190"/>
                    </a:lnTo>
                    <a:cubicBezTo>
                      <a:pt x="577" y="190"/>
                      <a:pt x="577" y="191"/>
                      <a:pt x="577" y="192"/>
                    </a:cubicBezTo>
                    <a:lnTo>
                      <a:pt x="577" y="192"/>
                    </a:lnTo>
                    <a:cubicBezTo>
                      <a:pt x="574" y="187"/>
                      <a:pt x="563" y="168"/>
                      <a:pt x="563" y="163"/>
                    </a:cubicBezTo>
                    <a:lnTo>
                      <a:pt x="563" y="163"/>
                    </a:lnTo>
                    <a:cubicBezTo>
                      <a:pt x="570" y="176"/>
                      <a:pt x="577" y="183"/>
                      <a:pt x="577" y="190"/>
                    </a:cubicBezTo>
                    <a:cubicBezTo>
                      <a:pt x="577" y="190"/>
                      <a:pt x="577" y="190"/>
                      <a:pt x="577" y="190"/>
                    </a:cubicBezTo>
                    <a:lnTo>
                      <a:pt x="577" y="190"/>
                    </a:lnTo>
                    <a:cubicBezTo>
                      <a:pt x="584" y="199"/>
                      <a:pt x="589" y="203"/>
                      <a:pt x="591" y="203"/>
                    </a:cubicBezTo>
                    <a:cubicBezTo>
                      <a:pt x="595" y="203"/>
                      <a:pt x="586" y="182"/>
                      <a:pt x="577" y="163"/>
                    </a:cubicBezTo>
                    <a:lnTo>
                      <a:pt x="577" y="163"/>
                    </a:lnTo>
                    <a:cubicBezTo>
                      <a:pt x="592" y="182"/>
                      <a:pt x="601" y="191"/>
                      <a:pt x="604" y="191"/>
                    </a:cubicBezTo>
                    <a:cubicBezTo>
                      <a:pt x="608" y="191"/>
                      <a:pt x="604" y="178"/>
                      <a:pt x="590" y="150"/>
                    </a:cubicBezTo>
                    <a:lnTo>
                      <a:pt x="590" y="150"/>
                    </a:lnTo>
                    <a:cubicBezTo>
                      <a:pt x="600" y="168"/>
                      <a:pt x="605" y="175"/>
                      <a:pt x="607" y="175"/>
                    </a:cubicBezTo>
                    <a:cubicBezTo>
                      <a:pt x="610" y="175"/>
                      <a:pt x="604" y="159"/>
                      <a:pt x="596" y="144"/>
                    </a:cubicBezTo>
                    <a:lnTo>
                      <a:pt x="596" y="144"/>
                    </a:lnTo>
                    <a:cubicBezTo>
                      <a:pt x="614" y="168"/>
                      <a:pt x="624" y="182"/>
                      <a:pt x="627" y="182"/>
                    </a:cubicBezTo>
                    <a:cubicBezTo>
                      <a:pt x="630" y="182"/>
                      <a:pt x="628" y="172"/>
                      <a:pt x="622" y="150"/>
                    </a:cubicBezTo>
                    <a:lnTo>
                      <a:pt x="622" y="150"/>
                    </a:lnTo>
                    <a:cubicBezTo>
                      <a:pt x="632" y="168"/>
                      <a:pt x="636" y="174"/>
                      <a:pt x="638" y="174"/>
                    </a:cubicBezTo>
                    <a:cubicBezTo>
                      <a:pt x="642" y="174"/>
                      <a:pt x="624" y="123"/>
                      <a:pt x="629" y="123"/>
                    </a:cubicBezTo>
                    <a:lnTo>
                      <a:pt x="629" y="123"/>
                    </a:lnTo>
                    <a:cubicBezTo>
                      <a:pt x="632" y="123"/>
                      <a:pt x="637" y="130"/>
                      <a:pt x="648" y="150"/>
                    </a:cubicBezTo>
                    <a:cubicBezTo>
                      <a:pt x="644" y="137"/>
                      <a:pt x="644" y="134"/>
                      <a:pt x="645" y="134"/>
                    </a:cubicBezTo>
                    <a:lnTo>
                      <a:pt x="645" y="134"/>
                    </a:lnTo>
                    <a:cubicBezTo>
                      <a:pt x="646" y="134"/>
                      <a:pt x="647" y="135"/>
                      <a:pt x="647" y="135"/>
                    </a:cubicBezTo>
                    <a:cubicBezTo>
                      <a:pt x="648" y="135"/>
                      <a:pt x="647" y="131"/>
                      <a:pt x="635" y="104"/>
                    </a:cubicBezTo>
                    <a:lnTo>
                      <a:pt x="635" y="104"/>
                    </a:lnTo>
                    <a:cubicBezTo>
                      <a:pt x="641" y="114"/>
                      <a:pt x="645" y="118"/>
                      <a:pt x="646" y="118"/>
                    </a:cubicBezTo>
                    <a:cubicBezTo>
                      <a:pt x="647" y="118"/>
                      <a:pt x="645" y="112"/>
                      <a:pt x="642" y="98"/>
                    </a:cubicBezTo>
                    <a:lnTo>
                      <a:pt x="642" y="98"/>
                    </a:lnTo>
                    <a:cubicBezTo>
                      <a:pt x="655" y="121"/>
                      <a:pt x="663" y="131"/>
                      <a:pt x="667" y="131"/>
                    </a:cubicBezTo>
                    <a:cubicBezTo>
                      <a:pt x="671" y="131"/>
                      <a:pt x="671" y="121"/>
                      <a:pt x="668" y="104"/>
                    </a:cubicBezTo>
                    <a:lnTo>
                      <a:pt x="668" y="104"/>
                    </a:lnTo>
                    <a:cubicBezTo>
                      <a:pt x="679" y="124"/>
                      <a:pt x="683" y="130"/>
                      <a:pt x="684" y="130"/>
                    </a:cubicBezTo>
                    <a:cubicBezTo>
                      <a:pt x="686" y="130"/>
                      <a:pt x="681" y="119"/>
                      <a:pt x="681" y="111"/>
                    </a:cubicBezTo>
                    <a:cubicBezTo>
                      <a:pt x="681" y="104"/>
                      <a:pt x="675" y="104"/>
                      <a:pt x="662" y="72"/>
                    </a:cubicBezTo>
                    <a:lnTo>
                      <a:pt x="662" y="72"/>
                    </a:lnTo>
                    <a:cubicBezTo>
                      <a:pt x="667" y="81"/>
                      <a:pt x="671" y="84"/>
                      <a:pt x="672" y="84"/>
                    </a:cubicBezTo>
                    <a:cubicBezTo>
                      <a:pt x="673" y="84"/>
                      <a:pt x="672" y="79"/>
                      <a:pt x="668" y="72"/>
                    </a:cubicBezTo>
                    <a:cubicBezTo>
                      <a:pt x="662" y="65"/>
                      <a:pt x="662" y="59"/>
                      <a:pt x="655" y="46"/>
                    </a:cubicBezTo>
                    <a:cubicBezTo>
                      <a:pt x="655" y="39"/>
                      <a:pt x="648" y="26"/>
                      <a:pt x="642" y="19"/>
                    </a:cubicBezTo>
                    <a:cubicBezTo>
                      <a:pt x="639" y="17"/>
                      <a:pt x="637" y="14"/>
                      <a:pt x="635" y="14"/>
                    </a:cubicBezTo>
                    <a:lnTo>
                      <a:pt x="635" y="14"/>
                    </a:lnTo>
                    <a:cubicBezTo>
                      <a:pt x="634" y="14"/>
                      <a:pt x="634" y="17"/>
                      <a:pt x="636" y="24"/>
                    </a:cubicBezTo>
                    <a:lnTo>
                      <a:pt x="636" y="24"/>
                    </a:lnTo>
                    <a:cubicBezTo>
                      <a:pt x="631" y="14"/>
                      <a:pt x="625" y="8"/>
                      <a:pt x="624" y="8"/>
                    </a:cubicBezTo>
                    <a:lnTo>
                      <a:pt x="624" y="8"/>
                    </a:lnTo>
                    <a:cubicBezTo>
                      <a:pt x="624" y="8"/>
                      <a:pt x="625" y="9"/>
                      <a:pt x="629" y="13"/>
                    </a:cubicBezTo>
                    <a:cubicBezTo>
                      <a:pt x="629" y="17"/>
                      <a:pt x="637" y="34"/>
                      <a:pt x="643" y="45"/>
                    </a:cubicBezTo>
                    <a:lnTo>
                      <a:pt x="643" y="45"/>
                    </a:lnTo>
                    <a:cubicBezTo>
                      <a:pt x="637" y="40"/>
                      <a:pt x="638" y="48"/>
                      <a:pt x="622" y="6"/>
                    </a:cubicBezTo>
                    <a:cubicBezTo>
                      <a:pt x="618" y="2"/>
                      <a:pt x="615" y="0"/>
                      <a:pt x="612" y="0"/>
                    </a:cubicBezTo>
                    <a:close/>
                    <a:moveTo>
                      <a:pt x="86" y="567"/>
                    </a:moveTo>
                    <a:cubicBezTo>
                      <a:pt x="86" y="568"/>
                      <a:pt x="86" y="568"/>
                      <a:pt x="86" y="569"/>
                    </a:cubicBezTo>
                    <a:cubicBezTo>
                      <a:pt x="86" y="569"/>
                      <a:pt x="105" y="589"/>
                      <a:pt x="105" y="589"/>
                    </a:cubicBezTo>
                    <a:lnTo>
                      <a:pt x="86" y="56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7"/>
              <p:cNvSpPr/>
              <p:nvPr/>
            </p:nvSpPr>
            <p:spPr>
              <a:xfrm>
                <a:off x="3216270" y="2799831"/>
                <a:ext cx="96" cy="764"/>
              </a:xfrm>
              <a:custGeom>
                <a:avLst/>
                <a:gdLst/>
                <a:ahLst/>
                <a:cxnLst/>
                <a:rect l="l" t="t" r="r" b="b"/>
                <a:pathLst>
                  <a:path w="1" h="8" extrusionOk="0">
                    <a:moveTo>
                      <a:pt x="0" y="7"/>
                    </a:moveTo>
                    <a:cubicBezTo>
                      <a:pt x="0" y="1"/>
                      <a:pt x="0"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7"/>
              <p:cNvSpPr/>
              <p:nvPr/>
            </p:nvSpPr>
            <p:spPr>
              <a:xfrm>
                <a:off x="3191905" y="2807093"/>
                <a:ext cx="83317" cy="60386"/>
              </a:xfrm>
              <a:custGeom>
                <a:avLst/>
                <a:gdLst/>
                <a:ahLst/>
                <a:cxnLst/>
                <a:rect l="l" t="t" r="r" b="b"/>
                <a:pathLst>
                  <a:path w="872" h="632" extrusionOk="0">
                    <a:moveTo>
                      <a:pt x="735" y="47"/>
                    </a:moveTo>
                    <a:lnTo>
                      <a:pt x="735" y="47"/>
                    </a:lnTo>
                    <a:cubicBezTo>
                      <a:pt x="736" y="50"/>
                      <a:pt x="738" y="52"/>
                      <a:pt x="740" y="56"/>
                    </a:cubicBezTo>
                    <a:cubicBezTo>
                      <a:pt x="740" y="55"/>
                      <a:pt x="740" y="54"/>
                      <a:pt x="740" y="54"/>
                    </a:cubicBezTo>
                    <a:cubicBezTo>
                      <a:pt x="744" y="54"/>
                      <a:pt x="759" y="75"/>
                      <a:pt x="753" y="75"/>
                    </a:cubicBezTo>
                    <a:cubicBezTo>
                      <a:pt x="753" y="75"/>
                      <a:pt x="739" y="57"/>
                      <a:pt x="735" y="47"/>
                    </a:cubicBezTo>
                    <a:close/>
                    <a:moveTo>
                      <a:pt x="822" y="137"/>
                    </a:moveTo>
                    <a:cubicBezTo>
                      <a:pt x="822" y="138"/>
                      <a:pt x="823" y="139"/>
                      <a:pt x="825" y="141"/>
                    </a:cubicBezTo>
                    <a:cubicBezTo>
                      <a:pt x="824" y="139"/>
                      <a:pt x="823" y="138"/>
                      <a:pt x="822" y="137"/>
                    </a:cubicBezTo>
                    <a:close/>
                    <a:moveTo>
                      <a:pt x="376" y="168"/>
                    </a:moveTo>
                    <a:lnTo>
                      <a:pt x="376" y="168"/>
                    </a:lnTo>
                    <a:cubicBezTo>
                      <a:pt x="378" y="172"/>
                      <a:pt x="381" y="178"/>
                      <a:pt x="386" y="186"/>
                    </a:cubicBezTo>
                    <a:cubicBezTo>
                      <a:pt x="386" y="186"/>
                      <a:pt x="386" y="185"/>
                      <a:pt x="387" y="185"/>
                    </a:cubicBezTo>
                    <a:cubicBezTo>
                      <a:pt x="388" y="185"/>
                      <a:pt x="390" y="186"/>
                      <a:pt x="393" y="193"/>
                    </a:cubicBezTo>
                    <a:cubicBezTo>
                      <a:pt x="387" y="193"/>
                      <a:pt x="382" y="183"/>
                      <a:pt x="376" y="168"/>
                    </a:cubicBezTo>
                    <a:close/>
                    <a:moveTo>
                      <a:pt x="418" y="196"/>
                    </a:moveTo>
                    <a:cubicBezTo>
                      <a:pt x="419" y="196"/>
                      <a:pt x="430" y="225"/>
                      <a:pt x="429" y="225"/>
                    </a:cubicBezTo>
                    <a:cubicBezTo>
                      <a:pt x="429" y="225"/>
                      <a:pt x="428" y="224"/>
                      <a:pt x="426" y="219"/>
                    </a:cubicBezTo>
                    <a:cubicBezTo>
                      <a:pt x="417" y="202"/>
                      <a:pt x="414" y="196"/>
                      <a:pt x="415" y="196"/>
                    </a:cubicBezTo>
                    <a:lnTo>
                      <a:pt x="415" y="196"/>
                    </a:lnTo>
                    <a:cubicBezTo>
                      <a:pt x="415" y="196"/>
                      <a:pt x="417" y="197"/>
                      <a:pt x="419" y="199"/>
                    </a:cubicBezTo>
                    <a:cubicBezTo>
                      <a:pt x="418" y="197"/>
                      <a:pt x="418" y="196"/>
                      <a:pt x="418" y="196"/>
                    </a:cubicBezTo>
                    <a:close/>
                    <a:moveTo>
                      <a:pt x="627" y="240"/>
                    </a:moveTo>
                    <a:cubicBezTo>
                      <a:pt x="627" y="242"/>
                      <a:pt x="628" y="243"/>
                      <a:pt x="628" y="245"/>
                    </a:cubicBezTo>
                    <a:cubicBezTo>
                      <a:pt x="628" y="243"/>
                      <a:pt x="627" y="242"/>
                      <a:pt x="627" y="240"/>
                    </a:cubicBezTo>
                    <a:close/>
                    <a:moveTo>
                      <a:pt x="342" y="235"/>
                    </a:moveTo>
                    <a:lnTo>
                      <a:pt x="342" y="235"/>
                    </a:lnTo>
                    <a:cubicBezTo>
                      <a:pt x="365" y="276"/>
                      <a:pt x="341" y="233"/>
                      <a:pt x="367" y="285"/>
                    </a:cubicBezTo>
                    <a:lnTo>
                      <a:pt x="342" y="238"/>
                    </a:lnTo>
                    <a:lnTo>
                      <a:pt x="342" y="238"/>
                    </a:lnTo>
                    <a:cubicBezTo>
                      <a:pt x="342" y="238"/>
                      <a:pt x="342" y="237"/>
                      <a:pt x="342" y="235"/>
                    </a:cubicBezTo>
                    <a:close/>
                    <a:moveTo>
                      <a:pt x="288" y="258"/>
                    </a:moveTo>
                    <a:cubicBezTo>
                      <a:pt x="295" y="271"/>
                      <a:pt x="314" y="291"/>
                      <a:pt x="308" y="298"/>
                    </a:cubicBezTo>
                    <a:cubicBezTo>
                      <a:pt x="308" y="298"/>
                      <a:pt x="288" y="265"/>
                      <a:pt x="288" y="258"/>
                    </a:cubicBezTo>
                    <a:close/>
                    <a:moveTo>
                      <a:pt x="171" y="330"/>
                    </a:moveTo>
                    <a:cubicBezTo>
                      <a:pt x="171" y="330"/>
                      <a:pt x="171" y="330"/>
                      <a:pt x="171" y="330"/>
                    </a:cubicBezTo>
                    <a:lnTo>
                      <a:pt x="171" y="330"/>
                    </a:lnTo>
                    <a:cubicBezTo>
                      <a:pt x="171" y="330"/>
                      <a:pt x="171" y="330"/>
                      <a:pt x="170" y="330"/>
                    </a:cubicBezTo>
                    <a:cubicBezTo>
                      <a:pt x="170" y="330"/>
                      <a:pt x="171" y="330"/>
                      <a:pt x="171" y="330"/>
                    </a:cubicBezTo>
                    <a:close/>
                    <a:moveTo>
                      <a:pt x="172" y="330"/>
                    </a:moveTo>
                    <a:cubicBezTo>
                      <a:pt x="177" y="334"/>
                      <a:pt x="197" y="364"/>
                      <a:pt x="197" y="370"/>
                    </a:cubicBezTo>
                    <a:cubicBezTo>
                      <a:pt x="192" y="370"/>
                      <a:pt x="180" y="346"/>
                      <a:pt x="172" y="330"/>
                    </a:cubicBezTo>
                    <a:close/>
                    <a:moveTo>
                      <a:pt x="759" y="0"/>
                    </a:moveTo>
                    <a:cubicBezTo>
                      <a:pt x="750" y="0"/>
                      <a:pt x="758" y="24"/>
                      <a:pt x="753" y="29"/>
                    </a:cubicBezTo>
                    <a:cubicBezTo>
                      <a:pt x="752" y="31"/>
                      <a:pt x="750" y="32"/>
                      <a:pt x="747" y="32"/>
                    </a:cubicBezTo>
                    <a:cubicBezTo>
                      <a:pt x="742" y="32"/>
                      <a:pt x="733" y="27"/>
                      <a:pt x="729" y="27"/>
                    </a:cubicBezTo>
                    <a:cubicBezTo>
                      <a:pt x="726" y="27"/>
                      <a:pt x="725" y="30"/>
                      <a:pt x="731" y="40"/>
                    </a:cubicBezTo>
                    <a:lnTo>
                      <a:pt x="731" y="40"/>
                    </a:lnTo>
                    <a:cubicBezTo>
                      <a:pt x="723" y="33"/>
                      <a:pt x="718" y="30"/>
                      <a:pt x="715" y="30"/>
                    </a:cubicBezTo>
                    <a:cubicBezTo>
                      <a:pt x="703" y="30"/>
                      <a:pt x="713" y="65"/>
                      <a:pt x="705" y="65"/>
                    </a:cubicBezTo>
                    <a:cubicBezTo>
                      <a:pt x="703" y="65"/>
                      <a:pt x="699" y="62"/>
                      <a:pt x="694" y="56"/>
                    </a:cubicBezTo>
                    <a:lnTo>
                      <a:pt x="694" y="56"/>
                    </a:lnTo>
                    <a:cubicBezTo>
                      <a:pt x="700" y="75"/>
                      <a:pt x="707" y="95"/>
                      <a:pt x="707" y="95"/>
                    </a:cubicBezTo>
                    <a:cubicBezTo>
                      <a:pt x="699" y="78"/>
                      <a:pt x="693" y="71"/>
                      <a:pt x="690" y="71"/>
                    </a:cubicBezTo>
                    <a:lnTo>
                      <a:pt x="690" y="71"/>
                    </a:lnTo>
                    <a:cubicBezTo>
                      <a:pt x="686" y="71"/>
                      <a:pt x="689" y="85"/>
                      <a:pt x="700" y="108"/>
                    </a:cubicBezTo>
                    <a:cubicBezTo>
                      <a:pt x="697" y="102"/>
                      <a:pt x="696" y="100"/>
                      <a:pt x="696" y="100"/>
                    </a:cubicBezTo>
                    <a:lnTo>
                      <a:pt x="696" y="100"/>
                    </a:lnTo>
                    <a:cubicBezTo>
                      <a:pt x="695" y="100"/>
                      <a:pt x="696" y="108"/>
                      <a:pt x="695" y="108"/>
                    </a:cubicBezTo>
                    <a:cubicBezTo>
                      <a:pt x="693" y="108"/>
                      <a:pt x="689" y="103"/>
                      <a:pt x="681" y="88"/>
                    </a:cubicBezTo>
                    <a:cubicBezTo>
                      <a:pt x="681" y="87"/>
                      <a:pt x="681" y="87"/>
                      <a:pt x="682" y="87"/>
                    </a:cubicBezTo>
                    <a:cubicBezTo>
                      <a:pt x="683" y="87"/>
                      <a:pt x="687" y="91"/>
                      <a:pt x="688" y="91"/>
                    </a:cubicBezTo>
                    <a:cubicBezTo>
                      <a:pt x="689" y="91"/>
                      <a:pt x="690" y="89"/>
                      <a:pt x="687" y="82"/>
                    </a:cubicBezTo>
                    <a:cubicBezTo>
                      <a:pt x="680" y="75"/>
                      <a:pt x="677" y="72"/>
                      <a:pt x="675" y="72"/>
                    </a:cubicBezTo>
                    <a:cubicBezTo>
                      <a:pt x="671" y="72"/>
                      <a:pt x="674" y="82"/>
                      <a:pt x="674" y="95"/>
                    </a:cubicBezTo>
                    <a:cubicBezTo>
                      <a:pt x="668" y="82"/>
                      <a:pt x="668" y="75"/>
                      <a:pt x="661" y="69"/>
                    </a:cubicBezTo>
                    <a:lnTo>
                      <a:pt x="661" y="69"/>
                    </a:lnTo>
                    <a:cubicBezTo>
                      <a:pt x="669" y="87"/>
                      <a:pt x="672" y="99"/>
                      <a:pt x="670" y="99"/>
                    </a:cubicBezTo>
                    <a:cubicBezTo>
                      <a:pt x="668" y="99"/>
                      <a:pt x="663" y="92"/>
                      <a:pt x="655" y="75"/>
                    </a:cubicBezTo>
                    <a:lnTo>
                      <a:pt x="655" y="75"/>
                    </a:lnTo>
                    <a:cubicBezTo>
                      <a:pt x="661" y="101"/>
                      <a:pt x="648" y="75"/>
                      <a:pt x="661" y="114"/>
                    </a:cubicBezTo>
                    <a:cubicBezTo>
                      <a:pt x="644" y="80"/>
                      <a:pt x="637" y="68"/>
                      <a:pt x="634" y="68"/>
                    </a:cubicBezTo>
                    <a:lnTo>
                      <a:pt x="634" y="68"/>
                    </a:lnTo>
                    <a:cubicBezTo>
                      <a:pt x="629" y="68"/>
                      <a:pt x="644" y="117"/>
                      <a:pt x="635" y="121"/>
                    </a:cubicBezTo>
                    <a:cubicBezTo>
                      <a:pt x="634" y="121"/>
                      <a:pt x="634" y="121"/>
                      <a:pt x="633" y="121"/>
                    </a:cubicBezTo>
                    <a:cubicBezTo>
                      <a:pt x="622" y="121"/>
                      <a:pt x="591" y="82"/>
                      <a:pt x="582" y="82"/>
                    </a:cubicBezTo>
                    <a:cubicBezTo>
                      <a:pt x="578" y="82"/>
                      <a:pt x="579" y="91"/>
                      <a:pt x="589" y="114"/>
                    </a:cubicBezTo>
                    <a:cubicBezTo>
                      <a:pt x="584" y="104"/>
                      <a:pt x="581" y="100"/>
                      <a:pt x="580" y="100"/>
                    </a:cubicBezTo>
                    <a:lnTo>
                      <a:pt x="580" y="100"/>
                    </a:lnTo>
                    <a:cubicBezTo>
                      <a:pt x="577" y="100"/>
                      <a:pt x="585" y="127"/>
                      <a:pt x="583" y="127"/>
                    </a:cubicBezTo>
                    <a:cubicBezTo>
                      <a:pt x="582" y="127"/>
                      <a:pt x="579" y="119"/>
                      <a:pt x="570" y="95"/>
                    </a:cubicBezTo>
                    <a:cubicBezTo>
                      <a:pt x="563" y="141"/>
                      <a:pt x="524" y="101"/>
                      <a:pt x="524" y="141"/>
                    </a:cubicBezTo>
                    <a:cubicBezTo>
                      <a:pt x="507" y="110"/>
                      <a:pt x="496" y="100"/>
                      <a:pt x="489" y="100"/>
                    </a:cubicBezTo>
                    <a:cubicBezTo>
                      <a:pt x="474" y="100"/>
                      <a:pt x="476" y="155"/>
                      <a:pt x="462" y="155"/>
                    </a:cubicBezTo>
                    <a:cubicBezTo>
                      <a:pt x="461" y="155"/>
                      <a:pt x="460" y="154"/>
                      <a:pt x="458" y="154"/>
                    </a:cubicBezTo>
                    <a:cubicBezTo>
                      <a:pt x="443" y="149"/>
                      <a:pt x="424" y="128"/>
                      <a:pt x="416" y="128"/>
                    </a:cubicBezTo>
                    <a:cubicBezTo>
                      <a:pt x="414" y="128"/>
                      <a:pt x="412" y="130"/>
                      <a:pt x="412" y="134"/>
                    </a:cubicBezTo>
                    <a:cubicBezTo>
                      <a:pt x="419" y="147"/>
                      <a:pt x="426" y="160"/>
                      <a:pt x="432" y="167"/>
                    </a:cubicBezTo>
                    <a:cubicBezTo>
                      <a:pt x="426" y="173"/>
                      <a:pt x="432" y="180"/>
                      <a:pt x="432" y="186"/>
                    </a:cubicBezTo>
                    <a:cubicBezTo>
                      <a:pt x="419" y="154"/>
                      <a:pt x="412" y="141"/>
                      <a:pt x="406" y="134"/>
                    </a:cubicBezTo>
                    <a:cubicBezTo>
                      <a:pt x="406" y="137"/>
                      <a:pt x="404" y="138"/>
                      <a:pt x="402" y="138"/>
                    </a:cubicBezTo>
                    <a:cubicBezTo>
                      <a:pt x="396" y="138"/>
                      <a:pt x="386" y="132"/>
                      <a:pt x="379" y="132"/>
                    </a:cubicBezTo>
                    <a:cubicBezTo>
                      <a:pt x="371" y="132"/>
                      <a:pt x="368" y="141"/>
                      <a:pt x="386" y="180"/>
                    </a:cubicBezTo>
                    <a:cubicBezTo>
                      <a:pt x="383" y="177"/>
                      <a:pt x="377" y="168"/>
                      <a:pt x="375" y="164"/>
                    </a:cubicBezTo>
                    <a:lnTo>
                      <a:pt x="375" y="164"/>
                    </a:lnTo>
                    <a:cubicBezTo>
                      <a:pt x="374" y="163"/>
                      <a:pt x="374" y="162"/>
                      <a:pt x="373" y="160"/>
                    </a:cubicBezTo>
                    <a:lnTo>
                      <a:pt x="373" y="160"/>
                    </a:lnTo>
                    <a:cubicBezTo>
                      <a:pt x="374" y="161"/>
                      <a:pt x="374" y="162"/>
                      <a:pt x="374" y="163"/>
                    </a:cubicBezTo>
                    <a:lnTo>
                      <a:pt x="374" y="163"/>
                    </a:lnTo>
                    <a:cubicBezTo>
                      <a:pt x="374" y="163"/>
                      <a:pt x="373" y="162"/>
                      <a:pt x="373" y="162"/>
                    </a:cubicBezTo>
                    <a:lnTo>
                      <a:pt x="373" y="162"/>
                    </a:lnTo>
                    <a:cubicBezTo>
                      <a:pt x="373" y="162"/>
                      <a:pt x="373" y="163"/>
                      <a:pt x="374" y="165"/>
                    </a:cubicBezTo>
                    <a:lnTo>
                      <a:pt x="374" y="165"/>
                    </a:lnTo>
                    <a:cubicBezTo>
                      <a:pt x="378" y="184"/>
                      <a:pt x="368" y="169"/>
                      <a:pt x="380" y="206"/>
                    </a:cubicBezTo>
                    <a:cubicBezTo>
                      <a:pt x="371" y="195"/>
                      <a:pt x="364" y="187"/>
                      <a:pt x="361" y="187"/>
                    </a:cubicBezTo>
                    <a:cubicBezTo>
                      <a:pt x="356" y="187"/>
                      <a:pt x="358" y="201"/>
                      <a:pt x="373" y="239"/>
                    </a:cubicBezTo>
                    <a:cubicBezTo>
                      <a:pt x="361" y="214"/>
                      <a:pt x="357" y="207"/>
                      <a:pt x="356" y="207"/>
                    </a:cubicBezTo>
                    <a:lnTo>
                      <a:pt x="356" y="207"/>
                    </a:lnTo>
                    <a:cubicBezTo>
                      <a:pt x="355" y="207"/>
                      <a:pt x="361" y="222"/>
                      <a:pt x="359" y="222"/>
                    </a:cubicBezTo>
                    <a:cubicBezTo>
                      <a:pt x="358" y="222"/>
                      <a:pt x="355" y="218"/>
                      <a:pt x="347" y="206"/>
                    </a:cubicBezTo>
                    <a:lnTo>
                      <a:pt x="347" y="206"/>
                    </a:lnTo>
                    <a:cubicBezTo>
                      <a:pt x="363" y="233"/>
                      <a:pt x="364" y="242"/>
                      <a:pt x="362" y="242"/>
                    </a:cubicBezTo>
                    <a:cubicBezTo>
                      <a:pt x="360" y="242"/>
                      <a:pt x="356" y="238"/>
                      <a:pt x="354" y="232"/>
                    </a:cubicBezTo>
                    <a:lnTo>
                      <a:pt x="354" y="232"/>
                    </a:lnTo>
                    <a:cubicBezTo>
                      <a:pt x="360" y="245"/>
                      <a:pt x="367" y="258"/>
                      <a:pt x="367" y="265"/>
                    </a:cubicBezTo>
                    <a:cubicBezTo>
                      <a:pt x="354" y="239"/>
                      <a:pt x="335" y="211"/>
                      <a:pt x="331" y="211"/>
                    </a:cubicBezTo>
                    <a:lnTo>
                      <a:pt x="331" y="211"/>
                    </a:lnTo>
                    <a:cubicBezTo>
                      <a:pt x="330" y="211"/>
                      <a:pt x="331" y="216"/>
                      <a:pt x="336" y="228"/>
                    </a:cubicBezTo>
                    <a:lnTo>
                      <a:pt x="336" y="228"/>
                    </a:lnTo>
                    <a:lnTo>
                      <a:pt x="327" y="213"/>
                    </a:lnTo>
                    <a:lnTo>
                      <a:pt x="327" y="213"/>
                    </a:lnTo>
                    <a:cubicBezTo>
                      <a:pt x="327" y="226"/>
                      <a:pt x="340" y="258"/>
                      <a:pt x="335" y="258"/>
                    </a:cubicBezTo>
                    <a:cubicBezTo>
                      <a:pt x="333" y="258"/>
                      <a:pt x="327" y="251"/>
                      <a:pt x="314" y="232"/>
                    </a:cubicBezTo>
                    <a:lnTo>
                      <a:pt x="314" y="232"/>
                    </a:lnTo>
                    <a:cubicBezTo>
                      <a:pt x="322" y="253"/>
                      <a:pt x="322" y="260"/>
                      <a:pt x="318" y="260"/>
                    </a:cubicBezTo>
                    <a:cubicBezTo>
                      <a:pt x="312" y="260"/>
                      <a:pt x="296" y="242"/>
                      <a:pt x="290" y="242"/>
                    </a:cubicBezTo>
                    <a:cubicBezTo>
                      <a:pt x="286" y="242"/>
                      <a:pt x="285" y="246"/>
                      <a:pt x="288" y="258"/>
                    </a:cubicBezTo>
                    <a:cubicBezTo>
                      <a:pt x="288" y="258"/>
                      <a:pt x="288" y="258"/>
                      <a:pt x="288" y="258"/>
                    </a:cubicBezTo>
                    <a:lnTo>
                      <a:pt x="288" y="258"/>
                    </a:lnTo>
                    <a:cubicBezTo>
                      <a:pt x="282" y="258"/>
                      <a:pt x="295" y="278"/>
                      <a:pt x="295" y="278"/>
                    </a:cubicBezTo>
                    <a:cubicBezTo>
                      <a:pt x="293" y="278"/>
                      <a:pt x="290" y="277"/>
                      <a:pt x="288" y="277"/>
                    </a:cubicBezTo>
                    <a:cubicBezTo>
                      <a:pt x="283" y="277"/>
                      <a:pt x="279" y="281"/>
                      <a:pt x="288" y="304"/>
                    </a:cubicBezTo>
                    <a:cubicBezTo>
                      <a:pt x="277" y="287"/>
                      <a:pt x="269" y="280"/>
                      <a:pt x="265" y="280"/>
                    </a:cubicBezTo>
                    <a:cubicBezTo>
                      <a:pt x="260" y="280"/>
                      <a:pt x="261" y="292"/>
                      <a:pt x="269" y="311"/>
                    </a:cubicBezTo>
                    <a:cubicBezTo>
                      <a:pt x="261" y="296"/>
                      <a:pt x="247" y="280"/>
                      <a:pt x="241" y="280"/>
                    </a:cubicBezTo>
                    <a:cubicBezTo>
                      <a:pt x="237" y="280"/>
                      <a:pt x="238" y="289"/>
                      <a:pt x="249" y="311"/>
                    </a:cubicBezTo>
                    <a:cubicBezTo>
                      <a:pt x="233" y="288"/>
                      <a:pt x="223" y="281"/>
                      <a:pt x="215" y="281"/>
                    </a:cubicBezTo>
                    <a:cubicBezTo>
                      <a:pt x="208" y="281"/>
                      <a:pt x="203" y="288"/>
                      <a:pt x="197" y="291"/>
                    </a:cubicBezTo>
                    <a:cubicBezTo>
                      <a:pt x="190" y="304"/>
                      <a:pt x="184" y="323"/>
                      <a:pt x="172" y="330"/>
                    </a:cubicBezTo>
                    <a:lnTo>
                      <a:pt x="172" y="330"/>
                    </a:lnTo>
                    <a:cubicBezTo>
                      <a:pt x="168" y="324"/>
                      <a:pt x="166" y="319"/>
                      <a:pt x="164" y="317"/>
                    </a:cubicBezTo>
                    <a:lnTo>
                      <a:pt x="164" y="317"/>
                    </a:lnTo>
                    <a:cubicBezTo>
                      <a:pt x="170" y="396"/>
                      <a:pt x="72" y="337"/>
                      <a:pt x="105" y="455"/>
                    </a:cubicBezTo>
                    <a:cubicBezTo>
                      <a:pt x="88" y="438"/>
                      <a:pt x="77" y="433"/>
                      <a:pt x="70" y="433"/>
                    </a:cubicBezTo>
                    <a:cubicBezTo>
                      <a:pt x="60" y="433"/>
                      <a:pt x="56" y="442"/>
                      <a:pt x="53" y="442"/>
                    </a:cubicBezTo>
                    <a:cubicBezTo>
                      <a:pt x="51" y="441"/>
                      <a:pt x="49" y="440"/>
                      <a:pt x="48" y="440"/>
                    </a:cubicBezTo>
                    <a:cubicBezTo>
                      <a:pt x="33" y="440"/>
                      <a:pt x="71" y="507"/>
                      <a:pt x="59" y="507"/>
                    </a:cubicBezTo>
                    <a:lnTo>
                      <a:pt x="40" y="487"/>
                    </a:lnTo>
                    <a:lnTo>
                      <a:pt x="40" y="487"/>
                    </a:lnTo>
                    <a:cubicBezTo>
                      <a:pt x="46" y="500"/>
                      <a:pt x="33" y="487"/>
                      <a:pt x="53" y="513"/>
                    </a:cubicBezTo>
                    <a:cubicBezTo>
                      <a:pt x="39" y="500"/>
                      <a:pt x="32" y="496"/>
                      <a:pt x="27" y="496"/>
                    </a:cubicBezTo>
                    <a:cubicBezTo>
                      <a:pt x="17" y="496"/>
                      <a:pt x="25" y="522"/>
                      <a:pt x="19" y="522"/>
                    </a:cubicBezTo>
                    <a:cubicBezTo>
                      <a:pt x="17" y="522"/>
                      <a:pt x="11" y="516"/>
                      <a:pt x="0" y="500"/>
                    </a:cubicBezTo>
                    <a:lnTo>
                      <a:pt x="0" y="500"/>
                    </a:lnTo>
                    <a:lnTo>
                      <a:pt x="92" y="631"/>
                    </a:lnTo>
                    <a:cubicBezTo>
                      <a:pt x="92" y="631"/>
                      <a:pt x="79" y="605"/>
                      <a:pt x="79" y="605"/>
                    </a:cubicBezTo>
                    <a:cubicBezTo>
                      <a:pt x="79" y="604"/>
                      <a:pt x="80" y="604"/>
                      <a:pt x="82" y="604"/>
                    </a:cubicBezTo>
                    <a:cubicBezTo>
                      <a:pt x="85" y="604"/>
                      <a:pt x="89" y="604"/>
                      <a:pt x="93" y="604"/>
                    </a:cubicBezTo>
                    <a:cubicBezTo>
                      <a:pt x="101" y="604"/>
                      <a:pt x="107" y="601"/>
                      <a:pt x="92" y="579"/>
                    </a:cubicBezTo>
                    <a:lnTo>
                      <a:pt x="92" y="579"/>
                    </a:lnTo>
                    <a:cubicBezTo>
                      <a:pt x="105" y="592"/>
                      <a:pt x="105" y="592"/>
                      <a:pt x="118" y="612"/>
                    </a:cubicBezTo>
                    <a:cubicBezTo>
                      <a:pt x="128" y="601"/>
                      <a:pt x="115" y="552"/>
                      <a:pt x="133" y="552"/>
                    </a:cubicBezTo>
                    <a:cubicBezTo>
                      <a:pt x="138" y="552"/>
                      <a:pt x="146" y="556"/>
                      <a:pt x="157" y="566"/>
                    </a:cubicBezTo>
                    <a:cubicBezTo>
                      <a:pt x="144" y="542"/>
                      <a:pt x="143" y="535"/>
                      <a:pt x="146" y="535"/>
                    </a:cubicBezTo>
                    <a:cubicBezTo>
                      <a:pt x="150" y="535"/>
                      <a:pt x="163" y="547"/>
                      <a:pt x="169" y="547"/>
                    </a:cubicBezTo>
                    <a:cubicBezTo>
                      <a:pt x="169" y="547"/>
                      <a:pt x="170" y="547"/>
                      <a:pt x="170" y="546"/>
                    </a:cubicBezTo>
                    <a:cubicBezTo>
                      <a:pt x="176" y="540"/>
                      <a:pt x="171" y="518"/>
                      <a:pt x="165" y="509"/>
                    </a:cubicBezTo>
                    <a:lnTo>
                      <a:pt x="165" y="509"/>
                    </a:lnTo>
                    <a:cubicBezTo>
                      <a:pt x="171" y="516"/>
                      <a:pt x="174" y="518"/>
                      <a:pt x="176" y="518"/>
                    </a:cubicBezTo>
                    <a:cubicBezTo>
                      <a:pt x="178" y="518"/>
                      <a:pt x="177" y="513"/>
                      <a:pt x="179" y="513"/>
                    </a:cubicBezTo>
                    <a:cubicBezTo>
                      <a:pt x="181" y="513"/>
                      <a:pt x="185" y="517"/>
                      <a:pt x="197" y="533"/>
                    </a:cubicBezTo>
                    <a:cubicBezTo>
                      <a:pt x="177" y="500"/>
                      <a:pt x="197" y="533"/>
                      <a:pt x="177" y="494"/>
                    </a:cubicBezTo>
                    <a:lnTo>
                      <a:pt x="177" y="494"/>
                    </a:lnTo>
                    <a:cubicBezTo>
                      <a:pt x="182" y="504"/>
                      <a:pt x="186" y="508"/>
                      <a:pt x="188" y="508"/>
                    </a:cubicBezTo>
                    <a:cubicBezTo>
                      <a:pt x="192" y="508"/>
                      <a:pt x="192" y="497"/>
                      <a:pt x="184" y="481"/>
                    </a:cubicBezTo>
                    <a:lnTo>
                      <a:pt x="184" y="481"/>
                    </a:lnTo>
                    <a:cubicBezTo>
                      <a:pt x="190" y="494"/>
                      <a:pt x="203" y="513"/>
                      <a:pt x="210" y="513"/>
                    </a:cubicBezTo>
                    <a:cubicBezTo>
                      <a:pt x="193" y="488"/>
                      <a:pt x="193" y="485"/>
                      <a:pt x="196" y="485"/>
                    </a:cubicBezTo>
                    <a:cubicBezTo>
                      <a:pt x="198" y="485"/>
                      <a:pt x="200" y="485"/>
                      <a:pt x="201" y="485"/>
                    </a:cubicBezTo>
                    <a:cubicBezTo>
                      <a:pt x="205" y="485"/>
                      <a:pt x="207" y="482"/>
                      <a:pt x="197" y="461"/>
                    </a:cubicBezTo>
                    <a:lnTo>
                      <a:pt x="197" y="461"/>
                    </a:lnTo>
                    <a:cubicBezTo>
                      <a:pt x="201" y="465"/>
                      <a:pt x="204" y="467"/>
                      <a:pt x="208" y="467"/>
                    </a:cubicBezTo>
                    <a:cubicBezTo>
                      <a:pt x="219" y="467"/>
                      <a:pt x="226" y="444"/>
                      <a:pt x="236" y="428"/>
                    </a:cubicBezTo>
                    <a:cubicBezTo>
                      <a:pt x="242" y="442"/>
                      <a:pt x="242" y="448"/>
                      <a:pt x="249" y="448"/>
                    </a:cubicBezTo>
                    <a:cubicBezTo>
                      <a:pt x="242" y="402"/>
                      <a:pt x="295" y="461"/>
                      <a:pt x="255" y="376"/>
                    </a:cubicBezTo>
                    <a:lnTo>
                      <a:pt x="255" y="376"/>
                    </a:lnTo>
                    <a:cubicBezTo>
                      <a:pt x="272" y="406"/>
                      <a:pt x="275" y="407"/>
                      <a:pt x="278" y="407"/>
                    </a:cubicBezTo>
                    <a:cubicBezTo>
                      <a:pt x="278" y="407"/>
                      <a:pt x="278" y="407"/>
                      <a:pt x="278" y="407"/>
                    </a:cubicBezTo>
                    <a:cubicBezTo>
                      <a:pt x="281" y="407"/>
                      <a:pt x="283" y="408"/>
                      <a:pt x="295" y="428"/>
                    </a:cubicBezTo>
                    <a:cubicBezTo>
                      <a:pt x="280" y="400"/>
                      <a:pt x="281" y="391"/>
                      <a:pt x="288" y="391"/>
                    </a:cubicBezTo>
                    <a:cubicBezTo>
                      <a:pt x="297" y="391"/>
                      <a:pt x="316" y="405"/>
                      <a:pt x="327" y="409"/>
                    </a:cubicBezTo>
                    <a:cubicBezTo>
                      <a:pt x="329" y="409"/>
                      <a:pt x="330" y="410"/>
                      <a:pt x="331" y="410"/>
                    </a:cubicBezTo>
                    <a:cubicBezTo>
                      <a:pt x="346" y="410"/>
                      <a:pt x="341" y="375"/>
                      <a:pt x="347" y="356"/>
                    </a:cubicBezTo>
                    <a:cubicBezTo>
                      <a:pt x="347" y="349"/>
                      <a:pt x="342" y="336"/>
                      <a:pt x="344" y="336"/>
                    </a:cubicBezTo>
                    <a:lnTo>
                      <a:pt x="344" y="336"/>
                    </a:lnTo>
                    <a:cubicBezTo>
                      <a:pt x="346" y="336"/>
                      <a:pt x="350" y="341"/>
                      <a:pt x="360" y="356"/>
                    </a:cubicBezTo>
                    <a:cubicBezTo>
                      <a:pt x="361" y="357"/>
                      <a:pt x="362" y="358"/>
                      <a:pt x="362" y="358"/>
                    </a:cubicBezTo>
                    <a:cubicBezTo>
                      <a:pt x="363" y="358"/>
                      <a:pt x="353" y="342"/>
                      <a:pt x="347" y="330"/>
                    </a:cubicBezTo>
                    <a:lnTo>
                      <a:pt x="347" y="330"/>
                    </a:lnTo>
                    <a:cubicBezTo>
                      <a:pt x="367" y="354"/>
                      <a:pt x="381" y="365"/>
                      <a:pt x="388" y="365"/>
                    </a:cubicBezTo>
                    <a:cubicBezTo>
                      <a:pt x="397" y="365"/>
                      <a:pt x="394" y="347"/>
                      <a:pt x="380" y="311"/>
                    </a:cubicBezTo>
                    <a:lnTo>
                      <a:pt x="380" y="311"/>
                    </a:lnTo>
                    <a:cubicBezTo>
                      <a:pt x="393" y="330"/>
                      <a:pt x="406" y="350"/>
                      <a:pt x="412" y="363"/>
                    </a:cubicBezTo>
                    <a:cubicBezTo>
                      <a:pt x="412" y="359"/>
                      <a:pt x="404" y="333"/>
                      <a:pt x="404" y="333"/>
                    </a:cubicBezTo>
                    <a:lnTo>
                      <a:pt x="404" y="333"/>
                    </a:lnTo>
                    <a:cubicBezTo>
                      <a:pt x="404" y="333"/>
                      <a:pt x="406" y="339"/>
                      <a:pt x="412" y="356"/>
                    </a:cubicBezTo>
                    <a:cubicBezTo>
                      <a:pt x="412" y="315"/>
                      <a:pt x="412" y="294"/>
                      <a:pt x="429" y="294"/>
                    </a:cubicBezTo>
                    <a:cubicBezTo>
                      <a:pt x="433" y="294"/>
                      <a:pt x="439" y="295"/>
                      <a:pt x="445" y="298"/>
                    </a:cubicBezTo>
                    <a:cubicBezTo>
                      <a:pt x="439" y="278"/>
                      <a:pt x="426" y="258"/>
                      <a:pt x="426" y="258"/>
                    </a:cubicBezTo>
                    <a:lnTo>
                      <a:pt x="426" y="258"/>
                    </a:lnTo>
                    <a:cubicBezTo>
                      <a:pt x="432" y="262"/>
                      <a:pt x="445" y="271"/>
                      <a:pt x="451" y="271"/>
                    </a:cubicBezTo>
                    <a:cubicBezTo>
                      <a:pt x="457" y="271"/>
                      <a:pt x="455" y="262"/>
                      <a:pt x="432" y="226"/>
                    </a:cubicBezTo>
                    <a:lnTo>
                      <a:pt x="432" y="226"/>
                    </a:lnTo>
                    <a:cubicBezTo>
                      <a:pt x="437" y="226"/>
                      <a:pt x="451" y="248"/>
                      <a:pt x="452" y="248"/>
                    </a:cubicBezTo>
                    <a:cubicBezTo>
                      <a:pt x="453" y="248"/>
                      <a:pt x="451" y="244"/>
                      <a:pt x="445" y="232"/>
                    </a:cubicBezTo>
                    <a:lnTo>
                      <a:pt x="445" y="232"/>
                    </a:lnTo>
                    <a:cubicBezTo>
                      <a:pt x="460" y="259"/>
                      <a:pt x="466" y="269"/>
                      <a:pt x="468" y="269"/>
                    </a:cubicBezTo>
                    <a:cubicBezTo>
                      <a:pt x="471" y="269"/>
                      <a:pt x="460" y="242"/>
                      <a:pt x="452" y="226"/>
                    </a:cubicBezTo>
                    <a:lnTo>
                      <a:pt x="452" y="226"/>
                    </a:lnTo>
                    <a:cubicBezTo>
                      <a:pt x="465" y="252"/>
                      <a:pt x="458" y="239"/>
                      <a:pt x="478" y="278"/>
                    </a:cubicBezTo>
                    <a:cubicBezTo>
                      <a:pt x="478" y="262"/>
                      <a:pt x="485" y="251"/>
                      <a:pt x="500" y="251"/>
                    </a:cubicBezTo>
                    <a:cubicBezTo>
                      <a:pt x="510" y="251"/>
                      <a:pt x="522" y="255"/>
                      <a:pt x="537" y="265"/>
                    </a:cubicBezTo>
                    <a:cubicBezTo>
                      <a:pt x="534" y="233"/>
                      <a:pt x="539" y="222"/>
                      <a:pt x="549" y="222"/>
                    </a:cubicBezTo>
                    <a:cubicBezTo>
                      <a:pt x="562" y="222"/>
                      <a:pt x="586" y="245"/>
                      <a:pt x="609" y="265"/>
                    </a:cubicBezTo>
                    <a:cubicBezTo>
                      <a:pt x="607" y="257"/>
                      <a:pt x="608" y="256"/>
                      <a:pt x="611" y="256"/>
                    </a:cubicBezTo>
                    <a:cubicBezTo>
                      <a:pt x="612" y="256"/>
                      <a:pt x="613" y="256"/>
                      <a:pt x="614" y="256"/>
                    </a:cubicBezTo>
                    <a:cubicBezTo>
                      <a:pt x="618" y="256"/>
                      <a:pt x="620" y="252"/>
                      <a:pt x="602" y="213"/>
                    </a:cubicBezTo>
                    <a:lnTo>
                      <a:pt x="602" y="213"/>
                    </a:lnTo>
                    <a:cubicBezTo>
                      <a:pt x="610" y="227"/>
                      <a:pt x="613" y="232"/>
                      <a:pt x="615" y="232"/>
                    </a:cubicBezTo>
                    <a:cubicBezTo>
                      <a:pt x="618" y="232"/>
                      <a:pt x="615" y="219"/>
                      <a:pt x="615" y="219"/>
                    </a:cubicBezTo>
                    <a:cubicBezTo>
                      <a:pt x="615" y="219"/>
                      <a:pt x="609" y="213"/>
                      <a:pt x="602" y="193"/>
                    </a:cubicBezTo>
                    <a:lnTo>
                      <a:pt x="602" y="193"/>
                    </a:lnTo>
                    <a:cubicBezTo>
                      <a:pt x="604" y="195"/>
                      <a:pt x="605" y="195"/>
                      <a:pt x="606" y="195"/>
                    </a:cubicBezTo>
                    <a:cubicBezTo>
                      <a:pt x="607" y="195"/>
                      <a:pt x="608" y="195"/>
                      <a:pt x="609" y="195"/>
                    </a:cubicBezTo>
                    <a:cubicBezTo>
                      <a:pt x="610" y="195"/>
                      <a:pt x="612" y="196"/>
                      <a:pt x="615" y="206"/>
                    </a:cubicBezTo>
                    <a:cubicBezTo>
                      <a:pt x="615" y="212"/>
                      <a:pt x="621" y="218"/>
                      <a:pt x="627" y="240"/>
                    </a:cubicBezTo>
                    <a:lnTo>
                      <a:pt x="627" y="240"/>
                    </a:lnTo>
                    <a:cubicBezTo>
                      <a:pt x="622" y="220"/>
                      <a:pt x="624" y="215"/>
                      <a:pt x="627" y="215"/>
                    </a:cubicBezTo>
                    <a:cubicBezTo>
                      <a:pt x="630" y="215"/>
                      <a:pt x="636" y="221"/>
                      <a:pt x="638" y="221"/>
                    </a:cubicBezTo>
                    <a:cubicBezTo>
                      <a:pt x="641" y="221"/>
                      <a:pt x="640" y="214"/>
                      <a:pt x="628" y="186"/>
                    </a:cubicBezTo>
                    <a:lnTo>
                      <a:pt x="628" y="186"/>
                    </a:lnTo>
                    <a:cubicBezTo>
                      <a:pt x="644" y="220"/>
                      <a:pt x="649" y="231"/>
                      <a:pt x="650" y="231"/>
                    </a:cubicBezTo>
                    <a:cubicBezTo>
                      <a:pt x="651" y="231"/>
                      <a:pt x="641" y="205"/>
                      <a:pt x="641" y="193"/>
                    </a:cubicBezTo>
                    <a:lnTo>
                      <a:pt x="641" y="193"/>
                    </a:lnTo>
                    <a:cubicBezTo>
                      <a:pt x="647" y="210"/>
                      <a:pt x="650" y="215"/>
                      <a:pt x="652" y="215"/>
                    </a:cubicBezTo>
                    <a:cubicBezTo>
                      <a:pt x="655" y="215"/>
                      <a:pt x="655" y="208"/>
                      <a:pt x="658" y="208"/>
                    </a:cubicBezTo>
                    <a:cubicBezTo>
                      <a:pt x="661" y="208"/>
                      <a:pt x="665" y="214"/>
                      <a:pt x="674" y="239"/>
                    </a:cubicBezTo>
                    <a:cubicBezTo>
                      <a:pt x="673" y="231"/>
                      <a:pt x="673" y="228"/>
                      <a:pt x="675" y="228"/>
                    </a:cubicBezTo>
                    <a:cubicBezTo>
                      <a:pt x="679" y="228"/>
                      <a:pt x="691" y="247"/>
                      <a:pt x="697" y="247"/>
                    </a:cubicBezTo>
                    <a:cubicBezTo>
                      <a:pt x="699" y="247"/>
                      <a:pt x="700" y="247"/>
                      <a:pt x="700" y="245"/>
                    </a:cubicBezTo>
                    <a:cubicBezTo>
                      <a:pt x="694" y="232"/>
                      <a:pt x="681" y="206"/>
                      <a:pt x="681" y="206"/>
                    </a:cubicBezTo>
                    <a:lnTo>
                      <a:pt x="681" y="206"/>
                    </a:lnTo>
                    <a:cubicBezTo>
                      <a:pt x="689" y="217"/>
                      <a:pt x="694" y="223"/>
                      <a:pt x="696" y="223"/>
                    </a:cubicBezTo>
                    <a:cubicBezTo>
                      <a:pt x="698" y="223"/>
                      <a:pt x="695" y="214"/>
                      <a:pt x="687" y="199"/>
                    </a:cubicBezTo>
                    <a:lnTo>
                      <a:pt x="687" y="199"/>
                    </a:lnTo>
                    <a:cubicBezTo>
                      <a:pt x="696" y="214"/>
                      <a:pt x="702" y="220"/>
                      <a:pt x="705" y="220"/>
                    </a:cubicBezTo>
                    <a:cubicBezTo>
                      <a:pt x="709" y="220"/>
                      <a:pt x="708" y="209"/>
                      <a:pt x="700" y="186"/>
                    </a:cubicBezTo>
                    <a:lnTo>
                      <a:pt x="700" y="186"/>
                    </a:lnTo>
                    <a:cubicBezTo>
                      <a:pt x="713" y="213"/>
                      <a:pt x="720" y="222"/>
                      <a:pt x="723" y="222"/>
                    </a:cubicBezTo>
                    <a:cubicBezTo>
                      <a:pt x="727" y="222"/>
                      <a:pt x="727" y="213"/>
                      <a:pt x="727" y="199"/>
                    </a:cubicBezTo>
                    <a:lnTo>
                      <a:pt x="727" y="199"/>
                    </a:lnTo>
                    <a:cubicBezTo>
                      <a:pt x="727" y="202"/>
                      <a:pt x="726" y="203"/>
                      <a:pt x="725" y="203"/>
                    </a:cubicBezTo>
                    <a:cubicBezTo>
                      <a:pt x="721" y="203"/>
                      <a:pt x="708" y="179"/>
                      <a:pt x="713" y="173"/>
                    </a:cubicBezTo>
                    <a:lnTo>
                      <a:pt x="713" y="173"/>
                    </a:lnTo>
                    <a:cubicBezTo>
                      <a:pt x="720" y="186"/>
                      <a:pt x="720" y="193"/>
                      <a:pt x="727" y="199"/>
                    </a:cubicBezTo>
                    <a:cubicBezTo>
                      <a:pt x="732" y="209"/>
                      <a:pt x="737" y="213"/>
                      <a:pt x="739" y="213"/>
                    </a:cubicBezTo>
                    <a:cubicBezTo>
                      <a:pt x="745" y="213"/>
                      <a:pt x="742" y="192"/>
                      <a:pt x="733" y="173"/>
                    </a:cubicBezTo>
                    <a:lnTo>
                      <a:pt x="733" y="173"/>
                    </a:lnTo>
                    <a:cubicBezTo>
                      <a:pt x="745" y="191"/>
                      <a:pt x="755" y="201"/>
                      <a:pt x="760" y="201"/>
                    </a:cubicBezTo>
                    <a:cubicBezTo>
                      <a:pt x="766" y="201"/>
                      <a:pt x="764" y="186"/>
                      <a:pt x="746" y="154"/>
                    </a:cubicBezTo>
                    <a:lnTo>
                      <a:pt x="746" y="154"/>
                    </a:lnTo>
                    <a:cubicBezTo>
                      <a:pt x="759" y="172"/>
                      <a:pt x="765" y="179"/>
                      <a:pt x="766" y="179"/>
                    </a:cubicBezTo>
                    <a:cubicBezTo>
                      <a:pt x="768" y="179"/>
                      <a:pt x="761" y="163"/>
                      <a:pt x="753" y="147"/>
                    </a:cubicBezTo>
                    <a:lnTo>
                      <a:pt x="753" y="147"/>
                    </a:lnTo>
                    <a:cubicBezTo>
                      <a:pt x="772" y="170"/>
                      <a:pt x="785" y="181"/>
                      <a:pt x="792" y="181"/>
                    </a:cubicBezTo>
                    <a:cubicBezTo>
                      <a:pt x="798" y="181"/>
                      <a:pt x="798" y="170"/>
                      <a:pt x="792" y="147"/>
                    </a:cubicBezTo>
                    <a:lnTo>
                      <a:pt x="792" y="147"/>
                    </a:lnTo>
                    <a:cubicBezTo>
                      <a:pt x="802" y="163"/>
                      <a:pt x="807" y="168"/>
                      <a:pt x="809" y="168"/>
                    </a:cubicBezTo>
                    <a:cubicBezTo>
                      <a:pt x="815" y="168"/>
                      <a:pt x="792" y="116"/>
                      <a:pt x="801" y="116"/>
                    </a:cubicBezTo>
                    <a:cubicBezTo>
                      <a:pt x="804" y="116"/>
                      <a:pt x="810" y="122"/>
                      <a:pt x="822" y="137"/>
                    </a:cubicBezTo>
                    <a:lnTo>
                      <a:pt x="822" y="137"/>
                    </a:lnTo>
                    <a:cubicBezTo>
                      <a:pt x="802" y="111"/>
                      <a:pt x="843" y="145"/>
                      <a:pt x="805" y="95"/>
                    </a:cubicBezTo>
                    <a:lnTo>
                      <a:pt x="805" y="95"/>
                    </a:lnTo>
                    <a:cubicBezTo>
                      <a:pt x="813" y="103"/>
                      <a:pt x="818" y="107"/>
                      <a:pt x="820" y="107"/>
                    </a:cubicBezTo>
                    <a:cubicBezTo>
                      <a:pt x="822" y="107"/>
                      <a:pt x="819" y="100"/>
                      <a:pt x="812" y="88"/>
                    </a:cubicBezTo>
                    <a:lnTo>
                      <a:pt x="812" y="88"/>
                    </a:lnTo>
                    <a:cubicBezTo>
                      <a:pt x="828" y="102"/>
                      <a:pt x="839" y="108"/>
                      <a:pt x="845" y="108"/>
                    </a:cubicBezTo>
                    <a:cubicBezTo>
                      <a:pt x="853" y="108"/>
                      <a:pt x="852" y="97"/>
                      <a:pt x="844" y="82"/>
                    </a:cubicBezTo>
                    <a:lnTo>
                      <a:pt x="844" y="82"/>
                    </a:lnTo>
                    <a:cubicBezTo>
                      <a:pt x="860" y="94"/>
                      <a:pt x="866" y="99"/>
                      <a:pt x="868" y="99"/>
                    </a:cubicBezTo>
                    <a:cubicBezTo>
                      <a:pt x="871" y="99"/>
                      <a:pt x="864" y="87"/>
                      <a:pt x="864" y="75"/>
                    </a:cubicBezTo>
                    <a:cubicBezTo>
                      <a:pt x="857" y="75"/>
                      <a:pt x="851" y="75"/>
                      <a:pt x="831" y="49"/>
                    </a:cubicBezTo>
                    <a:cubicBezTo>
                      <a:pt x="825" y="49"/>
                      <a:pt x="825" y="42"/>
                      <a:pt x="812" y="23"/>
                    </a:cubicBezTo>
                    <a:cubicBezTo>
                      <a:pt x="812" y="23"/>
                      <a:pt x="798" y="16"/>
                      <a:pt x="792" y="3"/>
                    </a:cubicBezTo>
                    <a:lnTo>
                      <a:pt x="792" y="3"/>
                    </a:lnTo>
                    <a:cubicBezTo>
                      <a:pt x="785" y="3"/>
                      <a:pt x="779" y="3"/>
                      <a:pt x="798" y="29"/>
                    </a:cubicBezTo>
                    <a:cubicBezTo>
                      <a:pt x="785" y="12"/>
                      <a:pt x="772" y="3"/>
                      <a:pt x="771" y="3"/>
                    </a:cubicBezTo>
                    <a:lnTo>
                      <a:pt x="771" y="3"/>
                    </a:lnTo>
                    <a:cubicBezTo>
                      <a:pt x="770" y="3"/>
                      <a:pt x="772" y="5"/>
                      <a:pt x="779" y="10"/>
                    </a:cubicBezTo>
                    <a:cubicBezTo>
                      <a:pt x="779" y="10"/>
                      <a:pt x="812" y="42"/>
                      <a:pt x="805" y="42"/>
                    </a:cubicBezTo>
                    <a:cubicBezTo>
                      <a:pt x="785" y="23"/>
                      <a:pt x="805" y="42"/>
                      <a:pt x="766" y="3"/>
                    </a:cubicBezTo>
                    <a:cubicBezTo>
                      <a:pt x="763" y="1"/>
                      <a:pt x="760"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7"/>
              <p:cNvSpPr/>
              <p:nvPr/>
            </p:nvSpPr>
            <p:spPr>
              <a:xfrm>
                <a:off x="3225060" y="2828591"/>
                <a:ext cx="669" cy="764"/>
              </a:xfrm>
              <a:custGeom>
                <a:avLst/>
                <a:gdLst/>
                <a:ahLst/>
                <a:cxnLst/>
                <a:rect l="l" t="t" r="r" b="b"/>
                <a:pathLst>
                  <a:path w="7" h="8" extrusionOk="0">
                    <a:moveTo>
                      <a:pt x="0" y="1"/>
                    </a:moveTo>
                    <a:cubicBezTo>
                      <a:pt x="0" y="1"/>
                      <a:pt x="0" y="7"/>
                      <a:pt x="7" y="7"/>
                    </a:cubicBezTo>
                    <a:lnTo>
                      <a:pt x="0" y="1"/>
                    </a:ln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7"/>
              <p:cNvSpPr/>
              <p:nvPr/>
            </p:nvSpPr>
            <p:spPr>
              <a:xfrm>
                <a:off x="2888733" y="3278047"/>
                <a:ext cx="29429" cy="61055"/>
              </a:xfrm>
              <a:custGeom>
                <a:avLst/>
                <a:gdLst/>
                <a:ahLst/>
                <a:cxnLst/>
                <a:rect l="l" t="t" r="r" b="b"/>
                <a:pathLst>
                  <a:path w="308" h="639" extrusionOk="0">
                    <a:moveTo>
                      <a:pt x="238" y="332"/>
                    </a:moveTo>
                    <a:lnTo>
                      <a:pt x="238" y="332"/>
                    </a:lnTo>
                    <a:cubicBezTo>
                      <a:pt x="240" y="332"/>
                      <a:pt x="244" y="333"/>
                      <a:pt x="249" y="334"/>
                    </a:cubicBezTo>
                    <a:cubicBezTo>
                      <a:pt x="245" y="333"/>
                      <a:pt x="241" y="332"/>
                      <a:pt x="238" y="332"/>
                    </a:cubicBezTo>
                    <a:close/>
                    <a:moveTo>
                      <a:pt x="159" y="339"/>
                    </a:moveTo>
                    <a:cubicBezTo>
                      <a:pt x="159" y="339"/>
                      <a:pt x="163" y="339"/>
                      <a:pt x="170" y="341"/>
                    </a:cubicBezTo>
                    <a:cubicBezTo>
                      <a:pt x="196" y="341"/>
                      <a:pt x="197" y="347"/>
                      <a:pt x="184" y="347"/>
                    </a:cubicBezTo>
                    <a:lnTo>
                      <a:pt x="184" y="347"/>
                    </a:lnTo>
                    <a:cubicBezTo>
                      <a:pt x="197" y="347"/>
                      <a:pt x="156" y="339"/>
                      <a:pt x="159" y="339"/>
                    </a:cubicBezTo>
                    <a:close/>
                    <a:moveTo>
                      <a:pt x="101" y="344"/>
                    </a:moveTo>
                    <a:cubicBezTo>
                      <a:pt x="95" y="344"/>
                      <a:pt x="127" y="347"/>
                      <a:pt x="144" y="347"/>
                    </a:cubicBezTo>
                    <a:cubicBezTo>
                      <a:pt x="116" y="345"/>
                      <a:pt x="104" y="344"/>
                      <a:pt x="101" y="344"/>
                    </a:cubicBezTo>
                    <a:close/>
                    <a:moveTo>
                      <a:pt x="46" y="439"/>
                    </a:moveTo>
                    <a:lnTo>
                      <a:pt x="46" y="439"/>
                    </a:lnTo>
                    <a:cubicBezTo>
                      <a:pt x="55" y="442"/>
                      <a:pt x="62" y="443"/>
                      <a:pt x="69" y="444"/>
                    </a:cubicBezTo>
                    <a:lnTo>
                      <a:pt x="69" y="444"/>
                    </a:lnTo>
                    <a:cubicBezTo>
                      <a:pt x="65" y="443"/>
                      <a:pt x="58" y="441"/>
                      <a:pt x="46" y="439"/>
                    </a:cubicBezTo>
                    <a:close/>
                    <a:moveTo>
                      <a:pt x="87" y="443"/>
                    </a:moveTo>
                    <a:cubicBezTo>
                      <a:pt x="90" y="443"/>
                      <a:pt x="94" y="443"/>
                      <a:pt x="98" y="445"/>
                    </a:cubicBezTo>
                    <a:lnTo>
                      <a:pt x="92" y="445"/>
                    </a:lnTo>
                    <a:cubicBezTo>
                      <a:pt x="87" y="445"/>
                      <a:pt x="81" y="445"/>
                      <a:pt x="76" y="445"/>
                    </a:cubicBezTo>
                    <a:lnTo>
                      <a:pt x="76" y="445"/>
                    </a:lnTo>
                    <a:cubicBezTo>
                      <a:pt x="79" y="444"/>
                      <a:pt x="83" y="443"/>
                      <a:pt x="87" y="443"/>
                    </a:cubicBezTo>
                    <a:close/>
                    <a:moveTo>
                      <a:pt x="190" y="576"/>
                    </a:moveTo>
                    <a:cubicBezTo>
                      <a:pt x="190" y="576"/>
                      <a:pt x="185" y="580"/>
                      <a:pt x="178" y="584"/>
                    </a:cubicBezTo>
                    <a:lnTo>
                      <a:pt x="178" y="584"/>
                    </a:lnTo>
                    <a:cubicBezTo>
                      <a:pt x="174" y="585"/>
                      <a:pt x="170" y="587"/>
                      <a:pt x="164" y="589"/>
                    </a:cubicBezTo>
                    <a:cubicBezTo>
                      <a:pt x="167" y="588"/>
                      <a:pt x="171" y="587"/>
                      <a:pt x="174" y="586"/>
                    </a:cubicBezTo>
                    <a:lnTo>
                      <a:pt x="174" y="586"/>
                    </a:lnTo>
                    <a:cubicBezTo>
                      <a:pt x="165" y="592"/>
                      <a:pt x="156" y="597"/>
                      <a:pt x="152" y="597"/>
                    </a:cubicBezTo>
                    <a:cubicBezTo>
                      <a:pt x="151" y="597"/>
                      <a:pt x="151" y="597"/>
                      <a:pt x="151" y="596"/>
                    </a:cubicBezTo>
                    <a:cubicBezTo>
                      <a:pt x="174" y="584"/>
                      <a:pt x="155" y="594"/>
                      <a:pt x="190" y="576"/>
                    </a:cubicBezTo>
                    <a:close/>
                    <a:moveTo>
                      <a:pt x="26" y="1"/>
                    </a:moveTo>
                    <a:lnTo>
                      <a:pt x="26" y="1"/>
                    </a:lnTo>
                    <a:cubicBezTo>
                      <a:pt x="27" y="1"/>
                      <a:pt x="53" y="7"/>
                      <a:pt x="53" y="7"/>
                    </a:cubicBezTo>
                    <a:cubicBezTo>
                      <a:pt x="58" y="7"/>
                      <a:pt x="37" y="14"/>
                      <a:pt x="45" y="21"/>
                    </a:cubicBezTo>
                    <a:lnTo>
                      <a:pt x="45" y="21"/>
                    </a:lnTo>
                    <a:cubicBezTo>
                      <a:pt x="41" y="20"/>
                      <a:pt x="36" y="20"/>
                      <a:pt x="26" y="20"/>
                    </a:cubicBezTo>
                    <a:cubicBezTo>
                      <a:pt x="26" y="33"/>
                      <a:pt x="105" y="59"/>
                      <a:pt x="33" y="66"/>
                    </a:cubicBezTo>
                    <a:cubicBezTo>
                      <a:pt x="105" y="73"/>
                      <a:pt x="40" y="73"/>
                      <a:pt x="40" y="79"/>
                    </a:cubicBezTo>
                    <a:cubicBezTo>
                      <a:pt x="40" y="79"/>
                      <a:pt x="66" y="92"/>
                      <a:pt x="79" y="92"/>
                    </a:cubicBezTo>
                    <a:cubicBezTo>
                      <a:pt x="48" y="92"/>
                      <a:pt x="61" y="95"/>
                      <a:pt x="58" y="95"/>
                    </a:cubicBezTo>
                    <a:cubicBezTo>
                      <a:pt x="56" y="95"/>
                      <a:pt x="50" y="94"/>
                      <a:pt x="33" y="92"/>
                    </a:cubicBezTo>
                    <a:lnTo>
                      <a:pt x="33" y="92"/>
                    </a:lnTo>
                    <a:cubicBezTo>
                      <a:pt x="66" y="98"/>
                      <a:pt x="43" y="99"/>
                      <a:pt x="63" y="103"/>
                    </a:cubicBezTo>
                    <a:lnTo>
                      <a:pt x="63" y="103"/>
                    </a:lnTo>
                    <a:cubicBezTo>
                      <a:pt x="62" y="103"/>
                      <a:pt x="62" y="103"/>
                      <a:pt x="61" y="103"/>
                    </a:cubicBezTo>
                    <a:cubicBezTo>
                      <a:pt x="55" y="103"/>
                      <a:pt x="67" y="107"/>
                      <a:pt x="85" y="112"/>
                    </a:cubicBezTo>
                    <a:cubicBezTo>
                      <a:pt x="77" y="112"/>
                      <a:pt x="62" y="109"/>
                      <a:pt x="53" y="109"/>
                    </a:cubicBezTo>
                    <a:cubicBezTo>
                      <a:pt x="49" y="109"/>
                      <a:pt x="46" y="110"/>
                      <a:pt x="46" y="112"/>
                    </a:cubicBezTo>
                    <a:cubicBezTo>
                      <a:pt x="112" y="118"/>
                      <a:pt x="33" y="118"/>
                      <a:pt x="92" y="125"/>
                    </a:cubicBezTo>
                    <a:cubicBezTo>
                      <a:pt x="66" y="125"/>
                      <a:pt x="85" y="144"/>
                      <a:pt x="98" y="158"/>
                    </a:cubicBezTo>
                    <a:lnTo>
                      <a:pt x="72" y="158"/>
                    </a:lnTo>
                    <a:cubicBezTo>
                      <a:pt x="112" y="171"/>
                      <a:pt x="33" y="177"/>
                      <a:pt x="131" y="190"/>
                    </a:cubicBezTo>
                    <a:cubicBezTo>
                      <a:pt x="117" y="189"/>
                      <a:pt x="108" y="188"/>
                      <a:pt x="103" y="188"/>
                    </a:cubicBezTo>
                    <a:cubicBezTo>
                      <a:pt x="87" y="188"/>
                      <a:pt x="93" y="192"/>
                      <a:pt x="81" y="192"/>
                    </a:cubicBezTo>
                    <a:cubicBezTo>
                      <a:pt x="77" y="192"/>
                      <a:pt x="70" y="192"/>
                      <a:pt x="59" y="190"/>
                    </a:cubicBezTo>
                    <a:lnTo>
                      <a:pt x="59" y="190"/>
                    </a:lnTo>
                    <a:cubicBezTo>
                      <a:pt x="131" y="203"/>
                      <a:pt x="72" y="203"/>
                      <a:pt x="59" y="216"/>
                    </a:cubicBezTo>
                    <a:cubicBezTo>
                      <a:pt x="46" y="223"/>
                      <a:pt x="79" y="236"/>
                      <a:pt x="92" y="249"/>
                    </a:cubicBezTo>
                    <a:cubicBezTo>
                      <a:pt x="98" y="256"/>
                      <a:pt x="131" y="256"/>
                      <a:pt x="79" y="256"/>
                    </a:cubicBezTo>
                    <a:lnTo>
                      <a:pt x="112" y="256"/>
                    </a:lnTo>
                    <a:cubicBezTo>
                      <a:pt x="40" y="262"/>
                      <a:pt x="46" y="269"/>
                      <a:pt x="112" y="282"/>
                    </a:cubicBezTo>
                    <a:cubicBezTo>
                      <a:pt x="85" y="282"/>
                      <a:pt x="66" y="275"/>
                      <a:pt x="53" y="275"/>
                    </a:cubicBezTo>
                    <a:cubicBezTo>
                      <a:pt x="57" y="280"/>
                      <a:pt x="85" y="285"/>
                      <a:pt x="80" y="285"/>
                    </a:cubicBezTo>
                    <a:cubicBezTo>
                      <a:pt x="78" y="285"/>
                      <a:pt x="70" y="284"/>
                      <a:pt x="53" y="282"/>
                    </a:cubicBezTo>
                    <a:lnTo>
                      <a:pt x="53" y="282"/>
                    </a:lnTo>
                    <a:cubicBezTo>
                      <a:pt x="98" y="301"/>
                      <a:pt x="118" y="308"/>
                      <a:pt x="92" y="321"/>
                    </a:cubicBezTo>
                    <a:cubicBezTo>
                      <a:pt x="105" y="321"/>
                      <a:pt x="131" y="328"/>
                      <a:pt x="131" y="328"/>
                    </a:cubicBezTo>
                    <a:cubicBezTo>
                      <a:pt x="118" y="328"/>
                      <a:pt x="72" y="334"/>
                      <a:pt x="157" y="341"/>
                    </a:cubicBezTo>
                    <a:cubicBezTo>
                      <a:pt x="154" y="344"/>
                      <a:pt x="139" y="344"/>
                      <a:pt x="131" y="344"/>
                    </a:cubicBezTo>
                    <a:cubicBezTo>
                      <a:pt x="123" y="344"/>
                      <a:pt x="121" y="344"/>
                      <a:pt x="144" y="347"/>
                    </a:cubicBezTo>
                    <a:lnTo>
                      <a:pt x="92" y="347"/>
                    </a:lnTo>
                    <a:cubicBezTo>
                      <a:pt x="112" y="360"/>
                      <a:pt x="112" y="373"/>
                      <a:pt x="66" y="380"/>
                    </a:cubicBezTo>
                    <a:cubicBezTo>
                      <a:pt x="144" y="406"/>
                      <a:pt x="85" y="406"/>
                      <a:pt x="40" y="426"/>
                    </a:cubicBezTo>
                    <a:cubicBezTo>
                      <a:pt x="66" y="426"/>
                      <a:pt x="7" y="426"/>
                      <a:pt x="85" y="439"/>
                    </a:cubicBezTo>
                    <a:cubicBezTo>
                      <a:pt x="72" y="437"/>
                      <a:pt x="65" y="436"/>
                      <a:pt x="63" y="436"/>
                    </a:cubicBezTo>
                    <a:cubicBezTo>
                      <a:pt x="56" y="436"/>
                      <a:pt x="71" y="440"/>
                      <a:pt x="72" y="445"/>
                    </a:cubicBezTo>
                    <a:lnTo>
                      <a:pt x="72" y="445"/>
                    </a:lnTo>
                    <a:cubicBezTo>
                      <a:pt x="71" y="445"/>
                      <a:pt x="70" y="444"/>
                      <a:pt x="69" y="444"/>
                    </a:cubicBezTo>
                    <a:lnTo>
                      <a:pt x="69" y="444"/>
                    </a:lnTo>
                    <a:cubicBezTo>
                      <a:pt x="89" y="452"/>
                      <a:pt x="27" y="453"/>
                      <a:pt x="98" y="459"/>
                    </a:cubicBezTo>
                    <a:cubicBezTo>
                      <a:pt x="70" y="457"/>
                      <a:pt x="55" y="456"/>
                      <a:pt x="49" y="456"/>
                    </a:cubicBezTo>
                    <a:cubicBezTo>
                      <a:pt x="35" y="456"/>
                      <a:pt x="71" y="460"/>
                      <a:pt x="85" y="465"/>
                    </a:cubicBezTo>
                    <a:cubicBezTo>
                      <a:pt x="76" y="464"/>
                      <a:pt x="69" y="464"/>
                      <a:pt x="65" y="464"/>
                    </a:cubicBezTo>
                    <a:cubicBezTo>
                      <a:pt x="50" y="464"/>
                      <a:pt x="73" y="470"/>
                      <a:pt x="66" y="470"/>
                    </a:cubicBezTo>
                    <a:cubicBezTo>
                      <a:pt x="62" y="470"/>
                      <a:pt x="54" y="468"/>
                      <a:pt x="33" y="465"/>
                    </a:cubicBezTo>
                    <a:lnTo>
                      <a:pt x="33" y="465"/>
                    </a:lnTo>
                    <a:cubicBezTo>
                      <a:pt x="59" y="478"/>
                      <a:pt x="7" y="472"/>
                      <a:pt x="13" y="485"/>
                    </a:cubicBezTo>
                    <a:lnTo>
                      <a:pt x="53" y="485"/>
                    </a:lnTo>
                    <a:cubicBezTo>
                      <a:pt x="26" y="485"/>
                      <a:pt x="33" y="485"/>
                      <a:pt x="59" y="491"/>
                    </a:cubicBezTo>
                    <a:cubicBezTo>
                      <a:pt x="20" y="491"/>
                      <a:pt x="20" y="498"/>
                      <a:pt x="66" y="498"/>
                    </a:cubicBezTo>
                    <a:cubicBezTo>
                      <a:pt x="7" y="504"/>
                      <a:pt x="20" y="511"/>
                      <a:pt x="40" y="511"/>
                    </a:cubicBezTo>
                    <a:cubicBezTo>
                      <a:pt x="0" y="517"/>
                      <a:pt x="40" y="524"/>
                      <a:pt x="66" y="524"/>
                    </a:cubicBezTo>
                    <a:cubicBezTo>
                      <a:pt x="13" y="530"/>
                      <a:pt x="13" y="544"/>
                      <a:pt x="72" y="544"/>
                    </a:cubicBezTo>
                    <a:cubicBezTo>
                      <a:pt x="46" y="547"/>
                      <a:pt x="41" y="548"/>
                      <a:pt x="46" y="548"/>
                    </a:cubicBezTo>
                    <a:cubicBezTo>
                      <a:pt x="50" y="548"/>
                      <a:pt x="62" y="547"/>
                      <a:pt x="73" y="545"/>
                    </a:cubicBezTo>
                    <a:lnTo>
                      <a:pt x="73" y="545"/>
                    </a:lnTo>
                    <a:cubicBezTo>
                      <a:pt x="20" y="558"/>
                      <a:pt x="15" y="570"/>
                      <a:pt x="66" y="570"/>
                    </a:cubicBezTo>
                    <a:cubicBezTo>
                      <a:pt x="20" y="583"/>
                      <a:pt x="40" y="583"/>
                      <a:pt x="66" y="583"/>
                    </a:cubicBezTo>
                    <a:cubicBezTo>
                      <a:pt x="85" y="583"/>
                      <a:pt x="105" y="583"/>
                      <a:pt x="53" y="596"/>
                    </a:cubicBezTo>
                    <a:cubicBezTo>
                      <a:pt x="60" y="595"/>
                      <a:pt x="64" y="594"/>
                      <a:pt x="67" y="594"/>
                    </a:cubicBezTo>
                    <a:cubicBezTo>
                      <a:pt x="76" y="594"/>
                      <a:pt x="69" y="598"/>
                      <a:pt x="70" y="598"/>
                    </a:cubicBezTo>
                    <a:cubicBezTo>
                      <a:pt x="71" y="598"/>
                      <a:pt x="78" y="596"/>
                      <a:pt x="98" y="589"/>
                    </a:cubicBezTo>
                    <a:lnTo>
                      <a:pt x="98" y="589"/>
                    </a:lnTo>
                    <a:cubicBezTo>
                      <a:pt x="87" y="597"/>
                      <a:pt x="84" y="600"/>
                      <a:pt x="90" y="600"/>
                    </a:cubicBezTo>
                    <a:cubicBezTo>
                      <a:pt x="93" y="600"/>
                      <a:pt x="101" y="599"/>
                      <a:pt x="112" y="596"/>
                    </a:cubicBezTo>
                    <a:lnTo>
                      <a:pt x="112" y="596"/>
                    </a:lnTo>
                    <a:cubicBezTo>
                      <a:pt x="74" y="612"/>
                      <a:pt x="72" y="624"/>
                      <a:pt x="87" y="624"/>
                    </a:cubicBezTo>
                    <a:cubicBezTo>
                      <a:pt x="90" y="624"/>
                      <a:pt x="94" y="623"/>
                      <a:pt x="98" y="622"/>
                    </a:cubicBezTo>
                    <a:lnTo>
                      <a:pt x="98" y="622"/>
                    </a:lnTo>
                    <a:cubicBezTo>
                      <a:pt x="79" y="635"/>
                      <a:pt x="74" y="638"/>
                      <a:pt x="76" y="638"/>
                    </a:cubicBezTo>
                    <a:cubicBezTo>
                      <a:pt x="79" y="638"/>
                      <a:pt x="89" y="635"/>
                      <a:pt x="98" y="635"/>
                    </a:cubicBezTo>
                    <a:cubicBezTo>
                      <a:pt x="104" y="635"/>
                      <a:pt x="105" y="630"/>
                      <a:pt x="122" y="620"/>
                    </a:cubicBezTo>
                    <a:lnTo>
                      <a:pt x="122" y="620"/>
                    </a:lnTo>
                    <a:cubicBezTo>
                      <a:pt x="122" y="620"/>
                      <a:pt x="122" y="620"/>
                      <a:pt x="122" y="620"/>
                    </a:cubicBezTo>
                    <a:cubicBezTo>
                      <a:pt x="123" y="620"/>
                      <a:pt x="128" y="619"/>
                      <a:pt x="138" y="616"/>
                    </a:cubicBezTo>
                    <a:cubicBezTo>
                      <a:pt x="138" y="609"/>
                      <a:pt x="144" y="609"/>
                      <a:pt x="157" y="602"/>
                    </a:cubicBezTo>
                    <a:cubicBezTo>
                      <a:pt x="164" y="602"/>
                      <a:pt x="177" y="596"/>
                      <a:pt x="184" y="589"/>
                    </a:cubicBezTo>
                    <a:cubicBezTo>
                      <a:pt x="187" y="586"/>
                      <a:pt x="191" y="582"/>
                      <a:pt x="187" y="582"/>
                    </a:cubicBezTo>
                    <a:cubicBezTo>
                      <a:pt x="187" y="582"/>
                      <a:pt x="186" y="582"/>
                      <a:pt x="186" y="582"/>
                    </a:cubicBezTo>
                    <a:lnTo>
                      <a:pt x="186" y="582"/>
                    </a:lnTo>
                    <a:cubicBezTo>
                      <a:pt x="195" y="578"/>
                      <a:pt x="200" y="574"/>
                      <a:pt x="197" y="574"/>
                    </a:cubicBezTo>
                    <a:cubicBezTo>
                      <a:pt x="196" y="574"/>
                      <a:pt x="194" y="575"/>
                      <a:pt x="190" y="576"/>
                    </a:cubicBezTo>
                    <a:cubicBezTo>
                      <a:pt x="194" y="574"/>
                      <a:pt x="198" y="572"/>
                      <a:pt x="203" y="570"/>
                    </a:cubicBezTo>
                    <a:cubicBezTo>
                      <a:pt x="213" y="566"/>
                      <a:pt x="210" y="566"/>
                      <a:pt x="203" y="566"/>
                    </a:cubicBezTo>
                    <a:cubicBezTo>
                      <a:pt x="197" y="566"/>
                      <a:pt x="187" y="566"/>
                      <a:pt x="184" y="563"/>
                    </a:cubicBezTo>
                    <a:cubicBezTo>
                      <a:pt x="179" y="563"/>
                      <a:pt x="203" y="552"/>
                      <a:pt x="191" y="552"/>
                    </a:cubicBezTo>
                    <a:cubicBezTo>
                      <a:pt x="187" y="552"/>
                      <a:pt x="179" y="553"/>
                      <a:pt x="164" y="557"/>
                    </a:cubicBezTo>
                    <a:cubicBezTo>
                      <a:pt x="170" y="557"/>
                      <a:pt x="138" y="563"/>
                      <a:pt x="138" y="563"/>
                    </a:cubicBezTo>
                    <a:cubicBezTo>
                      <a:pt x="138" y="563"/>
                      <a:pt x="177" y="550"/>
                      <a:pt x="184" y="550"/>
                    </a:cubicBezTo>
                    <a:cubicBezTo>
                      <a:pt x="242" y="537"/>
                      <a:pt x="138" y="544"/>
                      <a:pt x="184" y="530"/>
                    </a:cubicBezTo>
                    <a:lnTo>
                      <a:pt x="144" y="530"/>
                    </a:lnTo>
                    <a:cubicBezTo>
                      <a:pt x="190" y="524"/>
                      <a:pt x="184" y="524"/>
                      <a:pt x="138" y="524"/>
                    </a:cubicBezTo>
                    <a:cubicBezTo>
                      <a:pt x="164" y="524"/>
                      <a:pt x="112" y="524"/>
                      <a:pt x="164" y="517"/>
                    </a:cubicBezTo>
                    <a:lnTo>
                      <a:pt x="164" y="517"/>
                    </a:lnTo>
                    <a:cubicBezTo>
                      <a:pt x="157" y="520"/>
                      <a:pt x="156" y="520"/>
                      <a:pt x="157" y="520"/>
                    </a:cubicBezTo>
                    <a:cubicBezTo>
                      <a:pt x="158" y="520"/>
                      <a:pt x="168" y="517"/>
                      <a:pt x="164" y="517"/>
                    </a:cubicBezTo>
                    <a:cubicBezTo>
                      <a:pt x="197" y="517"/>
                      <a:pt x="170" y="517"/>
                      <a:pt x="157" y="511"/>
                    </a:cubicBezTo>
                    <a:lnTo>
                      <a:pt x="184" y="511"/>
                    </a:lnTo>
                    <a:cubicBezTo>
                      <a:pt x="157" y="511"/>
                      <a:pt x="144" y="504"/>
                      <a:pt x="184" y="504"/>
                    </a:cubicBezTo>
                    <a:cubicBezTo>
                      <a:pt x="157" y="504"/>
                      <a:pt x="190" y="504"/>
                      <a:pt x="151" y="498"/>
                    </a:cubicBezTo>
                    <a:lnTo>
                      <a:pt x="151" y="498"/>
                    </a:lnTo>
                    <a:cubicBezTo>
                      <a:pt x="172" y="499"/>
                      <a:pt x="185" y="500"/>
                      <a:pt x="193" y="500"/>
                    </a:cubicBezTo>
                    <a:cubicBezTo>
                      <a:pt x="224" y="500"/>
                      <a:pt x="151" y="490"/>
                      <a:pt x="151" y="485"/>
                    </a:cubicBezTo>
                    <a:cubicBezTo>
                      <a:pt x="157" y="478"/>
                      <a:pt x="262" y="472"/>
                      <a:pt x="177" y="465"/>
                    </a:cubicBezTo>
                    <a:cubicBezTo>
                      <a:pt x="221" y="465"/>
                      <a:pt x="166" y="454"/>
                      <a:pt x="171" y="454"/>
                    </a:cubicBezTo>
                    <a:cubicBezTo>
                      <a:pt x="173" y="454"/>
                      <a:pt x="182" y="455"/>
                      <a:pt x="203" y="459"/>
                    </a:cubicBezTo>
                    <a:cubicBezTo>
                      <a:pt x="164" y="439"/>
                      <a:pt x="223" y="432"/>
                      <a:pt x="184" y="419"/>
                    </a:cubicBezTo>
                    <a:lnTo>
                      <a:pt x="184" y="419"/>
                    </a:lnTo>
                    <a:cubicBezTo>
                      <a:pt x="193" y="420"/>
                      <a:pt x="200" y="420"/>
                      <a:pt x="207" y="420"/>
                    </a:cubicBezTo>
                    <a:cubicBezTo>
                      <a:pt x="284" y="420"/>
                      <a:pt x="185" y="386"/>
                      <a:pt x="203" y="380"/>
                    </a:cubicBezTo>
                    <a:cubicBezTo>
                      <a:pt x="223" y="373"/>
                      <a:pt x="269" y="373"/>
                      <a:pt x="249" y="367"/>
                    </a:cubicBezTo>
                    <a:cubicBezTo>
                      <a:pt x="229" y="360"/>
                      <a:pt x="216" y="360"/>
                      <a:pt x="203" y="360"/>
                    </a:cubicBezTo>
                    <a:cubicBezTo>
                      <a:pt x="203" y="360"/>
                      <a:pt x="197" y="360"/>
                      <a:pt x="190" y="354"/>
                    </a:cubicBezTo>
                    <a:lnTo>
                      <a:pt x="190" y="354"/>
                    </a:lnTo>
                    <a:cubicBezTo>
                      <a:pt x="229" y="360"/>
                      <a:pt x="236" y="360"/>
                      <a:pt x="249" y="360"/>
                    </a:cubicBezTo>
                    <a:cubicBezTo>
                      <a:pt x="229" y="354"/>
                      <a:pt x="308" y="347"/>
                      <a:pt x="223" y="334"/>
                    </a:cubicBezTo>
                    <a:lnTo>
                      <a:pt x="203" y="334"/>
                    </a:lnTo>
                    <a:cubicBezTo>
                      <a:pt x="206" y="331"/>
                      <a:pt x="211" y="329"/>
                      <a:pt x="219" y="329"/>
                    </a:cubicBezTo>
                    <a:cubicBezTo>
                      <a:pt x="224" y="329"/>
                      <a:pt x="230" y="330"/>
                      <a:pt x="238" y="332"/>
                    </a:cubicBezTo>
                    <a:lnTo>
                      <a:pt x="238" y="332"/>
                    </a:lnTo>
                    <a:cubicBezTo>
                      <a:pt x="223" y="328"/>
                      <a:pt x="235" y="327"/>
                      <a:pt x="197" y="321"/>
                    </a:cubicBezTo>
                    <a:cubicBezTo>
                      <a:pt x="236" y="321"/>
                      <a:pt x="249" y="315"/>
                      <a:pt x="177" y="308"/>
                    </a:cubicBezTo>
                    <a:lnTo>
                      <a:pt x="177" y="308"/>
                    </a:lnTo>
                    <a:cubicBezTo>
                      <a:pt x="195" y="309"/>
                      <a:pt x="204" y="310"/>
                      <a:pt x="209" y="310"/>
                    </a:cubicBezTo>
                    <a:cubicBezTo>
                      <a:pt x="221" y="310"/>
                      <a:pt x="194" y="306"/>
                      <a:pt x="197" y="306"/>
                    </a:cubicBezTo>
                    <a:cubicBezTo>
                      <a:pt x="199" y="306"/>
                      <a:pt x="204" y="307"/>
                      <a:pt x="216" y="308"/>
                    </a:cubicBezTo>
                    <a:cubicBezTo>
                      <a:pt x="170" y="301"/>
                      <a:pt x="177" y="295"/>
                      <a:pt x="190" y="295"/>
                    </a:cubicBezTo>
                    <a:lnTo>
                      <a:pt x="157" y="295"/>
                    </a:lnTo>
                    <a:cubicBezTo>
                      <a:pt x="170" y="295"/>
                      <a:pt x="184" y="295"/>
                      <a:pt x="195" y="295"/>
                    </a:cubicBezTo>
                    <a:lnTo>
                      <a:pt x="195" y="295"/>
                    </a:lnTo>
                    <a:cubicBezTo>
                      <a:pt x="196" y="295"/>
                      <a:pt x="196" y="295"/>
                      <a:pt x="197" y="295"/>
                    </a:cubicBezTo>
                    <a:cubicBezTo>
                      <a:pt x="199" y="295"/>
                      <a:pt x="201" y="295"/>
                      <a:pt x="202" y="295"/>
                    </a:cubicBezTo>
                    <a:lnTo>
                      <a:pt x="202" y="295"/>
                    </a:lnTo>
                    <a:cubicBezTo>
                      <a:pt x="200" y="295"/>
                      <a:pt x="198" y="295"/>
                      <a:pt x="195" y="295"/>
                    </a:cubicBezTo>
                    <a:lnTo>
                      <a:pt x="195" y="295"/>
                    </a:lnTo>
                    <a:cubicBezTo>
                      <a:pt x="160" y="290"/>
                      <a:pt x="175" y="289"/>
                      <a:pt x="166" y="286"/>
                    </a:cubicBezTo>
                    <a:lnTo>
                      <a:pt x="166" y="286"/>
                    </a:lnTo>
                    <a:lnTo>
                      <a:pt x="201" y="292"/>
                    </a:lnTo>
                    <a:lnTo>
                      <a:pt x="201" y="292"/>
                    </a:lnTo>
                    <a:cubicBezTo>
                      <a:pt x="204" y="293"/>
                      <a:pt x="206" y="294"/>
                      <a:pt x="202" y="295"/>
                    </a:cubicBezTo>
                    <a:lnTo>
                      <a:pt x="202" y="295"/>
                    </a:lnTo>
                    <a:cubicBezTo>
                      <a:pt x="208" y="295"/>
                      <a:pt x="213" y="294"/>
                      <a:pt x="217" y="294"/>
                    </a:cubicBezTo>
                    <a:lnTo>
                      <a:pt x="217" y="294"/>
                    </a:lnTo>
                    <a:lnTo>
                      <a:pt x="223" y="295"/>
                    </a:lnTo>
                    <a:cubicBezTo>
                      <a:pt x="222" y="294"/>
                      <a:pt x="222" y="294"/>
                      <a:pt x="221" y="294"/>
                    </a:cubicBezTo>
                    <a:lnTo>
                      <a:pt x="221" y="294"/>
                    </a:lnTo>
                    <a:cubicBezTo>
                      <a:pt x="224" y="293"/>
                      <a:pt x="223" y="292"/>
                      <a:pt x="217" y="291"/>
                    </a:cubicBezTo>
                    <a:lnTo>
                      <a:pt x="217" y="291"/>
                    </a:lnTo>
                    <a:cubicBezTo>
                      <a:pt x="198" y="281"/>
                      <a:pt x="152" y="275"/>
                      <a:pt x="216" y="275"/>
                    </a:cubicBezTo>
                    <a:cubicBezTo>
                      <a:pt x="138" y="262"/>
                      <a:pt x="255" y="269"/>
                      <a:pt x="203" y="256"/>
                    </a:cubicBezTo>
                    <a:cubicBezTo>
                      <a:pt x="190" y="256"/>
                      <a:pt x="164" y="256"/>
                      <a:pt x="164" y="249"/>
                    </a:cubicBezTo>
                    <a:lnTo>
                      <a:pt x="164" y="249"/>
                    </a:lnTo>
                    <a:cubicBezTo>
                      <a:pt x="164" y="249"/>
                      <a:pt x="203" y="256"/>
                      <a:pt x="203" y="256"/>
                    </a:cubicBezTo>
                    <a:cubicBezTo>
                      <a:pt x="210" y="256"/>
                      <a:pt x="190" y="249"/>
                      <a:pt x="190" y="249"/>
                    </a:cubicBezTo>
                    <a:cubicBezTo>
                      <a:pt x="190" y="249"/>
                      <a:pt x="203" y="243"/>
                      <a:pt x="170" y="236"/>
                    </a:cubicBezTo>
                    <a:lnTo>
                      <a:pt x="170" y="236"/>
                    </a:lnTo>
                    <a:cubicBezTo>
                      <a:pt x="179" y="237"/>
                      <a:pt x="186" y="238"/>
                      <a:pt x="191" y="238"/>
                    </a:cubicBezTo>
                    <a:cubicBezTo>
                      <a:pt x="211" y="238"/>
                      <a:pt x="204" y="229"/>
                      <a:pt x="182" y="224"/>
                    </a:cubicBezTo>
                    <a:lnTo>
                      <a:pt x="182" y="224"/>
                    </a:lnTo>
                    <a:cubicBezTo>
                      <a:pt x="188" y="225"/>
                      <a:pt x="194" y="226"/>
                      <a:pt x="199" y="226"/>
                    </a:cubicBezTo>
                    <a:cubicBezTo>
                      <a:pt x="215" y="226"/>
                      <a:pt x="221" y="221"/>
                      <a:pt x="184" y="216"/>
                    </a:cubicBezTo>
                    <a:cubicBezTo>
                      <a:pt x="236" y="216"/>
                      <a:pt x="229" y="210"/>
                      <a:pt x="229" y="197"/>
                    </a:cubicBezTo>
                    <a:cubicBezTo>
                      <a:pt x="229" y="190"/>
                      <a:pt x="216" y="177"/>
                      <a:pt x="210" y="171"/>
                    </a:cubicBezTo>
                    <a:cubicBezTo>
                      <a:pt x="216" y="171"/>
                      <a:pt x="170" y="171"/>
                      <a:pt x="170" y="164"/>
                    </a:cubicBezTo>
                    <a:lnTo>
                      <a:pt x="170" y="164"/>
                    </a:lnTo>
                    <a:cubicBezTo>
                      <a:pt x="170" y="164"/>
                      <a:pt x="216" y="171"/>
                      <a:pt x="229" y="171"/>
                    </a:cubicBezTo>
                    <a:cubicBezTo>
                      <a:pt x="157" y="138"/>
                      <a:pt x="269" y="125"/>
                      <a:pt x="157" y="86"/>
                    </a:cubicBezTo>
                    <a:cubicBezTo>
                      <a:pt x="210" y="86"/>
                      <a:pt x="190" y="73"/>
                      <a:pt x="197" y="66"/>
                    </a:cubicBezTo>
                    <a:cubicBezTo>
                      <a:pt x="223" y="66"/>
                      <a:pt x="131" y="46"/>
                      <a:pt x="144" y="40"/>
                    </a:cubicBezTo>
                    <a:lnTo>
                      <a:pt x="170" y="40"/>
                    </a:lnTo>
                    <a:cubicBezTo>
                      <a:pt x="157" y="40"/>
                      <a:pt x="177" y="40"/>
                      <a:pt x="138" y="33"/>
                    </a:cubicBezTo>
                    <a:cubicBezTo>
                      <a:pt x="223" y="33"/>
                      <a:pt x="105" y="14"/>
                      <a:pt x="184" y="14"/>
                    </a:cubicBezTo>
                    <a:lnTo>
                      <a:pt x="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7"/>
              <p:cNvSpPr/>
              <p:nvPr/>
            </p:nvSpPr>
            <p:spPr>
              <a:xfrm>
                <a:off x="2906887" y="3306138"/>
                <a:ext cx="669" cy="96"/>
              </a:xfrm>
              <a:custGeom>
                <a:avLst/>
                <a:gdLst/>
                <a:ahLst/>
                <a:cxnLst/>
                <a:rect l="l" t="t" r="r" b="b"/>
                <a:pathLst>
                  <a:path w="7" h="1" extrusionOk="0">
                    <a:moveTo>
                      <a:pt x="0" y="1"/>
                    </a:moveTo>
                    <a:cubicBezTo>
                      <a:pt x="7" y="1"/>
                      <a:pt x="7" y="1"/>
                      <a:pt x="7" y="1"/>
                    </a:cubicBezTo>
                    <a:cubicBezTo>
                      <a:pt x="7" y="1"/>
                      <a:pt x="7"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7"/>
              <p:cNvSpPr/>
              <p:nvPr/>
            </p:nvSpPr>
            <p:spPr>
              <a:xfrm>
                <a:off x="2921888" y="3283015"/>
                <a:ext cx="30671" cy="75100"/>
              </a:xfrm>
              <a:custGeom>
                <a:avLst/>
                <a:gdLst/>
                <a:ahLst/>
                <a:cxnLst/>
                <a:rect l="l" t="t" r="r" b="b"/>
                <a:pathLst>
                  <a:path w="321" h="786" extrusionOk="0">
                    <a:moveTo>
                      <a:pt x="20" y="1"/>
                    </a:moveTo>
                    <a:lnTo>
                      <a:pt x="37" y="2"/>
                    </a:lnTo>
                    <a:lnTo>
                      <a:pt x="37" y="2"/>
                    </a:lnTo>
                    <a:cubicBezTo>
                      <a:pt x="29" y="1"/>
                      <a:pt x="20" y="1"/>
                      <a:pt x="20" y="1"/>
                    </a:cubicBezTo>
                    <a:close/>
                    <a:moveTo>
                      <a:pt x="177" y="420"/>
                    </a:moveTo>
                    <a:cubicBezTo>
                      <a:pt x="206" y="420"/>
                      <a:pt x="209" y="425"/>
                      <a:pt x="200" y="426"/>
                    </a:cubicBezTo>
                    <a:lnTo>
                      <a:pt x="200" y="426"/>
                    </a:lnTo>
                    <a:cubicBezTo>
                      <a:pt x="204" y="425"/>
                      <a:pt x="147" y="420"/>
                      <a:pt x="177" y="420"/>
                    </a:cubicBezTo>
                    <a:close/>
                    <a:moveTo>
                      <a:pt x="215" y="760"/>
                    </a:moveTo>
                    <a:cubicBezTo>
                      <a:pt x="211" y="760"/>
                      <a:pt x="199" y="762"/>
                      <a:pt x="190" y="764"/>
                    </a:cubicBezTo>
                    <a:lnTo>
                      <a:pt x="190" y="764"/>
                    </a:lnTo>
                    <a:cubicBezTo>
                      <a:pt x="191" y="762"/>
                      <a:pt x="195" y="760"/>
                      <a:pt x="215" y="760"/>
                    </a:cubicBezTo>
                    <a:close/>
                    <a:moveTo>
                      <a:pt x="37" y="2"/>
                    </a:moveTo>
                    <a:cubicBezTo>
                      <a:pt x="42" y="3"/>
                      <a:pt x="46" y="5"/>
                      <a:pt x="46" y="7"/>
                    </a:cubicBezTo>
                    <a:cubicBezTo>
                      <a:pt x="52" y="14"/>
                      <a:pt x="13" y="21"/>
                      <a:pt x="59" y="27"/>
                    </a:cubicBezTo>
                    <a:lnTo>
                      <a:pt x="13" y="27"/>
                    </a:lnTo>
                    <a:cubicBezTo>
                      <a:pt x="20" y="47"/>
                      <a:pt x="98" y="66"/>
                      <a:pt x="26" y="79"/>
                    </a:cubicBezTo>
                    <a:cubicBezTo>
                      <a:pt x="98" y="86"/>
                      <a:pt x="33" y="92"/>
                      <a:pt x="33" y="99"/>
                    </a:cubicBezTo>
                    <a:cubicBezTo>
                      <a:pt x="33" y="106"/>
                      <a:pt x="59" y="119"/>
                      <a:pt x="72" y="119"/>
                    </a:cubicBezTo>
                    <a:cubicBezTo>
                      <a:pt x="41" y="119"/>
                      <a:pt x="57" y="122"/>
                      <a:pt x="54" y="122"/>
                    </a:cubicBezTo>
                    <a:cubicBezTo>
                      <a:pt x="52" y="122"/>
                      <a:pt x="46" y="121"/>
                      <a:pt x="26" y="119"/>
                    </a:cubicBezTo>
                    <a:lnTo>
                      <a:pt x="26" y="119"/>
                    </a:lnTo>
                    <a:cubicBezTo>
                      <a:pt x="62" y="125"/>
                      <a:pt x="33" y="125"/>
                      <a:pt x="62" y="130"/>
                    </a:cubicBezTo>
                    <a:lnTo>
                      <a:pt x="62" y="130"/>
                    </a:lnTo>
                    <a:cubicBezTo>
                      <a:pt x="60" y="130"/>
                      <a:pt x="59" y="130"/>
                      <a:pt x="58" y="130"/>
                    </a:cubicBezTo>
                    <a:cubicBezTo>
                      <a:pt x="45" y="130"/>
                      <a:pt x="58" y="138"/>
                      <a:pt x="79" y="138"/>
                    </a:cubicBezTo>
                    <a:lnTo>
                      <a:pt x="39" y="138"/>
                    </a:lnTo>
                    <a:cubicBezTo>
                      <a:pt x="111" y="151"/>
                      <a:pt x="26" y="151"/>
                      <a:pt x="85" y="158"/>
                    </a:cubicBezTo>
                    <a:cubicBezTo>
                      <a:pt x="59" y="164"/>
                      <a:pt x="79" y="184"/>
                      <a:pt x="92" y="204"/>
                    </a:cubicBezTo>
                    <a:cubicBezTo>
                      <a:pt x="83" y="204"/>
                      <a:pt x="77" y="201"/>
                      <a:pt x="72" y="201"/>
                    </a:cubicBezTo>
                    <a:cubicBezTo>
                      <a:pt x="70" y="201"/>
                      <a:pt x="68" y="202"/>
                      <a:pt x="65" y="204"/>
                    </a:cubicBezTo>
                    <a:cubicBezTo>
                      <a:pt x="111" y="217"/>
                      <a:pt x="33" y="230"/>
                      <a:pt x="124" y="236"/>
                    </a:cubicBezTo>
                    <a:cubicBezTo>
                      <a:pt x="59" y="236"/>
                      <a:pt x="111" y="243"/>
                      <a:pt x="59" y="243"/>
                    </a:cubicBezTo>
                    <a:cubicBezTo>
                      <a:pt x="131" y="249"/>
                      <a:pt x="72" y="263"/>
                      <a:pt x="59" y="276"/>
                    </a:cubicBezTo>
                    <a:cubicBezTo>
                      <a:pt x="46" y="289"/>
                      <a:pt x="79" y="302"/>
                      <a:pt x="92" y="315"/>
                    </a:cubicBezTo>
                    <a:cubicBezTo>
                      <a:pt x="98" y="321"/>
                      <a:pt x="137" y="321"/>
                      <a:pt x="85" y="321"/>
                    </a:cubicBezTo>
                    <a:cubicBezTo>
                      <a:pt x="79" y="321"/>
                      <a:pt x="105" y="321"/>
                      <a:pt x="111" y="328"/>
                    </a:cubicBezTo>
                    <a:cubicBezTo>
                      <a:pt x="46" y="335"/>
                      <a:pt x="46" y="348"/>
                      <a:pt x="118" y="354"/>
                    </a:cubicBezTo>
                    <a:lnTo>
                      <a:pt x="59" y="354"/>
                    </a:lnTo>
                    <a:cubicBezTo>
                      <a:pt x="59" y="359"/>
                      <a:pt x="88" y="363"/>
                      <a:pt x="85" y="363"/>
                    </a:cubicBezTo>
                    <a:cubicBezTo>
                      <a:pt x="83" y="363"/>
                      <a:pt x="76" y="363"/>
                      <a:pt x="59" y="361"/>
                    </a:cubicBezTo>
                    <a:lnTo>
                      <a:pt x="59" y="361"/>
                    </a:lnTo>
                    <a:cubicBezTo>
                      <a:pt x="105" y="380"/>
                      <a:pt x="124" y="387"/>
                      <a:pt x="98" y="407"/>
                    </a:cubicBezTo>
                    <a:cubicBezTo>
                      <a:pt x="118" y="407"/>
                      <a:pt x="137" y="407"/>
                      <a:pt x="144" y="413"/>
                    </a:cubicBezTo>
                    <a:cubicBezTo>
                      <a:pt x="133" y="413"/>
                      <a:pt x="98" y="427"/>
                      <a:pt x="137" y="427"/>
                    </a:cubicBezTo>
                    <a:cubicBezTo>
                      <a:pt x="144" y="427"/>
                      <a:pt x="152" y="427"/>
                      <a:pt x="164" y="426"/>
                    </a:cubicBezTo>
                    <a:lnTo>
                      <a:pt x="164" y="426"/>
                    </a:lnTo>
                    <a:cubicBezTo>
                      <a:pt x="164" y="433"/>
                      <a:pt x="111" y="433"/>
                      <a:pt x="157" y="433"/>
                    </a:cubicBezTo>
                    <a:cubicBezTo>
                      <a:pt x="72" y="433"/>
                      <a:pt x="131" y="439"/>
                      <a:pt x="157" y="439"/>
                    </a:cubicBezTo>
                    <a:lnTo>
                      <a:pt x="98" y="439"/>
                    </a:lnTo>
                    <a:cubicBezTo>
                      <a:pt x="124" y="452"/>
                      <a:pt x="124" y="472"/>
                      <a:pt x="85" y="485"/>
                    </a:cubicBezTo>
                    <a:cubicBezTo>
                      <a:pt x="157" y="511"/>
                      <a:pt x="105" y="518"/>
                      <a:pt x="59" y="544"/>
                    </a:cubicBezTo>
                    <a:cubicBezTo>
                      <a:pt x="85" y="550"/>
                      <a:pt x="33" y="557"/>
                      <a:pt x="105" y="557"/>
                    </a:cubicBezTo>
                    <a:cubicBezTo>
                      <a:pt x="59" y="557"/>
                      <a:pt x="98" y="564"/>
                      <a:pt x="98" y="564"/>
                    </a:cubicBezTo>
                    <a:lnTo>
                      <a:pt x="111" y="564"/>
                    </a:lnTo>
                    <a:cubicBezTo>
                      <a:pt x="105" y="564"/>
                      <a:pt x="92" y="570"/>
                      <a:pt x="72" y="570"/>
                    </a:cubicBezTo>
                    <a:cubicBezTo>
                      <a:pt x="137" y="570"/>
                      <a:pt x="33" y="583"/>
                      <a:pt x="118" y="583"/>
                    </a:cubicBezTo>
                    <a:cubicBezTo>
                      <a:pt x="72" y="586"/>
                      <a:pt x="65" y="586"/>
                      <a:pt x="73" y="586"/>
                    </a:cubicBezTo>
                    <a:cubicBezTo>
                      <a:pt x="80" y="586"/>
                      <a:pt x="101" y="586"/>
                      <a:pt x="111" y="590"/>
                    </a:cubicBezTo>
                    <a:cubicBezTo>
                      <a:pt x="46" y="590"/>
                      <a:pt x="137" y="603"/>
                      <a:pt x="59" y="603"/>
                    </a:cubicBezTo>
                    <a:cubicBezTo>
                      <a:pt x="92" y="609"/>
                      <a:pt x="33" y="609"/>
                      <a:pt x="39" y="622"/>
                    </a:cubicBezTo>
                    <a:cubicBezTo>
                      <a:pt x="59" y="622"/>
                      <a:pt x="79" y="616"/>
                      <a:pt x="85" y="616"/>
                    </a:cubicBezTo>
                    <a:cubicBezTo>
                      <a:pt x="52" y="622"/>
                      <a:pt x="59" y="622"/>
                      <a:pt x="85" y="622"/>
                    </a:cubicBezTo>
                    <a:cubicBezTo>
                      <a:pt x="52" y="629"/>
                      <a:pt x="52" y="635"/>
                      <a:pt x="92" y="635"/>
                    </a:cubicBezTo>
                    <a:cubicBezTo>
                      <a:pt x="39" y="642"/>
                      <a:pt x="52" y="649"/>
                      <a:pt x="72" y="655"/>
                    </a:cubicBezTo>
                    <a:cubicBezTo>
                      <a:pt x="68" y="651"/>
                      <a:pt x="81" y="649"/>
                      <a:pt x="92" y="649"/>
                    </a:cubicBezTo>
                    <a:lnTo>
                      <a:pt x="92" y="649"/>
                    </a:lnTo>
                    <a:cubicBezTo>
                      <a:pt x="84" y="649"/>
                      <a:pt x="76" y="651"/>
                      <a:pt x="72" y="655"/>
                    </a:cubicBezTo>
                    <a:cubicBezTo>
                      <a:pt x="33" y="662"/>
                      <a:pt x="72" y="662"/>
                      <a:pt x="98" y="662"/>
                    </a:cubicBezTo>
                    <a:cubicBezTo>
                      <a:pt x="46" y="675"/>
                      <a:pt x="46" y="681"/>
                      <a:pt x="105" y="681"/>
                    </a:cubicBezTo>
                    <a:cubicBezTo>
                      <a:pt x="52" y="688"/>
                      <a:pt x="79" y="688"/>
                      <a:pt x="111" y="688"/>
                    </a:cubicBezTo>
                    <a:cubicBezTo>
                      <a:pt x="52" y="701"/>
                      <a:pt x="46" y="707"/>
                      <a:pt x="98" y="714"/>
                    </a:cubicBezTo>
                    <a:cubicBezTo>
                      <a:pt x="0" y="721"/>
                      <a:pt x="190" y="721"/>
                      <a:pt x="79" y="740"/>
                    </a:cubicBezTo>
                    <a:cubicBezTo>
                      <a:pt x="94" y="738"/>
                      <a:pt x="97" y="737"/>
                      <a:pt x="98" y="737"/>
                    </a:cubicBezTo>
                    <a:lnTo>
                      <a:pt x="98" y="737"/>
                    </a:lnTo>
                    <a:cubicBezTo>
                      <a:pt x="99" y="737"/>
                      <a:pt x="87" y="740"/>
                      <a:pt x="131" y="740"/>
                    </a:cubicBezTo>
                    <a:cubicBezTo>
                      <a:pt x="105" y="747"/>
                      <a:pt x="105" y="747"/>
                      <a:pt x="131" y="747"/>
                    </a:cubicBezTo>
                    <a:cubicBezTo>
                      <a:pt x="85" y="760"/>
                      <a:pt x="92" y="766"/>
                      <a:pt x="118" y="773"/>
                    </a:cubicBezTo>
                    <a:cubicBezTo>
                      <a:pt x="72" y="779"/>
                      <a:pt x="98" y="779"/>
                      <a:pt x="111" y="786"/>
                    </a:cubicBezTo>
                    <a:cubicBezTo>
                      <a:pt x="118" y="786"/>
                      <a:pt x="118" y="779"/>
                      <a:pt x="151" y="779"/>
                    </a:cubicBezTo>
                    <a:cubicBezTo>
                      <a:pt x="153" y="777"/>
                      <a:pt x="155" y="777"/>
                      <a:pt x="158" y="777"/>
                    </a:cubicBezTo>
                    <a:cubicBezTo>
                      <a:pt x="163" y="777"/>
                      <a:pt x="170" y="779"/>
                      <a:pt x="183" y="779"/>
                    </a:cubicBezTo>
                    <a:lnTo>
                      <a:pt x="209" y="779"/>
                    </a:lnTo>
                    <a:cubicBezTo>
                      <a:pt x="216" y="773"/>
                      <a:pt x="223" y="766"/>
                      <a:pt x="190" y="766"/>
                    </a:cubicBezTo>
                    <a:cubicBezTo>
                      <a:pt x="214" y="766"/>
                      <a:pt x="233" y="761"/>
                      <a:pt x="219" y="760"/>
                    </a:cubicBezTo>
                    <a:lnTo>
                      <a:pt x="219" y="760"/>
                    </a:lnTo>
                    <a:cubicBezTo>
                      <a:pt x="222" y="760"/>
                      <a:pt x="225" y="760"/>
                      <a:pt x="229" y="760"/>
                    </a:cubicBezTo>
                    <a:cubicBezTo>
                      <a:pt x="249" y="747"/>
                      <a:pt x="216" y="740"/>
                      <a:pt x="209" y="734"/>
                    </a:cubicBezTo>
                    <a:cubicBezTo>
                      <a:pt x="209" y="728"/>
                      <a:pt x="249" y="710"/>
                      <a:pt x="208" y="708"/>
                    </a:cubicBezTo>
                    <a:lnTo>
                      <a:pt x="208" y="708"/>
                    </a:lnTo>
                    <a:cubicBezTo>
                      <a:pt x="209" y="708"/>
                      <a:pt x="209" y="707"/>
                      <a:pt x="209" y="707"/>
                    </a:cubicBezTo>
                    <a:cubicBezTo>
                      <a:pt x="275" y="694"/>
                      <a:pt x="170" y="681"/>
                      <a:pt x="216" y="668"/>
                    </a:cubicBezTo>
                    <a:cubicBezTo>
                      <a:pt x="211" y="668"/>
                      <a:pt x="205" y="669"/>
                      <a:pt x="198" y="670"/>
                    </a:cubicBezTo>
                    <a:lnTo>
                      <a:pt x="198" y="670"/>
                    </a:lnTo>
                    <a:cubicBezTo>
                      <a:pt x="213" y="665"/>
                      <a:pt x="210" y="660"/>
                      <a:pt x="192" y="660"/>
                    </a:cubicBezTo>
                    <a:cubicBezTo>
                      <a:pt x="186" y="660"/>
                      <a:pt x="179" y="660"/>
                      <a:pt x="170" y="662"/>
                    </a:cubicBezTo>
                    <a:cubicBezTo>
                      <a:pt x="196" y="655"/>
                      <a:pt x="144" y="655"/>
                      <a:pt x="196" y="655"/>
                    </a:cubicBezTo>
                    <a:cubicBezTo>
                      <a:pt x="209" y="652"/>
                      <a:pt x="211" y="652"/>
                      <a:pt x="208" y="652"/>
                    </a:cubicBezTo>
                    <a:cubicBezTo>
                      <a:pt x="205" y="652"/>
                      <a:pt x="196" y="652"/>
                      <a:pt x="190" y="649"/>
                    </a:cubicBezTo>
                    <a:cubicBezTo>
                      <a:pt x="196" y="645"/>
                      <a:pt x="201" y="645"/>
                      <a:pt x="205" y="645"/>
                    </a:cubicBezTo>
                    <a:cubicBezTo>
                      <a:pt x="209" y="645"/>
                      <a:pt x="213" y="645"/>
                      <a:pt x="216" y="642"/>
                    </a:cubicBezTo>
                    <a:cubicBezTo>
                      <a:pt x="183" y="642"/>
                      <a:pt x="170" y="635"/>
                      <a:pt x="209" y="635"/>
                    </a:cubicBezTo>
                    <a:cubicBezTo>
                      <a:pt x="190" y="635"/>
                      <a:pt x="216" y="629"/>
                      <a:pt x="177" y="629"/>
                    </a:cubicBezTo>
                    <a:cubicBezTo>
                      <a:pt x="294" y="622"/>
                      <a:pt x="177" y="616"/>
                      <a:pt x="183" y="609"/>
                    </a:cubicBezTo>
                    <a:cubicBezTo>
                      <a:pt x="183" y="596"/>
                      <a:pt x="288" y="577"/>
                      <a:pt x="203" y="577"/>
                    </a:cubicBezTo>
                    <a:cubicBezTo>
                      <a:pt x="262" y="570"/>
                      <a:pt x="144" y="564"/>
                      <a:pt x="229" y="564"/>
                    </a:cubicBezTo>
                    <a:cubicBezTo>
                      <a:pt x="190" y="550"/>
                      <a:pt x="242" y="531"/>
                      <a:pt x="203" y="524"/>
                    </a:cubicBezTo>
                    <a:cubicBezTo>
                      <a:pt x="321" y="505"/>
                      <a:pt x="196" y="485"/>
                      <a:pt x="216" y="472"/>
                    </a:cubicBezTo>
                    <a:cubicBezTo>
                      <a:pt x="236" y="459"/>
                      <a:pt x="281" y="452"/>
                      <a:pt x="262" y="439"/>
                    </a:cubicBezTo>
                    <a:cubicBezTo>
                      <a:pt x="242" y="439"/>
                      <a:pt x="229" y="439"/>
                      <a:pt x="216" y="446"/>
                    </a:cubicBezTo>
                    <a:cubicBezTo>
                      <a:pt x="216" y="439"/>
                      <a:pt x="209" y="439"/>
                      <a:pt x="203" y="439"/>
                    </a:cubicBezTo>
                    <a:lnTo>
                      <a:pt x="262" y="439"/>
                    </a:lnTo>
                    <a:cubicBezTo>
                      <a:pt x="242" y="433"/>
                      <a:pt x="321" y="413"/>
                      <a:pt x="229" y="407"/>
                    </a:cubicBezTo>
                    <a:lnTo>
                      <a:pt x="216" y="407"/>
                    </a:lnTo>
                    <a:cubicBezTo>
                      <a:pt x="216" y="407"/>
                      <a:pt x="222" y="404"/>
                      <a:pt x="233" y="404"/>
                    </a:cubicBezTo>
                    <a:cubicBezTo>
                      <a:pt x="239" y="404"/>
                      <a:pt x="246" y="404"/>
                      <a:pt x="255" y="407"/>
                    </a:cubicBezTo>
                    <a:cubicBezTo>
                      <a:pt x="229" y="400"/>
                      <a:pt x="255" y="400"/>
                      <a:pt x="209" y="400"/>
                    </a:cubicBezTo>
                    <a:cubicBezTo>
                      <a:pt x="242" y="393"/>
                      <a:pt x="255" y="380"/>
                      <a:pt x="183" y="380"/>
                    </a:cubicBezTo>
                    <a:cubicBezTo>
                      <a:pt x="268" y="380"/>
                      <a:pt x="164" y="374"/>
                      <a:pt x="223" y="374"/>
                    </a:cubicBezTo>
                    <a:cubicBezTo>
                      <a:pt x="177" y="374"/>
                      <a:pt x="183" y="367"/>
                      <a:pt x="196" y="367"/>
                    </a:cubicBezTo>
                    <a:lnTo>
                      <a:pt x="164" y="367"/>
                    </a:lnTo>
                    <a:cubicBezTo>
                      <a:pt x="209" y="367"/>
                      <a:pt x="262" y="361"/>
                      <a:pt x="203" y="354"/>
                    </a:cubicBezTo>
                    <a:lnTo>
                      <a:pt x="203" y="354"/>
                    </a:lnTo>
                    <a:cubicBezTo>
                      <a:pt x="196" y="361"/>
                      <a:pt x="223" y="361"/>
                      <a:pt x="203" y="361"/>
                    </a:cubicBezTo>
                    <a:cubicBezTo>
                      <a:pt x="151" y="361"/>
                      <a:pt x="203" y="354"/>
                      <a:pt x="144" y="354"/>
                    </a:cubicBezTo>
                    <a:lnTo>
                      <a:pt x="229" y="354"/>
                    </a:lnTo>
                    <a:cubicBezTo>
                      <a:pt x="216" y="348"/>
                      <a:pt x="151" y="341"/>
                      <a:pt x="223" y="341"/>
                    </a:cubicBezTo>
                    <a:cubicBezTo>
                      <a:pt x="137" y="328"/>
                      <a:pt x="255" y="321"/>
                      <a:pt x="209" y="315"/>
                    </a:cubicBezTo>
                    <a:lnTo>
                      <a:pt x="164" y="315"/>
                    </a:lnTo>
                    <a:cubicBezTo>
                      <a:pt x="164" y="315"/>
                      <a:pt x="203" y="308"/>
                      <a:pt x="203" y="308"/>
                    </a:cubicBezTo>
                    <a:lnTo>
                      <a:pt x="190" y="308"/>
                    </a:lnTo>
                    <a:cubicBezTo>
                      <a:pt x="190" y="308"/>
                      <a:pt x="203" y="302"/>
                      <a:pt x="170" y="295"/>
                    </a:cubicBezTo>
                    <a:cubicBezTo>
                      <a:pt x="214" y="289"/>
                      <a:pt x="210" y="283"/>
                      <a:pt x="181" y="277"/>
                    </a:cubicBezTo>
                    <a:lnTo>
                      <a:pt x="181" y="277"/>
                    </a:lnTo>
                    <a:cubicBezTo>
                      <a:pt x="185" y="277"/>
                      <a:pt x="189" y="277"/>
                      <a:pt x="192" y="277"/>
                    </a:cubicBezTo>
                    <a:cubicBezTo>
                      <a:pt x="213" y="277"/>
                      <a:pt x="225" y="269"/>
                      <a:pt x="183" y="269"/>
                    </a:cubicBezTo>
                    <a:cubicBezTo>
                      <a:pt x="236" y="263"/>
                      <a:pt x="229" y="249"/>
                      <a:pt x="229" y="243"/>
                    </a:cubicBezTo>
                    <a:cubicBezTo>
                      <a:pt x="223" y="230"/>
                      <a:pt x="209" y="217"/>
                      <a:pt x="209" y="204"/>
                    </a:cubicBezTo>
                    <a:lnTo>
                      <a:pt x="223" y="204"/>
                    </a:lnTo>
                    <a:cubicBezTo>
                      <a:pt x="157" y="171"/>
                      <a:pt x="262" y="145"/>
                      <a:pt x="151" y="106"/>
                    </a:cubicBezTo>
                    <a:cubicBezTo>
                      <a:pt x="203" y="99"/>
                      <a:pt x="183" y="79"/>
                      <a:pt x="190" y="79"/>
                    </a:cubicBezTo>
                    <a:cubicBezTo>
                      <a:pt x="216" y="73"/>
                      <a:pt x="124" y="53"/>
                      <a:pt x="137" y="47"/>
                    </a:cubicBezTo>
                    <a:lnTo>
                      <a:pt x="164" y="47"/>
                    </a:lnTo>
                    <a:cubicBezTo>
                      <a:pt x="157" y="43"/>
                      <a:pt x="159" y="43"/>
                      <a:pt x="157" y="43"/>
                    </a:cubicBezTo>
                    <a:cubicBezTo>
                      <a:pt x="155" y="43"/>
                      <a:pt x="151" y="43"/>
                      <a:pt x="131" y="40"/>
                    </a:cubicBezTo>
                    <a:cubicBezTo>
                      <a:pt x="207" y="34"/>
                      <a:pt x="122" y="13"/>
                      <a:pt x="157" y="13"/>
                    </a:cubicBezTo>
                    <a:cubicBezTo>
                      <a:pt x="162" y="13"/>
                      <a:pt x="168" y="13"/>
                      <a:pt x="177" y="14"/>
                    </a:cubicBezTo>
                    <a:lnTo>
                      <a:pt x="37" y="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7"/>
              <p:cNvSpPr/>
              <p:nvPr/>
            </p:nvSpPr>
            <p:spPr>
              <a:xfrm>
                <a:off x="2940615" y="3318081"/>
                <a:ext cx="669" cy="96"/>
              </a:xfrm>
              <a:custGeom>
                <a:avLst/>
                <a:gdLst/>
                <a:ahLst/>
                <a:cxnLst/>
                <a:rect l="l" t="t" r="r" b="b"/>
                <a:pathLst>
                  <a:path w="7" h="1" extrusionOk="0">
                    <a:moveTo>
                      <a:pt x="0" y="0"/>
                    </a:moveTo>
                    <a:cubicBezTo>
                      <a:pt x="7" y="0"/>
                      <a:pt x="7" y="0"/>
                      <a:pt x="7" y="0"/>
                    </a:cubicBezTo>
                    <a:cubicBezTo>
                      <a:pt x="7" y="0"/>
                      <a:pt x="7" y="0"/>
                      <a:pt x="0"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7"/>
              <p:cNvSpPr/>
              <p:nvPr/>
            </p:nvSpPr>
            <p:spPr>
              <a:xfrm>
                <a:off x="3488198" y="3171129"/>
                <a:ext cx="47296" cy="51500"/>
              </a:xfrm>
              <a:custGeom>
                <a:avLst/>
                <a:gdLst/>
                <a:ahLst/>
                <a:cxnLst/>
                <a:rect l="l" t="t" r="r" b="b"/>
                <a:pathLst>
                  <a:path w="495" h="539" extrusionOk="0">
                    <a:moveTo>
                      <a:pt x="249" y="99"/>
                    </a:moveTo>
                    <a:cubicBezTo>
                      <a:pt x="250" y="99"/>
                      <a:pt x="250" y="99"/>
                      <a:pt x="250" y="100"/>
                    </a:cubicBezTo>
                    <a:lnTo>
                      <a:pt x="250" y="100"/>
                    </a:lnTo>
                    <a:cubicBezTo>
                      <a:pt x="249" y="99"/>
                      <a:pt x="249" y="99"/>
                      <a:pt x="249" y="99"/>
                    </a:cubicBezTo>
                    <a:close/>
                    <a:moveTo>
                      <a:pt x="82" y="142"/>
                    </a:moveTo>
                    <a:cubicBezTo>
                      <a:pt x="80" y="143"/>
                      <a:pt x="77" y="145"/>
                      <a:pt x="66" y="151"/>
                    </a:cubicBezTo>
                    <a:cubicBezTo>
                      <a:pt x="74" y="147"/>
                      <a:pt x="79" y="144"/>
                      <a:pt x="82" y="142"/>
                    </a:cubicBezTo>
                    <a:close/>
                    <a:moveTo>
                      <a:pt x="331" y="206"/>
                    </a:moveTo>
                    <a:cubicBezTo>
                      <a:pt x="322" y="212"/>
                      <a:pt x="320" y="214"/>
                      <a:pt x="320" y="214"/>
                    </a:cubicBezTo>
                    <a:cubicBezTo>
                      <a:pt x="320" y="214"/>
                      <a:pt x="328" y="208"/>
                      <a:pt x="331" y="206"/>
                    </a:cubicBezTo>
                    <a:close/>
                    <a:moveTo>
                      <a:pt x="334" y="204"/>
                    </a:moveTo>
                    <a:cubicBezTo>
                      <a:pt x="333" y="204"/>
                      <a:pt x="332" y="205"/>
                      <a:pt x="331" y="205"/>
                    </a:cubicBezTo>
                    <a:lnTo>
                      <a:pt x="331" y="205"/>
                    </a:lnTo>
                    <a:cubicBezTo>
                      <a:pt x="332" y="205"/>
                      <a:pt x="332" y="205"/>
                      <a:pt x="332" y="205"/>
                    </a:cubicBezTo>
                    <a:lnTo>
                      <a:pt x="332" y="205"/>
                    </a:lnTo>
                    <a:cubicBezTo>
                      <a:pt x="331" y="205"/>
                      <a:pt x="325" y="208"/>
                      <a:pt x="310" y="218"/>
                    </a:cubicBezTo>
                    <a:lnTo>
                      <a:pt x="310" y="218"/>
                    </a:lnTo>
                    <a:cubicBezTo>
                      <a:pt x="314" y="216"/>
                      <a:pt x="321" y="212"/>
                      <a:pt x="331" y="205"/>
                    </a:cubicBezTo>
                    <a:lnTo>
                      <a:pt x="331" y="205"/>
                    </a:lnTo>
                    <a:cubicBezTo>
                      <a:pt x="331" y="206"/>
                      <a:pt x="331" y="206"/>
                      <a:pt x="331" y="206"/>
                    </a:cubicBezTo>
                    <a:lnTo>
                      <a:pt x="331" y="206"/>
                    </a:lnTo>
                    <a:cubicBezTo>
                      <a:pt x="332" y="205"/>
                      <a:pt x="333" y="204"/>
                      <a:pt x="334" y="204"/>
                    </a:cubicBezTo>
                    <a:close/>
                    <a:moveTo>
                      <a:pt x="373" y="210"/>
                    </a:moveTo>
                    <a:cubicBezTo>
                      <a:pt x="372" y="210"/>
                      <a:pt x="358" y="219"/>
                      <a:pt x="354" y="223"/>
                    </a:cubicBezTo>
                    <a:cubicBezTo>
                      <a:pt x="368" y="213"/>
                      <a:pt x="373" y="210"/>
                      <a:pt x="373" y="210"/>
                    </a:cubicBezTo>
                    <a:close/>
                    <a:moveTo>
                      <a:pt x="393" y="223"/>
                    </a:moveTo>
                    <a:lnTo>
                      <a:pt x="393" y="223"/>
                    </a:lnTo>
                    <a:cubicBezTo>
                      <a:pt x="380" y="236"/>
                      <a:pt x="367" y="243"/>
                      <a:pt x="360" y="249"/>
                    </a:cubicBezTo>
                    <a:cubicBezTo>
                      <a:pt x="360" y="249"/>
                      <a:pt x="357" y="249"/>
                      <a:pt x="353" y="251"/>
                    </a:cubicBezTo>
                    <a:lnTo>
                      <a:pt x="353" y="251"/>
                    </a:lnTo>
                    <a:cubicBezTo>
                      <a:pt x="375" y="235"/>
                      <a:pt x="387" y="229"/>
                      <a:pt x="393" y="223"/>
                    </a:cubicBezTo>
                    <a:close/>
                    <a:moveTo>
                      <a:pt x="337" y="245"/>
                    </a:moveTo>
                    <a:lnTo>
                      <a:pt x="337" y="245"/>
                    </a:lnTo>
                    <a:cubicBezTo>
                      <a:pt x="338" y="245"/>
                      <a:pt x="337" y="247"/>
                      <a:pt x="334" y="249"/>
                    </a:cubicBezTo>
                    <a:cubicBezTo>
                      <a:pt x="335" y="249"/>
                      <a:pt x="336" y="249"/>
                      <a:pt x="336" y="249"/>
                    </a:cubicBezTo>
                    <a:lnTo>
                      <a:pt x="336" y="249"/>
                    </a:lnTo>
                    <a:cubicBezTo>
                      <a:pt x="337" y="249"/>
                      <a:pt x="312" y="262"/>
                      <a:pt x="308" y="262"/>
                    </a:cubicBezTo>
                    <a:cubicBezTo>
                      <a:pt x="307" y="262"/>
                      <a:pt x="308" y="261"/>
                      <a:pt x="314" y="256"/>
                    </a:cubicBezTo>
                    <a:cubicBezTo>
                      <a:pt x="330" y="248"/>
                      <a:pt x="336" y="245"/>
                      <a:pt x="337" y="245"/>
                    </a:cubicBezTo>
                    <a:close/>
                    <a:moveTo>
                      <a:pt x="426" y="380"/>
                    </a:moveTo>
                    <a:cubicBezTo>
                      <a:pt x="423" y="382"/>
                      <a:pt x="420" y="384"/>
                      <a:pt x="418" y="385"/>
                    </a:cubicBezTo>
                    <a:lnTo>
                      <a:pt x="418" y="385"/>
                    </a:lnTo>
                    <a:cubicBezTo>
                      <a:pt x="419" y="385"/>
                      <a:pt x="421" y="383"/>
                      <a:pt x="426" y="380"/>
                    </a:cubicBezTo>
                    <a:close/>
                    <a:moveTo>
                      <a:pt x="439" y="387"/>
                    </a:moveTo>
                    <a:cubicBezTo>
                      <a:pt x="435" y="387"/>
                      <a:pt x="432" y="388"/>
                      <a:pt x="428" y="391"/>
                    </a:cubicBezTo>
                    <a:lnTo>
                      <a:pt x="428" y="391"/>
                    </a:lnTo>
                    <a:cubicBezTo>
                      <a:pt x="431" y="390"/>
                      <a:pt x="435" y="388"/>
                      <a:pt x="439" y="387"/>
                    </a:cubicBezTo>
                    <a:close/>
                    <a:moveTo>
                      <a:pt x="445" y="400"/>
                    </a:moveTo>
                    <a:cubicBezTo>
                      <a:pt x="442" y="402"/>
                      <a:pt x="440" y="405"/>
                      <a:pt x="438" y="406"/>
                    </a:cubicBezTo>
                    <a:lnTo>
                      <a:pt x="438" y="406"/>
                    </a:lnTo>
                    <a:cubicBezTo>
                      <a:pt x="441" y="404"/>
                      <a:pt x="443" y="402"/>
                      <a:pt x="445" y="400"/>
                    </a:cubicBezTo>
                    <a:close/>
                    <a:moveTo>
                      <a:pt x="297" y="398"/>
                    </a:moveTo>
                    <a:lnTo>
                      <a:pt x="297" y="398"/>
                    </a:lnTo>
                    <a:cubicBezTo>
                      <a:pt x="294" y="400"/>
                      <a:pt x="289" y="402"/>
                      <a:pt x="282" y="406"/>
                    </a:cubicBezTo>
                    <a:cubicBezTo>
                      <a:pt x="288" y="404"/>
                      <a:pt x="293" y="401"/>
                      <a:pt x="297" y="398"/>
                    </a:cubicBezTo>
                    <a:close/>
                    <a:moveTo>
                      <a:pt x="408" y="416"/>
                    </a:moveTo>
                    <a:cubicBezTo>
                      <a:pt x="408" y="416"/>
                      <a:pt x="406" y="417"/>
                      <a:pt x="405" y="417"/>
                    </a:cubicBezTo>
                    <a:lnTo>
                      <a:pt x="405" y="417"/>
                    </a:lnTo>
                    <a:cubicBezTo>
                      <a:pt x="407" y="416"/>
                      <a:pt x="408" y="416"/>
                      <a:pt x="408" y="416"/>
                    </a:cubicBezTo>
                    <a:close/>
                    <a:moveTo>
                      <a:pt x="341" y="446"/>
                    </a:moveTo>
                    <a:lnTo>
                      <a:pt x="341" y="446"/>
                    </a:lnTo>
                    <a:cubicBezTo>
                      <a:pt x="329" y="452"/>
                      <a:pt x="322" y="457"/>
                      <a:pt x="316" y="459"/>
                    </a:cubicBezTo>
                    <a:lnTo>
                      <a:pt x="316" y="459"/>
                    </a:lnTo>
                    <a:cubicBezTo>
                      <a:pt x="322" y="455"/>
                      <a:pt x="336" y="446"/>
                      <a:pt x="341" y="446"/>
                    </a:cubicBezTo>
                    <a:close/>
                    <a:moveTo>
                      <a:pt x="367" y="506"/>
                    </a:moveTo>
                    <a:cubicBezTo>
                      <a:pt x="367" y="506"/>
                      <a:pt x="365" y="507"/>
                      <a:pt x="366" y="507"/>
                    </a:cubicBezTo>
                    <a:cubicBezTo>
                      <a:pt x="366" y="507"/>
                      <a:pt x="366" y="507"/>
                      <a:pt x="366" y="507"/>
                    </a:cubicBezTo>
                    <a:lnTo>
                      <a:pt x="366" y="507"/>
                    </a:lnTo>
                    <a:cubicBezTo>
                      <a:pt x="365" y="508"/>
                      <a:pt x="362" y="511"/>
                      <a:pt x="354" y="518"/>
                    </a:cubicBezTo>
                    <a:cubicBezTo>
                      <a:pt x="359" y="513"/>
                      <a:pt x="364" y="510"/>
                      <a:pt x="367" y="507"/>
                    </a:cubicBezTo>
                    <a:lnTo>
                      <a:pt x="367" y="507"/>
                    </a:lnTo>
                    <a:cubicBezTo>
                      <a:pt x="367" y="507"/>
                      <a:pt x="366" y="507"/>
                      <a:pt x="366" y="507"/>
                    </a:cubicBezTo>
                    <a:lnTo>
                      <a:pt x="366" y="507"/>
                    </a:lnTo>
                    <a:cubicBezTo>
                      <a:pt x="367" y="507"/>
                      <a:pt x="367" y="506"/>
                      <a:pt x="367" y="506"/>
                    </a:cubicBezTo>
                    <a:close/>
                    <a:moveTo>
                      <a:pt x="138" y="1"/>
                    </a:moveTo>
                    <a:lnTo>
                      <a:pt x="0" y="86"/>
                    </a:lnTo>
                    <a:cubicBezTo>
                      <a:pt x="0" y="86"/>
                      <a:pt x="27" y="73"/>
                      <a:pt x="27" y="73"/>
                    </a:cubicBezTo>
                    <a:lnTo>
                      <a:pt x="27" y="73"/>
                    </a:lnTo>
                    <a:cubicBezTo>
                      <a:pt x="31" y="73"/>
                      <a:pt x="19" y="89"/>
                      <a:pt x="26" y="89"/>
                    </a:cubicBezTo>
                    <a:cubicBezTo>
                      <a:pt x="29" y="89"/>
                      <a:pt x="35" y="87"/>
                      <a:pt x="46" y="79"/>
                    </a:cubicBezTo>
                    <a:lnTo>
                      <a:pt x="46" y="79"/>
                    </a:lnTo>
                    <a:cubicBezTo>
                      <a:pt x="33" y="92"/>
                      <a:pt x="33" y="92"/>
                      <a:pt x="13" y="105"/>
                    </a:cubicBezTo>
                    <a:cubicBezTo>
                      <a:pt x="14" y="106"/>
                      <a:pt x="15" y="106"/>
                      <a:pt x="17" y="106"/>
                    </a:cubicBezTo>
                    <a:cubicBezTo>
                      <a:pt x="25" y="106"/>
                      <a:pt x="41" y="101"/>
                      <a:pt x="52" y="101"/>
                    </a:cubicBezTo>
                    <a:cubicBezTo>
                      <a:pt x="63" y="101"/>
                      <a:pt x="68" y="107"/>
                      <a:pt x="46" y="132"/>
                    </a:cubicBezTo>
                    <a:cubicBezTo>
                      <a:pt x="65" y="119"/>
                      <a:pt x="73" y="114"/>
                      <a:pt x="76" y="114"/>
                    </a:cubicBezTo>
                    <a:lnTo>
                      <a:pt x="76" y="114"/>
                    </a:lnTo>
                    <a:cubicBezTo>
                      <a:pt x="80" y="114"/>
                      <a:pt x="59" y="134"/>
                      <a:pt x="59" y="138"/>
                    </a:cubicBezTo>
                    <a:cubicBezTo>
                      <a:pt x="59" y="138"/>
                      <a:pt x="84" y="133"/>
                      <a:pt x="95" y="128"/>
                    </a:cubicBezTo>
                    <a:lnTo>
                      <a:pt x="95" y="128"/>
                    </a:lnTo>
                    <a:cubicBezTo>
                      <a:pt x="79" y="138"/>
                      <a:pt x="82" y="138"/>
                      <a:pt x="85" y="138"/>
                    </a:cubicBezTo>
                    <a:cubicBezTo>
                      <a:pt x="86" y="138"/>
                      <a:pt x="87" y="138"/>
                      <a:pt x="82" y="142"/>
                    </a:cubicBezTo>
                    <a:lnTo>
                      <a:pt x="82" y="142"/>
                    </a:lnTo>
                    <a:cubicBezTo>
                      <a:pt x="83" y="141"/>
                      <a:pt x="83" y="141"/>
                      <a:pt x="83" y="141"/>
                    </a:cubicBezTo>
                    <a:cubicBezTo>
                      <a:pt x="84" y="141"/>
                      <a:pt x="85" y="141"/>
                      <a:pt x="105" y="132"/>
                    </a:cubicBezTo>
                    <a:lnTo>
                      <a:pt x="105" y="132"/>
                    </a:lnTo>
                    <a:cubicBezTo>
                      <a:pt x="92" y="138"/>
                      <a:pt x="89" y="141"/>
                      <a:pt x="92" y="141"/>
                    </a:cubicBezTo>
                    <a:cubicBezTo>
                      <a:pt x="95" y="141"/>
                      <a:pt x="105" y="138"/>
                      <a:pt x="118" y="132"/>
                    </a:cubicBezTo>
                    <a:lnTo>
                      <a:pt x="118" y="132"/>
                    </a:lnTo>
                    <a:cubicBezTo>
                      <a:pt x="99" y="145"/>
                      <a:pt x="79" y="158"/>
                      <a:pt x="79" y="158"/>
                    </a:cubicBezTo>
                    <a:cubicBezTo>
                      <a:pt x="98" y="148"/>
                      <a:pt x="106" y="145"/>
                      <a:pt x="109" y="145"/>
                    </a:cubicBezTo>
                    <a:cubicBezTo>
                      <a:pt x="113" y="145"/>
                      <a:pt x="107" y="151"/>
                      <a:pt x="109" y="151"/>
                    </a:cubicBezTo>
                    <a:cubicBezTo>
                      <a:pt x="111" y="151"/>
                      <a:pt x="116" y="148"/>
                      <a:pt x="131" y="138"/>
                    </a:cubicBezTo>
                    <a:lnTo>
                      <a:pt x="131" y="138"/>
                    </a:lnTo>
                    <a:cubicBezTo>
                      <a:pt x="112" y="158"/>
                      <a:pt x="138" y="158"/>
                      <a:pt x="151" y="164"/>
                    </a:cubicBezTo>
                    <a:cubicBezTo>
                      <a:pt x="138" y="171"/>
                      <a:pt x="131" y="177"/>
                      <a:pt x="131" y="177"/>
                    </a:cubicBezTo>
                    <a:cubicBezTo>
                      <a:pt x="136" y="176"/>
                      <a:pt x="139" y="175"/>
                      <a:pt x="141" y="175"/>
                    </a:cubicBezTo>
                    <a:cubicBezTo>
                      <a:pt x="152" y="175"/>
                      <a:pt x="141" y="190"/>
                      <a:pt x="151" y="190"/>
                    </a:cubicBezTo>
                    <a:cubicBezTo>
                      <a:pt x="157" y="190"/>
                      <a:pt x="170" y="185"/>
                      <a:pt x="197" y="171"/>
                    </a:cubicBezTo>
                    <a:lnTo>
                      <a:pt x="197" y="171"/>
                    </a:lnTo>
                    <a:cubicBezTo>
                      <a:pt x="138" y="204"/>
                      <a:pt x="184" y="184"/>
                      <a:pt x="144" y="210"/>
                    </a:cubicBezTo>
                    <a:cubicBezTo>
                      <a:pt x="165" y="198"/>
                      <a:pt x="174" y="193"/>
                      <a:pt x="178" y="193"/>
                    </a:cubicBezTo>
                    <a:cubicBezTo>
                      <a:pt x="185" y="193"/>
                      <a:pt x="162" y="216"/>
                      <a:pt x="157" y="230"/>
                    </a:cubicBezTo>
                    <a:cubicBezTo>
                      <a:pt x="154" y="236"/>
                      <a:pt x="161" y="238"/>
                      <a:pt x="170" y="238"/>
                    </a:cubicBezTo>
                    <a:cubicBezTo>
                      <a:pt x="180" y="238"/>
                      <a:pt x="193" y="236"/>
                      <a:pt x="203" y="236"/>
                    </a:cubicBezTo>
                    <a:cubicBezTo>
                      <a:pt x="205" y="236"/>
                      <a:pt x="208" y="235"/>
                      <a:pt x="212" y="233"/>
                    </a:cubicBezTo>
                    <a:lnTo>
                      <a:pt x="212" y="233"/>
                    </a:lnTo>
                    <a:cubicBezTo>
                      <a:pt x="208" y="235"/>
                      <a:pt x="203" y="238"/>
                      <a:pt x="197" y="243"/>
                    </a:cubicBezTo>
                    <a:cubicBezTo>
                      <a:pt x="195" y="244"/>
                      <a:pt x="195" y="245"/>
                      <a:pt x="196" y="245"/>
                    </a:cubicBezTo>
                    <a:cubicBezTo>
                      <a:pt x="197" y="245"/>
                      <a:pt x="212" y="235"/>
                      <a:pt x="223" y="230"/>
                    </a:cubicBezTo>
                    <a:lnTo>
                      <a:pt x="223" y="230"/>
                    </a:lnTo>
                    <a:cubicBezTo>
                      <a:pt x="192" y="257"/>
                      <a:pt x="182" y="270"/>
                      <a:pt x="190" y="270"/>
                    </a:cubicBezTo>
                    <a:cubicBezTo>
                      <a:pt x="196" y="270"/>
                      <a:pt x="211" y="263"/>
                      <a:pt x="236" y="249"/>
                    </a:cubicBezTo>
                    <a:lnTo>
                      <a:pt x="236" y="249"/>
                    </a:lnTo>
                    <a:cubicBezTo>
                      <a:pt x="216" y="262"/>
                      <a:pt x="197" y="276"/>
                      <a:pt x="190" y="282"/>
                    </a:cubicBezTo>
                    <a:cubicBezTo>
                      <a:pt x="216" y="276"/>
                      <a:pt x="233" y="271"/>
                      <a:pt x="241" y="271"/>
                    </a:cubicBezTo>
                    <a:cubicBezTo>
                      <a:pt x="249" y="271"/>
                      <a:pt x="249" y="276"/>
                      <a:pt x="242" y="289"/>
                    </a:cubicBezTo>
                    <a:cubicBezTo>
                      <a:pt x="257" y="284"/>
                      <a:pt x="272" y="275"/>
                      <a:pt x="278" y="271"/>
                    </a:cubicBezTo>
                    <a:lnTo>
                      <a:pt x="278" y="271"/>
                    </a:lnTo>
                    <a:cubicBezTo>
                      <a:pt x="270" y="277"/>
                      <a:pt x="261" y="291"/>
                      <a:pt x="268" y="291"/>
                    </a:cubicBezTo>
                    <a:cubicBezTo>
                      <a:pt x="273" y="291"/>
                      <a:pt x="284" y="285"/>
                      <a:pt x="308" y="269"/>
                    </a:cubicBezTo>
                    <a:lnTo>
                      <a:pt x="308" y="269"/>
                    </a:lnTo>
                    <a:cubicBezTo>
                      <a:pt x="308" y="269"/>
                      <a:pt x="284" y="286"/>
                      <a:pt x="285" y="286"/>
                    </a:cubicBezTo>
                    <a:cubicBezTo>
                      <a:pt x="286" y="286"/>
                      <a:pt x="286" y="286"/>
                      <a:pt x="286" y="286"/>
                    </a:cubicBezTo>
                    <a:lnTo>
                      <a:pt x="286" y="286"/>
                    </a:lnTo>
                    <a:cubicBezTo>
                      <a:pt x="269" y="297"/>
                      <a:pt x="264" y="301"/>
                      <a:pt x="265" y="301"/>
                    </a:cubicBezTo>
                    <a:cubicBezTo>
                      <a:pt x="268" y="301"/>
                      <a:pt x="292" y="287"/>
                      <a:pt x="308" y="276"/>
                    </a:cubicBezTo>
                    <a:lnTo>
                      <a:pt x="308" y="276"/>
                    </a:lnTo>
                    <a:cubicBezTo>
                      <a:pt x="282" y="295"/>
                      <a:pt x="295" y="289"/>
                      <a:pt x="256" y="308"/>
                    </a:cubicBezTo>
                    <a:cubicBezTo>
                      <a:pt x="260" y="307"/>
                      <a:pt x="264" y="307"/>
                      <a:pt x="267" y="307"/>
                    </a:cubicBezTo>
                    <a:cubicBezTo>
                      <a:pt x="283" y="307"/>
                      <a:pt x="284" y="320"/>
                      <a:pt x="262" y="348"/>
                    </a:cubicBezTo>
                    <a:cubicBezTo>
                      <a:pt x="278" y="342"/>
                      <a:pt x="289" y="339"/>
                      <a:pt x="295" y="339"/>
                    </a:cubicBezTo>
                    <a:cubicBezTo>
                      <a:pt x="317" y="339"/>
                      <a:pt x="287" y="369"/>
                      <a:pt x="262" y="400"/>
                    </a:cubicBezTo>
                    <a:cubicBezTo>
                      <a:pt x="267" y="397"/>
                      <a:pt x="269" y="397"/>
                      <a:pt x="270" y="397"/>
                    </a:cubicBezTo>
                    <a:cubicBezTo>
                      <a:pt x="273" y="397"/>
                      <a:pt x="269" y="400"/>
                      <a:pt x="271" y="400"/>
                    </a:cubicBezTo>
                    <a:cubicBezTo>
                      <a:pt x="273" y="400"/>
                      <a:pt x="281" y="396"/>
                      <a:pt x="308" y="380"/>
                    </a:cubicBezTo>
                    <a:lnTo>
                      <a:pt x="308" y="380"/>
                    </a:lnTo>
                    <a:cubicBezTo>
                      <a:pt x="288" y="393"/>
                      <a:pt x="287" y="397"/>
                      <a:pt x="290" y="397"/>
                    </a:cubicBezTo>
                    <a:cubicBezTo>
                      <a:pt x="293" y="397"/>
                      <a:pt x="301" y="393"/>
                      <a:pt x="301" y="393"/>
                    </a:cubicBezTo>
                    <a:cubicBezTo>
                      <a:pt x="301" y="393"/>
                      <a:pt x="308" y="387"/>
                      <a:pt x="327" y="374"/>
                    </a:cubicBezTo>
                    <a:lnTo>
                      <a:pt x="327" y="374"/>
                    </a:lnTo>
                    <a:cubicBezTo>
                      <a:pt x="321" y="380"/>
                      <a:pt x="327" y="374"/>
                      <a:pt x="314" y="387"/>
                    </a:cubicBezTo>
                    <a:cubicBezTo>
                      <a:pt x="310" y="387"/>
                      <a:pt x="306" y="393"/>
                      <a:pt x="297" y="398"/>
                    </a:cubicBezTo>
                    <a:lnTo>
                      <a:pt x="297" y="398"/>
                    </a:lnTo>
                    <a:cubicBezTo>
                      <a:pt x="300" y="397"/>
                      <a:pt x="302" y="397"/>
                      <a:pt x="303" y="397"/>
                    </a:cubicBezTo>
                    <a:cubicBezTo>
                      <a:pt x="308" y="397"/>
                      <a:pt x="293" y="410"/>
                      <a:pt x="297" y="410"/>
                    </a:cubicBezTo>
                    <a:cubicBezTo>
                      <a:pt x="300" y="410"/>
                      <a:pt x="307" y="406"/>
                      <a:pt x="327" y="393"/>
                    </a:cubicBezTo>
                    <a:lnTo>
                      <a:pt x="327" y="393"/>
                    </a:lnTo>
                    <a:cubicBezTo>
                      <a:pt x="300" y="414"/>
                      <a:pt x="290" y="420"/>
                      <a:pt x="291" y="420"/>
                    </a:cubicBezTo>
                    <a:cubicBezTo>
                      <a:pt x="291" y="420"/>
                      <a:pt x="315" y="404"/>
                      <a:pt x="327" y="400"/>
                    </a:cubicBezTo>
                    <a:lnTo>
                      <a:pt x="327" y="400"/>
                    </a:lnTo>
                    <a:cubicBezTo>
                      <a:pt x="298" y="416"/>
                      <a:pt x="305" y="416"/>
                      <a:pt x="309" y="416"/>
                    </a:cubicBezTo>
                    <a:cubicBezTo>
                      <a:pt x="314" y="416"/>
                      <a:pt x="318" y="416"/>
                      <a:pt x="282" y="433"/>
                    </a:cubicBezTo>
                    <a:cubicBezTo>
                      <a:pt x="285" y="432"/>
                      <a:pt x="287" y="432"/>
                      <a:pt x="289" y="432"/>
                    </a:cubicBezTo>
                    <a:cubicBezTo>
                      <a:pt x="307" y="432"/>
                      <a:pt x="269" y="459"/>
                      <a:pt x="275" y="459"/>
                    </a:cubicBezTo>
                    <a:cubicBezTo>
                      <a:pt x="288" y="446"/>
                      <a:pt x="308" y="433"/>
                      <a:pt x="314" y="433"/>
                    </a:cubicBezTo>
                    <a:lnTo>
                      <a:pt x="314" y="433"/>
                    </a:lnTo>
                    <a:cubicBezTo>
                      <a:pt x="300" y="443"/>
                      <a:pt x="296" y="448"/>
                      <a:pt x="298" y="448"/>
                    </a:cubicBezTo>
                    <a:cubicBezTo>
                      <a:pt x="299" y="448"/>
                      <a:pt x="306" y="445"/>
                      <a:pt x="314" y="439"/>
                    </a:cubicBezTo>
                    <a:lnTo>
                      <a:pt x="314" y="439"/>
                    </a:lnTo>
                    <a:cubicBezTo>
                      <a:pt x="300" y="450"/>
                      <a:pt x="294" y="456"/>
                      <a:pt x="297" y="456"/>
                    </a:cubicBezTo>
                    <a:cubicBezTo>
                      <a:pt x="299" y="456"/>
                      <a:pt x="309" y="451"/>
                      <a:pt x="327" y="439"/>
                    </a:cubicBezTo>
                    <a:lnTo>
                      <a:pt x="327" y="439"/>
                    </a:lnTo>
                    <a:cubicBezTo>
                      <a:pt x="299" y="459"/>
                      <a:pt x="293" y="467"/>
                      <a:pt x="298" y="467"/>
                    </a:cubicBezTo>
                    <a:cubicBezTo>
                      <a:pt x="300" y="467"/>
                      <a:pt x="307" y="464"/>
                      <a:pt x="314" y="459"/>
                    </a:cubicBezTo>
                    <a:lnTo>
                      <a:pt x="314" y="459"/>
                    </a:lnTo>
                    <a:cubicBezTo>
                      <a:pt x="301" y="470"/>
                      <a:pt x="298" y="474"/>
                      <a:pt x="303" y="474"/>
                    </a:cubicBezTo>
                    <a:cubicBezTo>
                      <a:pt x="308" y="474"/>
                      <a:pt x="325" y="466"/>
                      <a:pt x="341" y="459"/>
                    </a:cubicBezTo>
                    <a:lnTo>
                      <a:pt x="341" y="459"/>
                    </a:lnTo>
                    <a:cubicBezTo>
                      <a:pt x="319" y="477"/>
                      <a:pt x="309" y="487"/>
                      <a:pt x="314" y="487"/>
                    </a:cubicBezTo>
                    <a:cubicBezTo>
                      <a:pt x="317" y="487"/>
                      <a:pt x="330" y="480"/>
                      <a:pt x="354" y="465"/>
                    </a:cubicBezTo>
                    <a:lnTo>
                      <a:pt x="354" y="465"/>
                    </a:lnTo>
                    <a:cubicBezTo>
                      <a:pt x="333" y="480"/>
                      <a:pt x="327" y="485"/>
                      <a:pt x="329" y="485"/>
                    </a:cubicBezTo>
                    <a:cubicBezTo>
                      <a:pt x="331" y="485"/>
                      <a:pt x="346" y="476"/>
                      <a:pt x="360" y="465"/>
                    </a:cubicBezTo>
                    <a:lnTo>
                      <a:pt x="360" y="465"/>
                    </a:lnTo>
                    <a:cubicBezTo>
                      <a:pt x="331" y="490"/>
                      <a:pt x="318" y="502"/>
                      <a:pt x="324" y="502"/>
                    </a:cubicBezTo>
                    <a:cubicBezTo>
                      <a:pt x="328" y="502"/>
                      <a:pt x="337" y="499"/>
                      <a:pt x="354" y="491"/>
                    </a:cubicBezTo>
                    <a:lnTo>
                      <a:pt x="354" y="491"/>
                    </a:lnTo>
                    <a:cubicBezTo>
                      <a:pt x="334" y="504"/>
                      <a:pt x="330" y="508"/>
                      <a:pt x="332" y="508"/>
                    </a:cubicBezTo>
                    <a:cubicBezTo>
                      <a:pt x="337" y="508"/>
                      <a:pt x="369" y="493"/>
                      <a:pt x="377" y="493"/>
                    </a:cubicBezTo>
                    <a:cubicBezTo>
                      <a:pt x="381" y="493"/>
                      <a:pt x="379" y="496"/>
                      <a:pt x="367" y="507"/>
                    </a:cubicBezTo>
                    <a:lnTo>
                      <a:pt x="367" y="507"/>
                    </a:lnTo>
                    <a:cubicBezTo>
                      <a:pt x="370" y="505"/>
                      <a:pt x="377" y="502"/>
                      <a:pt x="393" y="491"/>
                    </a:cubicBezTo>
                    <a:lnTo>
                      <a:pt x="393" y="491"/>
                    </a:lnTo>
                    <a:cubicBezTo>
                      <a:pt x="382" y="502"/>
                      <a:pt x="379" y="507"/>
                      <a:pt x="382" y="507"/>
                    </a:cubicBezTo>
                    <a:cubicBezTo>
                      <a:pt x="384" y="507"/>
                      <a:pt x="391" y="504"/>
                      <a:pt x="399" y="498"/>
                    </a:cubicBezTo>
                    <a:lnTo>
                      <a:pt x="399" y="498"/>
                    </a:lnTo>
                    <a:cubicBezTo>
                      <a:pt x="375" y="518"/>
                      <a:pt x="369" y="526"/>
                      <a:pt x="373" y="526"/>
                    </a:cubicBezTo>
                    <a:cubicBezTo>
                      <a:pt x="376" y="526"/>
                      <a:pt x="383" y="523"/>
                      <a:pt x="393" y="518"/>
                    </a:cubicBezTo>
                    <a:lnTo>
                      <a:pt x="393" y="518"/>
                    </a:lnTo>
                    <a:cubicBezTo>
                      <a:pt x="373" y="534"/>
                      <a:pt x="370" y="539"/>
                      <a:pt x="373" y="539"/>
                    </a:cubicBezTo>
                    <a:cubicBezTo>
                      <a:pt x="377" y="539"/>
                      <a:pt x="386" y="534"/>
                      <a:pt x="393" y="531"/>
                    </a:cubicBezTo>
                    <a:cubicBezTo>
                      <a:pt x="399" y="531"/>
                      <a:pt x="399" y="524"/>
                      <a:pt x="426" y="511"/>
                    </a:cubicBezTo>
                    <a:cubicBezTo>
                      <a:pt x="432" y="505"/>
                      <a:pt x="432" y="505"/>
                      <a:pt x="452" y="491"/>
                    </a:cubicBezTo>
                    <a:cubicBezTo>
                      <a:pt x="452" y="491"/>
                      <a:pt x="465" y="485"/>
                      <a:pt x="478" y="478"/>
                    </a:cubicBezTo>
                    <a:cubicBezTo>
                      <a:pt x="478" y="475"/>
                      <a:pt x="480" y="472"/>
                      <a:pt x="478" y="472"/>
                    </a:cubicBezTo>
                    <a:cubicBezTo>
                      <a:pt x="477" y="472"/>
                      <a:pt x="475" y="473"/>
                      <a:pt x="471" y="476"/>
                    </a:cubicBezTo>
                    <a:lnTo>
                      <a:pt x="471" y="476"/>
                    </a:lnTo>
                    <a:cubicBezTo>
                      <a:pt x="481" y="468"/>
                      <a:pt x="488" y="461"/>
                      <a:pt x="486" y="461"/>
                    </a:cubicBezTo>
                    <a:lnTo>
                      <a:pt x="486" y="461"/>
                    </a:lnTo>
                    <a:cubicBezTo>
                      <a:pt x="485" y="461"/>
                      <a:pt x="483" y="462"/>
                      <a:pt x="478" y="465"/>
                    </a:cubicBezTo>
                    <a:cubicBezTo>
                      <a:pt x="478" y="465"/>
                      <a:pt x="439" y="491"/>
                      <a:pt x="439" y="491"/>
                    </a:cubicBezTo>
                    <a:cubicBezTo>
                      <a:pt x="465" y="472"/>
                      <a:pt x="439" y="485"/>
                      <a:pt x="485" y="459"/>
                    </a:cubicBezTo>
                    <a:cubicBezTo>
                      <a:pt x="494" y="449"/>
                      <a:pt x="491" y="447"/>
                      <a:pt x="485" y="447"/>
                    </a:cubicBezTo>
                    <a:cubicBezTo>
                      <a:pt x="481" y="447"/>
                      <a:pt x="477" y="448"/>
                      <a:pt x="473" y="448"/>
                    </a:cubicBezTo>
                    <a:cubicBezTo>
                      <a:pt x="470" y="448"/>
                      <a:pt x="467" y="447"/>
                      <a:pt x="465" y="446"/>
                    </a:cubicBezTo>
                    <a:cubicBezTo>
                      <a:pt x="460" y="446"/>
                      <a:pt x="478" y="426"/>
                      <a:pt x="471" y="426"/>
                    </a:cubicBezTo>
                    <a:cubicBezTo>
                      <a:pt x="468" y="426"/>
                      <a:pt x="461" y="430"/>
                      <a:pt x="445" y="439"/>
                    </a:cubicBezTo>
                    <a:cubicBezTo>
                      <a:pt x="445" y="439"/>
                      <a:pt x="426" y="454"/>
                      <a:pt x="421" y="454"/>
                    </a:cubicBezTo>
                    <a:cubicBezTo>
                      <a:pt x="420" y="454"/>
                      <a:pt x="419" y="453"/>
                      <a:pt x="419" y="452"/>
                    </a:cubicBezTo>
                    <a:cubicBezTo>
                      <a:pt x="419" y="452"/>
                      <a:pt x="452" y="433"/>
                      <a:pt x="452" y="433"/>
                    </a:cubicBezTo>
                    <a:cubicBezTo>
                      <a:pt x="472" y="415"/>
                      <a:pt x="470" y="411"/>
                      <a:pt x="461" y="411"/>
                    </a:cubicBezTo>
                    <a:cubicBezTo>
                      <a:pt x="455" y="411"/>
                      <a:pt x="446" y="413"/>
                      <a:pt x="440" y="413"/>
                    </a:cubicBezTo>
                    <a:cubicBezTo>
                      <a:pt x="436" y="413"/>
                      <a:pt x="434" y="411"/>
                      <a:pt x="438" y="406"/>
                    </a:cubicBezTo>
                    <a:lnTo>
                      <a:pt x="438" y="406"/>
                    </a:lnTo>
                    <a:cubicBezTo>
                      <a:pt x="426" y="417"/>
                      <a:pt x="411" y="426"/>
                      <a:pt x="406" y="426"/>
                    </a:cubicBezTo>
                    <a:cubicBezTo>
                      <a:pt x="428" y="411"/>
                      <a:pt x="436" y="403"/>
                      <a:pt x="431" y="403"/>
                    </a:cubicBezTo>
                    <a:cubicBezTo>
                      <a:pt x="428" y="403"/>
                      <a:pt x="418" y="407"/>
                      <a:pt x="403" y="417"/>
                    </a:cubicBezTo>
                    <a:lnTo>
                      <a:pt x="403" y="417"/>
                    </a:lnTo>
                    <a:cubicBezTo>
                      <a:pt x="401" y="417"/>
                      <a:pt x="403" y="414"/>
                      <a:pt x="419" y="400"/>
                    </a:cubicBezTo>
                    <a:lnTo>
                      <a:pt x="419" y="400"/>
                    </a:lnTo>
                    <a:cubicBezTo>
                      <a:pt x="424" y="400"/>
                      <a:pt x="413" y="408"/>
                      <a:pt x="415" y="408"/>
                    </a:cubicBezTo>
                    <a:cubicBezTo>
                      <a:pt x="415" y="408"/>
                      <a:pt x="416" y="408"/>
                      <a:pt x="419" y="406"/>
                    </a:cubicBezTo>
                    <a:cubicBezTo>
                      <a:pt x="432" y="397"/>
                      <a:pt x="434" y="393"/>
                      <a:pt x="431" y="393"/>
                    </a:cubicBezTo>
                    <a:cubicBezTo>
                      <a:pt x="427" y="393"/>
                      <a:pt x="419" y="397"/>
                      <a:pt x="413" y="400"/>
                    </a:cubicBezTo>
                    <a:cubicBezTo>
                      <a:pt x="419" y="397"/>
                      <a:pt x="424" y="393"/>
                      <a:pt x="428" y="391"/>
                    </a:cubicBezTo>
                    <a:lnTo>
                      <a:pt x="428" y="391"/>
                    </a:lnTo>
                    <a:cubicBezTo>
                      <a:pt x="419" y="394"/>
                      <a:pt x="412" y="396"/>
                      <a:pt x="409" y="396"/>
                    </a:cubicBezTo>
                    <a:cubicBezTo>
                      <a:pt x="404" y="396"/>
                      <a:pt x="407" y="392"/>
                      <a:pt x="418" y="385"/>
                    </a:cubicBezTo>
                    <a:lnTo>
                      <a:pt x="418" y="385"/>
                    </a:lnTo>
                    <a:cubicBezTo>
                      <a:pt x="418" y="385"/>
                      <a:pt x="418" y="385"/>
                      <a:pt x="418" y="385"/>
                    </a:cubicBezTo>
                    <a:cubicBezTo>
                      <a:pt x="417" y="385"/>
                      <a:pt x="418" y="384"/>
                      <a:pt x="417" y="384"/>
                    </a:cubicBezTo>
                    <a:lnTo>
                      <a:pt x="417" y="384"/>
                    </a:lnTo>
                    <a:cubicBezTo>
                      <a:pt x="416" y="384"/>
                      <a:pt x="412" y="386"/>
                      <a:pt x="399" y="393"/>
                    </a:cubicBezTo>
                    <a:cubicBezTo>
                      <a:pt x="433" y="369"/>
                      <a:pt x="441" y="362"/>
                      <a:pt x="438" y="362"/>
                    </a:cubicBezTo>
                    <a:cubicBezTo>
                      <a:pt x="433" y="362"/>
                      <a:pt x="399" y="381"/>
                      <a:pt x="394" y="381"/>
                    </a:cubicBezTo>
                    <a:cubicBezTo>
                      <a:pt x="393" y="381"/>
                      <a:pt x="393" y="381"/>
                      <a:pt x="393" y="380"/>
                    </a:cubicBezTo>
                    <a:cubicBezTo>
                      <a:pt x="388" y="370"/>
                      <a:pt x="438" y="329"/>
                      <a:pt x="427" y="329"/>
                    </a:cubicBezTo>
                    <a:cubicBezTo>
                      <a:pt x="424" y="329"/>
                      <a:pt x="416" y="332"/>
                      <a:pt x="399" y="341"/>
                    </a:cubicBezTo>
                    <a:cubicBezTo>
                      <a:pt x="409" y="335"/>
                      <a:pt x="412" y="333"/>
                      <a:pt x="411" y="333"/>
                    </a:cubicBezTo>
                    <a:lnTo>
                      <a:pt x="411" y="333"/>
                    </a:lnTo>
                    <a:cubicBezTo>
                      <a:pt x="409" y="333"/>
                      <a:pt x="389" y="343"/>
                      <a:pt x="389" y="343"/>
                    </a:cubicBezTo>
                    <a:cubicBezTo>
                      <a:pt x="389" y="343"/>
                      <a:pt x="396" y="340"/>
                      <a:pt x="419" y="328"/>
                    </a:cubicBezTo>
                    <a:lnTo>
                      <a:pt x="419" y="328"/>
                    </a:lnTo>
                    <a:cubicBezTo>
                      <a:pt x="416" y="328"/>
                      <a:pt x="412" y="329"/>
                      <a:pt x="410" y="329"/>
                    </a:cubicBezTo>
                    <a:cubicBezTo>
                      <a:pt x="384" y="329"/>
                      <a:pt x="402" y="306"/>
                      <a:pt x="390" y="306"/>
                    </a:cubicBezTo>
                    <a:cubicBezTo>
                      <a:pt x="388" y="306"/>
                      <a:pt x="385" y="306"/>
                      <a:pt x="380" y="308"/>
                    </a:cubicBezTo>
                    <a:cubicBezTo>
                      <a:pt x="421" y="276"/>
                      <a:pt x="420" y="269"/>
                      <a:pt x="407" y="269"/>
                    </a:cubicBezTo>
                    <a:cubicBezTo>
                      <a:pt x="397" y="269"/>
                      <a:pt x="379" y="274"/>
                      <a:pt x="370" y="274"/>
                    </a:cubicBezTo>
                    <a:cubicBezTo>
                      <a:pt x="366" y="274"/>
                      <a:pt x="364" y="273"/>
                      <a:pt x="367" y="269"/>
                    </a:cubicBezTo>
                    <a:cubicBezTo>
                      <a:pt x="380" y="249"/>
                      <a:pt x="413" y="223"/>
                      <a:pt x="393" y="223"/>
                    </a:cubicBezTo>
                    <a:cubicBezTo>
                      <a:pt x="393" y="223"/>
                      <a:pt x="393" y="223"/>
                      <a:pt x="393" y="223"/>
                    </a:cubicBezTo>
                    <a:lnTo>
                      <a:pt x="393" y="223"/>
                    </a:lnTo>
                    <a:cubicBezTo>
                      <a:pt x="392" y="224"/>
                      <a:pt x="391" y="224"/>
                      <a:pt x="390" y="224"/>
                    </a:cubicBezTo>
                    <a:cubicBezTo>
                      <a:pt x="383" y="224"/>
                      <a:pt x="402" y="204"/>
                      <a:pt x="394" y="204"/>
                    </a:cubicBezTo>
                    <a:cubicBezTo>
                      <a:pt x="389" y="204"/>
                      <a:pt x="378" y="209"/>
                      <a:pt x="354" y="223"/>
                    </a:cubicBezTo>
                    <a:cubicBezTo>
                      <a:pt x="347" y="223"/>
                      <a:pt x="354" y="223"/>
                      <a:pt x="341" y="230"/>
                    </a:cubicBezTo>
                    <a:cubicBezTo>
                      <a:pt x="341" y="223"/>
                      <a:pt x="354" y="217"/>
                      <a:pt x="373" y="204"/>
                    </a:cubicBezTo>
                    <a:lnTo>
                      <a:pt x="373" y="204"/>
                    </a:lnTo>
                    <a:cubicBezTo>
                      <a:pt x="347" y="217"/>
                      <a:pt x="367" y="204"/>
                      <a:pt x="334" y="223"/>
                    </a:cubicBezTo>
                    <a:cubicBezTo>
                      <a:pt x="349" y="212"/>
                      <a:pt x="357" y="203"/>
                      <a:pt x="350" y="203"/>
                    </a:cubicBezTo>
                    <a:cubicBezTo>
                      <a:pt x="345" y="203"/>
                      <a:pt x="330" y="209"/>
                      <a:pt x="301" y="223"/>
                    </a:cubicBezTo>
                    <a:cubicBezTo>
                      <a:pt x="305" y="221"/>
                      <a:pt x="307" y="219"/>
                      <a:pt x="310" y="218"/>
                    </a:cubicBezTo>
                    <a:lnTo>
                      <a:pt x="310" y="218"/>
                    </a:lnTo>
                    <a:cubicBezTo>
                      <a:pt x="308" y="219"/>
                      <a:pt x="306" y="219"/>
                      <a:pt x="305" y="219"/>
                    </a:cubicBezTo>
                    <a:cubicBezTo>
                      <a:pt x="302" y="219"/>
                      <a:pt x="303" y="216"/>
                      <a:pt x="305" y="214"/>
                    </a:cubicBezTo>
                    <a:lnTo>
                      <a:pt x="305" y="214"/>
                    </a:lnTo>
                    <a:cubicBezTo>
                      <a:pt x="323" y="201"/>
                      <a:pt x="336" y="190"/>
                      <a:pt x="333" y="190"/>
                    </a:cubicBezTo>
                    <a:lnTo>
                      <a:pt x="333" y="190"/>
                    </a:lnTo>
                    <a:cubicBezTo>
                      <a:pt x="331" y="190"/>
                      <a:pt x="324" y="194"/>
                      <a:pt x="308" y="204"/>
                    </a:cubicBezTo>
                    <a:cubicBezTo>
                      <a:pt x="288" y="217"/>
                      <a:pt x="288" y="217"/>
                      <a:pt x="287" y="217"/>
                    </a:cubicBezTo>
                    <a:cubicBezTo>
                      <a:pt x="287" y="217"/>
                      <a:pt x="285" y="217"/>
                      <a:pt x="262" y="230"/>
                    </a:cubicBezTo>
                    <a:cubicBezTo>
                      <a:pt x="282" y="217"/>
                      <a:pt x="308" y="204"/>
                      <a:pt x="334" y="184"/>
                    </a:cubicBezTo>
                    <a:lnTo>
                      <a:pt x="334" y="184"/>
                    </a:lnTo>
                    <a:cubicBezTo>
                      <a:pt x="322" y="188"/>
                      <a:pt x="298" y="201"/>
                      <a:pt x="293" y="201"/>
                    </a:cubicBezTo>
                    <a:cubicBezTo>
                      <a:pt x="289" y="201"/>
                      <a:pt x="294" y="196"/>
                      <a:pt x="314" y="177"/>
                    </a:cubicBezTo>
                    <a:lnTo>
                      <a:pt x="314" y="177"/>
                    </a:lnTo>
                    <a:cubicBezTo>
                      <a:pt x="299" y="187"/>
                      <a:pt x="292" y="190"/>
                      <a:pt x="290" y="190"/>
                    </a:cubicBezTo>
                    <a:cubicBezTo>
                      <a:pt x="286" y="190"/>
                      <a:pt x="315" y="167"/>
                      <a:pt x="307" y="167"/>
                    </a:cubicBezTo>
                    <a:cubicBezTo>
                      <a:pt x="305" y="167"/>
                      <a:pt x="301" y="168"/>
                      <a:pt x="295" y="171"/>
                    </a:cubicBezTo>
                    <a:cubicBezTo>
                      <a:pt x="296" y="170"/>
                      <a:pt x="296" y="169"/>
                      <a:pt x="295" y="169"/>
                    </a:cubicBezTo>
                    <a:cubicBezTo>
                      <a:pt x="292" y="169"/>
                      <a:pt x="275" y="177"/>
                      <a:pt x="275" y="177"/>
                    </a:cubicBezTo>
                    <a:cubicBezTo>
                      <a:pt x="275" y="177"/>
                      <a:pt x="281" y="172"/>
                      <a:pt x="275" y="172"/>
                    </a:cubicBezTo>
                    <a:cubicBezTo>
                      <a:pt x="272" y="172"/>
                      <a:pt x="266" y="173"/>
                      <a:pt x="256" y="177"/>
                    </a:cubicBezTo>
                    <a:cubicBezTo>
                      <a:pt x="279" y="162"/>
                      <a:pt x="284" y="156"/>
                      <a:pt x="279" y="156"/>
                    </a:cubicBezTo>
                    <a:cubicBezTo>
                      <a:pt x="275" y="156"/>
                      <a:pt x="266" y="159"/>
                      <a:pt x="256" y="164"/>
                    </a:cubicBezTo>
                    <a:cubicBezTo>
                      <a:pt x="269" y="155"/>
                      <a:pt x="286" y="140"/>
                      <a:pt x="280" y="140"/>
                    </a:cubicBezTo>
                    <a:cubicBezTo>
                      <a:pt x="277" y="140"/>
                      <a:pt x="270" y="143"/>
                      <a:pt x="256" y="151"/>
                    </a:cubicBezTo>
                    <a:cubicBezTo>
                      <a:pt x="301" y="119"/>
                      <a:pt x="288" y="119"/>
                      <a:pt x="282" y="112"/>
                    </a:cubicBezTo>
                    <a:cubicBezTo>
                      <a:pt x="276" y="106"/>
                      <a:pt x="259" y="106"/>
                      <a:pt x="251" y="101"/>
                    </a:cubicBezTo>
                    <a:lnTo>
                      <a:pt x="251" y="101"/>
                    </a:lnTo>
                    <a:cubicBezTo>
                      <a:pt x="256" y="97"/>
                      <a:pt x="260" y="94"/>
                      <a:pt x="262" y="92"/>
                    </a:cubicBezTo>
                    <a:lnTo>
                      <a:pt x="262" y="92"/>
                    </a:lnTo>
                    <a:cubicBezTo>
                      <a:pt x="254" y="95"/>
                      <a:pt x="248" y="96"/>
                      <a:pt x="243" y="96"/>
                    </a:cubicBezTo>
                    <a:cubicBezTo>
                      <a:pt x="214" y="96"/>
                      <a:pt x="237" y="62"/>
                      <a:pt x="205" y="62"/>
                    </a:cubicBezTo>
                    <a:cubicBezTo>
                      <a:pt x="195" y="62"/>
                      <a:pt x="180" y="65"/>
                      <a:pt x="157" y="73"/>
                    </a:cubicBezTo>
                    <a:cubicBezTo>
                      <a:pt x="197" y="40"/>
                      <a:pt x="170" y="40"/>
                      <a:pt x="177" y="34"/>
                    </a:cubicBezTo>
                    <a:cubicBezTo>
                      <a:pt x="180" y="30"/>
                      <a:pt x="179" y="28"/>
                      <a:pt x="175" y="28"/>
                    </a:cubicBezTo>
                    <a:cubicBezTo>
                      <a:pt x="163" y="28"/>
                      <a:pt x="122" y="47"/>
                      <a:pt x="118" y="47"/>
                    </a:cubicBezTo>
                    <a:cubicBezTo>
                      <a:pt x="118" y="47"/>
                      <a:pt x="118" y="47"/>
                      <a:pt x="118" y="47"/>
                    </a:cubicBezTo>
                    <a:cubicBezTo>
                      <a:pt x="118" y="47"/>
                      <a:pt x="138" y="27"/>
                      <a:pt x="138" y="27"/>
                    </a:cubicBezTo>
                    <a:lnTo>
                      <a:pt x="138" y="27"/>
                    </a:lnTo>
                    <a:cubicBezTo>
                      <a:pt x="125" y="34"/>
                      <a:pt x="144" y="27"/>
                      <a:pt x="112" y="40"/>
                    </a:cubicBezTo>
                    <a:cubicBezTo>
                      <a:pt x="136" y="23"/>
                      <a:pt x="137" y="20"/>
                      <a:pt x="132" y="20"/>
                    </a:cubicBezTo>
                    <a:cubicBezTo>
                      <a:pt x="128" y="20"/>
                      <a:pt x="121" y="21"/>
                      <a:pt x="118" y="21"/>
                    </a:cubicBezTo>
                    <a:cubicBezTo>
                      <a:pt x="113" y="21"/>
                      <a:pt x="113" y="18"/>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7"/>
              <p:cNvSpPr/>
              <p:nvPr/>
            </p:nvSpPr>
            <p:spPr>
              <a:xfrm>
                <a:off x="3517531" y="3190525"/>
                <a:ext cx="764" cy="764"/>
              </a:xfrm>
              <a:custGeom>
                <a:avLst/>
                <a:gdLst/>
                <a:ahLst/>
                <a:cxnLst/>
                <a:rect l="l" t="t" r="r" b="b"/>
                <a:pathLst>
                  <a:path w="8" h="8" extrusionOk="0">
                    <a:moveTo>
                      <a:pt x="1" y="7"/>
                    </a:moveTo>
                    <a:cubicBezTo>
                      <a:pt x="7" y="7"/>
                      <a:pt x="7" y="1"/>
                      <a:pt x="7" y="1"/>
                    </a:cubicBezTo>
                    <a:cubicBezTo>
                      <a:pt x="7" y="1"/>
                      <a:pt x="7" y="7"/>
                      <a:pt x="1"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7"/>
              <p:cNvSpPr/>
              <p:nvPr/>
            </p:nvSpPr>
            <p:spPr>
              <a:xfrm>
                <a:off x="3510079" y="3159281"/>
                <a:ext cx="44238" cy="41945"/>
              </a:xfrm>
              <a:custGeom>
                <a:avLst/>
                <a:gdLst/>
                <a:ahLst/>
                <a:cxnLst/>
                <a:rect l="l" t="t" r="r" b="b"/>
                <a:pathLst>
                  <a:path w="463" h="439" extrusionOk="0">
                    <a:moveTo>
                      <a:pt x="20" y="72"/>
                    </a:moveTo>
                    <a:cubicBezTo>
                      <a:pt x="20" y="72"/>
                      <a:pt x="0" y="86"/>
                      <a:pt x="0" y="86"/>
                    </a:cubicBezTo>
                    <a:lnTo>
                      <a:pt x="20" y="72"/>
                    </a:lnTo>
                    <a:lnTo>
                      <a:pt x="20" y="72"/>
                    </a:lnTo>
                    <a:cubicBezTo>
                      <a:pt x="20" y="72"/>
                      <a:pt x="20" y="72"/>
                      <a:pt x="20" y="72"/>
                    </a:cubicBezTo>
                    <a:close/>
                    <a:moveTo>
                      <a:pt x="275" y="131"/>
                    </a:moveTo>
                    <a:cubicBezTo>
                      <a:pt x="272" y="133"/>
                      <a:pt x="269" y="134"/>
                      <a:pt x="266" y="136"/>
                    </a:cubicBezTo>
                    <a:lnTo>
                      <a:pt x="266" y="136"/>
                    </a:lnTo>
                    <a:cubicBezTo>
                      <a:pt x="270" y="133"/>
                      <a:pt x="273" y="131"/>
                      <a:pt x="275" y="131"/>
                    </a:cubicBezTo>
                    <a:close/>
                    <a:moveTo>
                      <a:pt x="68" y="133"/>
                    </a:moveTo>
                    <a:cubicBezTo>
                      <a:pt x="65" y="135"/>
                      <a:pt x="61" y="138"/>
                      <a:pt x="53" y="144"/>
                    </a:cubicBezTo>
                    <a:cubicBezTo>
                      <a:pt x="60" y="139"/>
                      <a:pt x="65" y="136"/>
                      <a:pt x="68" y="133"/>
                    </a:cubicBezTo>
                    <a:close/>
                    <a:moveTo>
                      <a:pt x="346" y="148"/>
                    </a:moveTo>
                    <a:cubicBezTo>
                      <a:pt x="346" y="148"/>
                      <a:pt x="332" y="160"/>
                      <a:pt x="327" y="164"/>
                    </a:cubicBezTo>
                    <a:cubicBezTo>
                      <a:pt x="342" y="152"/>
                      <a:pt x="347" y="148"/>
                      <a:pt x="346" y="148"/>
                    </a:cubicBezTo>
                    <a:close/>
                    <a:moveTo>
                      <a:pt x="288" y="158"/>
                    </a:moveTo>
                    <a:cubicBezTo>
                      <a:pt x="283" y="163"/>
                      <a:pt x="279" y="167"/>
                      <a:pt x="279" y="168"/>
                    </a:cubicBezTo>
                    <a:lnTo>
                      <a:pt x="279" y="168"/>
                    </a:lnTo>
                    <a:cubicBezTo>
                      <a:pt x="283" y="165"/>
                      <a:pt x="286" y="162"/>
                      <a:pt x="288" y="158"/>
                    </a:cubicBezTo>
                    <a:close/>
                    <a:moveTo>
                      <a:pt x="367" y="158"/>
                    </a:moveTo>
                    <a:cubicBezTo>
                      <a:pt x="354" y="170"/>
                      <a:pt x="342" y="176"/>
                      <a:pt x="335" y="183"/>
                    </a:cubicBezTo>
                    <a:lnTo>
                      <a:pt x="335" y="183"/>
                    </a:lnTo>
                    <a:cubicBezTo>
                      <a:pt x="350" y="168"/>
                      <a:pt x="356" y="163"/>
                      <a:pt x="367" y="158"/>
                    </a:cubicBezTo>
                    <a:close/>
                    <a:moveTo>
                      <a:pt x="311" y="189"/>
                    </a:moveTo>
                    <a:cubicBezTo>
                      <a:pt x="317" y="189"/>
                      <a:pt x="289" y="209"/>
                      <a:pt x="288" y="209"/>
                    </a:cubicBezTo>
                    <a:cubicBezTo>
                      <a:pt x="288" y="209"/>
                      <a:pt x="289" y="207"/>
                      <a:pt x="295" y="203"/>
                    </a:cubicBezTo>
                    <a:cubicBezTo>
                      <a:pt x="301" y="197"/>
                      <a:pt x="305" y="193"/>
                      <a:pt x="308" y="190"/>
                    </a:cubicBezTo>
                    <a:cubicBezTo>
                      <a:pt x="309" y="190"/>
                      <a:pt x="310" y="189"/>
                      <a:pt x="311" y="189"/>
                    </a:cubicBezTo>
                    <a:close/>
                    <a:moveTo>
                      <a:pt x="308" y="301"/>
                    </a:moveTo>
                    <a:cubicBezTo>
                      <a:pt x="301" y="308"/>
                      <a:pt x="308" y="301"/>
                      <a:pt x="295" y="315"/>
                    </a:cubicBezTo>
                    <a:cubicBezTo>
                      <a:pt x="293" y="317"/>
                      <a:pt x="291" y="319"/>
                      <a:pt x="288" y="321"/>
                    </a:cubicBezTo>
                    <a:lnTo>
                      <a:pt x="288" y="321"/>
                    </a:lnTo>
                    <a:cubicBezTo>
                      <a:pt x="288" y="320"/>
                      <a:pt x="290" y="313"/>
                      <a:pt x="308" y="301"/>
                    </a:cubicBezTo>
                    <a:close/>
                    <a:moveTo>
                      <a:pt x="440" y="361"/>
                    </a:moveTo>
                    <a:cubicBezTo>
                      <a:pt x="438" y="363"/>
                      <a:pt x="435" y="365"/>
                      <a:pt x="432" y="367"/>
                    </a:cubicBezTo>
                    <a:cubicBezTo>
                      <a:pt x="435" y="365"/>
                      <a:pt x="438" y="363"/>
                      <a:pt x="440" y="361"/>
                    </a:cubicBezTo>
                    <a:close/>
                    <a:moveTo>
                      <a:pt x="321" y="360"/>
                    </a:moveTo>
                    <a:lnTo>
                      <a:pt x="321" y="360"/>
                    </a:lnTo>
                    <a:cubicBezTo>
                      <a:pt x="314" y="373"/>
                      <a:pt x="308" y="380"/>
                      <a:pt x="301" y="380"/>
                    </a:cubicBezTo>
                    <a:cubicBezTo>
                      <a:pt x="301" y="380"/>
                      <a:pt x="301" y="380"/>
                      <a:pt x="301" y="380"/>
                    </a:cubicBezTo>
                    <a:lnTo>
                      <a:pt x="301" y="380"/>
                    </a:lnTo>
                    <a:cubicBezTo>
                      <a:pt x="300" y="381"/>
                      <a:pt x="299" y="381"/>
                      <a:pt x="299" y="381"/>
                    </a:cubicBezTo>
                    <a:cubicBezTo>
                      <a:pt x="295" y="381"/>
                      <a:pt x="321" y="360"/>
                      <a:pt x="321" y="360"/>
                    </a:cubicBezTo>
                    <a:close/>
                    <a:moveTo>
                      <a:pt x="131" y="1"/>
                    </a:moveTo>
                    <a:lnTo>
                      <a:pt x="20" y="72"/>
                    </a:lnTo>
                    <a:lnTo>
                      <a:pt x="20" y="72"/>
                    </a:lnTo>
                    <a:cubicBezTo>
                      <a:pt x="29" y="73"/>
                      <a:pt x="15" y="89"/>
                      <a:pt x="21" y="89"/>
                    </a:cubicBezTo>
                    <a:cubicBezTo>
                      <a:pt x="22" y="89"/>
                      <a:pt x="26" y="88"/>
                      <a:pt x="31" y="84"/>
                    </a:cubicBezTo>
                    <a:lnTo>
                      <a:pt x="31" y="84"/>
                    </a:lnTo>
                    <a:cubicBezTo>
                      <a:pt x="25" y="89"/>
                      <a:pt x="21" y="95"/>
                      <a:pt x="7" y="105"/>
                    </a:cubicBezTo>
                    <a:cubicBezTo>
                      <a:pt x="11" y="105"/>
                      <a:pt x="34" y="95"/>
                      <a:pt x="46" y="95"/>
                    </a:cubicBezTo>
                    <a:cubicBezTo>
                      <a:pt x="55" y="95"/>
                      <a:pt x="56" y="102"/>
                      <a:pt x="33" y="125"/>
                    </a:cubicBezTo>
                    <a:cubicBezTo>
                      <a:pt x="54" y="112"/>
                      <a:pt x="63" y="108"/>
                      <a:pt x="66" y="108"/>
                    </a:cubicBezTo>
                    <a:cubicBezTo>
                      <a:pt x="71" y="108"/>
                      <a:pt x="48" y="127"/>
                      <a:pt x="53" y="131"/>
                    </a:cubicBezTo>
                    <a:cubicBezTo>
                      <a:pt x="53" y="131"/>
                      <a:pt x="79" y="118"/>
                      <a:pt x="85" y="118"/>
                    </a:cubicBezTo>
                    <a:lnTo>
                      <a:pt x="85" y="118"/>
                    </a:lnTo>
                    <a:cubicBezTo>
                      <a:pt x="73" y="126"/>
                      <a:pt x="72" y="127"/>
                      <a:pt x="73" y="127"/>
                    </a:cubicBezTo>
                    <a:cubicBezTo>
                      <a:pt x="73" y="127"/>
                      <a:pt x="74" y="126"/>
                      <a:pt x="74" y="126"/>
                    </a:cubicBezTo>
                    <a:cubicBezTo>
                      <a:pt x="75" y="126"/>
                      <a:pt x="75" y="127"/>
                      <a:pt x="68" y="133"/>
                    </a:cubicBezTo>
                    <a:lnTo>
                      <a:pt x="68" y="133"/>
                    </a:lnTo>
                    <a:cubicBezTo>
                      <a:pt x="71" y="131"/>
                      <a:pt x="72" y="131"/>
                      <a:pt x="73" y="131"/>
                    </a:cubicBezTo>
                    <a:cubicBezTo>
                      <a:pt x="75" y="131"/>
                      <a:pt x="76" y="131"/>
                      <a:pt x="82" y="128"/>
                    </a:cubicBezTo>
                    <a:lnTo>
                      <a:pt x="82" y="128"/>
                    </a:lnTo>
                    <a:cubicBezTo>
                      <a:pt x="80" y="130"/>
                      <a:pt x="79" y="131"/>
                      <a:pt x="79" y="131"/>
                    </a:cubicBezTo>
                    <a:cubicBezTo>
                      <a:pt x="80" y="131"/>
                      <a:pt x="91" y="125"/>
                      <a:pt x="105" y="118"/>
                    </a:cubicBezTo>
                    <a:lnTo>
                      <a:pt x="105" y="118"/>
                    </a:lnTo>
                    <a:cubicBezTo>
                      <a:pt x="92" y="131"/>
                      <a:pt x="72" y="144"/>
                      <a:pt x="72" y="144"/>
                    </a:cubicBezTo>
                    <a:cubicBezTo>
                      <a:pt x="90" y="133"/>
                      <a:pt x="97" y="129"/>
                      <a:pt x="98" y="129"/>
                    </a:cubicBezTo>
                    <a:lnTo>
                      <a:pt x="98" y="129"/>
                    </a:lnTo>
                    <a:cubicBezTo>
                      <a:pt x="101" y="129"/>
                      <a:pt x="94" y="136"/>
                      <a:pt x="97" y="136"/>
                    </a:cubicBezTo>
                    <a:cubicBezTo>
                      <a:pt x="99" y="136"/>
                      <a:pt x="104" y="133"/>
                      <a:pt x="118" y="125"/>
                    </a:cubicBezTo>
                    <a:lnTo>
                      <a:pt x="118" y="125"/>
                    </a:lnTo>
                    <a:cubicBezTo>
                      <a:pt x="98" y="144"/>
                      <a:pt x="125" y="144"/>
                      <a:pt x="138" y="144"/>
                    </a:cubicBezTo>
                    <a:cubicBezTo>
                      <a:pt x="125" y="151"/>
                      <a:pt x="118" y="158"/>
                      <a:pt x="118" y="158"/>
                    </a:cubicBezTo>
                    <a:cubicBezTo>
                      <a:pt x="124" y="154"/>
                      <a:pt x="128" y="153"/>
                      <a:pt x="130" y="153"/>
                    </a:cubicBezTo>
                    <a:cubicBezTo>
                      <a:pt x="137" y="153"/>
                      <a:pt x="130" y="165"/>
                      <a:pt x="137" y="165"/>
                    </a:cubicBezTo>
                    <a:cubicBezTo>
                      <a:pt x="140" y="165"/>
                      <a:pt x="149" y="161"/>
                      <a:pt x="168" y="149"/>
                    </a:cubicBezTo>
                    <a:lnTo>
                      <a:pt x="168" y="149"/>
                    </a:lnTo>
                    <a:cubicBezTo>
                      <a:pt x="134" y="172"/>
                      <a:pt x="166" y="155"/>
                      <a:pt x="131" y="184"/>
                    </a:cubicBezTo>
                    <a:cubicBezTo>
                      <a:pt x="150" y="171"/>
                      <a:pt x="158" y="167"/>
                      <a:pt x="160" y="167"/>
                    </a:cubicBezTo>
                    <a:lnTo>
                      <a:pt x="160" y="167"/>
                    </a:lnTo>
                    <a:cubicBezTo>
                      <a:pt x="166" y="167"/>
                      <a:pt x="144" y="188"/>
                      <a:pt x="144" y="197"/>
                    </a:cubicBezTo>
                    <a:cubicBezTo>
                      <a:pt x="142" y="204"/>
                      <a:pt x="144" y="207"/>
                      <a:pt x="149" y="207"/>
                    </a:cubicBezTo>
                    <a:cubicBezTo>
                      <a:pt x="157" y="207"/>
                      <a:pt x="172" y="201"/>
                      <a:pt x="184" y="197"/>
                    </a:cubicBezTo>
                    <a:cubicBezTo>
                      <a:pt x="187" y="197"/>
                      <a:pt x="198" y="191"/>
                      <a:pt x="201" y="191"/>
                    </a:cubicBezTo>
                    <a:lnTo>
                      <a:pt x="201" y="191"/>
                    </a:lnTo>
                    <a:cubicBezTo>
                      <a:pt x="202" y="191"/>
                      <a:pt x="198" y="195"/>
                      <a:pt x="177" y="210"/>
                    </a:cubicBezTo>
                    <a:cubicBezTo>
                      <a:pt x="177" y="210"/>
                      <a:pt x="191" y="201"/>
                      <a:pt x="199" y="194"/>
                    </a:cubicBezTo>
                    <a:lnTo>
                      <a:pt x="199" y="194"/>
                    </a:lnTo>
                    <a:cubicBezTo>
                      <a:pt x="172" y="218"/>
                      <a:pt x="165" y="230"/>
                      <a:pt x="173" y="230"/>
                    </a:cubicBezTo>
                    <a:cubicBezTo>
                      <a:pt x="179" y="230"/>
                      <a:pt x="194" y="223"/>
                      <a:pt x="216" y="210"/>
                    </a:cubicBezTo>
                    <a:lnTo>
                      <a:pt x="216" y="210"/>
                    </a:lnTo>
                    <a:cubicBezTo>
                      <a:pt x="197" y="223"/>
                      <a:pt x="184" y="236"/>
                      <a:pt x="170" y="243"/>
                    </a:cubicBezTo>
                    <a:cubicBezTo>
                      <a:pt x="175" y="243"/>
                      <a:pt x="197" y="228"/>
                      <a:pt x="197" y="228"/>
                    </a:cubicBezTo>
                    <a:lnTo>
                      <a:pt x="197" y="228"/>
                    </a:lnTo>
                    <a:cubicBezTo>
                      <a:pt x="197" y="228"/>
                      <a:pt x="192" y="232"/>
                      <a:pt x="177" y="243"/>
                    </a:cubicBezTo>
                    <a:cubicBezTo>
                      <a:pt x="202" y="232"/>
                      <a:pt x="217" y="225"/>
                      <a:pt x="224" y="225"/>
                    </a:cubicBezTo>
                    <a:cubicBezTo>
                      <a:pt x="231" y="225"/>
                      <a:pt x="232" y="230"/>
                      <a:pt x="229" y="243"/>
                    </a:cubicBezTo>
                    <a:cubicBezTo>
                      <a:pt x="242" y="229"/>
                      <a:pt x="256" y="216"/>
                      <a:pt x="262" y="216"/>
                    </a:cubicBezTo>
                    <a:lnTo>
                      <a:pt x="262" y="216"/>
                    </a:lnTo>
                    <a:cubicBezTo>
                      <a:pt x="254" y="224"/>
                      <a:pt x="242" y="239"/>
                      <a:pt x="247" y="239"/>
                    </a:cubicBezTo>
                    <a:cubicBezTo>
                      <a:pt x="250" y="239"/>
                      <a:pt x="261" y="231"/>
                      <a:pt x="288" y="210"/>
                    </a:cubicBezTo>
                    <a:lnTo>
                      <a:pt x="288" y="210"/>
                    </a:lnTo>
                    <a:cubicBezTo>
                      <a:pt x="283" y="215"/>
                      <a:pt x="262" y="233"/>
                      <a:pt x="265" y="233"/>
                    </a:cubicBezTo>
                    <a:cubicBezTo>
                      <a:pt x="266" y="233"/>
                      <a:pt x="271" y="230"/>
                      <a:pt x="282" y="223"/>
                    </a:cubicBezTo>
                    <a:lnTo>
                      <a:pt x="282" y="223"/>
                    </a:lnTo>
                    <a:cubicBezTo>
                      <a:pt x="272" y="229"/>
                      <a:pt x="269" y="233"/>
                      <a:pt x="265" y="237"/>
                    </a:cubicBezTo>
                    <a:lnTo>
                      <a:pt x="265" y="237"/>
                    </a:lnTo>
                    <a:cubicBezTo>
                      <a:pt x="252" y="247"/>
                      <a:pt x="247" y="251"/>
                      <a:pt x="248" y="251"/>
                    </a:cubicBezTo>
                    <a:cubicBezTo>
                      <a:pt x="248" y="251"/>
                      <a:pt x="249" y="251"/>
                      <a:pt x="250" y="249"/>
                    </a:cubicBezTo>
                    <a:lnTo>
                      <a:pt x="250" y="249"/>
                    </a:lnTo>
                    <a:cubicBezTo>
                      <a:pt x="248" y="251"/>
                      <a:pt x="246" y="253"/>
                      <a:pt x="242" y="256"/>
                    </a:cubicBezTo>
                    <a:cubicBezTo>
                      <a:pt x="247" y="254"/>
                      <a:pt x="250" y="253"/>
                      <a:pt x="253" y="253"/>
                    </a:cubicBezTo>
                    <a:cubicBezTo>
                      <a:pt x="263" y="253"/>
                      <a:pt x="263" y="264"/>
                      <a:pt x="242" y="295"/>
                    </a:cubicBezTo>
                    <a:cubicBezTo>
                      <a:pt x="263" y="284"/>
                      <a:pt x="275" y="279"/>
                      <a:pt x="280" y="279"/>
                    </a:cubicBezTo>
                    <a:cubicBezTo>
                      <a:pt x="293" y="279"/>
                      <a:pt x="268" y="308"/>
                      <a:pt x="249" y="341"/>
                    </a:cubicBezTo>
                    <a:cubicBezTo>
                      <a:pt x="254" y="336"/>
                      <a:pt x="255" y="335"/>
                      <a:pt x="255" y="335"/>
                    </a:cubicBezTo>
                    <a:lnTo>
                      <a:pt x="255" y="335"/>
                    </a:lnTo>
                    <a:cubicBezTo>
                      <a:pt x="255" y="335"/>
                      <a:pt x="253" y="338"/>
                      <a:pt x="254" y="338"/>
                    </a:cubicBezTo>
                    <a:cubicBezTo>
                      <a:pt x="256" y="338"/>
                      <a:pt x="264" y="334"/>
                      <a:pt x="288" y="315"/>
                    </a:cubicBezTo>
                    <a:lnTo>
                      <a:pt x="288" y="315"/>
                    </a:lnTo>
                    <a:cubicBezTo>
                      <a:pt x="275" y="325"/>
                      <a:pt x="271" y="328"/>
                      <a:pt x="272" y="328"/>
                    </a:cubicBezTo>
                    <a:cubicBezTo>
                      <a:pt x="273" y="328"/>
                      <a:pt x="284" y="321"/>
                      <a:pt x="288" y="321"/>
                    </a:cubicBezTo>
                    <a:lnTo>
                      <a:pt x="288" y="321"/>
                    </a:lnTo>
                    <a:cubicBezTo>
                      <a:pt x="283" y="326"/>
                      <a:pt x="275" y="332"/>
                      <a:pt x="262" y="341"/>
                    </a:cubicBezTo>
                    <a:cubicBezTo>
                      <a:pt x="276" y="331"/>
                      <a:pt x="282" y="328"/>
                      <a:pt x="285" y="328"/>
                    </a:cubicBezTo>
                    <a:cubicBezTo>
                      <a:pt x="289" y="328"/>
                      <a:pt x="279" y="339"/>
                      <a:pt x="280" y="339"/>
                    </a:cubicBezTo>
                    <a:cubicBezTo>
                      <a:pt x="281" y="339"/>
                      <a:pt x="287" y="333"/>
                      <a:pt x="308" y="315"/>
                    </a:cubicBezTo>
                    <a:lnTo>
                      <a:pt x="308" y="315"/>
                    </a:lnTo>
                    <a:cubicBezTo>
                      <a:pt x="281" y="341"/>
                      <a:pt x="273" y="349"/>
                      <a:pt x="274" y="349"/>
                    </a:cubicBezTo>
                    <a:cubicBezTo>
                      <a:pt x="275" y="349"/>
                      <a:pt x="296" y="332"/>
                      <a:pt x="308" y="328"/>
                    </a:cubicBezTo>
                    <a:lnTo>
                      <a:pt x="308" y="328"/>
                    </a:lnTo>
                    <a:cubicBezTo>
                      <a:pt x="288" y="343"/>
                      <a:pt x="286" y="345"/>
                      <a:pt x="288" y="345"/>
                    </a:cubicBezTo>
                    <a:cubicBezTo>
                      <a:pt x="289" y="345"/>
                      <a:pt x="291" y="345"/>
                      <a:pt x="292" y="345"/>
                    </a:cubicBezTo>
                    <a:cubicBezTo>
                      <a:pt x="295" y="345"/>
                      <a:pt x="293" y="348"/>
                      <a:pt x="269" y="367"/>
                    </a:cubicBezTo>
                    <a:cubicBezTo>
                      <a:pt x="274" y="363"/>
                      <a:pt x="276" y="361"/>
                      <a:pt x="277" y="361"/>
                    </a:cubicBezTo>
                    <a:lnTo>
                      <a:pt x="277" y="361"/>
                    </a:lnTo>
                    <a:cubicBezTo>
                      <a:pt x="281" y="361"/>
                      <a:pt x="257" y="386"/>
                      <a:pt x="262" y="386"/>
                    </a:cubicBezTo>
                    <a:cubicBezTo>
                      <a:pt x="275" y="373"/>
                      <a:pt x="295" y="360"/>
                      <a:pt x="295" y="360"/>
                    </a:cubicBezTo>
                    <a:lnTo>
                      <a:pt x="295" y="360"/>
                    </a:lnTo>
                    <a:cubicBezTo>
                      <a:pt x="285" y="370"/>
                      <a:pt x="280" y="375"/>
                      <a:pt x="281" y="375"/>
                    </a:cubicBezTo>
                    <a:cubicBezTo>
                      <a:pt x="282" y="375"/>
                      <a:pt x="288" y="370"/>
                      <a:pt x="301" y="360"/>
                    </a:cubicBezTo>
                    <a:lnTo>
                      <a:pt x="301" y="360"/>
                    </a:lnTo>
                    <a:cubicBezTo>
                      <a:pt x="288" y="373"/>
                      <a:pt x="282" y="380"/>
                      <a:pt x="282" y="380"/>
                    </a:cubicBezTo>
                    <a:cubicBezTo>
                      <a:pt x="283" y="380"/>
                      <a:pt x="291" y="373"/>
                      <a:pt x="308" y="360"/>
                    </a:cubicBezTo>
                    <a:lnTo>
                      <a:pt x="308" y="360"/>
                    </a:lnTo>
                    <a:cubicBezTo>
                      <a:pt x="286" y="383"/>
                      <a:pt x="280" y="390"/>
                      <a:pt x="283" y="390"/>
                    </a:cubicBezTo>
                    <a:cubicBezTo>
                      <a:pt x="285" y="390"/>
                      <a:pt x="293" y="386"/>
                      <a:pt x="301" y="380"/>
                    </a:cubicBezTo>
                    <a:lnTo>
                      <a:pt x="301" y="380"/>
                    </a:lnTo>
                    <a:cubicBezTo>
                      <a:pt x="289" y="393"/>
                      <a:pt x="286" y="397"/>
                      <a:pt x="288" y="397"/>
                    </a:cubicBezTo>
                    <a:cubicBezTo>
                      <a:pt x="292" y="397"/>
                      <a:pt x="309" y="385"/>
                      <a:pt x="321" y="373"/>
                    </a:cubicBezTo>
                    <a:lnTo>
                      <a:pt x="321" y="373"/>
                    </a:lnTo>
                    <a:cubicBezTo>
                      <a:pt x="303" y="395"/>
                      <a:pt x="295" y="406"/>
                      <a:pt x="299" y="406"/>
                    </a:cubicBezTo>
                    <a:cubicBezTo>
                      <a:pt x="301" y="406"/>
                      <a:pt x="310" y="400"/>
                      <a:pt x="327" y="386"/>
                    </a:cubicBezTo>
                    <a:lnTo>
                      <a:pt x="327" y="386"/>
                    </a:lnTo>
                    <a:cubicBezTo>
                      <a:pt x="315" y="396"/>
                      <a:pt x="312" y="400"/>
                      <a:pt x="314" y="400"/>
                    </a:cubicBezTo>
                    <a:cubicBezTo>
                      <a:pt x="317" y="400"/>
                      <a:pt x="330" y="391"/>
                      <a:pt x="341" y="380"/>
                    </a:cubicBezTo>
                    <a:lnTo>
                      <a:pt x="341" y="380"/>
                    </a:lnTo>
                    <a:cubicBezTo>
                      <a:pt x="317" y="404"/>
                      <a:pt x="305" y="418"/>
                      <a:pt x="310" y="418"/>
                    </a:cubicBezTo>
                    <a:cubicBezTo>
                      <a:pt x="313" y="418"/>
                      <a:pt x="323" y="412"/>
                      <a:pt x="341" y="400"/>
                    </a:cubicBezTo>
                    <a:lnTo>
                      <a:pt x="341" y="400"/>
                    </a:lnTo>
                    <a:cubicBezTo>
                      <a:pt x="324" y="415"/>
                      <a:pt x="319" y="420"/>
                      <a:pt x="320" y="420"/>
                    </a:cubicBezTo>
                    <a:cubicBezTo>
                      <a:pt x="323" y="420"/>
                      <a:pt x="353" y="398"/>
                      <a:pt x="358" y="398"/>
                    </a:cubicBezTo>
                    <a:lnTo>
                      <a:pt x="358" y="398"/>
                    </a:lnTo>
                    <a:cubicBezTo>
                      <a:pt x="360" y="398"/>
                      <a:pt x="355" y="404"/>
                      <a:pt x="334" y="426"/>
                    </a:cubicBezTo>
                    <a:cubicBezTo>
                      <a:pt x="344" y="415"/>
                      <a:pt x="348" y="413"/>
                      <a:pt x="348" y="413"/>
                    </a:cubicBezTo>
                    <a:lnTo>
                      <a:pt x="348" y="413"/>
                    </a:lnTo>
                    <a:cubicBezTo>
                      <a:pt x="349" y="413"/>
                      <a:pt x="348" y="415"/>
                      <a:pt x="349" y="415"/>
                    </a:cubicBezTo>
                    <a:cubicBezTo>
                      <a:pt x="350" y="415"/>
                      <a:pt x="355" y="411"/>
                      <a:pt x="373" y="393"/>
                    </a:cubicBezTo>
                    <a:lnTo>
                      <a:pt x="373" y="393"/>
                    </a:lnTo>
                    <a:cubicBezTo>
                      <a:pt x="367" y="403"/>
                      <a:pt x="363" y="408"/>
                      <a:pt x="364" y="408"/>
                    </a:cubicBezTo>
                    <a:cubicBezTo>
                      <a:pt x="365" y="408"/>
                      <a:pt x="370" y="403"/>
                      <a:pt x="380" y="393"/>
                    </a:cubicBezTo>
                    <a:lnTo>
                      <a:pt x="380" y="393"/>
                    </a:lnTo>
                    <a:cubicBezTo>
                      <a:pt x="359" y="418"/>
                      <a:pt x="354" y="427"/>
                      <a:pt x="360" y="427"/>
                    </a:cubicBezTo>
                    <a:cubicBezTo>
                      <a:pt x="363" y="427"/>
                      <a:pt x="370" y="424"/>
                      <a:pt x="380" y="419"/>
                    </a:cubicBezTo>
                    <a:lnTo>
                      <a:pt x="380" y="419"/>
                    </a:lnTo>
                    <a:cubicBezTo>
                      <a:pt x="365" y="434"/>
                      <a:pt x="360" y="438"/>
                      <a:pt x="360" y="438"/>
                    </a:cubicBezTo>
                    <a:cubicBezTo>
                      <a:pt x="360" y="438"/>
                      <a:pt x="369" y="432"/>
                      <a:pt x="380" y="432"/>
                    </a:cubicBezTo>
                    <a:cubicBezTo>
                      <a:pt x="380" y="426"/>
                      <a:pt x="380" y="419"/>
                      <a:pt x="406" y="400"/>
                    </a:cubicBezTo>
                    <a:cubicBezTo>
                      <a:pt x="413" y="393"/>
                      <a:pt x="413" y="393"/>
                      <a:pt x="432" y="380"/>
                    </a:cubicBezTo>
                    <a:cubicBezTo>
                      <a:pt x="432" y="380"/>
                      <a:pt x="439" y="367"/>
                      <a:pt x="452" y="360"/>
                    </a:cubicBezTo>
                    <a:cubicBezTo>
                      <a:pt x="452" y="357"/>
                      <a:pt x="453" y="354"/>
                      <a:pt x="452" y="354"/>
                    </a:cubicBezTo>
                    <a:cubicBezTo>
                      <a:pt x="451" y="354"/>
                      <a:pt x="448" y="355"/>
                      <a:pt x="443" y="359"/>
                    </a:cubicBezTo>
                    <a:lnTo>
                      <a:pt x="443" y="359"/>
                    </a:lnTo>
                    <a:cubicBezTo>
                      <a:pt x="444" y="358"/>
                      <a:pt x="445" y="357"/>
                      <a:pt x="446" y="356"/>
                    </a:cubicBezTo>
                    <a:lnTo>
                      <a:pt x="446" y="356"/>
                    </a:lnTo>
                    <a:cubicBezTo>
                      <a:pt x="444" y="357"/>
                      <a:pt x="442" y="359"/>
                      <a:pt x="440" y="361"/>
                    </a:cubicBezTo>
                    <a:lnTo>
                      <a:pt x="440" y="361"/>
                    </a:lnTo>
                    <a:cubicBezTo>
                      <a:pt x="441" y="360"/>
                      <a:pt x="442" y="359"/>
                      <a:pt x="443" y="359"/>
                    </a:cubicBezTo>
                    <a:lnTo>
                      <a:pt x="443" y="359"/>
                    </a:lnTo>
                    <a:cubicBezTo>
                      <a:pt x="433" y="368"/>
                      <a:pt x="419" y="380"/>
                      <a:pt x="419" y="380"/>
                    </a:cubicBezTo>
                    <a:cubicBezTo>
                      <a:pt x="437" y="362"/>
                      <a:pt x="421" y="378"/>
                      <a:pt x="452" y="347"/>
                    </a:cubicBezTo>
                    <a:lnTo>
                      <a:pt x="452" y="347"/>
                    </a:lnTo>
                    <a:cubicBezTo>
                      <a:pt x="452" y="349"/>
                      <a:pt x="449" y="352"/>
                      <a:pt x="446" y="356"/>
                    </a:cubicBezTo>
                    <a:lnTo>
                      <a:pt x="446" y="356"/>
                    </a:lnTo>
                    <a:cubicBezTo>
                      <a:pt x="453" y="349"/>
                      <a:pt x="458" y="343"/>
                      <a:pt x="457" y="343"/>
                    </a:cubicBezTo>
                    <a:lnTo>
                      <a:pt x="457" y="343"/>
                    </a:lnTo>
                    <a:cubicBezTo>
                      <a:pt x="456" y="343"/>
                      <a:pt x="455" y="344"/>
                      <a:pt x="452" y="347"/>
                    </a:cubicBezTo>
                    <a:cubicBezTo>
                      <a:pt x="454" y="345"/>
                      <a:pt x="456" y="343"/>
                      <a:pt x="458" y="341"/>
                    </a:cubicBezTo>
                    <a:cubicBezTo>
                      <a:pt x="463" y="334"/>
                      <a:pt x="463" y="332"/>
                      <a:pt x="460" y="332"/>
                    </a:cubicBezTo>
                    <a:cubicBezTo>
                      <a:pt x="456" y="332"/>
                      <a:pt x="448" y="336"/>
                      <a:pt x="443" y="336"/>
                    </a:cubicBezTo>
                    <a:cubicBezTo>
                      <a:pt x="441" y="336"/>
                      <a:pt x="440" y="335"/>
                      <a:pt x="439" y="334"/>
                    </a:cubicBezTo>
                    <a:cubicBezTo>
                      <a:pt x="434" y="334"/>
                      <a:pt x="447" y="317"/>
                      <a:pt x="443" y="317"/>
                    </a:cubicBezTo>
                    <a:lnTo>
                      <a:pt x="443" y="317"/>
                    </a:lnTo>
                    <a:cubicBezTo>
                      <a:pt x="441" y="317"/>
                      <a:pt x="434" y="321"/>
                      <a:pt x="419" y="334"/>
                    </a:cubicBezTo>
                    <a:lnTo>
                      <a:pt x="419" y="334"/>
                    </a:lnTo>
                    <a:cubicBezTo>
                      <a:pt x="423" y="330"/>
                      <a:pt x="426" y="328"/>
                      <a:pt x="426" y="328"/>
                    </a:cubicBezTo>
                    <a:cubicBezTo>
                      <a:pt x="440" y="311"/>
                      <a:pt x="441" y="306"/>
                      <a:pt x="438" y="306"/>
                    </a:cubicBezTo>
                    <a:cubicBezTo>
                      <a:pt x="432" y="306"/>
                      <a:pt x="418" y="315"/>
                      <a:pt x="413" y="315"/>
                    </a:cubicBezTo>
                    <a:cubicBezTo>
                      <a:pt x="410" y="315"/>
                      <a:pt x="411" y="312"/>
                      <a:pt x="419" y="301"/>
                    </a:cubicBezTo>
                    <a:lnTo>
                      <a:pt x="419" y="301"/>
                    </a:lnTo>
                    <a:cubicBezTo>
                      <a:pt x="406" y="315"/>
                      <a:pt x="386" y="328"/>
                      <a:pt x="386" y="328"/>
                    </a:cubicBezTo>
                    <a:cubicBezTo>
                      <a:pt x="402" y="312"/>
                      <a:pt x="408" y="305"/>
                      <a:pt x="408" y="305"/>
                    </a:cubicBezTo>
                    <a:lnTo>
                      <a:pt x="408" y="305"/>
                    </a:lnTo>
                    <a:cubicBezTo>
                      <a:pt x="407" y="305"/>
                      <a:pt x="397" y="314"/>
                      <a:pt x="380" y="328"/>
                    </a:cubicBezTo>
                    <a:cubicBezTo>
                      <a:pt x="385" y="322"/>
                      <a:pt x="386" y="321"/>
                      <a:pt x="384" y="321"/>
                    </a:cubicBezTo>
                    <a:lnTo>
                      <a:pt x="384" y="321"/>
                    </a:lnTo>
                    <a:cubicBezTo>
                      <a:pt x="383" y="321"/>
                      <a:pt x="378" y="323"/>
                      <a:pt x="377" y="323"/>
                    </a:cubicBezTo>
                    <a:cubicBezTo>
                      <a:pt x="375" y="323"/>
                      <a:pt x="378" y="320"/>
                      <a:pt x="393" y="308"/>
                    </a:cubicBezTo>
                    <a:lnTo>
                      <a:pt x="393" y="308"/>
                    </a:lnTo>
                    <a:cubicBezTo>
                      <a:pt x="389" y="312"/>
                      <a:pt x="388" y="314"/>
                      <a:pt x="389" y="314"/>
                    </a:cubicBezTo>
                    <a:cubicBezTo>
                      <a:pt x="390" y="314"/>
                      <a:pt x="397" y="308"/>
                      <a:pt x="393" y="308"/>
                    </a:cubicBezTo>
                    <a:lnTo>
                      <a:pt x="393" y="308"/>
                    </a:lnTo>
                    <a:cubicBezTo>
                      <a:pt x="393" y="308"/>
                      <a:pt x="393" y="308"/>
                      <a:pt x="393" y="308"/>
                    </a:cubicBezTo>
                    <a:cubicBezTo>
                      <a:pt x="401" y="300"/>
                      <a:pt x="403" y="298"/>
                      <a:pt x="403" y="298"/>
                    </a:cubicBezTo>
                    <a:lnTo>
                      <a:pt x="403" y="298"/>
                    </a:lnTo>
                    <a:cubicBezTo>
                      <a:pt x="402" y="298"/>
                      <a:pt x="394" y="304"/>
                      <a:pt x="386" y="308"/>
                    </a:cubicBezTo>
                    <a:cubicBezTo>
                      <a:pt x="399" y="295"/>
                      <a:pt x="406" y="295"/>
                      <a:pt x="406" y="288"/>
                    </a:cubicBezTo>
                    <a:lnTo>
                      <a:pt x="406" y="288"/>
                    </a:lnTo>
                    <a:cubicBezTo>
                      <a:pt x="395" y="299"/>
                      <a:pt x="385" y="306"/>
                      <a:pt x="382" y="306"/>
                    </a:cubicBezTo>
                    <a:cubicBezTo>
                      <a:pt x="380" y="306"/>
                      <a:pt x="384" y="301"/>
                      <a:pt x="399" y="288"/>
                    </a:cubicBezTo>
                    <a:lnTo>
                      <a:pt x="399" y="288"/>
                    </a:lnTo>
                    <a:cubicBezTo>
                      <a:pt x="393" y="293"/>
                      <a:pt x="391" y="293"/>
                      <a:pt x="391" y="293"/>
                    </a:cubicBezTo>
                    <a:cubicBezTo>
                      <a:pt x="391" y="293"/>
                      <a:pt x="391" y="293"/>
                      <a:pt x="391" y="293"/>
                    </a:cubicBezTo>
                    <a:lnTo>
                      <a:pt x="391" y="293"/>
                    </a:lnTo>
                    <a:cubicBezTo>
                      <a:pt x="391" y="293"/>
                      <a:pt x="389" y="295"/>
                      <a:pt x="373" y="308"/>
                    </a:cubicBezTo>
                    <a:cubicBezTo>
                      <a:pt x="404" y="280"/>
                      <a:pt x="412" y="271"/>
                      <a:pt x="409" y="271"/>
                    </a:cubicBezTo>
                    <a:lnTo>
                      <a:pt x="409" y="271"/>
                    </a:lnTo>
                    <a:cubicBezTo>
                      <a:pt x="405" y="271"/>
                      <a:pt x="372" y="295"/>
                      <a:pt x="367" y="295"/>
                    </a:cubicBezTo>
                    <a:cubicBezTo>
                      <a:pt x="367" y="295"/>
                      <a:pt x="367" y="295"/>
                      <a:pt x="367" y="295"/>
                    </a:cubicBezTo>
                    <a:cubicBezTo>
                      <a:pt x="362" y="290"/>
                      <a:pt x="405" y="244"/>
                      <a:pt x="399" y="244"/>
                    </a:cubicBezTo>
                    <a:lnTo>
                      <a:pt x="399" y="244"/>
                    </a:lnTo>
                    <a:cubicBezTo>
                      <a:pt x="397" y="244"/>
                      <a:pt x="389" y="249"/>
                      <a:pt x="373" y="262"/>
                    </a:cubicBezTo>
                    <a:cubicBezTo>
                      <a:pt x="382" y="253"/>
                      <a:pt x="384" y="250"/>
                      <a:pt x="383" y="250"/>
                    </a:cubicBezTo>
                    <a:lnTo>
                      <a:pt x="383" y="250"/>
                    </a:lnTo>
                    <a:cubicBezTo>
                      <a:pt x="380" y="250"/>
                      <a:pt x="363" y="262"/>
                      <a:pt x="362" y="262"/>
                    </a:cubicBezTo>
                    <a:cubicBezTo>
                      <a:pt x="362" y="262"/>
                      <a:pt x="367" y="258"/>
                      <a:pt x="386" y="243"/>
                    </a:cubicBezTo>
                    <a:lnTo>
                      <a:pt x="386" y="243"/>
                    </a:lnTo>
                    <a:cubicBezTo>
                      <a:pt x="381" y="245"/>
                      <a:pt x="376" y="245"/>
                      <a:pt x="374" y="245"/>
                    </a:cubicBezTo>
                    <a:cubicBezTo>
                      <a:pt x="361" y="245"/>
                      <a:pt x="372" y="230"/>
                      <a:pt x="366" y="230"/>
                    </a:cubicBezTo>
                    <a:cubicBezTo>
                      <a:pt x="364" y="230"/>
                      <a:pt x="360" y="232"/>
                      <a:pt x="354" y="236"/>
                    </a:cubicBezTo>
                    <a:cubicBezTo>
                      <a:pt x="390" y="200"/>
                      <a:pt x="392" y="191"/>
                      <a:pt x="383" y="191"/>
                    </a:cubicBezTo>
                    <a:cubicBezTo>
                      <a:pt x="373" y="191"/>
                      <a:pt x="352" y="201"/>
                      <a:pt x="344" y="201"/>
                    </a:cubicBezTo>
                    <a:cubicBezTo>
                      <a:pt x="341" y="201"/>
                      <a:pt x="340" y="200"/>
                      <a:pt x="341" y="197"/>
                    </a:cubicBezTo>
                    <a:cubicBezTo>
                      <a:pt x="352" y="185"/>
                      <a:pt x="375" y="157"/>
                      <a:pt x="369" y="157"/>
                    </a:cubicBezTo>
                    <a:lnTo>
                      <a:pt x="369" y="157"/>
                    </a:lnTo>
                    <a:cubicBezTo>
                      <a:pt x="369" y="157"/>
                      <a:pt x="368" y="157"/>
                      <a:pt x="367" y="158"/>
                    </a:cubicBezTo>
                    <a:cubicBezTo>
                      <a:pt x="367" y="158"/>
                      <a:pt x="367" y="158"/>
                      <a:pt x="367" y="158"/>
                    </a:cubicBezTo>
                    <a:lnTo>
                      <a:pt x="367" y="158"/>
                    </a:lnTo>
                    <a:cubicBezTo>
                      <a:pt x="366" y="158"/>
                      <a:pt x="365" y="158"/>
                      <a:pt x="364" y="158"/>
                    </a:cubicBezTo>
                    <a:cubicBezTo>
                      <a:pt x="357" y="158"/>
                      <a:pt x="372" y="141"/>
                      <a:pt x="365" y="141"/>
                    </a:cubicBezTo>
                    <a:cubicBezTo>
                      <a:pt x="362" y="141"/>
                      <a:pt x="352" y="146"/>
                      <a:pt x="327" y="164"/>
                    </a:cubicBezTo>
                    <a:cubicBezTo>
                      <a:pt x="321" y="164"/>
                      <a:pt x="327" y="164"/>
                      <a:pt x="314" y="171"/>
                    </a:cubicBezTo>
                    <a:cubicBezTo>
                      <a:pt x="321" y="164"/>
                      <a:pt x="327" y="158"/>
                      <a:pt x="347" y="144"/>
                    </a:cubicBezTo>
                    <a:lnTo>
                      <a:pt x="347" y="144"/>
                    </a:lnTo>
                    <a:cubicBezTo>
                      <a:pt x="321" y="158"/>
                      <a:pt x="341" y="144"/>
                      <a:pt x="308" y="171"/>
                    </a:cubicBezTo>
                    <a:cubicBezTo>
                      <a:pt x="322" y="157"/>
                      <a:pt x="330" y="147"/>
                      <a:pt x="326" y="147"/>
                    </a:cubicBezTo>
                    <a:lnTo>
                      <a:pt x="326" y="147"/>
                    </a:lnTo>
                    <a:cubicBezTo>
                      <a:pt x="323" y="147"/>
                      <a:pt x="310" y="155"/>
                      <a:pt x="282" y="177"/>
                    </a:cubicBezTo>
                    <a:cubicBezTo>
                      <a:pt x="298" y="164"/>
                      <a:pt x="305" y="158"/>
                      <a:pt x="307" y="155"/>
                    </a:cubicBezTo>
                    <a:lnTo>
                      <a:pt x="307" y="155"/>
                    </a:lnTo>
                    <a:cubicBezTo>
                      <a:pt x="309" y="154"/>
                      <a:pt x="312" y="153"/>
                      <a:pt x="314" y="151"/>
                    </a:cubicBezTo>
                    <a:lnTo>
                      <a:pt x="314" y="151"/>
                    </a:lnTo>
                    <a:cubicBezTo>
                      <a:pt x="312" y="152"/>
                      <a:pt x="310" y="154"/>
                      <a:pt x="308" y="155"/>
                    </a:cubicBezTo>
                    <a:lnTo>
                      <a:pt x="308" y="155"/>
                    </a:lnTo>
                    <a:cubicBezTo>
                      <a:pt x="308" y="155"/>
                      <a:pt x="308" y="154"/>
                      <a:pt x="308" y="154"/>
                    </a:cubicBezTo>
                    <a:lnTo>
                      <a:pt x="308" y="154"/>
                    </a:lnTo>
                    <a:cubicBezTo>
                      <a:pt x="306" y="154"/>
                      <a:pt x="300" y="159"/>
                      <a:pt x="297" y="161"/>
                    </a:cubicBezTo>
                    <a:lnTo>
                      <a:pt x="297" y="161"/>
                    </a:lnTo>
                    <a:cubicBezTo>
                      <a:pt x="286" y="167"/>
                      <a:pt x="281" y="169"/>
                      <a:pt x="279" y="169"/>
                    </a:cubicBezTo>
                    <a:cubicBezTo>
                      <a:pt x="279" y="169"/>
                      <a:pt x="279" y="169"/>
                      <a:pt x="279" y="168"/>
                    </a:cubicBezTo>
                    <a:lnTo>
                      <a:pt x="279" y="168"/>
                    </a:lnTo>
                    <a:cubicBezTo>
                      <a:pt x="272" y="174"/>
                      <a:pt x="263" y="178"/>
                      <a:pt x="258" y="182"/>
                    </a:cubicBezTo>
                    <a:lnTo>
                      <a:pt x="258" y="182"/>
                    </a:lnTo>
                    <a:cubicBezTo>
                      <a:pt x="266" y="175"/>
                      <a:pt x="274" y="168"/>
                      <a:pt x="282" y="162"/>
                    </a:cubicBezTo>
                    <a:lnTo>
                      <a:pt x="282" y="162"/>
                    </a:lnTo>
                    <a:cubicBezTo>
                      <a:pt x="274" y="167"/>
                      <a:pt x="270" y="169"/>
                      <a:pt x="269" y="169"/>
                    </a:cubicBezTo>
                    <a:lnTo>
                      <a:pt x="269" y="169"/>
                    </a:lnTo>
                    <a:lnTo>
                      <a:pt x="289" y="153"/>
                    </a:lnTo>
                    <a:lnTo>
                      <a:pt x="289" y="153"/>
                    </a:lnTo>
                    <a:cubicBezTo>
                      <a:pt x="291" y="152"/>
                      <a:pt x="292" y="152"/>
                      <a:pt x="294" y="152"/>
                    </a:cubicBezTo>
                    <a:lnTo>
                      <a:pt x="294" y="152"/>
                    </a:lnTo>
                    <a:cubicBezTo>
                      <a:pt x="290" y="155"/>
                      <a:pt x="286" y="158"/>
                      <a:pt x="282" y="162"/>
                    </a:cubicBezTo>
                    <a:lnTo>
                      <a:pt x="282" y="162"/>
                    </a:lnTo>
                    <a:cubicBezTo>
                      <a:pt x="284" y="161"/>
                      <a:pt x="286" y="159"/>
                      <a:pt x="288" y="158"/>
                    </a:cubicBezTo>
                    <a:lnTo>
                      <a:pt x="288" y="158"/>
                    </a:lnTo>
                    <a:cubicBezTo>
                      <a:pt x="288" y="158"/>
                      <a:pt x="288" y="158"/>
                      <a:pt x="288" y="158"/>
                    </a:cubicBezTo>
                    <a:cubicBezTo>
                      <a:pt x="295" y="153"/>
                      <a:pt x="296" y="151"/>
                      <a:pt x="295" y="151"/>
                    </a:cubicBezTo>
                    <a:cubicBezTo>
                      <a:pt x="295" y="151"/>
                      <a:pt x="294" y="152"/>
                      <a:pt x="294" y="152"/>
                    </a:cubicBezTo>
                    <a:lnTo>
                      <a:pt x="294" y="152"/>
                    </a:lnTo>
                    <a:cubicBezTo>
                      <a:pt x="304" y="143"/>
                      <a:pt x="310" y="137"/>
                      <a:pt x="309" y="137"/>
                    </a:cubicBezTo>
                    <a:lnTo>
                      <a:pt x="309" y="137"/>
                    </a:lnTo>
                    <a:cubicBezTo>
                      <a:pt x="308" y="137"/>
                      <a:pt x="307" y="138"/>
                      <a:pt x="305" y="139"/>
                    </a:cubicBezTo>
                    <a:lnTo>
                      <a:pt x="305" y="139"/>
                    </a:lnTo>
                    <a:cubicBezTo>
                      <a:pt x="296" y="144"/>
                      <a:pt x="277" y="155"/>
                      <a:pt x="273" y="155"/>
                    </a:cubicBezTo>
                    <a:cubicBezTo>
                      <a:pt x="270" y="155"/>
                      <a:pt x="274" y="150"/>
                      <a:pt x="295" y="131"/>
                    </a:cubicBezTo>
                    <a:lnTo>
                      <a:pt x="295" y="131"/>
                    </a:lnTo>
                    <a:cubicBezTo>
                      <a:pt x="278" y="143"/>
                      <a:pt x="271" y="147"/>
                      <a:pt x="270" y="147"/>
                    </a:cubicBezTo>
                    <a:cubicBezTo>
                      <a:pt x="266" y="147"/>
                      <a:pt x="289" y="125"/>
                      <a:pt x="286" y="125"/>
                    </a:cubicBezTo>
                    <a:lnTo>
                      <a:pt x="286" y="125"/>
                    </a:lnTo>
                    <a:cubicBezTo>
                      <a:pt x="285" y="125"/>
                      <a:pt x="282" y="127"/>
                      <a:pt x="275" y="131"/>
                    </a:cubicBezTo>
                    <a:cubicBezTo>
                      <a:pt x="275" y="130"/>
                      <a:pt x="274" y="130"/>
                      <a:pt x="273" y="130"/>
                    </a:cubicBezTo>
                    <a:cubicBezTo>
                      <a:pt x="268" y="130"/>
                      <a:pt x="256" y="138"/>
                      <a:pt x="256" y="138"/>
                    </a:cubicBezTo>
                    <a:cubicBezTo>
                      <a:pt x="256" y="138"/>
                      <a:pt x="260" y="134"/>
                      <a:pt x="257" y="134"/>
                    </a:cubicBezTo>
                    <a:cubicBezTo>
                      <a:pt x="256" y="134"/>
                      <a:pt x="250" y="136"/>
                      <a:pt x="236" y="144"/>
                    </a:cubicBezTo>
                    <a:cubicBezTo>
                      <a:pt x="258" y="126"/>
                      <a:pt x="263" y="118"/>
                      <a:pt x="259" y="118"/>
                    </a:cubicBezTo>
                    <a:cubicBezTo>
                      <a:pt x="257" y="118"/>
                      <a:pt x="250" y="121"/>
                      <a:pt x="241" y="128"/>
                    </a:cubicBezTo>
                    <a:lnTo>
                      <a:pt x="241" y="128"/>
                    </a:lnTo>
                    <a:cubicBezTo>
                      <a:pt x="253" y="118"/>
                      <a:pt x="265" y="104"/>
                      <a:pt x="260" y="104"/>
                    </a:cubicBezTo>
                    <a:cubicBezTo>
                      <a:pt x="258" y="104"/>
                      <a:pt x="250" y="108"/>
                      <a:pt x="236" y="118"/>
                    </a:cubicBezTo>
                    <a:cubicBezTo>
                      <a:pt x="275" y="86"/>
                      <a:pt x="269" y="86"/>
                      <a:pt x="262" y="79"/>
                    </a:cubicBezTo>
                    <a:cubicBezTo>
                      <a:pt x="256" y="79"/>
                      <a:pt x="236" y="79"/>
                      <a:pt x="236" y="72"/>
                    </a:cubicBezTo>
                    <a:cubicBezTo>
                      <a:pt x="236" y="72"/>
                      <a:pt x="203" y="99"/>
                      <a:pt x="197" y="99"/>
                    </a:cubicBezTo>
                    <a:cubicBezTo>
                      <a:pt x="197" y="99"/>
                      <a:pt x="236" y="72"/>
                      <a:pt x="242" y="66"/>
                    </a:cubicBezTo>
                    <a:lnTo>
                      <a:pt x="242" y="66"/>
                    </a:lnTo>
                    <a:cubicBezTo>
                      <a:pt x="233" y="70"/>
                      <a:pt x="226" y="71"/>
                      <a:pt x="221" y="71"/>
                    </a:cubicBezTo>
                    <a:cubicBezTo>
                      <a:pt x="202" y="71"/>
                      <a:pt x="217" y="45"/>
                      <a:pt x="193" y="45"/>
                    </a:cubicBezTo>
                    <a:cubicBezTo>
                      <a:pt x="184" y="45"/>
                      <a:pt x="169" y="49"/>
                      <a:pt x="144" y="59"/>
                    </a:cubicBezTo>
                    <a:cubicBezTo>
                      <a:pt x="190" y="27"/>
                      <a:pt x="164" y="27"/>
                      <a:pt x="170" y="20"/>
                    </a:cubicBezTo>
                    <a:cubicBezTo>
                      <a:pt x="172" y="18"/>
                      <a:pt x="172" y="18"/>
                      <a:pt x="171" y="18"/>
                    </a:cubicBezTo>
                    <a:lnTo>
                      <a:pt x="171" y="18"/>
                    </a:lnTo>
                    <a:cubicBezTo>
                      <a:pt x="166" y="18"/>
                      <a:pt x="122" y="42"/>
                      <a:pt x="113" y="42"/>
                    </a:cubicBezTo>
                    <a:cubicBezTo>
                      <a:pt x="111" y="42"/>
                      <a:pt x="111" y="41"/>
                      <a:pt x="112" y="40"/>
                    </a:cubicBezTo>
                    <a:lnTo>
                      <a:pt x="131" y="27"/>
                    </a:lnTo>
                    <a:lnTo>
                      <a:pt x="131" y="27"/>
                    </a:lnTo>
                    <a:cubicBezTo>
                      <a:pt x="128" y="28"/>
                      <a:pt x="127" y="29"/>
                      <a:pt x="126" y="29"/>
                    </a:cubicBezTo>
                    <a:cubicBezTo>
                      <a:pt x="126" y="29"/>
                      <a:pt x="126" y="28"/>
                      <a:pt x="125" y="28"/>
                    </a:cubicBezTo>
                    <a:cubicBezTo>
                      <a:pt x="125" y="28"/>
                      <a:pt x="121" y="30"/>
                      <a:pt x="105" y="40"/>
                    </a:cubicBezTo>
                    <a:cubicBezTo>
                      <a:pt x="129" y="21"/>
                      <a:pt x="130" y="16"/>
                      <a:pt x="125" y="16"/>
                    </a:cubicBezTo>
                    <a:cubicBezTo>
                      <a:pt x="121" y="16"/>
                      <a:pt x="113" y="19"/>
                      <a:pt x="110" y="19"/>
                    </a:cubicBezTo>
                    <a:cubicBezTo>
                      <a:pt x="106" y="19"/>
                      <a:pt x="109" y="16"/>
                      <a:pt x="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7"/>
              <p:cNvSpPr/>
              <p:nvPr/>
            </p:nvSpPr>
            <p:spPr>
              <a:xfrm>
                <a:off x="3537596" y="3174282"/>
                <a:ext cx="669" cy="96"/>
              </a:xfrm>
              <a:custGeom>
                <a:avLst/>
                <a:gdLst/>
                <a:ahLst/>
                <a:cxnLst/>
                <a:rect l="l" t="t" r="r" b="b"/>
                <a:pathLst>
                  <a:path w="7" h="1" extrusionOk="0">
                    <a:moveTo>
                      <a:pt x="0" y="1"/>
                    </a:moveTo>
                    <a:cubicBezTo>
                      <a:pt x="0" y="1"/>
                      <a:pt x="7" y="1"/>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7"/>
              <p:cNvSpPr/>
              <p:nvPr/>
            </p:nvSpPr>
            <p:spPr>
              <a:xfrm>
                <a:off x="3075910" y="2505544"/>
                <a:ext cx="41659" cy="64972"/>
              </a:xfrm>
              <a:custGeom>
                <a:avLst/>
                <a:gdLst/>
                <a:ahLst/>
                <a:cxnLst/>
                <a:rect l="l" t="t" r="r" b="b"/>
                <a:pathLst>
                  <a:path w="436" h="680" extrusionOk="0">
                    <a:moveTo>
                      <a:pt x="51" y="0"/>
                    </a:moveTo>
                    <a:cubicBezTo>
                      <a:pt x="27" y="0"/>
                      <a:pt x="1" y="28"/>
                      <a:pt x="11" y="52"/>
                    </a:cubicBezTo>
                    <a:cubicBezTo>
                      <a:pt x="69" y="261"/>
                      <a:pt x="154" y="438"/>
                      <a:pt x="246" y="627"/>
                    </a:cubicBezTo>
                    <a:cubicBezTo>
                      <a:pt x="259" y="660"/>
                      <a:pt x="298" y="680"/>
                      <a:pt x="331" y="680"/>
                    </a:cubicBezTo>
                    <a:cubicBezTo>
                      <a:pt x="364" y="673"/>
                      <a:pt x="377" y="673"/>
                      <a:pt x="403" y="647"/>
                    </a:cubicBezTo>
                    <a:cubicBezTo>
                      <a:pt x="429" y="614"/>
                      <a:pt x="436" y="575"/>
                      <a:pt x="416" y="536"/>
                    </a:cubicBezTo>
                    <a:cubicBezTo>
                      <a:pt x="311" y="353"/>
                      <a:pt x="213" y="176"/>
                      <a:pt x="76" y="12"/>
                    </a:cubicBezTo>
                    <a:cubicBezTo>
                      <a:pt x="69" y="4"/>
                      <a:pt x="60" y="0"/>
                      <a:pt x="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7"/>
              <p:cNvSpPr/>
              <p:nvPr/>
            </p:nvSpPr>
            <p:spPr>
              <a:xfrm>
                <a:off x="3101995" y="2499334"/>
                <a:ext cx="32008" cy="64112"/>
              </a:xfrm>
              <a:custGeom>
                <a:avLst/>
                <a:gdLst/>
                <a:ahLst/>
                <a:cxnLst/>
                <a:rect l="l" t="t" r="r" b="b"/>
                <a:pathLst>
                  <a:path w="335" h="671" extrusionOk="0">
                    <a:moveTo>
                      <a:pt x="185" y="0"/>
                    </a:moveTo>
                    <a:cubicBezTo>
                      <a:pt x="104" y="0"/>
                      <a:pt x="19" y="57"/>
                      <a:pt x="49" y="154"/>
                    </a:cubicBezTo>
                    <a:lnTo>
                      <a:pt x="49" y="154"/>
                    </a:lnTo>
                    <a:cubicBezTo>
                      <a:pt x="34" y="313"/>
                      <a:pt x="0" y="467"/>
                      <a:pt x="19" y="620"/>
                    </a:cubicBezTo>
                    <a:cubicBezTo>
                      <a:pt x="19" y="647"/>
                      <a:pt x="43" y="671"/>
                      <a:pt x="69" y="671"/>
                    </a:cubicBezTo>
                    <a:cubicBezTo>
                      <a:pt x="81" y="671"/>
                      <a:pt x="93" y="666"/>
                      <a:pt x="104" y="653"/>
                    </a:cubicBezTo>
                    <a:cubicBezTo>
                      <a:pt x="169" y="588"/>
                      <a:pt x="202" y="529"/>
                      <a:pt x="228" y="437"/>
                    </a:cubicBezTo>
                    <a:cubicBezTo>
                      <a:pt x="261" y="346"/>
                      <a:pt x="287" y="254"/>
                      <a:pt x="307" y="162"/>
                    </a:cubicBezTo>
                    <a:cubicBezTo>
                      <a:pt x="335" y="50"/>
                      <a:pt x="26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7"/>
              <p:cNvSpPr/>
              <p:nvPr/>
            </p:nvSpPr>
            <p:spPr>
              <a:xfrm>
                <a:off x="3112696" y="2513284"/>
                <a:ext cx="53124" cy="39270"/>
              </a:xfrm>
              <a:custGeom>
                <a:avLst/>
                <a:gdLst/>
                <a:ahLst/>
                <a:cxnLst/>
                <a:rect l="l" t="t" r="r" b="b"/>
                <a:pathLst>
                  <a:path w="556" h="411" extrusionOk="0">
                    <a:moveTo>
                      <a:pt x="402" y="1"/>
                    </a:moveTo>
                    <a:cubicBezTo>
                      <a:pt x="386" y="1"/>
                      <a:pt x="369" y="5"/>
                      <a:pt x="352" y="16"/>
                    </a:cubicBezTo>
                    <a:cubicBezTo>
                      <a:pt x="280" y="62"/>
                      <a:pt x="208" y="115"/>
                      <a:pt x="142" y="173"/>
                    </a:cubicBezTo>
                    <a:cubicBezTo>
                      <a:pt x="77" y="232"/>
                      <a:pt x="44" y="304"/>
                      <a:pt x="12" y="383"/>
                    </a:cubicBezTo>
                    <a:cubicBezTo>
                      <a:pt x="1" y="399"/>
                      <a:pt x="17" y="411"/>
                      <a:pt x="30" y="411"/>
                    </a:cubicBezTo>
                    <a:cubicBezTo>
                      <a:pt x="33" y="411"/>
                      <a:pt x="35" y="410"/>
                      <a:pt x="38" y="409"/>
                    </a:cubicBezTo>
                    <a:cubicBezTo>
                      <a:pt x="110" y="376"/>
                      <a:pt x="175" y="350"/>
                      <a:pt x="247" y="304"/>
                    </a:cubicBezTo>
                    <a:cubicBezTo>
                      <a:pt x="312" y="265"/>
                      <a:pt x="384" y="226"/>
                      <a:pt x="450" y="193"/>
                    </a:cubicBezTo>
                    <a:cubicBezTo>
                      <a:pt x="555" y="149"/>
                      <a:pt x="491" y="1"/>
                      <a:pt x="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7"/>
              <p:cNvSpPr/>
              <p:nvPr/>
            </p:nvSpPr>
            <p:spPr>
              <a:xfrm>
                <a:off x="2959342" y="3088194"/>
                <a:ext cx="51978" cy="64972"/>
              </a:xfrm>
              <a:custGeom>
                <a:avLst/>
                <a:gdLst/>
                <a:ahLst/>
                <a:cxnLst/>
                <a:rect l="l" t="t" r="r" b="b"/>
                <a:pathLst>
                  <a:path w="544" h="680" extrusionOk="0">
                    <a:moveTo>
                      <a:pt x="209" y="1"/>
                    </a:moveTo>
                    <a:cubicBezTo>
                      <a:pt x="149" y="1"/>
                      <a:pt x="91" y="27"/>
                      <a:pt x="66" y="84"/>
                    </a:cubicBezTo>
                    <a:cubicBezTo>
                      <a:pt x="1" y="221"/>
                      <a:pt x="53" y="326"/>
                      <a:pt x="118" y="450"/>
                    </a:cubicBezTo>
                    <a:cubicBezTo>
                      <a:pt x="169" y="538"/>
                      <a:pt x="249" y="680"/>
                      <a:pt x="365" y="680"/>
                    </a:cubicBezTo>
                    <a:cubicBezTo>
                      <a:pt x="370" y="680"/>
                      <a:pt x="375" y="680"/>
                      <a:pt x="380" y="679"/>
                    </a:cubicBezTo>
                    <a:cubicBezTo>
                      <a:pt x="445" y="673"/>
                      <a:pt x="485" y="640"/>
                      <a:pt x="511" y="581"/>
                    </a:cubicBezTo>
                    <a:cubicBezTo>
                      <a:pt x="544" y="489"/>
                      <a:pt x="478" y="417"/>
                      <a:pt x="452" y="339"/>
                    </a:cubicBezTo>
                    <a:cubicBezTo>
                      <a:pt x="413" y="241"/>
                      <a:pt x="419" y="130"/>
                      <a:pt x="341" y="51"/>
                    </a:cubicBezTo>
                    <a:cubicBezTo>
                      <a:pt x="308" y="18"/>
                      <a:pt x="258"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7"/>
              <p:cNvSpPr/>
              <p:nvPr/>
            </p:nvSpPr>
            <p:spPr>
              <a:xfrm>
                <a:off x="2979121" y="3077397"/>
                <a:ext cx="37168" cy="63826"/>
              </a:xfrm>
              <a:custGeom>
                <a:avLst/>
                <a:gdLst/>
                <a:ahLst/>
                <a:cxnLst/>
                <a:rect l="l" t="t" r="r" b="b"/>
                <a:pathLst>
                  <a:path w="389" h="668" extrusionOk="0">
                    <a:moveTo>
                      <a:pt x="180" y="0"/>
                    </a:moveTo>
                    <a:cubicBezTo>
                      <a:pt x="91" y="0"/>
                      <a:pt x="0" y="68"/>
                      <a:pt x="29" y="184"/>
                    </a:cubicBezTo>
                    <a:cubicBezTo>
                      <a:pt x="55" y="269"/>
                      <a:pt x="81" y="354"/>
                      <a:pt x="108" y="432"/>
                    </a:cubicBezTo>
                    <a:cubicBezTo>
                      <a:pt x="147" y="530"/>
                      <a:pt x="186" y="589"/>
                      <a:pt x="265" y="655"/>
                    </a:cubicBezTo>
                    <a:cubicBezTo>
                      <a:pt x="278" y="662"/>
                      <a:pt x="295" y="667"/>
                      <a:pt x="311" y="667"/>
                    </a:cubicBezTo>
                    <a:cubicBezTo>
                      <a:pt x="336" y="667"/>
                      <a:pt x="359" y="656"/>
                      <a:pt x="363" y="629"/>
                    </a:cubicBezTo>
                    <a:cubicBezTo>
                      <a:pt x="369" y="550"/>
                      <a:pt x="389" y="485"/>
                      <a:pt x="369" y="406"/>
                    </a:cubicBezTo>
                    <a:cubicBezTo>
                      <a:pt x="350" y="321"/>
                      <a:pt x="337" y="229"/>
                      <a:pt x="330" y="144"/>
                    </a:cubicBezTo>
                    <a:cubicBezTo>
                      <a:pt x="324" y="45"/>
                      <a:pt x="253"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7"/>
              <p:cNvSpPr/>
              <p:nvPr/>
            </p:nvSpPr>
            <p:spPr>
              <a:xfrm>
                <a:off x="3514474" y="2733903"/>
                <a:ext cx="53793" cy="71087"/>
              </a:xfrm>
              <a:custGeom>
                <a:avLst/>
                <a:gdLst/>
                <a:ahLst/>
                <a:cxnLst/>
                <a:rect l="l" t="t" r="r" b="b"/>
                <a:pathLst>
                  <a:path w="563" h="744" extrusionOk="0">
                    <a:moveTo>
                      <a:pt x="382" y="0"/>
                    </a:moveTo>
                    <a:cubicBezTo>
                      <a:pt x="336" y="0"/>
                      <a:pt x="291" y="22"/>
                      <a:pt x="262" y="76"/>
                    </a:cubicBezTo>
                    <a:cubicBezTo>
                      <a:pt x="190" y="200"/>
                      <a:pt x="151" y="337"/>
                      <a:pt x="85" y="462"/>
                    </a:cubicBezTo>
                    <a:cubicBezTo>
                      <a:pt x="52" y="521"/>
                      <a:pt x="0" y="586"/>
                      <a:pt x="20" y="658"/>
                    </a:cubicBezTo>
                    <a:cubicBezTo>
                      <a:pt x="33" y="704"/>
                      <a:pt x="72" y="736"/>
                      <a:pt x="118" y="743"/>
                    </a:cubicBezTo>
                    <a:cubicBezTo>
                      <a:pt x="123" y="744"/>
                      <a:pt x="128" y="744"/>
                      <a:pt x="133" y="744"/>
                    </a:cubicBezTo>
                    <a:cubicBezTo>
                      <a:pt x="242" y="744"/>
                      <a:pt x="303" y="615"/>
                      <a:pt x="353" y="540"/>
                    </a:cubicBezTo>
                    <a:cubicBezTo>
                      <a:pt x="425" y="438"/>
                      <a:pt x="492" y="336"/>
                      <a:pt x="528" y="224"/>
                    </a:cubicBezTo>
                    <a:lnTo>
                      <a:pt x="528" y="224"/>
                    </a:lnTo>
                    <a:cubicBezTo>
                      <a:pt x="532" y="215"/>
                      <a:pt x="534" y="204"/>
                      <a:pt x="537" y="193"/>
                    </a:cubicBezTo>
                    <a:lnTo>
                      <a:pt x="537" y="193"/>
                    </a:lnTo>
                    <a:cubicBezTo>
                      <a:pt x="537" y="193"/>
                      <a:pt x="537" y="193"/>
                      <a:pt x="537" y="193"/>
                    </a:cubicBezTo>
                    <a:cubicBezTo>
                      <a:pt x="563" y="85"/>
                      <a:pt x="471" y="0"/>
                      <a:pt x="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7"/>
              <p:cNvSpPr/>
              <p:nvPr/>
            </p:nvSpPr>
            <p:spPr>
              <a:xfrm>
                <a:off x="3531959" y="2764574"/>
                <a:ext cx="61246" cy="38697"/>
              </a:xfrm>
              <a:custGeom>
                <a:avLst/>
                <a:gdLst/>
                <a:ahLst/>
                <a:cxnLst/>
                <a:rect l="l" t="t" r="r" b="b"/>
                <a:pathLst>
                  <a:path w="641" h="405" extrusionOk="0">
                    <a:moveTo>
                      <a:pt x="476" y="0"/>
                    </a:moveTo>
                    <a:cubicBezTo>
                      <a:pt x="462" y="0"/>
                      <a:pt x="448" y="3"/>
                      <a:pt x="432" y="10"/>
                    </a:cubicBezTo>
                    <a:cubicBezTo>
                      <a:pt x="341" y="49"/>
                      <a:pt x="262" y="88"/>
                      <a:pt x="184" y="154"/>
                    </a:cubicBezTo>
                    <a:cubicBezTo>
                      <a:pt x="105" y="213"/>
                      <a:pt x="27" y="258"/>
                      <a:pt x="7" y="357"/>
                    </a:cubicBezTo>
                    <a:cubicBezTo>
                      <a:pt x="0" y="370"/>
                      <a:pt x="7" y="389"/>
                      <a:pt x="27" y="396"/>
                    </a:cubicBezTo>
                    <a:cubicBezTo>
                      <a:pt x="48" y="402"/>
                      <a:pt x="68" y="404"/>
                      <a:pt x="87" y="404"/>
                    </a:cubicBezTo>
                    <a:cubicBezTo>
                      <a:pt x="149" y="404"/>
                      <a:pt x="202" y="377"/>
                      <a:pt x="262" y="357"/>
                    </a:cubicBezTo>
                    <a:cubicBezTo>
                      <a:pt x="360" y="324"/>
                      <a:pt x="445" y="291"/>
                      <a:pt x="530" y="245"/>
                    </a:cubicBezTo>
                    <a:cubicBezTo>
                      <a:pt x="641" y="187"/>
                      <a:pt x="586" y="0"/>
                      <a:pt x="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7"/>
              <p:cNvSpPr/>
              <p:nvPr/>
            </p:nvSpPr>
            <p:spPr>
              <a:xfrm>
                <a:off x="2834366" y="4179687"/>
                <a:ext cx="883337" cy="246799"/>
              </a:xfrm>
              <a:custGeom>
                <a:avLst/>
                <a:gdLst/>
                <a:ahLst/>
                <a:cxnLst/>
                <a:rect l="l" t="t" r="r" b="b"/>
                <a:pathLst>
                  <a:path w="9245" h="2583" extrusionOk="0">
                    <a:moveTo>
                      <a:pt x="5201" y="554"/>
                    </a:moveTo>
                    <a:cubicBezTo>
                      <a:pt x="5201" y="580"/>
                      <a:pt x="5208" y="593"/>
                      <a:pt x="5214" y="606"/>
                    </a:cubicBezTo>
                    <a:lnTo>
                      <a:pt x="5201" y="606"/>
                    </a:lnTo>
                    <a:cubicBezTo>
                      <a:pt x="5201" y="587"/>
                      <a:pt x="5201" y="574"/>
                      <a:pt x="5201" y="554"/>
                    </a:cubicBezTo>
                    <a:close/>
                    <a:moveTo>
                      <a:pt x="5044" y="508"/>
                    </a:moveTo>
                    <a:cubicBezTo>
                      <a:pt x="5077" y="515"/>
                      <a:pt x="5103" y="587"/>
                      <a:pt x="5116" y="613"/>
                    </a:cubicBezTo>
                    <a:lnTo>
                      <a:pt x="5051" y="613"/>
                    </a:lnTo>
                    <a:cubicBezTo>
                      <a:pt x="5051" y="587"/>
                      <a:pt x="5051" y="554"/>
                      <a:pt x="5044" y="508"/>
                    </a:cubicBezTo>
                    <a:close/>
                    <a:moveTo>
                      <a:pt x="5149" y="541"/>
                    </a:moveTo>
                    <a:cubicBezTo>
                      <a:pt x="5149" y="567"/>
                      <a:pt x="5149" y="593"/>
                      <a:pt x="5155" y="606"/>
                    </a:cubicBezTo>
                    <a:cubicBezTo>
                      <a:pt x="5149" y="613"/>
                      <a:pt x="5142" y="613"/>
                      <a:pt x="5136" y="613"/>
                    </a:cubicBezTo>
                    <a:cubicBezTo>
                      <a:pt x="5136" y="600"/>
                      <a:pt x="5142" y="580"/>
                      <a:pt x="5149" y="541"/>
                    </a:cubicBezTo>
                    <a:close/>
                    <a:moveTo>
                      <a:pt x="4822" y="606"/>
                    </a:moveTo>
                    <a:cubicBezTo>
                      <a:pt x="4828" y="606"/>
                      <a:pt x="4835" y="613"/>
                      <a:pt x="4841" y="619"/>
                    </a:cubicBezTo>
                    <a:lnTo>
                      <a:pt x="4815" y="619"/>
                    </a:lnTo>
                    <a:cubicBezTo>
                      <a:pt x="4822" y="613"/>
                      <a:pt x="4822" y="606"/>
                      <a:pt x="4822" y="606"/>
                    </a:cubicBezTo>
                    <a:close/>
                    <a:moveTo>
                      <a:pt x="6096" y="0"/>
                    </a:moveTo>
                    <a:cubicBezTo>
                      <a:pt x="6043" y="0"/>
                      <a:pt x="5991" y="28"/>
                      <a:pt x="5941" y="63"/>
                    </a:cubicBezTo>
                    <a:cubicBezTo>
                      <a:pt x="5834" y="140"/>
                      <a:pt x="5727" y="250"/>
                      <a:pt x="5635" y="250"/>
                    </a:cubicBezTo>
                    <a:cubicBezTo>
                      <a:pt x="5625" y="250"/>
                      <a:pt x="5616" y="249"/>
                      <a:pt x="5607" y="246"/>
                    </a:cubicBezTo>
                    <a:cubicBezTo>
                      <a:pt x="5485" y="209"/>
                      <a:pt x="5380" y="95"/>
                      <a:pt x="5296" y="95"/>
                    </a:cubicBezTo>
                    <a:cubicBezTo>
                      <a:pt x="5276" y="95"/>
                      <a:pt x="5258" y="101"/>
                      <a:pt x="5241" y="116"/>
                    </a:cubicBezTo>
                    <a:cubicBezTo>
                      <a:pt x="5247" y="194"/>
                      <a:pt x="5254" y="240"/>
                      <a:pt x="5267" y="279"/>
                    </a:cubicBezTo>
                    <a:cubicBezTo>
                      <a:pt x="5247" y="286"/>
                      <a:pt x="5241" y="318"/>
                      <a:pt x="5234" y="351"/>
                    </a:cubicBezTo>
                    <a:cubicBezTo>
                      <a:pt x="5221" y="207"/>
                      <a:pt x="5241" y="161"/>
                      <a:pt x="5201" y="122"/>
                    </a:cubicBezTo>
                    <a:cubicBezTo>
                      <a:pt x="5187" y="133"/>
                      <a:pt x="5171" y="138"/>
                      <a:pt x="5154" y="138"/>
                    </a:cubicBezTo>
                    <a:cubicBezTo>
                      <a:pt x="5089" y="138"/>
                      <a:pt x="5004" y="80"/>
                      <a:pt x="4934" y="80"/>
                    </a:cubicBezTo>
                    <a:cubicBezTo>
                      <a:pt x="4877" y="80"/>
                      <a:pt x="4831" y="119"/>
                      <a:pt x="4815" y="260"/>
                    </a:cubicBezTo>
                    <a:cubicBezTo>
                      <a:pt x="4803" y="231"/>
                      <a:pt x="4791" y="169"/>
                      <a:pt x="4782" y="169"/>
                    </a:cubicBezTo>
                    <a:cubicBezTo>
                      <a:pt x="4776" y="169"/>
                      <a:pt x="4772" y="193"/>
                      <a:pt x="4769" y="266"/>
                    </a:cubicBezTo>
                    <a:cubicBezTo>
                      <a:pt x="4776" y="279"/>
                      <a:pt x="4789" y="266"/>
                      <a:pt x="4796" y="318"/>
                    </a:cubicBezTo>
                    <a:cubicBezTo>
                      <a:pt x="4750" y="305"/>
                      <a:pt x="4730" y="253"/>
                      <a:pt x="4763" y="155"/>
                    </a:cubicBezTo>
                    <a:lnTo>
                      <a:pt x="4763" y="155"/>
                    </a:lnTo>
                    <a:cubicBezTo>
                      <a:pt x="4711" y="273"/>
                      <a:pt x="4678" y="168"/>
                      <a:pt x="4645" y="345"/>
                    </a:cubicBezTo>
                    <a:cubicBezTo>
                      <a:pt x="4627" y="280"/>
                      <a:pt x="4583" y="235"/>
                      <a:pt x="4538" y="235"/>
                    </a:cubicBezTo>
                    <a:cubicBezTo>
                      <a:pt x="4487" y="235"/>
                      <a:pt x="4434" y="291"/>
                      <a:pt x="4410" y="436"/>
                    </a:cubicBezTo>
                    <a:cubicBezTo>
                      <a:pt x="4408" y="324"/>
                      <a:pt x="4401" y="292"/>
                      <a:pt x="4392" y="292"/>
                    </a:cubicBezTo>
                    <a:cubicBezTo>
                      <a:pt x="4380" y="292"/>
                      <a:pt x="4365" y="349"/>
                      <a:pt x="4353" y="349"/>
                    </a:cubicBezTo>
                    <a:cubicBezTo>
                      <a:pt x="4346" y="349"/>
                      <a:pt x="4341" y="330"/>
                      <a:pt x="4338" y="273"/>
                    </a:cubicBezTo>
                    <a:cubicBezTo>
                      <a:pt x="4326" y="385"/>
                      <a:pt x="4298" y="420"/>
                      <a:pt x="4269" y="420"/>
                    </a:cubicBezTo>
                    <a:cubicBezTo>
                      <a:pt x="4247" y="420"/>
                      <a:pt x="4224" y="400"/>
                      <a:pt x="4207" y="377"/>
                    </a:cubicBezTo>
                    <a:lnTo>
                      <a:pt x="4207" y="377"/>
                    </a:lnTo>
                    <a:cubicBezTo>
                      <a:pt x="4220" y="417"/>
                      <a:pt x="4213" y="502"/>
                      <a:pt x="4187" y="521"/>
                    </a:cubicBezTo>
                    <a:cubicBezTo>
                      <a:pt x="4192" y="392"/>
                      <a:pt x="4160" y="250"/>
                      <a:pt x="4128" y="250"/>
                    </a:cubicBezTo>
                    <a:cubicBezTo>
                      <a:pt x="4114" y="250"/>
                      <a:pt x="4099" y="281"/>
                      <a:pt x="4089" y="358"/>
                    </a:cubicBezTo>
                    <a:cubicBezTo>
                      <a:pt x="4091" y="359"/>
                      <a:pt x="4093" y="360"/>
                      <a:pt x="4095" y="360"/>
                    </a:cubicBezTo>
                    <a:cubicBezTo>
                      <a:pt x="4111" y="360"/>
                      <a:pt x="4120" y="319"/>
                      <a:pt x="4125" y="319"/>
                    </a:cubicBezTo>
                    <a:cubicBezTo>
                      <a:pt x="4127" y="319"/>
                      <a:pt x="4128" y="327"/>
                      <a:pt x="4128" y="351"/>
                    </a:cubicBezTo>
                    <a:cubicBezTo>
                      <a:pt x="4115" y="567"/>
                      <a:pt x="4089" y="351"/>
                      <a:pt x="4069" y="587"/>
                    </a:cubicBezTo>
                    <a:lnTo>
                      <a:pt x="4083" y="246"/>
                    </a:lnTo>
                    <a:lnTo>
                      <a:pt x="4083" y="246"/>
                    </a:lnTo>
                    <a:cubicBezTo>
                      <a:pt x="4010" y="285"/>
                      <a:pt x="3957" y="404"/>
                      <a:pt x="3912" y="404"/>
                    </a:cubicBezTo>
                    <a:cubicBezTo>
                      <a:pt x="3889" y="404"/>
                      <a:pt x="3867" y="370"/>
                      <a:pt x="3847" y="273"/>
                    </a:cubicBezTo>
                    <a:cubicBezTo>
                      <a:pt x="3814" y="355"/>
                      <a:pt x="3782" y="383"/>
                      <a:pt x="3749" y="383"/>
                    </a:cubicBezTo>
                    <a:cubicBezTo>
                      <a:pt x="3681" y="383"/>
                      <a:pt x="3614" y="260"/>
                      <a:pt x="3551" y="260"/>
                    </a:cubicBezTo>
                    <a:cubicBezTo>
                      <a:pt x="3529" y="260"/>
                      <a:pt x="3508" y="274"/>
                      <a:pt x="3487" y="312"/>
                    </a:cubicBezTo>
                    <a:cubicBezTo>
                      <a:pt x="3454" y="377"/>
                      <a:pt x="3507" y="469"/>
                      <a:pt x="3474" y="482"/>
                    </a:cubicBezTo>
                    <a:cubicBezTo>
                      <a:pt x="3474" y="482"/>
                      <a:pt x="3468" y="475"/>
                      <a:pt x="3468" y="456"/>
                    </a:cubicBezTo>
                    <a:cubicBezTo>
                      <a:pt x="3468" y="443"/>
                      <a:pt x="3461" y="423"/>
                      <a:pt x="3461" y="403"/>
                    </a:cubicBezTo>
                    <a:cubicBezTo>
                      <a:pt x="3454" y="358"/>
                      <a:pt x="3454" y="318"/>
                      <a:pt x="3448" y="312"/>
                    </a:cubicBezTo>
                    <a:cubicBezTo>
                      <a:pt x="3445" y="309"/>
                      <a:pt x="3443" y="307"/>
                      <a:pt x="3440" y="307"/>
                    </a:cubicBezTo>
                    <a:cubicBezTo>
                      <a:pt x="3422" y="307"/>
                      <a:pt x="3401" y="377"/>
                      <a:pt x="3396" y="377"/>
                    </a:cubicBezTo>
                    <a:cubicBezTo>
                      <a:pt x="3393" y="377"/>
                      <a:pt x="3367" y="365"/>
                      <a:pt x="3336" y="365"/>
                    </a:cubicBezTo>
                    <a:cubicBezTo>
                      <a:pt x="3299" y="365"/>
                      <a:pt x="3254" y="382"/>
                      <a:pt x="3225" y="456"/>
                    </a:cubicBezTo>
                    <a:cubicBezTo>
                      <a:pt x="3194" y="362"/>
                      <a:pt x="3143" y="324"/>
                      <a:pt x="3093" y="324"/>
                    </a:cubicBezTo>
                    <a:cubicBezTo>
                      <a:pt x="3039" y="324"/>
                      <a:pt x="2987" y="371"/>
                      <a:pt x="2970" y="443"/>
                    </a:cubicBezTo>
                    <a:cubicBezTo>
                      <a:pt x="2983" y="384"/>
                      <a:pt x="2951" y="325"/>
                      <a:pt x="2911" y="299"/>
                    </a:cubicBezTo>
                    <a:cubicBezTo>
                      <a:pt x="2903" y="293"/>
                      <a:pt x="2894" y="290"/>
                      <a:pt x="2885" y="290"/>
                    </a:cubicBezTo>
                    <a:cubicBezTo>
                      <a:pt x="2874" y="290"/>
                      <a:pt x="2863" y="295"/>
                      <a:pt x="2853" y="305"/>
                    </a:cubicBezTo>
                    <a:cubicBezTo>
                      <a:pt x="2833" y="318"/>
                      <a:pt x="2820" y="358"/>
                      <a:pt x="2807" y="410"/>
                    </a:cubicBezTo>
                    <a:cubicBezTo>
                      <a:pt x="2751" y="278"/>
                      <a:pt x="2657" y="246"/>
                      <a:pt x="2565" y="246"/>
                    </a:cubicBezTo>
                    <a:cubicBezTo>
                      <a:pt x="2507" y="246"/>
                      <a:pt x="2449" y="259"/>
                      <a:pt x="2401" y="266"/>
                    </a:cubicBezTo>
                    <a:cubicBezTo>
                      <a:pt x="2220" y="298"/>
                      <a:pt x="2039" y="389"/>
                      <a:pt x="1895" y="428"/>
                    </a:cubicBezTo>
                    <a:lnTo>
                      <a:pt x="1895" y="428"/>
                    </a:lnTo>
                    <a:cubicBezTo>
                      <a:pt x="1895" y="428"/>
                      <a:pt x="1894" y="428"/>
                      <a:pt x="1894" y="428"/>
                    </a:cubicBezTo>
                    <a:cubicBezTo>
                      <a:pt x="1893" y="428"/>
                      <a:pt x="1892" y="429"/>
                      <a:pt x="1891" y="430"/>
                    </a:cubicBezTo>
                    <a:cubicBezTo>
                      <a:pt x="1892" y="429"/>
                      <a:pt x="1894" y="429"/>
                      <a:pt x="1895" y="428"/>
                    </a:cubicBezTo>
                    <a:lnTo>
                      <a:pt x="1895" y="428"/>
                    </a:lnTo>
                    <a:cubicBezTo>
                      <a:pt x="1914" y="437"/>
                      <a:pt x="1967" y="575"/>
                      <a:pt x="1943" y="593"/>
                    </a:cubicBezTo>
                    <a:cubicBezTo>
                      <a:pt x="1917" y="593"/>
                      <a:pt x="1891" y="410"/>
                      <a:pt x="1865" y="384"/>
                    </a:cubicBezTo>
                    <a:cubicBezTo>
                      <a:pt x="1682" y="567"/>
                      <a:pt x="1453" y="600"/>
                      <a:pt x="1224" y="691"/>
                    </a:cubicBezTo>
                    <a:cubicBezTo>
                      <a:pt x="1106" y="737"/>
                      <a:pt x="995" y="796"/>
                      <a:pt x="903" y="894"/>
                    </a:cubicBezTo>
                    <a:cubicBezTo>
                      <a:pt x="864" y="933"/>
                      <a:pt x="818" y="992"/>
                      <a:pt x="792" y="1058"/>
                    </a:cubicBezTo>
                    <a:cubicBezTo>
                      <a:pt x="759" y="1123"/>
                      <a:pt x="753" y="1195"/>
                      <a:pt x="739" y="1274"/>
                    </a:cubicBezTo>
                    <a:cubicBezTo>
                      <a:pt x="706" y="1261"/>
                      <a:pt x="674" y="1255"/>
                      <a:pt x="645" y="1255"/>
                    </a:cubicBezTo>
                    <a:cubicBezTo>
                      <a:pt x="572" y="1255"/>
                      <a:pt x="511" y="1290"/>
                      <a:pt x="465" y="1332"/>
                    </a:cubicBezTo>
                    <a:cubicBezTo>
                      <a:pt x="399" y="1385"/>
                      <a:pt x="360" y="1457"/>
                      <a:pt x="327" y="1470"/>
                    </a:cubicBezTo>
                    <a:cubicBezTo>
                      <a:pt x="249" y="1503"/>
                      <a:pt x="262" y="1607"/>
                      <a:pt x="281" y="1705"/>
                    </a:cubicBezTo>
                    <a:cubicBezTo>
                      <a:pt x="295" y="1745"/>
                      <a:pt x="308" y="1777"/>
                      <a:pt x="314" y="1817"/>
                    </a:cubicBezTo>
                    <a:cubicBezTo>
                      <a:pt x="295" y="1849"/>
                      <a:pt x="275" y="1889"/>
                      <a:pt x="255" y="1921"/>
                    </a:cubicBezTo>
                    <a:cubicBezTo>
                      <a:pt x="229" y="1908"/>
                      <a:pt x="210" y="1895"/>
                      <a:pt x="209" y="1895"/>
                    </a:cubicBezTo>
                    <a:lnTo>
                      <a:pt x="209" y="1895"/>
                    </a:lnTo>
                    <a:cubicBezTo>
                      <a:pt x="236" y="1947"/>
                      <a:pt x="203" y="1934"/>
                      <a:pt x="236" y="1967"/>
                    </a:cubicBezTo>
                    <a:cubicBezTo>
                      <a:pt x="229" y="1980"/>
                      <a:pt x="223" y="2000"/>
                      <a:pt x="216" y="2019"/>
                    </a:cubicBezTo>
                    <a:cubicBezTo>
                      <a:pt x="111" y="2046"/>
                      <a:pt x="105" y="2137"/>
                      <a:pt x="118" y="2209"/>
                    </a:cubicBezTo>
                    <a:cubicBezTo>
                      <a:pt x="118" y="2235"/>
                      <a:pt x="124" y="2255"/>
                      <a:pt x="124" y="2268"/>
                    </a:cubicBezTo>
                    <a:cubicBezTo>
                      <a:pt x="118" y="2294"/>
                      <a:pt x="111" y="2314"/>
                      <a:pt x="105" y="2340"/>
                    </a:cubicBezTo>
                    <a:cubicBezTo>
                      <a:pt x="90" y="2350"/>
                      <a:pt x="73" y="2356"/>
                      <a:pt x="41" y="2356"/>
                    </a:cubicBezTo>
                    <a:cubicBezTo>
                      <a:pt x="29" y="2356"/>
                      <a:pt x="16" y="2355"/>
                      <a:pt x="0" y="2353"/>
                    </a:cubicBezTo>
                    <a:lnTo>
                      <a:pt x="0" y="2353"/>
                    </a:lnTo>
                    <a:lnTo>
                      <a:pt x="98" y="2373"/>
                    </a:lnTo>
                    <a:cubicBezTo>
                      <a:pt x="98" y="2373"/>
                      <a:pt x="98" y="2379"/>
                      <a:pt x="98" y="2379"/>
                    </a:cubicBezTo>
                    <a:lnTo>
                      <a:pt x="124" y="2379"/>
                    </a:lnTo>
                    <a:lnTo>
                      <a:pt x="615" y="2504"/>
                    </a:lnTo>
                    <a:cubicBezTo>
                      <a:pt x="615" y="2497"/>
                      <a:pt x="504" y="2477"/>
                      <a:pt x="504" y="2464"/>
                    </a:cubicBezTo>
                    <a:cubicBezTo>
                      <a:pt x="504" y="2445"/>
                      <a:pt x="517" y="2412"/>
                      <a:pt x="530" y="2392"/>
                    </a:cubicBezTo>
                    <a:cubicBezTo>
                      <a:pt x="530" y="2386"/>
                      <a:pt x="537" y="2386"/>
                      <a:pt x="537" y="2386"/>
                    </a:cubicBezTo>
                    <a:lnTo>
                      <a:pt x="8845" y="2438"/>
                    </a:lnTo>
                    <a:cubicBezTo>
                      <a:pt x="8767" y="2582"/>
                      <a:pt x="8845" y="2523"/>
                      <a:pt x="8950" y="2562"/>
                    </a:cubicBezTo>
                    <a:cubicBezTo>
                      <a:pt x="8957" y="2536"/>
                      <a:pt x="8937" y="2497"/>
                      <a:pt x="8996" y="2438"/>
                    </a:cubicBezTo>
                    <a:lnTo>
                      <a:pt x="9015" y="2438"/>
                    </a:lnTo>
                    <a:cubicBezTo>
                      <a:pt x="9005" y="2452"/>
                      <a:pt x="9007" y="2460"/>
                      <a:pt x="9018" y="2460"/>
                    </a:cubicBezTo>
                    <a:cubicBezTo>
                      <a:pt x="9027" y="2460"/>
                      <a:pt x="9043" y="2454"/>
                      <a:pt x="9061" y="2438"/>
                    </a:cubicBezTo>
                    <a:lnTo>
                      <a:pt x="9081" y="2438"/>
                    </a:lnTo>
                    <a:cubicBezTo>
                      <a:pt x="9074" y="2432"/>
                      <a:pt x="9068" y="2425"/>
                      <a:pt x="9061" y="2419"/>
                    </a:cubicBezTo>
                    <a:cubicBezTo>
                      <a:pt x="9055" y="2386"/>
                      <a:pt x="9107" y="2419"/>
                      <a:pt x="9159" y="2366"/>
                    </a:cubicBezTo>
                    <a:cubicBezTo>
                      <a:pt x="9159" y="2347"/>
                      <a:pt x="9205" y="2314"/>
                      <a:pt x="9244" y="2288"/>
                    </a:cubicBezTo>
                    <a:cubicBezTo>
                      <a:pt x="9223" y="2235"/>
                      <a:pt x="9215" y="2203"/>
                      <a:pt x="9174" y="2203"/>
                    </a:cubicBezTo>
                    <a:cubicBezTo>
                      <a:pt x="9154" y="2203"/>
                      <a:pt x="9124" y="2211"/>
                      <a:pt x="9081" y="2229"/>
                    </a:cubicBezTo>
                    <a:cubicBezTo>
                      <a:pt x="9165" y="2192"/>
                      <a:pt x="9186" y="2108"/>
                      <a:pt x="9160" y="2108"/>
                    </a:cubicBezTo>
                    <a:cubicBezTo>
                      <a:pt x="9153" y="2108"/>
                      <a:pt x="9145" y="2113"/>
                      <a:pt x="9133" y="2124"/>
                    </a:cubicBezTo>
                    <a:cubicBezTo>
                      <a:pt x="9139" y="2130"/>
                      <a:pt x="9046" y="2252"/>
                      <a:pt x="9021" y="2252"/>
                    </a:cubicBezTo>
                    <a:cubicBezTo>
                      <a:pt x="9018" y="2252"/>
                      <a:pt x="9017" y="2251"/>
                      <a:pt x="9015" y="2248"/>
                    </a:cubicBezTo>
                    <a:cubicBezTo>
                      <a:pt x="9094" y="2170"/>
                      <a:pt x="8976" y="2209"/>
                      <a:pt x="9153" y="2065"/>
                    </a:cubicBezTo>
                    <a:cubicBezTo>
                      <a:pt x="9140" y="1921"/>
                      <a:pt x="8937" y="1889"/>
                      <a:pt x="8832" y="1810"/>
                    </a:cubicBezTo>
                    <a:cubicBezTo>
                      <a:pt x="8769" y="1768"/>
                      <a:pt x="8769" y="1580"/>
                      <a:pt x="8671" y="1580"/>
                    </a:cubicBezTo>
                    <a:cubicBezTo>
                      <a:pt x="8647" y="1580"/>
                      <a:pt x="8616" y="1592"/>
                      <a:pt x="8577" y="1620"/>
                    </a:cubicBezTo>
                    <a:cubicBezTo>
                      <a:pt x="8578" y="1620"/>
                      <a:pt x="8579" y="1619"/>
                      <a:pt x="8579" y="1619"/>
                    </a:cubicBezTo>
                    <a:lnTo>
                      <a:pt x="8579" y="1619"/>
                    </a:lnTo>
                    <a:cubicBezTo>
                      <a:pt x="8588" y="1619"/>
                      <a:pt x="8534" y="1708"/>
                      <a:pt x="8511" y="1708"/>
                    </a:cubicBezTo>
                    <a:cubicBezTo>
                      <a:pt x="8508" y="1708"/>
                      <a:pt x="8507" y="1707"/>
                      <a:pt x="8505" y="1705"/>
                    </a:cubicBezTo>
                    <a:cubicBezTo>
                      <a:pt x="8505" y="1705"/>
                      <a:pt x="8610" y="1581"/>
                      <a:pt x="8610" y="1568"/>
                    </a:cubicBezTo>
                    <a:cubicBezTo>
                      <a:pt x="8688" y="1274"/>
                      <a:pt x="8198" y="1398"/>
                      <a:pt x="8257" y="1162"/>
                    </a:cubicBezTo>
                    <a:lnTo>
                      <a:pt x="8257" y="1162"/>
                    </a:lnTo>
                    <a:cubicBezTo>
                      <a:pt x="8213" y="1206"/>
                      <a:pt x="8151" y="1274"/>
                      <a:pt x="8128" y="1274"/>
                    </a:cubicBezTo>
                    <a:cubicBezTo>
                      <a:pt x="8127" y="1274"/>
                      <a:pt x="8127" y="1274"/>
                      <a:pt x="8126" y="1274"/>
                    </a:cubicBezTo>
                    <a:cubicBezTo>
                      <a:pt x="8196" y="1179"/>
                      <a:pt x="8175" y="1115"/>
                      <a:pt x="8122" y="1115"/>
                    </a:cubicBezTo>
                    <a:cubicBezTo>
                      <a:pt x="8091" y="1115"/>
                      <a:pt x="8049" y="1138"/>
                      <a:pt x="8008" y="1189"/>
                    </a:cubicBezTo>
                    <a:cubicBezTo>
                      <a:pt x="8037" y="1142"/>
                      <a:pt x="8017" y="1142"/>
                      <a:pt x="7997" y="1142"/>
                    </a:cubicBezTo>
                    <a:lnTo>
                      <a:pt x="7997" y="1142"/>
                    </a:lnTo>
                    <a:cubicBezTo>
                      <a:pt x="7971" y="1142"/>
                      <a:pt x="7945" y="1142"/>
                      <a:pt x="8014" y="1051"/>
                    </a:cubicBezTo>
                    <a:cubicBezTo>
                      <a:pt x="8039" y="1051"/>
                      <a:pt x="8008" y="1095"/>
                      <a:pt x="8019" y="1095"/>
                    </a:cubicBezTo>
                    <a:cubicBezTo>
                      <a:pt x="8023" y="1095"/>
                      <a:pt x="8031" y="1090"/>
                      <a:pt x="8047" y="1077"/>
                    </a:cubicBezTo>
                    <a:cubicBezTo>
                      <a:pt x="8058" y="997"/>
                      <a:pt x="8053" y="984"/>
                      <a:pt x="8029" y="984"/>
                    </a:cubicBezTo>
                    <a:cubicBezTo>
                      <a:pt x="8017" y="984"/>
                      <a:pt x="8000" y="988"/>
                      <a:pt x="7976" y="988"/>
                    </a:cubicBezTo>
                    <a:cubicBezTo>
                      <a:pt x="7959" y="988"/>
                      <a:pt x="7940" y="986"/>
                      <a:pt x="7916" y="979"/>
                    </a:cubicBezTo>
                    <a:cubicBezTo>
                      <a:pt x="7962" y="933"/>
                      <a:pt x="7995" y="927"/>
                      <a:pt x="8001" y="901"/>
                    </a:cubicBezTo>
                    <a:lnTo>
                      <a:pt x="8001" y="901"/>
                    </a:lnTo>
                    <a:cubicBezTo>
                      <a:pt x="7965" y="922"/>
                      <a:pt x="7928" y="931"/>
                      <a:pt x="7898" y="931"/>
                    </a:cubicBezTo>
                    <a:cubicBezTo>
                      <a:pt x="7837" y="931"/>
                      <a:pt x="7811" y="891"/>
                      <a:pt x="7903" y="829"/>
                    </a:cubicBezTo>
                    <a:lnTo>
                      <a:pt x="7903" y="829"/>
                    </a:lnTo>
                    <a:cubicBezTo>
                      <a:pt x="7890" y="832"/>
                      <a:pt x="7880" y="833"/>
                      <a:pt x="7871" y="833"/>
                    </a:cubicBezTo>
                    <a:cubicBezTo>
                      <a:pt x="7832" y="833"/>
                      <a:pt x="7831" y="806"/>
                      <a:pt x="7805" y="806"/>
                    </a:cubicBezTo>
                    <a:cubicBezTo>
                      <a:pt x="7790" y="806"/>
                      <a:pt x="7768" y="815"/>
                      <a:pt x="7727" y="842"/>
                    </a:cubicBezTo>
                    <a:cubicBezTo>
                      <a:pt x="7858" y="667"/>
                      <a:pt x="7841" y="630"/>
                      <a:pt x="7776" y="630"/>
                    </a:cubicBezTo>
                    <a:cubicBezTo>
                      <a:pt x="7728" y="630"/>
                      <a:pt x="7654" y="650"/>
                      <a:pt x="7595" y="650"/>
                    </a:cubicBezTo>
                    <a:cubicBezTo>
                      <a:pt x="7563" y="650"/>
                      <a:pt x="7534" y="644"/>
                      <a:pt x="7517" y="626"/>
                    </a:cubicBezTo>
                    <a:cubicBezTo>
                      <a:pt x="7458" y="560"/>
                      <a:pt x="7458" y="410"/>
                      <a:pt x="7439" y="305"/>
                    </a:cubicBezTo>
                    <a:cubicBezTo>
                      <a:pt x="7426" y="231"/>
                      <a:pt x="7389" y="165"/>
                      <a:pt x="7331" y="165"/>
                    </a:cubicBezTo>
                    <a:cubicBezTo>
                      <a:pt x="7302" y="165"/>
                      <a:pt x="7268" y="181"/>
                      <a:pt x="7229" y="220"/>
                    </a:cubicBezTo>
                    <a:cubicBezTo>
                      <a:pt x="7262" y="159"/>
                      <a:pt x="7239" y="141"/>
                      <a:pt x="7202" y="141"/>
                    </a:cubicBezTo>
                    <a:cubicBezTo>
                      <a:pt x="7180" y="141"/>
                      <a:pt x="7153" y="148"/>
                      <a:pt x="7131" y="155"/>
                    </a:cubicBezTo>
                    <a:cubicBezTo>
                      <a:pt x="7109" y="162"/>
                      <a:pt x="7089" y="168"/>
                      <a:pt x="7076" y="168"/>
                    </a:cubicBezTo>
                    <a:cubicBezTo>
                      <a:pt x="7052" y="168"/>
                      <a:pt x="7056" y="143"/>
                      <a:pt x="7125" y="44"/>
                    </a:cubicBezTo>
                    <a:cubicBezTo>
                      <a:pt x="7010" y="34"/>
                      <a:pt x="6910" y="31"/>
                      <a:pt x="6822" y="31"/>
                    </a:cubicBezTo>
                    <a:cubicBezTo>
                      <a:pt x="6734" y="31"/>
                      <a:pt x="6657" y="34"/>
                      <a:pt x="6588" y="37"/>
                    </a:cubicBezTo>
                    <a:cubicBezTo>
                      <a:pt x="6451" y="44"/>
                      <a:pt x="6353" y="63"/>
                      <a:pt x="6300" y="155"/>
                    </a:cubicBezTo>
                    <a:cubicBezTo>
                      <a:pt x="6229" y="40"/>
                      <a:pt x="6161" y="0"/>
                      <a:pt x="6096" y="0"/>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7"/>
              <p:cNvSpPr/>
              <p:nvPr/>
            </p:nvSpPr>
            <p:spPr>
              <a:xfrm>
                <a:off x="3485714" y="4114046"/>
                <a:ext cx="165106" cy="166157"/>
              </a:xfrm>
              <a:custGeom>
                <a:avLst/>
                <a:gdLst/>
                <a:ahLst/>
                <a:cxnLst/>
                <a:rect l="l" t="t" r="r" b="b"/>
                <a:pathLst>
                  <a:path w="1728" h="1739" extrusionOk="0">
                    <a:moveTo>
                      <a:pt x="20" y="283"/>
                    </a:moveTo>
                    <a:lnTo>
                      <a:pt x="20" y="283"/>
                    </a:lnTo>
                    <a:cubicBezTo>
                      <a:pt x="19" y="284"/>
                      <a:pt x="19" y="285"/>
                      <a:pt x="20" y="286"/>
                    </a:cubicBezTo>
                    <a:cubicBezTo>
                      <a:pt x="20" y="285"/>
                      <a:pt x="20" y="284"/>
                      <a:pt x="20" y="283"/>
                    </a:cubicBezTo>
                    <a:close/>
                    <a:moveTo>
                      <a:pt x="497" y="1287"/>
                    </a:moveTo>
                    <a:cubicBezTo>
                      <a:pt x="504" y="1293"/>
                      <a:pt x="504" y="1293"/>
                      <a:pt x="504" y="1293"/>
                    </a:cubicBezTo>
                    <a:cubicBezTo>
                      <a:pt x="504" y="1293"/>
                      <a:pt x="504" y="1300"/>
                      <a:pt x="497" y="1300"/>
                    </a:cubicBezTo>
                    <a:cubicBezTo>
                      <a:pt x="497" y="1300"/>
                      <a:pt x="497" y="1293"/>
                      <a:pt x="497" y="1287"/>
                    </a:cubicBezTo>
                    <a:close/>
                    <a:moveTo>
                      <a:pt x="222" y="0"/>
                    </a:moveTo>
                    <a:cubicBezTo>
                      <a:pt x="142" y="0"/>
                      <a:pt x="61" y="49"/>
                      <a:pt x="33" y="122"/>
                    </a:cubicBezTo>
                    <a:cubicBezTo>
                      <a:pt x="26" y="135"/>
                      <a:pt x="26" y="148"/>
                      <a:pt x="20" y="161"/>
                    </a:cubicBezTo>
                    <a:cubicBezTo>
                      <a:pt x="20" y="175"/>
                      <a:pt x="20" y="175"/>
                      <a:pt x="20" y="181"/>
                    </a:cubicBezTo>
                    <a:lnTo>
                      <a:pt x="20" y="188"/>
                    </a:lnTo>
                    <a:lnTo>
                      <a:pt x="20" y="194"/>
                    </a:lnTo>
                    <a:lnTo>
                      <a:pt x="20" y="201"/>
                    </a:lnTo>
                    <a:lnTo>
                      <a:pt x="20" y="207"/>
                    </a:lnTo>
                    <a:lnTo>
                      <a:pt x="20" y="227"/>
                    </a:lnTo>
                    <a:cubicBezTo>
                      <a:pt x="20" y="246"/>
                      <a:pt x="20" y="265"/>
                      <a:pt x="20" y="283"/>
                    </a:cubicBezTo>
                    <a:lnTo>
                      <a:pt x="20" y="283"/>
                    </a:lnTo>
                    <a:cubicBezTo>
                      <a:pt x="23" y="279"/>
                      <a:pt x="45" y="274"/>
                      <a:pt x="61" y="274"/>
                    </a:cubicBezTo>
                    <a:cubicBezTo>
                      <a:pt x="70" y="274"/>
                      <a:pt x="77" y="275"/>
                      <a:pt x="79" y="279"/>
                    </a:cubicBezTo>
                    <a:cubicBezTo>
                      <a:pt x="79" y="292"/>
                      <a:pt x="13" y="286"/>
                      <a:pt x="0" y="292"/>
                    </a:cubicBezTo>
                    <a:cubicBezTo>
                      <a:pt x="46" y="404"/>
                      <a:pt x="33" y="521"/>
                      <a:pt x="39" y="639"/>
                    </a:cubicBezTo>
                    <a:cubicBezTo>
                      <a:pt x="46" y="763"/>
                      <a:pt x="59" y="881"/>
                      <a:pt x="151" y="992"/>
                    </a:cubicBezTo>
                    <a:cubicBezTo>
                      <a:pt x="85" y="1064"/>
                      <a:pt x="138" y="1182"/>
                      <a:pt x="131" y="1208"/>
                    </a:cubicBezTo>
                    <a:cubicBezTo>
                      <a:pt x="118" y="1261"/>
                      <a:pt x="170" y="1306"/>
                      <a:pt x="210" y="1352"/>
                    </a:cubicBezTo>
                    <a:cubicBezTo>
                      <a:pt x="216" y="1372"/>
                      <a:pt x="216" y="1391"/>
                      <a:pt x="223" y="1411"/>
                    </a:cubicBezTo>
                    <a:lnTo>
                      <a:pt x="203" y="1411"/>
                    </a:lnTo>
                    <a:cubicBezTo>
                      <a:pt x="223" y="1424"/>
                      <a:pt x="210" y="1431"/>
                      <a:pt x="229" y="1437"/>
                    </a:cubicBezTo>
                    <a:cubicBezTo>
                      <a:pt x="229" y="1444"/>
                      <a:pt x="229" y="1457"/>
                      <a:pt x="236" y="1463"/>
                    </a:cubicBezTo>
                    <a:cubicBezTo>
                      <a:pt x="210" y="1516"/>
                      <a:pt x="242" y="1562"/>
                      <a:pt x="262" y="1601"/>
                    </a:cubicBezTo>
                    <a:cubicBezTo>
                      <a:pt x="262" y="1614"/>
                      <a:pt x="268" y="1627"/>
                      <a:pt x="268" y="1640"/>
                    </a:cubicBezTo>
                    <a:cubicBezTo>
                      <a:pt x="268" y="1647"/>
                      <a:pt x="262" y="1653"/>
                      <a:pt x="242" y="1660"/>
                    </a:cubicBezTo>
                    <a:lnTo>
                      <a:pt x="275" y="1653"/>
                    </a:lnTo>
                    <a:cubicBezTo>
                      <a:pt x="275" y="1653"/>
                      <a:pt x="275" y="1660"/>
                      <a:pt x="275" y="1660"/>
                    </a:cubicBezTo>
                    <a:lnTo>
                      <a:pt x="1008" y="1719"/>
                    </a:lnTo>
                    <a:cubicBezTo>
                      <a:pt x="1008" y="1712"/>
                      <a:pt x="1008" y="1712"/>
                      <a:pt x="1008" y="1705"/>
                    </a:cubicBezTo>
                    <a:cubicBezTo>
                      <a:pt x="1010" y="1703"/>
                      <a:pt x="1012" y="1702"/>
                      <a:pt x="1013" y="1702"/>
                    </a:cubicBezTo>
                    <a:cubicBezTo>
                      <a:pt x="1020" y="1702"/>
                      <a:pt x="1019" y="1725"/>
                      <a:pt x="1040" y="1725"/>
                    </a:cubicBezTo>
                    <a:cubicBezTo>
                      <a:pt x="1042" y="1723"/>
                      <a:pt x="1044" y="1723"/>
                      <a:pt x="1047" y="1723"/>
                    </a:cubicBezTo>
                    <a:cubicBezTo>
                      <a:pt x="1054" y="1723"/>
                      <a:pt x="1065" y="1729"/>
                      <a:pt x="1080" y="1738"/>
                    </a:cubicBezTo>
                    <a:cubicBezTo>
                      <a:pt x="1093" y="1705"/>
                      <a:pt x="1106" y="1699"/>
                      <a:pt x="1073" y="1660"/>
                    </a:cubicBezTo>
                    <a:lnTo>
                      <a:pt x="1073" y="1660"/>
                    </a:lnTo>
                    <a:cubicBezTo>
                      <a:pt x="1082" y="1668"/>
                      <a:pt x="1091" y="1671"/>
                      <a:pt x="1100" y="1671"/>
                    </a:cubicBezTo>
                    <a:cubicBezTo>
                      <a:pt x="1118" y="1671"/>
                      <a:pt x="1130" y="1658"/>
                      <a:pt x="1112" y="1653"/>
                    </a:cubicBezTo>
                    <a:lnTo>
                      <a:pt x="1112" y="1653"/>
                    </a:lnTo>
                    <a:cubicBezTo>
                      <a:pt x="1112" y="1654"/>
                      <a:pt x="1110" y="1655"/>
                      <a:pt x="1106" y="1655"/>
                    </a:cubicBezTo>
                    <a:cubicBezTo>
                      <a:pt x="1090" y="1655"/>
                      <a:pt x="1049" y="1645"/>
                      <a:pt x="1060" y="1640"/>
                    </a:cubicBezTo>
                    <a:lnTo>
                      <a:pt x="1060" y="1640"/>
                    </a:lnTo>
                    <a:cubicBezTo>
                      <a:pt x="1065" y="1642"/>
                      <a:pt x="1069" y="1643"/>
                      <a:pt x="1072" y="1643"/>
                    </a:cubicBezTo>
                    <a:cubicBezTo>
                      <a:pt x="1080" y="1643"/>
                      <a:pt x="1081" y="1635"/>
                      <a:pt x="1090" y="1635"/>
                    </a:cubicBezTo>
                    <a:cubicBezTo>
                      <a:pt x="1097" y="1635"/>
                      <a:pt x="1109" y="1639"/>
                      <a:pt x="1132" y="1653"/>
                    </a:cubicBezTo>
                    <a:cubicBezTo>
                      <a:pt x="1178" y="1620"/>
                      <a:pt x="1184" y="1535"/>
                      <a:pt x="1217" y="1476"/>
                    </a:cubicBezTo>
                    <a:cubicBezTo>
                      <a:pt x="1237" y="1437"/>
                      <a:pt x="1354" y="1411"/>
                      <a:pt x="1302" y="1352"/>
                    </a:cubicBezTo>
                    <a:cubicBezTo>
                      <a:pt x="1309" y="1352"/>
                      <a:pt x="1263" y="1339"/>
                      <a:pt x="1269" y="1333"/>
                    </a:cubicBezTo>
                    <a:cubicBezTo>
                      <a:pt x="1270" y="1332"/>
                      <a:pt x="1271" y="1332"/>
                      <a:pt x="1272" y="1332"/>
                    </a:cubicBezTo>
                    <a:cubicBezTo>
                      <a:pt x="1283" y="1332"/>
                      <a:pt x="1316" y="1359"/>
                      <a:pt x="1322" y="1359"/>
                    </a:cubicBezTo>
                    <a:cubicBezTo>
                      <a:pt x="1440" y="1352"/>
                      <a:pt x="1426" y="1162"/>
                      <a:pt x="1518" y="1149"/>
                    </a:cubicBezTo>
                    <a:cubicBezTo>
                      <a:pt x="1505" y="1136"/>
                      <a:pt x="1479" y="1123"/>
                      <a:pt x="1479" y="1110"/>
                    </a:cubicBezTo>
                    <a:lnTo>
                      <a:pt x="1479" y="1110"/>
                    </a:lnTo>
                    <a:cubicBezTo>
                      <a:pt x="1488" y="1114"/>
                      <a:pt x="1497" y="1116"/>
                      <a:pt x="1505" y="1116"/>
                    </a:cubicBezTo>
                    <a:cubicBezTo>
                      <a:pt x="1548" y="1116"/>
                      <a:pt x="1567" y="1067"/>
                      <a:pt x="1518" y="1045"/>
                    </a:cubicBezTo>
                    <a:lnTo>
                      <a:pt x="1518" y="1045"/>
                    </a:lnTo>
                    <a:cubicBezTo>
                      <a:pt x="1523" y="1046"/>
                      <a:pt x="1526" y="1047"/>
                      <a:pt x="1529" y="1047"/>
                    </a:cubicBezTo>
                    <a:cubicBezTo>
                      <a:pt x="1549" y="1047"/>
                      <a:pt x="1531" y="1018"/>
                      <a:pt x="1551" y="1018"/>
                    </a:cubicBezTo>
                    <a:cubicBezTo>
                      <a:pt x="1557" y="1018"/>
                      <a:pt x="1565" y="1020"/>
                      <a:pt x="1577" y="1025"/>
                    </a:cubicBezTo>
                    <a:cubicBezTo>
                      <a:pt x="1577" y="1038"/>
                      <a:pt x="1544" y="1025"/>
                      <a:pt x="1564" y="1045"/>
                    </a:cubicBezTo>
                    <a:cubicBezTo>
                      <a:pt x="1623" y="1025"/>
                      <a:pt x="1597" y="1025"/>
                      <a:pt x="1603" y="966"/>
                    </a:cubicBezTo>
                    <a:lnTo>
                      <a:pt x="1603" y="966"/>
                    </a:lnTo>
                    <a:cubicBezTo>
                      <a:pt x="1623" y="973"/>
                      <a:pt x="1623" y="986"/>
                      <a:pt x="1636" y="986"/>
                    </a:cubicBezTo>
                    <a:cubicBezTo>
                      <a:pt x="1615" y="955"/>
                      <a:pt x="1619" y="908"/>
                      <a:pt x="1640" y="908"/>
                    </a:cubicBezTo>
                    <a:cubicBezTo>
                      <a:pt x="1646" y="908"/>
                      <a:pt x="1653" y="912"/>
                      <a:pt x="1662" y="920"/>
                    </a:cubicBezTo>
                    <a:cubicBezTo>
                      <a:pt x="1649" y="875"/>
                      <a:pt x="1695" y="861"/>
                      <a:pt x="1642" y="835"/>
                    </a:cubicBezTo>
                    <a:cubicBezTo>
                      <a:pt x="1727" y="829"/>
                      <a:pt x="1727" y="783"/>
                      <a:pt x="1708" y="750"/>
                    </a:cubicBezTo>
                    <a:cubicBezTo>
                      <a:pt x="1682" y="711"/>
                      <a:pt x="1636" y="685"/>
                      <a:pt x="1610" y="646"/>
                    </a:cubicBezTo>
                    <a:cubicBezTo>
                      <a:pt x="1583" y="606"/>
                      <a:pt x="1557" y="528"/>
                      <a:pt x="1498" y="482"/>
                    </a:cubicBezTo>
                    <a:cubicBezTo>
                      <a:pt x="1470" y="460"/>
                      <a:pt x="1438" y="448"/>
                      <a:pt x="1413" y="448"/>
                    </a:cubicBezTo>
                    <a:cubicBezTo>
                      <a:pt x="1385" y="448"/>
                      <a:pt x="1364" y="462"/>
                      <a:pt x="1361" y="489"/>
                    </a:cubicBezTo>
                    <a:cubicBezTo>
                      <a:pt x="1356" y="479"/>
                      <a:pt x="1348" y="473"/>
                      <a:pt x="1339" y="473"/>
                    </a:cubicBezTo>
                    <a:cubicBezTo>
                      <a:pt x="1335" y="473"/>
                      <a:pt x="1332" y="474"/>
                      <a:pt x="1328" y="475"/>
                    </a:cubicBezTo>
                    <a:cubicBezTo>
                      <a:pt x="1322" y="482"/>
                      <a:pt x="1315" y="482"/>
                      <a:pt x="1309" y="489"/>
                    </a:cubicBezTo>
                    <a:cubicBezTo>
                      <a:pt x="1302" y="495"/>
                      <a:pt x="1302" y="502"/>
                      <a:pt x="1296" y="508"/>
                    </a:cubicBezTo>
                    <a:cubicBezTo>
                      <a:pt x="1293" y="517"/>
                      <a:pt x="1288" y="525"/>
                      <a:pt x="1284" y="525"/>
                    </a:cubicBezTo>
                    <a:cubicBezTo>
                      <a:pt x="1278" y="525"/>
                      <a:pt x="1273" y="514"/>
                      <a:pt x="1269" y="482"/>
                    </a:cubicBezTo>
                    <a:lnTo>
                      <a:pt x="1263" y="482"/>
                    </a:lnTo>
                    <a:cubicBezTo>
                      <a:pt x="1263" y="485"/>
                      <a:pt x="1266" y="485"/>
                      <a:pt x="1267" y="485"/>
                    </a:cubicBezTo>
                    <a:cubicBezTo>
                      <a:pt x="1268" y="485"/>
                      <a:pt x="1266" y="485"/>
                      <a:pt x="1256" y="489"/>
                    </a:cubicBezTo>
                    <a:lnTo>
                      <a:pt x="1250" y="495"/>
                    </a:lnTo>
                    <a:lnTo>
                      <a:pt x="1243" y="502"/>
                    </a:lnTo>
                    <a:cubicBezTo>
                      <a:pt x="1237" y="508"/>
                      <a:pt x="1230" y="515"/>
                      <a:pt x="1224" y="515"/>
                    </a:cubicBezTo>
                    <a:cubicBezTo>
                      <a:pt x="1211" y="528"/>
                      <a:pt x="1191" y="534"/>
                      <a:pt x="1178" y="541"/>
                    </a:cubicBezTo>
                    <a:cubicBezTo>
                      <a:pt x="1152" y="561"/>
                      <a:pt x="1125" y="567"/>
                      <a:pt x="1099" y="580"/>
                    </a:cubicBezTo>
                    <a:cubicBezTo>
                      <a:pt x="1047" y="606"/>
                      <a:pt x="995" y="626"/>
                      <a:pt x="975" y="678"/>
                    </a:cubicBezTo>
                    <a:cubicBezTo>
                      <a:pt x="953" y="665"/>
                      <a:pt x="932" y="660"/>
                      <a:pt x="912" y="660"/>
                    </a:cubicBezTo>
                    <a:cubicBezTo>
                      <a:pt x="861" y="660"/>
                      <a:pt x="818" y="697"/>
                      <a:pt x="785" y="744"/>
                    </a:cubicBezTo>
                    <a:cubicBezTo>
                      <a:pt x="733" y="809"/>
                      <a:pt x="700" y="894"/>
                      <a:pt x="654" y="920"/>
                    </a:cubicBezTo>
                    <a:cubicBezTo>
                      <a:pt x="628" y="940"/>
                      <a:pt x="596" y="953"/>
                      <a:pt x="563" y="966"/>
                    </a:cubicBezTo>
                    <a:cubicBezTo>
                      <a:pt x="556" y="966"/>
                      <a:pt x="543" y="966"/>
                      <a:pt x="543" y="960"/>
                    </a:cubicBezTo>
                    <a:cubicBezTo>
                      <a:pt x="602" y="953"/>
                      <a:pt x="674" y="901"/>
                      <a:pt x="589" y="901"/>
                    </a:cubicBezTo>
                    <a:cubicBezTo>
                      <a:pt x="582" y="914"/>
                      <a:pt x="622" y="914"/>
                      <a:pt x="596" y="920"/>
                    </a:cubicBezTo>
                    <a:cubicBezTo>
                      <a:pt x="532" y="920"/>
                      <a:pt x="576" y="900"/>
                      <a:pt x="532" y="900"/>
                    </a:cubicBezTo>
                    <a:cubicBezTo>
                      <a:pt x="526" y="900"/>
                      <a:pt x="519" y="900"/>
                      <a:pt x="511" y="901"/>
                    </a:cubicBezTo>
                    <a:lnTo>
                      <a:pt x="628" y="888"/>
                    </a:lnTo>
                    <a:cubicBezTo>
                      <a:pt x="596" y="829"/>
                      <a:pt x="511" y="809"/>
                      <a:pt x="602" y="763"/>
                    </a:cubicBezTo>
                    <a:cubicBezTo>
                      <a:pt x="484" y="718"/>
                      <a:pt x="628" y="619"/>
                      <a:pt x="550" y="574"/>
                    </a:cubicBezTo>
                    <a:cubicBezTo>
                      <a:pt x="547" y="573"/>
                      <a:pt x="545" y="573"/>
                      <a:pt x="543" y="573"/>
                    </a:cubicBezTo>
                    <a:cubicBezTo>
                      <a:pt x="523" y="573"/>
                      <a:pt x="505" y="590"/>
                      <a:pt x="496" y="590"/>
                    </a:cubicBezTo>
                    <a:cubicBezTo>
                      <a:pt x="494" y="590"/>
                      <a:pt x="492" y="589"/>
                      <a:pt x="491" y="587"/>
                    </a:cubicBezTo>
                    <a:cubicBezTo>
                      <a:pt x="491" y="580"/>
                      <a:pt x="537" y="561"/>
                      <a:pt x="537" y="554"/>
                    </a:cubicBezTo>
                    <a:cubicBezTo>
                      <a:pt x="550" y="541"/>
                      <a:pt x="511" y="534"/>
                      <a:pt x="511" y="534"/>
                    </a:cubicBezTo>
                    <a:cubicBezTo>
                      <a:pt x="511" y="528"/>
                      <a:pt x="511" y="469"/>
                      <a:pt x="458" y="456"/>
                    </a:cubicBezTo>
                    <a:cubicBezTo>
                      <a:pt x="517" y="404"/>
                      <a:pt x="472" y="332"/>
                      <a:pt x="426" y="325"/>
                    </a:cubicBezTo>
                    <a:lnTo>
                      <a:pt x="426" y="325"/>
                    </a:lnTo>
                    <a:cubicBezTo>
                      <a:pt x="427" y="325"/>
                      <a:pt x="428" y="325"/>
                      <a:pt x="429" y="325"/>
                    </a:cubicBezTo>
                    <a:cubicBezTo>
                      <a:pt x="464" y="325"/>
                      <a:pt x="480" y="245"/>
                      <a:pt x="419" y="245"/>
                    </a:cubicBezTo>
                    <a:cubicBezTo>
                      <a:pt x="415" y="245"/>
                      <a:pt x="411" y="246"/>
                      <a:pt x="406" y="247"/>
                    </a:cubicBezTo>
                    <a:cubicBezTo>
                      <a:pt x="432" y="207"/>
                      <a:pt x="432" y="175"/>
                      <a:pt x="419" y="135"/>
                    </a:cubicBezTo>
                    <a:lnTo>
                      <a:pt x="412" y="122"/>
                    </a:lnTo>
                    <a:cubicBezTo>
                      <a:pt x="406" y="109"/>
                      <a:pt x="406" y="109"/>
                      <a:pt x="399" y="96"/>
                    </a:cubicBezTo>
                    <a:cubicBezTo>
                      <a:pt x="393" y="83"/>
                      <a:pt x="380" y="63"/>
                      <a:pt x="360" y="50"/>
                    </a:cubicBezTo>
                    <a:cubicBezTo>
                      <a:pt x="334" y="24"/>
                      <a:pt x="295" y="11"/>
                      <a:pt x="262" y="4"/>
                    </a:cubicBezTo>
                    <a:cubicBezTo>
                      <a:pt x="249" y="2"/>
                      <a:pt x="236"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7" name="Google Shape;1807;p47"/>
            <p:cNvSpPr/>
            <p:nvPr/>
          </p:nvSpPr>
          <p:spPr>
            <a:xfrm>
              <a:off x="526711" y="4515359"/>
              <a:ext cx="193293" cy="355150"/>
            </a:xfrm>
            <a:custGeom>
              <a:avLst/>
              <a:gdLst/>
              <a:ahLst/>
              <a:cxnLst/>
              <a:rect l="l" t="t" r="r" b="b"/>
              <a:pathLst>
                <a:path w="2023" h="3717" extrusionOk="0">
                  <a:moveTo>
                    <a:pt x="20" y="970"/>
                  </a:moveTo>
                  <a:cubicBezTo>
                    <a:pt x="20" y="972"/>
                    <a:pt x="20" y="973"/>
                    <a:pt x="20" y="975"/>
                  </a:cubicBezTo>
                  <a:cubicBezTo>
                    <a:pt x="20" y="973"/>
                    <a:pt x="20" y="971"/>
                    <a:pt x="20" y="970"/>
                  </a:cubicBezTo>
                  <a:close/>
                  <a:moveTo>
                    <a:pt x="917" y="2624"/>
                  </a:moveTo>
                  <a:cubicBezTo>
                    <a:pt x="917" y="2630"/>
                    <a:pt x="917" y="2637"/>
                    <a:pt x="910" y="2644"/>
                  </a:cubicBezTo>
                  <a:lnTo>
                    <a:pt x="903" y="2644"/>
                  </a:lnTo>
                  <a:cubicBezTo>
                    <a:pt x="903" y="2657"/>
                    <a:pt x="910" y="2670"/>
                    <a:pt x="890" y="2676"/>
                  </a:cubicBezTo>
                  <a:cubicBezTo>
                    <a:pt x="890" y="2644"/>
                    <a:pt x="897" y="2624"/>
                    <a:pt x="917" y="2624"/>
                  </a:cubicBezTo>
                  <a:close/>
                  <a:moveTo>
                    <a:pt x="799" y="2715"/>
                  </a:moveTo>
                  <a:cubicBezTo>
                    <a:pt x="799" y="2715"/>
                    <a:pt x="805" y="2715"/>
                    <a:pt x="805" y="2722"/>
                  </a:cubicBezTo>
                  <a:cubicBezTo>
                    <a:pt x="805" y="2722"/>
                    <a:pt x="805" y="2729"/>
                    <a:pt x="799" y="2735"/>
                  </a:cubicBezTo>
                  <a:cubicBezTo>
                    <a:pt x="799" y="2729"/>
                    <a:pt x="799" y="2722"/>
                    <a:pt x="799" y="2715"/>
                  </a:cubicBezTo>
                  <a:close/>
                  <a:moveTo>
                    <a:pt x="877" y="3095"/>
                  </a:moveTo>
                  <a:cubicBezTo>
                    <a:pt x="871" y="3101"/>
                    <a:pt x="871" y="3101"/>
                    <a:pt x="864" y="3108"/>
                  </a:cubicBezTo>
                  <a:cubicBezTo>
                    <a:pt x="864" y="3101"/>
                    <a:pt x="864" y="3101"/>
                    <a:pt x="864" y="3095"/>
                  </a:cubicBezTo>
                  <a:close/>
                  <a:moveTo>
                    <a:pt x="40" y="0"/>
                  </a:moveTo>
                  <a:lnTo>
                    <a:pt x="20" y="432"/>
                  </a:lnTo>
                  <a:cubicBezTo>
                    <a:pt x="20" y="445"/>
                    <a:pt x="20" y="452"/>
                    <a:pt x="14" y="465"/>
                  </a:cubicBezTo>
                  <a:cubicBezTo>
                    <a:pt x="7" y="639"/>
                    <a:pt x="14" y="820"/>
                    <a:pt x="20" y="970"/>
                  </a:cubicBezTo>
                  <a:lnTo>
                    <a:pt x="20" y="970"/>
                  </a:lnTo>
                  <a:cubicBezTo>
                    <a:pt x="23" y="957"/>
                    <a:pt x="45" y="942"/>
                    <a:pt x="62" y="942"/>
                  </a:cubicBezTo>
                  <a:cubicBezTo>
                    <a:pt x="70" y="942"/>
                    <a:pt x="77" y="946"/>
                    <a:pt x="79" y="956"/>
                  </a:cubicBezTo>
                  <a:cubicBezTo>
                    <a:pt x="73" y="982"/>
                    <a:pt x="14" y="969"/>
                    <a:pt x="1" y="988"/>
                  </a:cubicBezTo>
                  <a:cubicBezTo>
                    <a:pt x="46" y="1198"/>
                    <a:pt x="46" y="1420"/>
                    <a:pt x="66" y="1656"/>
                  </a:cubicBezTo>
                  <a:cubicBezTo>
                    <a:pt x="86" y="1885"/>
                    <a:pt x="131" y="2120"/>
                    <a:pt x="256" y="2329"/>
                  </a:cubicBezTo>
                  <a:cubicBezTo>
                    <a:pt x="203" y="2460"/>
                    <a:pt x="302" y="2696"/>
                    <a:pt x="308" y="2748"/>
                  </a:cubicBezTo>
                  <a:cubicBezTo>
                    <a:pt x="308" y="2814"/>
                    <a:pt x="354" y="2879"/>
                    <a:pt x="400" y="2938"/>
                  </a:cubicBezTo>
                  <a:cubicBezTo>
                    <a:pt x="413" y="2958"/>
                    <a:pt x="432" y="2984"/>
                    <a:pt x="452" y="3003"/>
                  </a:cubicBezTo>
                  <a:cubicBezTo>
                    <a:pt x="465" y="3043"/>
                    <a:pt x="478" y="3082"/>
                    <a:pt x="491" y="3121"/>
                  </a:cubicBezTo>
                  <a:lnTo>
                    <a:pt x="472" y="3121"/>
                  </a:lnTo>
                  <a:cubicBezTo>
                    <a:pt x="498" y="3147"/>
                    <a:pt x="491" y="3160"/>
                    <a:pt x="504" y="3167"/>
                  </a:cubicBezTo>
                  <a:cubicBezTo>
                    <a:pt x="511" y="3180"/>
                    <a:pt x="517" y="3200"/>
                    <a:pt x="531" y="3219"/>
                  </a:cubicBezTo>
                  <a:cubicBezTo>
                    <a:pt x="531" y="3298"/>
                    <a:pt x="570" y="3363"/>
                    <a:pt x="602" y="3422"/>
                  </a:cubicBezTo>
                  <a:cubicBezTo>
                    <a:pt x="616" y="3442"/>
                    <a:pt x="622" y="3455"/>
                    <a:pt x="629" y="3468"/>
                  </a:cubicBezTo>
                  <a:cubicBezTo>
                    <a:pt x="642" y="3494"/>
                    <a:pt x="655" y="3514"/>
                    <a:pt x="661" y="3540"/>
                  </a:cubicBezTo>
                  <a:cubicBezTo>
                    <a:pt x="661" y="3553"/>
                    <a:pt x="661" y="3573"/>
                    <a:pt x="648" y="3579"/>
                  </a:cubicBezTo>
                  <a:lnTo>
                    <a:pt x="674" y="3566"/>
                  </a:lnTo>
                  <a:cubicBezTo>
                    <a:pt x="674" y="3573"/>
                    <a:pt x="681" y="3573"/>
                    <a:pt x="681" y="3573"/>
                  </a:cubicBezTo>
                  <a:lnTo>
                    <a:pt x="903" y="3677"/>
                  </a:lnTo>
                  <a:cubicBezTo>
                    <a:pt x="910" y="3671"/>
                    <a:pt x="917" y="3664"/>
                    <a:pt x="923" y="3651"/>
                  </a:cubicBezTo>
                  <a:cubicBezTo>
                    <a:pt x="926" y="3648"/>
                    <a:pt x="928" y="3647"/>
                    <a:pt x="929" y="3647"/>
                  </a:cubicBezTo>
                  <a:lnTo>
                    <a:pt x="929" y="3647"/>
                  </a:lnTo>
                  <a:cubicBezTo>
                    <a:pt x="934" y="3647"/>
                    <a:pt x="914" y="3686"/>
                    <a:pt x="936" y="3697"/>
                  </a:cubicBezTo>
                  <a:cubicBezTo>
                    <a:pt x="939" y="3694"/>
                    <a:pt x="942" y="3692"/>
                    <a:pt x="944" y="3692"/>
                  </a:cubicBezTo>
                  <a:cubicBezTo>
                    <a:pt x="953" y="3692"/>
                    <a:pt x="959" y="3706"/>
                    <a:pt x="969" y="3716"/>
                  </a:cubicBezTo>
                  <a:cubicBezTo>
                    <a:pt x="1015" y="3658"/>
                    <a:pt x="1034" y="3638"/>
                    <a:pt x="1028" y="3573"/>
                  </a:cubicBezTo>
                  <a:lnTo>
                    <a:pt x="1028" y="3573"/>
                  </a:lnTo>
                  <a:cubicBezTo>
                    <a:pt x="1032" y="3588"/>
                    <a:pt x="1040" y="3594"/>
                    <a:pt x="1050" y="3594"/>
                  </a:cubicBezTo>
                  <a:cubicBezTo>
                    <a:pt x="1072" y="3594"/>
                    <a:pt x="1098" y="3562"/>
                    <a:pt x="1080" y="3553"/>
                  </a:cubicBezTo>
                  <a:lnTo>
                    <a:pt x="1080" y="3553"/>
                  </a:lnTo>
                  <a:cubicBezTo>
                    <a:pt x="1078" y="3558"/>
                    <a:pt x="1068" y="3560"/>
                    <a:pt x="1057" y="3560"/>
                  </a:cubicBezTo>
                  <a:cubicBezTo>
                    <a:pt x="1038" y="3560"/>
                    <a:pt x="1015" y="3552"/>
                    <a:pt x="1028" y="3540"/>
                  </a:cubicBezTo>
                  <a:lnTo>
                    <a:pt x="1028" y="3540"/>
                  </a:lnTo>
                  <a:cubicBezTo>
                    <a:pt x="1031" y="3541"/>
                    <a:pt x="1034" y="3542"/>
                    <a:pt x="1036" y="3542"/>
                  </a:cubicBezTo>
                  <a:cubicBezTo>
                    <a:pt x="1053" y="3542"/>
                    <a:pt x="1060" y="3519"/>
                    <a:pt x="1078" y="3519"/>
                  </a:cubicBezTo>
                  <a:cubicBezTo>
                    <a:pt x="1087" y="3519"/>
                    <a:pt x="1097" y="3524"/>
                    <a:pt x="1113" y="3540"/>
                  </a:cubicBezTo>
                  <a:cubicBezTo>
                    <a:pt x="1198" y="3461"/>
                    <a:pt x="1250" y="3304"/>
                    <a:pt x="1316" y="3187"/>
                  </a:cubicBezTo>
                  <a:cubicBezTo>
                    <a:pt x="1361" y="3108"/>
                    <a:pt x="1524" y="2984"/>
                    <a:pt x="1473" y="2912"/>
                  </a:cubicBezTo>
                  <a:lnTo>
                    <a:pt x="1473" y="2912"/>
                  </a:lnTo>
                  <a:cubicBezTo>
                    <a:pt x="1475" y="2916"/>
                    <a:pt x="1460" y="2921"/>
                    <a:pt x="1447" y="2921"/>
                  </a:cubicBezTo>
                  <a:cubicBezTo>
                    <a:pt x="1436" y="2921"/>
                    <a:pt x="1427" y="2917"/>
                    <a:pt x="1433" y="2905"/>
                  </a:cubicBezTo>
                  <a:lnTo>
                    <a:pt x="1433" y="2905"/>
                  </a:lnTo>
                  <a:cubicBezTo>
                    <a:pt x="1437" y="2905"/>
                    <a:pt x="1456" y="2910"/>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9" y="2913"/>
                    <a:pt x="1485" y="2914"/>
                    <a:pt x="1490" y="2914"/>
                  </a:cubicBezTo>
                  <a:cubicBezTo>
                    <a:pt x="1494" y="2914"/>
                    <a:pt x="1497" y="2913"/>
                    <a:pt x="1499" y="2912"/>
                  </a:cubicBezTo>
                  <a:cubicBezTo>
                    <a:pt x="1577" y="2866"/>
                    <a:pt x="1623" y="2768"/>
                    <a:pt x="1656" y="2676"/>
                  </a:cubicBezTo>
                  <a:cubicBezTo>
                    <a:pt x="1695" y="2578"/>
                    <a:pt x="1721" y="2486"/>
                    <a:pt x="1780" y="2441"/>
                  </a:cubicBezTo>
                  <a:cubicBezTo>
                    <a:pt x="1760" y="2428"/>
                    <a:pt x="1728" y="2421"/>
                    <a:pt x="1734" y="2401"/>
                  </a:cubicBezTo>
                  <a:lnTo>
                    <a:pt x="1734" y="2401"/>
                  </a:lnTo>
                  <a:cubicBezTo>
                    <a:pt x="1736" y="2402"/>
                    <a:pt x="1738" y="2402"/>
                    <a:pt x="1739" y="2402"/>
                  </a:cubicBezTo>
                  <a:cubicBezTo>
                    <a:pt x="1808" y="2402"/>
                    <a:pt x="1851" y="2270"/>
                    <a:pt x="1787" y="2264"/>
                  </a:cubicBezTo>
                  <a:cubicBezTo>
                    <a:pt x="1837" y="2258"/>
                    <a:pt x="1785" y="2192"/>
                    <a:pt x="1843" y="2192"/>
                  </a:cubicBezTo>
                  <a:cubicBezTo>
                    <a:pt x="1846" y="2192"/>
                    <a:pt x="1849" y="2192"/>
                    <a:pt x="1852" y="2192"/>
                  </a:cubicBezTo>
                  <a:cubicBezTo>
                    <a:pt x="1852" y="2218"/>
                    <a:pt x="1819" y="2212"/>
                    <a:pt x="1839" y="2231"/>
                  </a:cubicBezTo>
                  <a:cubicBezTo>
                    <a:pt x="1911" y="2159"/>
                    <a:pt x="1878" y="2179"/>
                    <a:pt x="1891" y="2074"/>
                  </a:cubicBezTo>
                  <a:lnTo>
                    <a:pt x="1891" y="2074"/>
                  </a:lnTo>
                  <a:cubicBezTo>
                    <a:pt x="1906" y="2079"/>
                    <a:pt x="1910" y="2092"/>
                    <a:pt x="1916" y="2092"/>
                  </a:cubicBezTo>
                  <a:cubicBezTo>
                    <a:pt x="1918" y="2092"/>
                    <a:pt x="1921" y="2091"/>
                    <a:pt x="1924" y="2087"/>
                  </a:cubicBezTo>
                  <a:cubicBezTo>
                    <a:pt x="1902" y="2049"/>
                    <a:pt x="1908" y="1953"/>
                    <a:pt x="1934" y="1953"/>
                  </a:cubicBezTo>
                  <a:cubicBezTo>
                    <a:pt x="1939" y="1953"/>
                    <a:pt x="1944" y="1956"/>
                    <a:pt x="1950" y="1963"/>
                  </a:cubicBezTo>
                  <a:cubicBezTo>
                    <a:pt x="1937" y="1898"/>
                    <a:pt x="1976" y="1878"/>
                    <a:pt x="1937" y="1832"/>
                  </a:cubicBezTo>
                  <a:cubicBezTo>
                    <a:pt x="2016" y="1819"/>
                    <a:pt x="2022" y="1767"/>
                    <a:pt x="2009" y="1714"/>
                  </a:cubicBezTo>
                  <a:cubicBezTo>
                    <a:pt x="1989" y="1656"/>
                    <a:pt x="1957" y="1590"/>
                    <a:pt x="1950" y="1518"/>
                  </a:cubicBezTo>
                  <a:cubicBezTo>
                    <a:pt x="1950" y="1479"/>
                    <a:pt x="1950" y="1433"/>
                    <a:pt x="1950" y="1387"/>
                  </a:cubicBezTo>
                  <a:cubicBezTo>
                    <a:pt x="1950" y="1342"/>
                    <a:pt x="1950" y="1296"/>
                    <a:pt x="1950" y="1250"/>
                  </a:cubicBezTo>
                  <a:lnTo>
                    <a:pt x="1944" y="1119"/>
                  </a:lnTo>
                  <a:lnTo>
                    <a:pt x="1787" y="1198"/>
                  </a:lnTo>
                  <a:cubicBezTo>
                    <a:pt x="1741" y="1224"/>
                    <a:pt x="1695" y="1250"/>
                    <a:pt x="1662" y="1276"/>
                  </a:cubicBezTo>
                  <a:cubicBezTo>
                    <a:pt x="1636" y="1302"/>
                    <a:pt x="1623" y="1335"/>
                    <a:pt x="1636" y="1368"/>
                  </a:cubicBezTo>
                  <a:cubicBezTo>
                    <a:pt x="1629" y="1364"/>
                    <a:pt x="1624" y="1363"/>
                    <a:pt x="1618" y="1363"/>
                  </a:cubicBezTo>
                  <a:cubicBezTo>
                    <a:pt x="1574" y="1363"/>
                    <a:pt x="1575" y="1465"/>
                    <a:pt x="1552" y="1465"/>
                  </a:cubicBezTo>
                  <a:cubicBezTo>
                    <a:pt x="1546" y="1465"/>
                    <a:pt x="1537" y="1456"/>
                    <a:pt x="1525" y="1433"/>
                  </a:cubicBezTo>
                  <a:cubicBezTo>
                    <a:pt x="1460" y="1551"/>
                    <a:pt x="1388" y="1649"/>
                    <a:pt x="1322" y="1734"/>
                  </a:cubicBezTo>
                  <a:cubicBezTo>
                    <a:pt x="1263" y="1826"/>
                    <a:pt x="1211" y="1911"/>
                    <a:pt x="1191" y="2002"/>
                  </a:cubicBezTo>
                  <a:cubicBezTo>
                    <a:pt x="1087" y="2029"/>
                    <a:pt x="1028" y="2166"/>
                    <a:pt x="988" y="2303"/>
                  </a:cubicBezTo>
                  <a:cubicBezTo>
                    <a:pt x="962" y="2415"/>
                    <a:pt x="949" y="2526"/>
                    <a:pt x="923" y="2611"/>
                  </a:cubicBezTo>
                  <a:cubicBezTo>
                    <a:pt x="903" y="2572"/>
                    <a:pt x="910" y="2545"/>
                    <a:pt x="858" y="2519"/>
                  </a:cubicBezTo>
                  <a:cubicBezTo>
                    <a:pt x="897" y="2480"/>
                    <a:pt x="877" y="2310"/>
                    <a:pt x="779" y="2290"/>
                  </a:cubicBezTo>
                  <a:cubicBezTo>
                    <a:pt x="890" y="2258"/>
                    <a:pt x="746" y="2238"/>
                    <a:pt x="818" y="2205"/>
                  </a:cubicBezTo>
                  <a:cubicBezTo>
                    <a:pt x="753" y="2205"/>
                    <a:pt x="746" y="2127"/>
                    <a:pt x="760" y="2087"/>
                  </a:cubicBezTo>
                  <a:lnTo>
                    <a:pt x="760" y="2087"/>
                  </a:lnTo>
                  <a:cubicBezTo>
                    <a:pt x="754" y="2093"/>
                    <a:pt x="745" y="2097"/>
                    <a:pt x="736" y="2097"/>
                  </a:cubicBezTo>
                  <a:cubicBezTo>
                    <a:pt x="726" y="2097"/>
                    <a:pt x="714" y="2092"/>
                    <a:pt x="707" y="2081"/>
                  </a:cubicBezTo>
                  <a:cubicBezTo>
                    <a:pt x="766" y="2061"/>
                    <a:pt x="818" y="1963"/>
                    <a:pt x="733" y="1963"/>
                  </a:cubicBezTo>
                  <a:cubicBezTo>
                    <a:pt x="733" y="1989"/>
                    <a:pt x="773" y="1989"/>
                    <a:pt x="746" y="2002"/>
                  </a:cubicBezTo>
                  <a:cubicBezTo>
                    <a:pt x="742" y="2003"/>
                    <a:pt x="738" y="2003"/>
                    <a:pt x="735" y="2003"/>
                  </a:cubicBezTo>
                  <a:cubicBezTo>
                    <a:pt x="688" y="2003"/>
                    <a:pt x="724" y="1968"/>
                    <a:pt x="678" y="1968"/>
                  </a:cubicBezTo>
                  <a:cubicBezTo>
                    <a:pt x="672" y="1968"/>
                    <a:pt x="664" y="1968"/>
                    <a:pt x="655" y="1970"/>
                  </a:cubicBezTo>
                  <a:lnTo>
                    <a:pt x="766" y="1943"/>
                  </a:lnTo>
                  <a:cubicBezTo>
                    <a:pt x="720" y="1839"/>
                    <a:pt x="629" y="1800"/>
                    <a:pt x="701" y="1708"/>
                  </a:cubicBezTo>
                  <a:cubicBezTo>
                    <a:pt x="570" y="1629"/>
                    <a:pt x="688" y="1453"/>
                    <a:pt x="589" y="1368"/>
                  </a:cubicBezTo>
                  <a:cubicBezTo>
                    <a:pt x="585" y="1363"/>
                    <a:pt x="581" y="1361"/>
                    <a:pt x="577" y="1361"/>
                  </a:cubicBezTo>
                  <a:cubicBezTo>
                    <a:pt x="563" y="1361"/>
                    <a:pt x="553" y="1384"/>
                    <a:pt x="542" y="1384"/>
                  </a:cubicBezTo>
                  <a:cubicBezTo>
                    <a:pt x="538" y="1384"/>
                    <a:pt x="535" y="1381"/>
                    <a:pt x="531" y="1374"/>
                  </a:cubicBezTo>
                  <a:cubicBezTo>
                    <a:pt x="531" y="1368"/>
                    <a:pt x="576" y="1335"/>
                    <a:pt x="576" y="1328"/>
                  </a:cubicBezTo>
                  <a:cubicBezTo>
                    <a:pt x="583" y="1309"/>
                    <a:pt x="544" y="1289"/>
                    <a:pt x="544" y="1289"/>
                  </a:cubicBezTo>
                  <a:cubicBezTo>
                    <a:pt x="537" y="1276"/>
                    <a:pt x="524" y="1171"/>
                    <a:pt x="459" y="1132"/>
                  </a:cubicBezTo>
                  <a:cubicBezTo>
                    <a:pt x="504" y="1047"/>
                    <a:pt x="439" y="910"/>
                    <a:pt x="380" y="890"/>
                  </a:cubicBezTo>
                  <a:lnTo>
                    <a:pt x="380" y="890"/>
                  </a:lnTo>
                  <a:cubicBezTo>
                    <a:pt x="382" y="891"/>
                    <a:pt x="384" y="891"/>
                    <a:pt x="385" y="891"/>
                  </a:cubicBezTo>
                  <a:cubicBezTo>
                    <a:pt x="425" y="891"/>
                    <a:pt x="416" y="746"/>
                    <a:pt x="334" y="740"/>
                  </a:cubicBezTo>
                  <a:cubicBezTo>
                    <a:pt x="347" y="687"/>
                    <a:pt x="341" y="628"/>
                    <a:pt x="321" y="570"/>
                  </a:cubicBezTo>
                  <a:cubicBezTo>
                    <a:pt x="295" y="504"/>
                    <a:pt x="262" y="445"/>
                    <a:pt x="236" y="386"/>
                  </a:cubicBezTo>
                  <a:lnTo>
                    <a:pt x="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39"/>
          <p:cNvSpPr txBox="1">
            <a:spLocks noGrp="1"/>
          </p:cNvSpPr>
          <p:nvPr>
            <p:ph type="title"/>
          </p:nvPr>
        </p:nvSpPr>
        <p:spPr>
          <a:xfrm>
            <a:off x="731571" y="22108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solidFill>
                  <a:schemeClr val="tx1">
                    <a:lumMod val="50000"/>
                  </a:schemeClr>
                </a:solidFill>
                <a:latin typeface="+mj-lt"/>
              </a:rPr>
              <a:t>3. Luyện tập</a:t>
            </a:r>
          </a:p>
        </p:txBody>
      </p:sp>
      <p:grpSp>
        <p:nvGrpSpPr>
          <p:cNvPr id="1652" name="Google Shape;1652;p39"/>
          <p:cNvGrpSpPr/>
          <p:nvPr/>
        </p:nvGrpSpPr>
        <p:grpSpPr>
          <a:xfrm>
            <a:off x="7591810" y="514175"/>
            <a:ext cx="1999146" cy="624358"/>
            <a:chOff x="6632060" y="525550"/>
            <a:chExt cx="1999146" cy="624358"/>
          </a:xfrm>
        </p:grpSpPr>
        <p:sp>
          <p:nvSpPr>
            <p:cNvPr id="1653" name="Google Shape;1653;p39"/>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AEF27679-0CDB-E5BE-5DEF-63ED729EDFC2}"/>
              </a:ext>
            </a:extLst>
          </p:cNvPr>
          <p:cNvSpPr txBox="1"/>
          <p:nvPr/>
        </p:nvSpPr>
        <p:spPr>
          <a:xfrm>
            <a:off x="920757" y="743993"/>
            <a:ext cx="8218391" cy="958660"/>
          </a:xfrm>
          <a:prstGeom prst="rect">
            <a:avLst/>
          </a:prstGeom>
          <a:noFill/>
        </p:spPr>
        <p:txBody>
          <a:bodyPr wrap="square" rtlCol="0">
            <a:spAutoFit/>
          </a:bodyPr>
          <a:lstStyle/>
          <a:p>
            <a:pPr>
              <a:lnSpc>
                <a:spcPct val="150000"/>
              </a:lnSpc>
            </a:pPr>
            <a:r>
              <a:rPr lang="en-US" sz="2000" i="1">
                <a:solidFill>
                  <a:srgbClr val="FF0000"/>
                </a:solidFill>
                <a:effectLst/>
                <a:latin typeface="+mj-lt"/>
                <a:ea typeface="Calibri" panose="020F0502020204030204" pitchFamily="34" charset="0"/>
                <a:cs typeface="Times New Roman" panose="02020603050405020304" pitchFamily="18" charset="0"/>
              </a:rPr>
              <a:t>Khi em làm bài tập môn Tiếng Việt, bộ não của em có phải xử lí thông tin không? Khi em sử dụng máy tính, máy tính có xử lí thông tin không?</a:t>
            </a:r>
            <a:endParaRPr lang="en-US" sz="2000" i="1">
              <a:solidFill>
                <a:srgbClr val="FF0000"/>
              </a:solidFill>
              <a:latin typeface="+mj-lt"/>
            </a:endParaRPr>
          </a:p>
        </p:txBody>
      </p:sp>
      <p:sp>
        <p:nvSpPr>
          <p:cNvPr id="14" name="Oval 13">
            <a:extLst>
              <a:ext uri="{FF2B5EF4-FFF2-40B4-BE49-F238E27FC236}">
                <a16:creationId xmlns:a16="http://schemas.microsoft.com/office/drawing/2014/main" id="{F2197CB9-6EDC-6BC2-1C3C-D99304EEC09C}"/>
              </a:ext>
            </a:extLst>
          </p:cNvPr>
          <p:cNvSpPr/>
          <p:nvPr/>
        </p:nvSpPr>
        <p:spPr>
          <a:xfrm>
            <a:off x="313282" y="985459"/>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sp>
        <p:nvSpPr>
          <p:cNvPr id="5" name="TextBox 4">
            <a:extLst>
              <a:ext uri="{FF2B5EF4-FFF2-40B4-BE49-F238E27FC236}">
                <a16:creationId xmlns:a16="http://schemas.microsoft.com/office/drawing/2014/main" id="{77AEC9C9-08E7-8EC8-AB88-5841E5E97160}"/>
              </a:ext>
            </a:extLst>
          </p:cNvPr>
          <p:cNvSpPr txBox="1"/>
          <p:nvPr/>
        </p:nvSpPr>
        <p:spPr>
          <a:xfrm>
            <a:off x="920757" y="1989003"/>
            <a:ext cx="8006181" cy="1703030"/>
          </a:xfrm>
          <a:prstGeom prst="rect">
            <a:avLst/>
          </a:prstGeom>
          <a:noFill/>
        </p:spPr>
        <p:txBody>
          <a:bodyPr wrap="square" rtlCol="0">
            <a:spAutoFit/>
          </a:bodyPr>
          <a:lstStyle/>
          <a:p>
            <a:pPr>
              <a:lnSpc>
                <a:spcPct val="150000"/>
              </a:lnSpc>
            </a:pPr>
            <a:r>
              <a:rPr lang="vi-VN" sz="1800">
                <a:latin typeface="+mn-lt"/>
              </a:rPr>
              <a:t>- </a:t>
            </a:r>
            <a:r>
              <a:rPr lang="en-US" sz="1800">
                <a:latin typeface="+mn-lt"/>
              </a:rPr>
              <a:t>Khi làm tập Tiếng Việt, bộ não của chúng ta phải tính toán vì phải hiểu được đề bài thì mới có thể làm được bài tập</a:t>
            </a:r>
            <a:endParaRPr lang="vi-VN" sz="1800">
              <a:latin typeface="+mn-lt"/>
            </a:endParaRPr>
          </a:p>
          <a:p>
            <a:pPr>
              <a:lnSpc>
                <a:spcPct val="150000"/>
              </a:lnSpc>
            </a:pPr>
            <a:r>
              <a:rPr lang="vi-VN" sz="1800">
                <a:latin typeface="+mn-lt"/>
              </a:rPr>
              <a:t>- </a:t>
            </a:r>
            <a:r>
              <a:rPr lang="en-US" sz="1800">
                <a:latin typeface="+mn-lt"/>
              </a:rPr>
              <a:t>Máy tính phải xử lí thông tin thì mới có thể tiếp nhận được các thao tác của người dùng và trả ra các kết quả tương ứng.</a:t>
            </a:r>
            <a:endParaRPr lang="vi-VN" sz="1800">
              <a:latin typeface="+mn-lt"/>
            </a:endParaRPr>
          </a:p>
        </p:txBody>
      </p:sp>
      <p:pic>
        <p:nvPicPr>
          <p:cNvPr id="15" name="Picture 15">
            <a:extLst>
              <a:ext uri="{FF2B5EF4-FFF2-40B4-BE49-F238E27FC236}">
                <a16:creationId xmlns:a16="http://schemas.microsoft.com/office/drawing/2014/main" id="{69FDF179-1DB4-2D91-5472-1CDE1ACEFB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78500" y="3531994"/>
            <a:ext cx="4218907" cy="1735026"/>
          </a:xfrm>
          <a:prstGeom prst="rect">
            <a:avLst/>
          </a:prstGeom>
        </p:spPr>
      </p:pic>
    </p:spTree>
    <p:extLst>
      <p:ext uri="{BB962C8B-B14F-4D97-AF65-F5344CB8AC3E}">
        <p14:creationId xmlns:p14="http://schemas.microsoft.com/office/powerpoint/2010/main" val="70120020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0"/>
                                        </p:tgtEl>
                                        <p:attrNameLst>
                                          <p:attrName>style.visibility</p:attrName>
                                        </p:attrNameLst>
                                      </p:cBhvr>
                                      <p:to>
                                        <p:strVal val="visible"/>
                                      </p:to>
                                    </p:set>
                                    <p:anim calcmode="lin" valueType="num">
                                      <p:cBhvr additive="base">
                                        <p:cTn id="7" dur="500" fill="hold"/>
                                        <p:tgtEl>
                                          <p:spTgt spid="1650"/>
                                        </p:tgtEl>
                                        <p:attrNameLst>
                                          <p:attrName>ppt_x</p:attrName>
                                        </p:attrNameLst>
                                      </p:cBhvr>
                                      <p:tavLst>
                                        <p:tav tm="0">
                                          <p:val>
                                            <p:strVal val="#ppt_x"/>
                                          </p:val>
                                        </p:tav>
                                        <p:tav tm="100000">
                                          <p:val>
                                            <p:strVal val="#ppt_x"/>
                                          </p:val>
                                        </p:tav>
                                      </p:tavLst>
                                    </p:anim>
                                    <p:anim calcmode="lin" valueType="num">
                                      <p:cBhvr additive="base">
                                        <p:cTn id="8" dur="500" fill="hold"/>
                                        <p:tgtEl>
                                          <p:spTgt spid="16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 grpId="0"/>
      <p:bldP spid="4" grpId="0"/>
      <p:bldP spid="1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39"/>
          <p:cNvSpPr txBox="1">
            <a:spLocks noGrp="1"/>
          </p:cNvSpPr>
          <p:nvPr>
            <p:ph type="title"/>
          </p:nvPr>
        </p:nvSpPr>
        <p:spPr>
          <a:xfrm>
            <a:off x="731571" y="22108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solidFill>
                  <a:schemeClr val="tx1">
                    <a:lumMod val="50000"/>
                  </a:schemeClr>
                </a:solidFill>
                <a:latin typeface="+mj-lt"/>
              </a:rPr>
              <a:t>4. Vận dụng</a:t>
            </a:r>
          </a:p>
        </p:txBody>
      </p:sp>
      <p:grpSp>
        <p:nvGrpSpPr>
          <p:cNvPr id="1652" name="Google Shape;1652;p39"/>
          <p:cNvGrpSpPr/>
          <p:nvPr/>
        </p:nvGrpSpPr>
        <p:grpSpPr>
          <a:xfrm>
            <a:off x="7591810" y="514175"/>
            <a:ext cx="1999146" cy="624358"/>
            <a:chOff x="6632060" y="525550"/>
            <a:chExt cx="1999146" cy="624358"/>
          </a:xfrm>
        </p:grpSpPr>
        <p:sp>
          <p:nvSpPr>
            <p:cNvPr id="1653" name="Google Shape;1653;p39"/>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AEF27679-0CDB-E5BE-5DEF-63ED729EDFC2}"/>
              </a:ext>
            </a:extLst>
          </p:cNvPr>
          <p:cNvSpPr txBox="1"/>
          <p:nvPr/>
        </p:nvSpPr>
        <p:spPr>
          <a:xfrm>
            <a:off x="920757" y="793785"/>
            <a:ext cx="8218391" cy="958660"/>
          </a:xfrm>
          <a:prstGeom prst="rect">
            <a:avLst/>
          </a:prstGeom>
          <a:noFill/>
        </p:spPr>
        <p:txBody>
          <a:bodyPr wrap="square" rtlCol="0">
            <a:spAutoFit/>
          </a:bodyPr>
          <a:lstStyle/>
          <a:p>
            <a:pPr>
              <a:lnSpc>
                <a:spcPct val="150000"/>
              </a:lnSpc>
            </a:pPr>
            <a:r>
              <a:rPr lang="en-US" sz="2000" i="1">
                <a:solidFill>
                  <a:srgbClr val="FF0000"/>
                </a:solidFill>
                <a:effectLst/>
                <a:latin typeface="+mj-lt"/>
                <a:ea typeface="Calibri" panose="020F0502020204030204" pitchFamily="34" charset="0"/>
                <a:cs typeface="Times New Roman" panose="02020603050405020304" pitchFamily="18" charset="0"/>
              </a:rPr>
              <a:t>Hãy mô tả một tình huống máy tính đã xử lí thông tin. Máy tính tiếp nhận thông tin gì và đâu là kết quả xử lí thông tin của máy tính?</a:t>
            </a:r>
            <a:endParaRPr lang="en-US" sz="2000" i="1">
              <a:solidFill>
                <a:srgbClr val="FF0000"/>
              </a:solidFill>
              <a:latin typeface="+mj-lt"/>
            </a:endParaRPr>
          </a:p>
        </p:txBody>
      </p:sp>
      <p:sp>
        <p:nvSpPr>
          <p:cNvPr id="14" name="Oval 13">
            <a:extLst>
              <a:ext uri="{FF2B5EF4-FFF2-40B4-BE49-F238E27FC236}">
                <a16:creationId xmlns:a16="http://schemas.microsoft.com/office/drawing/2014/main" id="{F2197CB9-6EDC-6BC2-1C3C-D99304EEC09C}"/>
              </a:ext>
            </a:extLst>
          </p:cNvPr>
          <p:cNvSpPr/>
          <p:nvPr/>
        </p:nvSpPr>
        <p:spPr>
          <a:xfrm>
            <a:off x="313282" y="985459"/>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pic>
        <p:nvPicPr>
          <p:cNvPr id="7" name="Picture 6">
            <a:extLst>
              <a:ext uri="{FF2B5EF4-FFF2-40B4-BE49-F238E27FC236}">
                <a16:creationId xmlns:a16="http://schemas.microsoft.com/office/drawing/2014/main" id="{FA3F8960-8011-D0DC-9C2D-EE1DB2AC2CFE}"/>
              </a:ext>
            </a:extLst>
          </p:cNvPr>
          <p:cNvPicPr>
            <a:picLocks noChangeAspect="1"/>
          </p:cNvPicPr>
          <p:nvPr/>
        </p:nvPicPr>
        <p:blipFill rotWithShape="1">
          <a:blip r:embed="rId3"/>
          <a:srcRect l="7085" r="61117" b="63592"/>
          <a:stretch/>
        </p:blipFill>
        <p:spPr>
          <a:xfrm>
            <a:off x="626771" y="2521966"/>
            <a:ext cx="2839272" cy="1827749"/>
          </a:xfrm>
          <a:prstGeom prst="rect">
            <a:avLst/>
          </a:prstGeom>
        </p:spPr>
      </p:pic>
      <p:pic>
        <p:nvPicPr>
          <p:cNvPr id="9" name="Picture 8">
            <a:extLst>
              <a:ext uri="{FF2B5EF4-FFF2-40B4-BE49-F238E27FC236}">
                <a16:creationId xmlns:a16="http://schemas.microsoft.com/office/drawing/2014/main" id="{BDE3601A-A5B3-AA46-5EAD-92A8644DC4B9}"/>
              </a:ext>
            </a:extLst>
          </p:cNvPr>
          <p:cNvPicPr>
            <a:picLocks noChangeAspect="1"/>
          </p:cNvPicPr>
          <p:nvPr/>
        </p:nvPicPr>
        <p:blipFill rotWithShape="1">
          <a:blip r:embed="rId4"/>
          <a:srcRect l="8680" t="20953" r="36521" b="48113"/>
          <a:stretch/>
        </p:blipFill>
        <p:spPr>
          <a:xfrm>
            <a:off x="4040107" y="2788060"/>
            <a:ext cx="4618181" cy="1465713"/>
          </a:xfrm>
          <a:prstGeom prst="rect">
            <a:avLst/>
          </a:prstGeom>
        </p:spPr>
      </p:pic>
      <p:sp>
        <p:nvSpPr>
          <p:cNvPr id="10" name="TextBox 9">
            <a:extLst>
              <a:ext uri="{FF2B5EF4-FFF2-40B4-BE49-F238E27FC236}">
                <a16:creationId xmlns:a16="http://schemas.microsoft.com/office/drawing/2014/main" id="{A997D408-697B-D17C-F491-9688EFBBE90F}"/>
              </a:ext>
            </a:extLst>
          </p:cNvPr>
          <p:cNvSpPr txBox="1"/>
          <p:nvPr/>
        </p:nvSpPr>
        <p:spPr>
          <a:xfrm>
            <a:off x="217589" y="1986109"/>
            <a:ext cx="3954272" cy="369332"/>
          </a:xfrm>
          <a:prstGeom prst="rect">
            <a:avLst/>
          </a:prstGeom>
          <a:noFill/>
        </p:spPr>
        <p:txBody>
          <a:bodyPr wrap="square" rtlCol="0">
            <a:spAutoFit/>
          </a:bodyPr>
          <a:lstStyle/>
          <a:p>
            <a:r>
              <a:rPr lang="en-US" sz="1800" b="1" i="1"/>
              <a:t>Nhập thông tin cần máy thực hiện</a:t>
            </a:r>
          </a:p>
        </p:txBody>
      </p:sp>
      <p:sp>
        <p:nvSpPr>
          <p:cNvPr id="11" name="TextBox 10">
            <a:extLst>
              <a:ext uri="{FF2B5EF4-FFF2-40B4-BE49-F238E27FC236}">
                <a16:creationId xmlns:a16="http://schemas.microsoft.com/office/drawing/2014/main" id="{62ACAD75-DDAC-7E9E-FC56-938B184CC2F3}"/>
              </a:ext>
            </a:extLst>
          </p:cNvPr>
          <p:cNvSpPr txBox="1"/>
          <p:nvPr/>
        </p:nvSpPr>
        <p:spPr>
          <a:xfrm>
            <a:off x="4583571" y="4317060"/>
            <a:ext cx="3945229" cy="369332"/>
          </a:xfrm>
          <a:prstGeom prst="rect">
            <a:avLst/>
          </a:prstGeom>
          <a:noFill/>
        </p:spPr>
        <p:txBody>
          <a:bodyPr wrap="square" rtlCol="0">
            <a:spAutoFit/>
          </a:bodyPr>
          <a:lstStyle/>
          <a:p>
            <a:r>
              <a:rPr lang="en-US" sz="1800" b="1" i="1"/>
              <a:t>Máy tiếp nhận và xử lí thông tin </a:t>
            </a:r>
          </a:p>
        </p:txBody>
      </p:sp>
      <p:sp>
        <p:nvSpPr>
          <p:cNvPr id="12" name="Flowchart: Connector 11">
            <a:extLst>
              <a:ext uri="{FF2B5EF4-FFF2-40B4-BE49-F238E27FC236}">
                <a16:creationId xmlns:a16="http://schemas.microsoft.com/office/drawing/2014/main" id="{7099B3D9-2477-B811-AE38-337E57247407}"/>
              </a:ext>
            </a:extLst>
          </p:cNvPr>
          <p:cNvSpPr/>
          <p:nvPr/>
        </p:nvSpPr>
        <p:spPr>
          <a:xfrm>
            <a:off x="4171861" y="3391055"/>
            <a:ext cx="3664334" cy="362238"/>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B6D5AD5-7F97-1A26-3B8A-0423B2C11C41}"/>
              </a:ext>
            </a:extLst>
          </p:cNvPr>
          <p:cNvCxnSpPr>
            <a:cxnSpLocks/>
          </p:cNvCxnSpPr>
          <p:nvPr/>
        </p:nvCxnSpPr>
        <p:spPr>
          <a:xfrm flipH="1">
            <a:off x="5351339" y="2355440"/>
            <a:ext cx="921870" cy="10396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80F6147-F370-EF2E-23DE-C1B0CBCD0642}"/>
              </a:ext>
            </a:extLst>
          </p:cNvPr>
          <p:cNvSpPr txBox="1"/>
          <p:nvPr/>
        </p:nvSpPr>
        <p:spPr>
          <a:xfrm>
            <a:off x="5635823" y="2017752"/>
            <a:ext cx="2799748" cy="369332"/>
          </a:xfrm>
          <a:prstGeom prst="rect">
            <a:avLst/>
          </a:prstGeom>
          <a:noFill/>
        </p:spPr>
        <p:txBody>
          <a:bodyPr wrap="square" rtlCol="0">
            <a:spAutoFit/>
          </a:bodyPr>
          <a:lstStyle/>
          <a:p>
            <a:r>
              <a:rPr lang="en-US" sz="1800" b="1" i="1"/>
              <a:t>Kết quả xử lí thông tin</a:t>
            </a:r>
          </a:p>
        </p:txBody>
      </p:sp>
    </p:spTree>
    <p:extLst>
      <p:ext uri="{BB962C8B-B14F-4D97-AF65-F5344CB8AC3E}">
        <p14:creationId xmlns:p14="http://schemas.microsoft.com/office/powerpoint/2010/main" val="332882443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0"/>
                                        </p:tgtEl>
                                        <p:attrNameLst>
                                          <p:attrName>style.visibility</p:attrName>
                                        </p:attrNameLst>
                                      </p:cBhvr>
                                      <p:to>
                                        <p:strVal val="visible"/>
                                      </p:to>
                                    </p:set>
                                    <p:anim calcmode="lin" valueType="num">
                                      <p:cBhvr additive="base">
                                        <p:cTn id="7" dur="500" fill="hold"/>
                                        <p:tgtEl>
                                          <p:spTgt spid="1650"/>
                                        </p:tgtEl>
                                        <p:attrNameLst>
                                          <p:attrName>ppt_x</p:attrName>
                                        </p:attrNameLst>
                                      </p:cBhvr>
                                      <p:tavLst>
                                        <p:tav tm="0">
                                          <p:val>
                                            <p:strVal val="#ppt_x"/>
                                          </p:val>
                                        </p:tav>
                                        <p:tav tm="100000">
                                          <p:val>
                                            <p:strVal val="#ppt_x"/>
                                          </p:val>
                                        </p:tav>
                                      </p:tavLst>
                                    </p:anim>
                                    <p:anim calcmode="lin" valueType="num">
                                      <p:cBhvr additive="base">
                                        <p:cTn id="8" dur="500" fill="hold"/>
                                        <p:tgtEl>
                                          <p:spTgt spid="16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par>
                                <p:cTn id="50" presetID="16" presetClass="entr" presetSubtype="21"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 grpId="0"/>
      <p:bldP spid="4" grpId="0"/>
      <p:bldP spid="14" grpId="0" animBg="1"/>
      <p:bldP spid="10" grpId="0"/>
      <p:bldP spid="11" grpId="0"/>
      <p:bldP spid="12"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7"/>
        <p:cNvGrpSpPr/>
        <p:nvPr/>
      </p:nvGrpSpPr>
      <p:grpSpPr>
        <a:xfrm>
          <a:off x="0" y="0"/>
          <a:ext cx="0" cy="0"/>
          <a:chOff x="0" y="0"/>
          <a:chExt cx="0" cy="0"/>
        </a:xfrm>
      </p:grpSpPr>
      <p:sp>
        <p:nvSpPr>
          <p:cNvPr id="1848" name="Google Shape;1848;p5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000000"/>
                </a:solidFill>
                <a:latin typeface="+mj-lt"/>
              </a:rPr>
              <a:t>H</a:t>
            </a:r>
            <a:r>
              <a:rPr lang="en" b="1">
                <a:solidFill>
                  <a:srgbClr val="000000"/>
                </a:solidFill>
                <a:latin typeface="+mj-lt"/>
              </a:rPr>
              <a:t>ướng dẫn về nhà</a:t>
            </a:r>
            <a:endParaRPr b="1">
              <a:solidFill>
                <a:srgbClr val="000000"/>
              </a:solidFill>
              <a:latin typeface="+mj-lt"/>
            </a:endParaRPr>
          </a:p>
        </p:txBody>
      </p:sp>
      <p:sp>
        <p:nvSpPr>
          <p:cNvPr id="1851" name="Google Shape;1851;p51"/>
          <p:cNvSpPr txBox="1">
            <a:spLocks noGrp="1"/>
          </p:cNvSpPr>
          <p:nvPr>
            <p:ph type="subTitle" idx="6"/>
          </p:nvPr>
        </p:nvSpPr>
        <p:spPr>
          <a:xfrm>
            <a:off x="1189710" y="2413591"/>
            <a:ext cx="7571517" cy="1435395"/>
          </a:xfrm>
          <a:prstGeom prst="rect">
            <a:avLst/>
          </a:prstGeom>
        </p:spPr>
        <p:txBody>
          <a:bodyPr spcFirstLastPara="1" wrap="square" lIns="91425" tIns="91425" rIns="91425" bIns="91425" anchor="ctr" anchorCtr="0">
            <a:noAutofit/>
          </a:bodyPr>
          <a:lstStyle/>
          <a:p>
            <a:pPr marL="342900" lvl="0" algn="l" rtl="0">
              <a:lnSpc>
                <a:spcPct val="150000"/>
              </a:lnSpc>
              <a:spcBef>
                <a:spcPts val="0"/>
              </a:spcBef>
              <a:spcAft>
                <a:spcPts val="1200"/>
              </a:spcAft>
              <a:buFont typeface="Wingdings" panose="05000000000000000000" pitchFamily="2" charset="2"/>
              <a:buChar char="Ø"/>
            </a:pPr>
            <a:r>
              <a:rPr lang="en-US" sz="2500">
                <a:solidFill>
                  <a:srgbClr val="000000"/>
                </a:solidFill>
                <a:latin typeface="+mj-lt"/>
              </a:rPr>
              <a:t>Ô</a:t>
            </a:r>
            <a:r>
              <a:rPr lang="en" sz="2500">
                <a:solidFill>
                  <a:srgbClr val="000000"/>
                </a:solidFill>
                <a:latin typeface="+mj-lt"/>
              </a:rPr>
              <a:t>n tập lại nội dung bài học ngày hôm nay</a:t>
            </a:r>
          </a:p>
          <a:p>
            <a:pPr marL="342900" lvl="0" algn="l" rtl="0">
              <a:lnSpc>
                <a:spcPct val="150000"/>
              </a:lnSpc>
              <a:spcBef>
                <a:spcPts val="0"/>
              </a:spcBef>
              <a:spcAft>
                <a:spcPts val="1200"/>
              </a:spcAft>
              <a:buFont typeface="Wingdings" panose="05000000000000000000" pitchFamily="2" charset="2"/>
              <a:buChar char="Ø"/>
            </a:pPr>
            <a:r>
              <a:rPr lang="en-US" sz="2500">
                <a:solidFill>
                  <a:srgbClr val="000000"/>
                </a:solidFill>
                <a:latin typeface="+mj-lt"/>
              </a:rPr>
              <a:t>Thực hiện lại các thao tác đã được học trên lớp</a:t>
            </a:r>
            <a:endParaRPr lang="en" sz="2500">
              <a:solidFill>
                <a:srgbClr val="000000"/>
              </a:solidFill>
              <a:latin typeface="+mj-lt"/>
            </a:endParaRPr>
          </a:p>
          <a:p>
            <a:pPr marL="342900" lvl="0" algn="l" rtl="0">
              <a:lnSpc>
                <a:spcPct val="150000"/>
              </a:lnSpc>
              <a:spcBef>
                <a:spcPts val="0"/>
              </a:spcBef>
              <a:spcAft>
                <a:spcPts val="1200"/>
              </a:spcAft>
              <a:buFont typeface="Wingdings" panose="05000000000000000000" pitchFamily="2" charset="2"/>
              <a:buChar char="Ø"/>
            </a:pPr>
            <a:r>
              <a:rPr lang="en-US" sz="2500">
                <a:solidFill>
                  <a:srgbClr val="000000"/>
                </a:solidFill>
                <a:latin typeface="+mj-lt"/>
              </a:rPr>
              <a:t>Chuẩn bị bài học mới: </a:t>
            </a:r>
            <a:r>
              <a:rPr lang="en-US" sz="2500">
                <a:solidFill>
                  <a:srgbClr val="FF0000"/>
                </a:solidFill>
                <a:latin typeface="+mj-lt"/>
              </a:rPr>
              <a:t>bài 4: Ôn tập</a:t>
            </a:r>
          </a:p>
          <a:p>
            <a:pPr marL="0" lvl="0" indent="0" algn="l" rtl="0">
              <a:lnSpc>
                <a:spcPct val="150000"/>
              </a:lnSpc>
              <a:spcBef>
                <a:spcPts val="0"/>
              </a:spcBef>
              <a:spcAft>
                <a:spcPts val="1200"/>
              </a:spcAft>
              <a:buNone/>
            </a:pPr>
            <a:endParaRPr lang="en" sz="2500">
              <a:solidFill>
                <a:srgbClr val="000000"/>
              </a:solidFill>
              <a:latin typeface="+mj-lt"/>
            </a:endParaRPr>
          </a:p>
          <a:p>
            <a:pPr marL="0" lvl="0" indent="0" algn="l" rtl="0">
              <a:lnSpc>
                <a:spcPct val="150000"/>
              </a:lnSpc>
              <a:spcBef>
                <a:spcPts val="0"/>
              </a:spcBef>
              <a:spcAft>
                <a:spcPts val="1200"/>
              </a:spcAft>
              <a:buNone/>
            </a:pPr>
            <a:endParaRPr sz="2500">
              <a:solidFill>
                <a:srgbClr val="000000"/>
              </a:solidFill>
              <a:latin typeface="+mj-lt"/>
            </a:endParaRPr>
          </a:p>
        </p:txBody>
      </p:sp>
      <p:pic>
        <p:nvPicPr>
          <p:cNvPr id="58" name="Picture 14">
            <a:extLst>
              <a:ext uri="{FF2B5EF4-FFF2-40B4-BE49-F238E27FC236}">
                <a16:creationId xmlns:a16="http://schemas.microsoft.com/office/drawing/2014/main" id="{17BB8F72-EE65-227C-47EC-EE87BE1502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66184" y="3348252"/>
            <a:ext cx="4811631" cy="1684071"/>
          </a:xfrm>
          <a:prstGeom prst="rect">
            <a:avLst/>
          </a:prstGeom>
        </p:spPr>
      </p:pic>
    </p:spTree>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5"/>
        <p:cNvGrpSpPr/>
        <p:nvPr/>
      </p:nvGrpSpPr>
      <p:grpSpPr>
        <a:xfrm>
          <a:off x="0" y="0"/>
          <a:ext cx="0" cy="0"/>
          <a:chOff x="0" y="0"/>
          <a:chExt cx="0" cy="0"/>
        </a:xfrm>
      </p:grpSpPr>
      <p:grpSp>
        <p:nvGrpSpPr>
          <p:cNvPr id="2098" name="Google Shape;2098;p57"/>
          <p:cNvGrpSpPr/>
          <p:nvPr/>
        </p:nvGrpSpPr>
        <p:grpSpPr>
          <a:xfrm>
            <a:off x="1204747" y="2958534"/>
            <a:ext cx="1048443" cy="1927153"/>
            <a:chOff x="327485" y="3003571"/>
            <a:chExt cx="1048443" cy="1927153"/>
          </a:xfrm>
        </p:grpSpPr>
        <p:grpSp>
          <p:nvGrpSpPr>
            <p:cNvPr id="2099" name="Google Shape;2099;p57"/>
            <p:cNvGrpSpPr/>
            <p:nvPr/>
          </p:nvGrpSpPr>
          <p:grpSpPr>
            <a:xfrm>
              <a:off x="327485" y="3003571"/>
              <a:ext cx="1048443" cy="1927153"/>
              <a:chOff x="2669260" y="2499334"/>
              <a:chExt cx="1048443" cy="1927153"/>
            </a:xfrm>
          </p:grpSpPr>
          <p:sp>
            <p:nvSpPr>
              <p:cNvPr id="2100" name="Google Shape;2100;p57"/>
              <p:cNvSpPr/>
              <p:nvPr/>
            </p:nvSpPr>
            <p:spPr>
              <a:xfrm>
                <a:off x="2669260" y="2531725"/>
                <a:ext cx="939710" cy="1712211"/>
              </a:xfrm>
              <a:custGeom>
                <a:avLst/>
                <a:gdLst/>
                <a:ahLst/>
                <a:cxnLst/>
                <a:rect l="l" t="t" r="r" b="b"/>
                <a:pathLst>
                  <a:path w="9835" h="17920" extrusionOk="0">
                    <a:moveTo>
                      <a:pt x="6955" y="3893"/>
                    </a:moveTo>
                    <a:lnTo>
                      <a:pt x="6955" y="4324"/>
                    </a:lnTo>
                    <a:cubicBezTo>
                      <a:pt x="6949" y="4148"/>
                      <a:pt x="6949" y="4004"/>
                      <a:pt x="6955" y="3893"/>
                    </a:cubicBezTo>
                    <a:close/>
                    <a:moveTo>
                      <a:pt x="6367" y="3683"/>
                    </a:moveTo>
                    <a:cubicBezTo>
                      <a:pt x="6380" y="3925"/>
                      <a:pt x="6386" y="4161"/>
                      <a:pt x="6386" y="4390"/>
                    </a:cubicBezTo>
                    <a:cubicBezTo>
                      <a:pt x="6386" y="4391"/>
                      <a:pt x="6386" y="4391"/>
                      <a:pt x="6386" y="4391"/>
                    </a:cubicBezTo>
                    <a:cubicBezTo>
                      <a:pt x="6383" y="4391"/>
                      <a:pt x="6372" y="4375"/>
                      <a:pt x="6367" y="4364"/>
                    </a:cubicBezTo>
                    <a:lnTo>
                      <a:pt x="6367" y="3683"/>
                    </a:lnTo>
                    <a:close/>
                    <a:moveTo>
                      <a:pt x="6367" y="4599"/>
                    </a:moveTo>
                    <a:cubicBezTo>
                      <a:pt x="6373" y="4625"/>
                      <a:pt x="6380" y="4645"/>
                      <a:pt x="6386" y="4678"/>
                    </a:cubicBezTo>
                    <a:cubicBezTo>
                      <a:pt x="6380" y="4743"/>
                      <a:pt x="6373" y="4809"/>
                      <a:pt x="6367" y="4881"/>
                    </a:cubicBezTo>
                    <a:lnTo>
                      <a:pt x="6367" y="4599"/>
                    </a:lnTo>
                    <a:close/>
                    <a:moveTo>
                      <a:pt x="3619" y="6248"/>
                    </a:moveTo>
                    <a:lnTo>
                      <a:pt x="3599" y="6268"/>
                    </a:lnTo>
                    <a:lnTo>
                      <a:pt x="3593" y="6268"/>
                    </a:lnTo>
                    <a:cubicBezTo>
                      <a:pt x="3586" y="6261"/>
                      <a:pt x="3606" y="6248"/>
                      <a:pt x="3619" y="6248"/>
                    </a:cubicBezTo>
                    <a:close/>
                    <a:moveTo>
                      <a:pt x="3560" y="6294"/>
                    </a:moveTo>
                    <a:cubicBezTo>
                      <a:pt x="3560" y="6300"/>
                      <a:pt x="3560" y="6307"/>
                      <a:pt x="3560" y="6307"/>
                    </a:cubicBezTo>
                    <a:lnTo>
                      <a:pt x="3534" y="6333"/>
                    </a:lnTo>
                    <a:cubicBezTo>
                      <a:pt x="3534" y="6326"/>
                      <a:pt x="3534" y="6326"/>
                      <a:pt x="3534" y="6320"/>
                    </a:cubicBezTo>
                    <a:lnTo>
                      <a:pt x="3560" y="6294"/>
                    </a:lnTo>
                    <a:close/>
                    <a:moveTo>
                      <a:pt x="4921" y="0"/>
                    </a:moveTo>
                    <a:cubicBezTo>
                      <a:pt x="4888" y="7"/>
                      <a:pt x="4855" y="7"/>
                      <a:pt x="4816" y="13"/>
                    </a:cubicBezTo>
                    <a:cubicBezTo>
                      <a:pt x="4783" y="20"/>
                      <a:pt x="4744" y="26"/>
                      <a:pt x="4705" y="33"/>
                    </a:cubicBezTo>
                    <a:cubicBezTo>
                      <a:pt x="4672" y="39"/>
                      <a:pt x="4639" y="52"/>
                      <a:pt x="4607" y="65"/>
                    </a:cubicBezTo>
                    <a:cubicBezTo>
                      <a:pt x="4372" y="134"/>
                      <a:pt x="4217" y="253"/>
                      <a:pt x="4200" y="268"/>
                    </a:cubicBezTo>
                    <a:lnTo>
                      <a:pt x="4200" y="268"/>
                    </a:lnTo>
                    <a:cubicBezTo>
                      <a:pt x="4122" y="282"/>
                      <a:pt x="4018" y="373"/>
                      <a:pt x="3946" y="445"/>
                    </a:cubicBezTo>
                    <a:cubicBezTo>
                      <a:pt x="3905" y="494"/>
                      <a:pt x="3872" y="530"/>
                      <a:pt x="3861" y="530"/>
                    </a:cubicBezTo>
                    <a:cubicBezTo>
                      <a:pt x="3854" y="530"/>
                      <a:pt x="3855" y="516"/>
                      <a:pt x="3867" y="484"/>
                    </a:cubicBezTo>
                    <a:lnTo>
                      <a:pt x="3867" y="484"/>
                    </a:lnTo>
                    <a:cubicBezTo>
                      <a:pt x="3854" y="510"/>
                      <a:pt x="3841" y="530"/>
                      <a:pt x="3828" y="550"/>
                    </a:cubicBezTo>
                    <a:cubicBezTo>
                      <a:pt x="3815" y="569"/>
                      <a:pt x="3802" y="589"/>
                      <a:pt x="3789" y="608"/>
                    </a:cubicBezTo>
                    <a:cubicBezTo>
                      <a:pt x="3763" y="648"/>
                      <a:pt x="3737" y="687"/>
                      <a:pt x="3717" y="726"/>
                    </a:cubicBezTo>
                    <a:cubicBezTo>
                      <a:pt x="3671" y="798"/>
                      <a:pt x="3638" y="877"/>
                      <a:pt x="3632" y="968"/>
                    </a:cubicBezTo>
                    <a:cubicBezTo>
                      <a:pt x="3631" y="968"/>
                      <a:pt x="3631" y="967"/>
                      <a:pt x="3630" y="967"/>
                    </a:cubicBezTo>
                    <a:cubicBezTo>
                      <a:pt x="3613" y="967"/>
                      <a:pt x="3552" y="1088"/>
                      <a:pt x="3521" y="1263"/>
                    </a:cubicBezTo>
                    <a:cubicBezTo>
                      <a:pt x="3508" y="1348"/>
                      <a:pt x="3508" y="1459"/>
                      <a:pt x="3514" y="1557"/>
                    </a:cubicBezTo>
                    <a:cubicBezTo>
                      <a:pt x="3521" y="1655"/>
                      <a:pt x="3527" y="1760"/>
                      <a:pt x="3534" y="1852"/>
                    </a:cubicBezTo>
                    <a:cubicBezTo>
                      <a:pt x="3514" y="1865"/>
                      <a:pt x="3481" y="1845"/>
                      <a:pt x="3481" y="1930"/>
                    </a:cubicBezTo>
                    <a:cubicBezTo>
                      <a:pt x="3573" y="2290"/>
                      <a:pt x="3468" y="2741"/>
                      <a:pt x="3547" y="3068"/>
                    </a:cubicBezTo>
                    <a:cubicBezTo>
                      <a:pt x="3514" y="3533"/>
                      <a:pt x="3540" y="5044"/>
                      <a:pt x="3553" y="6228"/>
                    </a:cubicBezTo>
                    <a:cubicBezTo>
                      <a:pt x="3344" y="6241"/>
                      <a:pt x="3141" y="6248"/>
                      <a:pt x="2945" y="6248"/>
                    </a:cubicBezTo>
                    <a:cubicBezTo>
                      <a:pt x="2945" y="6176"/>
                      <a:pt x="2945" y="6111"/>
                      <a:pt x="2945" y="6032"/>
                    </a:cubicBezTo>
                    <a:cubicBezTo>
                      <a:pt x="2938" y="5986"/>
                      <a:pt x="2938" y="5940"/>
                      <a:pt x="2932" y="5888"/>
                    </a:cubicBezTo>
                    <a:cubicBezTo>
                      <a:pt x="2925" y="5836"/>
                      <a:pt x="2919" y="5790"/>
                      <a:pt x="2906" y="5744"/>
                    </a:cubicBezTo>
                    <a:cubicBezTo>
                      <a:pt x="2860" y="5554"/>
                      <a:pt x="2781" y="5378"/>
                      <a:pt x="2677" y="5240"/>
                    </a:cubicBezTo>
                    <a:cubicBezTo>
                      <a:pt x="2572" y="5096"/>
                      <a:pt x="2448" y="4979"/>
                      <a:pt x="2310" y="4900"/>
                    </a:cubicBezTo>
                    <a:cubicBezTo>
                      <a:pt x="2173" y="4822"/>
                      <a:pt x="2036" y="4776"/>
                      <a:pt x="1905" y="4756"/>
                    </a:cubicBezTo>
                    <a:cubicBezTo>
                      <a:pt x="1931" y="4743"/>
                      <a:pt x="1911" y="4724"/>
                      <a:pt x="1866" y="4704"/>
                    </a:cubicBezTo>
                    <a:cubicBezTo>
                      <a:pt x="1839" y="4697"/>
                      <a:pt x="1813" y="4684"/>
                      <a:pt x="1780" y="4678"/>
                    </a:cubicBezTo>
                    <a:cubicBezTo>
                      <a:pt x="1748" y="4671"/>
                      <a:pt x="1709" y="4665"/>
                      <a:pt x="1669" y="4658"/>
                    </a:cubicBezTo>
                    <a:cubicBezTo>
                      <a:pt x="1637" y="4645"/>
                      <a:pt x="1597" y="4652"/>
                      <a:pt x="1558" y="4645"/>
                    </a:cubicBezTo>
                    <a:cubicBezTo>
                      <a:pt x="1545" y="4645"/>
                      <a:pt x="1525" y="4639"/>
                      <a:pt x="1506" y="4639"/>
                    </a:cubicBezTo>
                    <a:lnTo>
                      <a:pt x="1460" y="4639"/>
                    </a:lnTo>
                    <a:cubicBezTo>
                      <a:pt x="1408" y="4639"/>
                      <a:pt x="1375" y="4625"/>
                      <a:pt x="1381" y="4612"/>
                    </a:cubicBezTo>
                    <a:lnTo>
                      <a:pt x="1381" y="4612"/>
                    </a:lnTo>
                    <a:cubicBezTo>
                      <a:pt x="1355" y="4619"/>
                      <a:pt x="1316" y="4625"/>
                      <a:pt x="1283" y="4639"/>
                    </a:cubicBezTo>
                    <a:cubicBezTo>
                      <a:pt x="1244" y="4652"/>
                      <a:pt x="1205" y="4658"/>
                      <a:pt x="1172" y="4671"/>
                    </a:cubicBezTo>
                    <a:cubicBezTo>
                      <a:pt x="1133" y="4684"/>
                      <a:pt x="1094" y="4697"/>
                      <a:pt x="1054" y="4710"/>
                    </a:cubicBezTo>
                    <a:cubicBezTo>
                      <a:pt x="1015" y="4724"/>
                      <a:pt x="982" y="4743"/>
                      <a:pt x="937" y="4763"/>
                    </a:cubicBezTo>
                    <a:cubicBezTo>
                      <a:pt x="786" y="4835"/>
                      <a:pt x="622" y="4933"/>
                      <a:pt x="472" y="5077"/>
                    </a:cubicBezTo>
                    <a:cubicBezTo>
                      <a:pt x="322" y="5214"/>
                      <a:pt x="197" y="5397"/>
                      <a:pt x="112" y="5620"/>
                    </a:cubicBezTo>
                    <a:cubicBezTo>
                      <a:pt x="86" y="5672"/>
                      <a:pt x="73" y="5731"/>
                      <a:pt x="60" y="5790"/>
                    </a:cubicBezTo>
                    <a:cubicBezTo>
                      <a:pt x="47" y="5849"/>
                      <a:pt x="34" y="5908"/>
                      <a:pt x="27" y="5967"/>
                    </a:cubicBezTo>
                    <a:cubicBezTo>
                      <a:pt x="14" y="6091"/>
                      <a:pt x="14" y="6202"/>
                      <a:pt x="14" y="6326"/>
                    </a:cubicBezTo>
                    <a:cubicBezTo>
                      <a:pt x="1" y="6830"/>
                      <a:pt x="8" y="7340"/>
                      <a:pt x="21" y="7838"/>
                    </a:cubicBezTo>
                    <a:lnTo>
                      <a:pt x="21" y="7851"/>
                    </a:lnTo>
                    <a:lnTo>
                      <a:pt x="21" y="7864"/>
                    </a:lnTo>
                    <a:lnTo>
                      <a:pt x="21" y="7890"/>
                    </a:lnTo>
                    <a:lnTo>
                      <a:pt x="27" y="7936"/>
                    </a:lnTo>
                    <a:lnTo>
                      <a:pt x="27" y="7982"/>
                    </a:lnTo>
                    <a:lnTo>
                      <a:pt x="34" y="8034"/>
                    </a:lnTo>
                    <a:cubicBezTo>
                      <a:pt x="40" y="8067"/>
                      <a:pt x="47" y="8099"/>
                      <a:pt x="53" y="8132"/>
                    </a:cubicBezTo>
                    <a:lnTo>
                      <a:pt x="86" y="8230"/>
                    </a:lnTo>
                    <a:cubicBezTo>
                      <a:pt x="125" y="8348"/>
                      <a:pt x="184" y="8466"/>
                      <a:pt x="256" y="8570"/>
                    </a:cubicBezTo>
                    <a:cubicBezTo>
                      <a:pt x="328" y="8675"/>
                      <a:pt x="413" y="8767"/>
                      <a:pt x="511" y="8839"/>
                    </a:cubicBezTo>
                    <a:cubicBezTo>
                      <a:pt x="603" y="8917"/>
                      <a:pt x="708" y="8976"/>
                      <a:pt x="812" y="9022"/>
                    </a:cubicBezTo>
                    <a:cubicBezTo>
                      <a:pt x="865" y="9048"/>
                      <a:pt x="917" y="9061"/>
                      <a:pt x="963" y="9074"/>
                    </a:cubicBezTo>
                    <a:cubicBezTo>
                      <a:pt x="1015" y="9087"/>
                      <a:pt x="1061" y="9094"/>
                      <a:pt x="1100" y="9100"/>
                    </a:cubicBezTo>
                    <a:cubicBezTo>
                      <a:pt x="1146" y="9107"/>
                      <a:pt x="1185" y="9113"/>
                      <a:pt x="1218" y="9113"/>
                    </a:cubicBezTo>
                    <a:lnTo>
                      <a:pt x="1316" y="9113"/>
                    </a:lnTo>
                    <a:cubicBezTo>
                      <a:pt x="1427" y="9113"/>
                      <a:pt x="1480" y="9113"/>
                      <a:pt x="1466" y="9153"/>
                    </a:cubicBezTo>
                    <a:cubicBezTo>
                      <a:pt x="1610" y="9153"/>
                      <a:pt x="1610" y="9127"/>
                      <a:pt x="1676" y="9113"/>
                    </a:cubicBezTo>
                    <a:cubicBezTo>
                      <a:pt x="2064" y="9156"/>
                      <a:pt x="2502" y="9176"/>
                      <a:pt x="2917" y="9176"/>
                    </a:cubicBezTo>
                    <a:cubicBezTo>
                      <a:pt x="3139" y="9176"/>
                      <a:pt x="3355" y="9171"/>
                      <a:pt x="3553" y="9159"/>
                    </a:cubicBezTo>
                    <a:cubicBezTo>
                      <a:pt x="3560" y="9277"/>
                      <a:pt x="3573" y="9395"/>
                      <a:pt x="3586" y="9499"/>
                    </a:cubicBezTo>
                    <a:cubicBezTo>
                      <a:pt x="3582" y="9500"/>
                      <a:pt x="3578" y="9501"/>
                      <a:pt x="3574" y="9501"/>
                    </a:cubicBezTo>
                    <a:cubicBezTo>
                      <a:pt x="3547" y="9501"/>
                      <a:pt x="3526" y="9480"/>
                      <a:pt x="3514" y="9434"/>
                    </a:cubicBezTo>
                    <a:lnTo>
                      <a:pt x="3514" y="9434"/>
                    </a:lnTo>
                    <a:cubicBezTo>
                      <a:pt x="3514" y="9666"/>
                      <a:pt x="3565" y="10004"/>
                      <a:pt x="3544" y="10004"/>
                    </a:cubicBezTo>
                    <a:cubicBezTo>
                      <a:pt x="3539" y="10004"/>
                      <a:pt x="3529" y="9984"/>
                      <a:pt x="3514" y="9938"/>
                    </a:cubicBezTo>
                    <a:lnTo>
                      <a:pt x="3514" y="9938"/>
                    </a:lnTo>
                    <a:cubicBezTo>
                      <a:pt x="3580" y="11528"/>
                      <a:pt x="3599" y="11789"/>
                      <a:pt x="3567" y="13510"/>
                    </a:cubicBezTo>
                    <a:cubicBezTo>
                      <a:pt x="3586" y="13516"/>
                      <a:pt x="3612" y="13503"/>
                      <a:pt x="3619" y="13536"/>
                    </a:cubicBezTo>
                    <a:lnTo>
                      <a:pt x="3619" y="13660"/>
                    </a:lnTo>
                    <a:cubicBezTo>
                      <a:pt x="3599" y="13974"/>
                      <a:pt x="3573" y="14733"/>
                      <a:pt x="3619" y="14818"/>
                    </a:cubicBezTo>
                    <a:lnTo>
                      <a:pt x="3619" y="15191"/>
                    </a:lnTo>
                    <a:cubicBezTo>
                      <a:pt x="3619" y="15217"/>
                      <a:pt x="3619" y="15244"/>
                      <a:pt x="3619" y="15270"/>
                    </a:cubicBezTo>
                    <a:lnTo>
                      <a:pt x="3619" y="15374"/>
                    </a:lnTo>
                    <a:cubicBezTo>
                      <a:pt x="3560" y="15420"/>
                      <a:pt x="3586" y="15603"/>
                      <a:pt x="3619" y="15643"/>
                    </a:cubicBezTo>
                    <a:lnTo>
                      <a:pt x="3619" y="15702"/>
                    </a:lnTo>
                    <a:cubicBezTo>
                      <a:pt x="3613" y="15750"/>
                      <a:pt x="3608" y="15808"/>
                      <a:pt x="3588" y="15808"/>
                    </a:cubicBezTo>
                    <a:cubicBezTo>
                      <a:pt x="3584" y="15808"/>
                      <a:pt x="3579" y="15805"/>
                      <a:pt x="3573" y="15800"/>
                    </a:cubicBezTo>
                    <a:lnTo>
                      <a:pt x="3573" y="15800"/>
                    </a:lnTo>
                    <a:cubicBezTo>
                      <a:pt x="3586" y="16343"/>
                      <a:pt x="3599" y="17062"/>
                      <a:pt x="3586" y="17841"/>
                    </a:cubicBezTo>
                    <a:lnTo>
                      <a:pt x="3586" y="17874"/>
                    </a:lnTo>
                    <a:lnTo>
                      <a:pt x="3619" y="17874"/>
                    </a:lnTo>
                    <a:cubicBezTo>
                      <a:pt x="4123" y="17880"/>
                      <a:pt x="4646" y="17893"/>
                      <a:pt x="5163" y="17919"/>
                    </a:cubicBezTo>
                    <a:cubicBezTo>
                      <a:pt x="5614" y="17893"/>
                      <a:pt x="6000" y="17874"/>
                      <a:pt x="6367" y="17874"/>
                    </a:cubicBezTo>
                    <a:lnTo>
                      <a:pt x="6393" y="17867"/>
                    </a:lnTo>
                    <a:lnTo>
                      <a:pt x="6393" y="17841"/>
                    </a:lnTo>
                    <a:cubicBezTo>
                      <a:pt x="6380" y="16833"/>
                      <a:pt x="6432" y="16022"/>
                      <a:pt x="6478" y="14746"/>
                    </a:cubicBezTo>
                    <a:cubicBezTo>
                      <a:pt x="6439" y="14465"/>
                      <a:pt x="6511" y="13987"/>
                      <a:pt x="6412" y="13896"/>
                    </a:cubicBezTo>
                    <a:cubicBezTo>
                      <a:pt x="6471" y="13837"/>
                      <a:pt x="6426" y="13248"/>
                      <a:pt x="6426" y="13104"/>
                    </a:cubicBezTo>
                    <a:lnTo>
                      <a:pt x="6426" y="13104"/>
                    </a:lnTo>
                    <a:cubicBezTo>
                      <a:pt x="6425" y="13235"/>
                      <a:pt x="6412" y="13346"/>
                      <a:pt x="6386" y="13392"/>
                    </a:cubicBezTo>
                    <a:cubicBezTo>
                      <a:pt x="6399" y="13170"/>
                      <a:pt x="6386" y="13104"/>
                      <a:pt x="6406" y="13032"/>
                    </a:cubicBezTo>
                    <a:cubicBezTo>
                      <a:pt x="6409" y="13077"/>
                      <a:pt x="6413" y="13091"/>
                      <a:pt x="6417" y="13091"/>
                    </a:cubicBezTo>
                    <a:cubicBezTo>
                      <a:pt x="6424" y="13091"/>
                      <a:pt x="6432" y="13047"/>
                      <a:pt x="6443" y="13047"/>
                    </a:cubicBezTo>
                    <a:cubicBezTo>
                      <a:pt x="6449" y="13047"/>
                      <a:pt x="6456" y="13059"/>
                      <a:pt x="6465" y="13098"/>
                    </a:cubicBezTo>
                    <a:cubicBezTo>
                      <a:pt x="6369" y="12639"/>
                      <a:pt x="6503" y="11958"/>
                      <a:pt x="6402" y="11958"/>
                    </a:cubicBezTo>
                    <a:cubicBezTo>
                      <a:pt x="6399" y="11958"/>
                      <a:pt x="6396" y="11958"/>
                      <a:pt x="6393" y="11959"/>
                    </a:cubicBezTo>
                    <a:cubicBezTo>
                      <a:pt x="6517" y="11600"/>
                      <a:pt x="6432" y="11632"/>
                      <a:pt x="6406" y="11174"/>
                    </a:cubicBezTo>
                    <a:lnTo>
                      <a:pt x="6406" y="11174"/>
                    </a:lnTo>
                    <a:cubicBezTo>
                      <a:pt x="6414" y="11203"/>
                      <a:pt x="6421" y="11216"/>
                      <a:pt x="6426" y="11216"/>
                    </a:cubicBezTo>
                    <a:cubicBezTo>
                      <a:pt x="6462" y="11216"/>
                      <a:pt x="6409" y="10482"/>
                      <a:pt x="6444" y="10482"/>
                    </a:cubicBezTo>
                    <a:cubicBezTo>
                      <a:pt x="6451" y="10482"/>
                      <a:pt x="6462" y="10515"/>
                      <a:pt x="6478" y="10592"/>
                    </a:cubicBezTo>
                    <a:cubicBezTo>
                      <a:pt x="6439" y="9951"/>
                      <a:pt x="6511" y="9872"/>
                      <a:pt x="6504" y="9225"/>
                    </a:cubicBezTo>
                    <a:cubicBezTo>
                      <a:pt x="6501" y="9224"/>
                      <a:pt x="6498" y="9223"/>
                      <a:pt x="6495" y="9223"/>
                    </a:cubicBezTo>
                    <a:cubicBezTo>
                      <a:pt x="6491" y="9223"/>
                      <a:pt x="6487" y="9224"/>
                      <a:pt x="6483" y="9224"/>
                    </a:cubicBezTo>
                    <a:cubicBezTo>
                      <a:pt x="6467" y="9224"/>
                      <a:pt x="6450" y="9218"/>
                      <a:pt x="6445" y="9159"/>
                    </a:cubicBezTo>
                    <a:cubicBezTo>
                      <a:pt x="6484" y="8963"/>
                      <a:pt x="6478" y="8878"/>
                      <a:pt x="6445" y="8878"/>
                    </a:cubicBezTo>
                    <a:cubicBezTo>
                      <a:pt x="6491" y="8669"/>
                      <a:pt x="6491" y="8086"/>
                      <a:pt x="6445" y="7903"/>
                    </a:cubicBezTo>
                    <a:lnTo>
                      <a:pt x="6445" y="7903"/>
                    </a:lnTo>
                    <a:cubicBezTo>
                      <a:pt x="6555" y="7918"/>
                      <a:pt x="6692" y="7923"/>
                      <a:pt x="6839" y="7923"/>
                    </a:cubicBezTo>
                    <a:cubicBezTo>
                      <a:pt x="7027" y="7923"/>
                      <a:pt x="7230" y="7914"/>
                      <a:pt x="7413" y="7903"/>
                    </a:cubicBezTo>
                    <a:cubicBezTo>
                      <a:pt x="7420" y="7903"/>
                      <a:pt x="7433" y="7903"/>
                      <a:pt x="7440" y="7897"/>
                    </a:cubicBezTo>
                    <a:cubicBezTo>
                      <a:pt x="7551" y="7916"/>
                      <a:pt x="7691" y="7923"/>
                      <a:pt x="7828" y="7923"/>
                    </a:cubicBezTo>
                    <a:cubicBezTo>
                      <a:pt x="8108" y="7923"/>
                      <a:pt x="8377" y="7892"/>
                      <a:pt x="8369" y="7870"/>
                    </a:cubicBezTo>
                    <a:lnTo>
                      <a:pt x="8369" y="7870"/>
                    </a:lnTo>
                    <a:cubicBezTo>
                      <a:pt x="8414" y="7877"/>
                      <a:pt x="8447" y="7877"/>
                      <a:pt x="8493" y="7884"/>
                    </a:cubicBezTo>
                    <a:lnTo>
                      <a:pt x="8611" y="7884"/>
                    </a:lnTo>
                    <a:cubicBezTo>
                      <a:pt x="8650" y="7884"/>
                      <a:pt x="8696" y="7877"/>
                      <a:pt x="8735" y="7877"/>
                    </a:cubicBezTo>
                    <a:cubicBezTo>
                      <a:pt x="8781" y="7870"/>
                      <a:pt x="8820" y="7857"/>
                      <a:pt x="8859" y="7851"/>
                    </a:cubicBezTo>
                    <a:cubicBezTo>
                      <a:pt x="9023" y="7812"/>
                      <a:pt x="9167" y="7733"/>
                      <a:pt x="9284" y="7648"/>
                    </a:cubicBezTo>
                    <a:cubicBezTo>
                      <a:pt x="9396" y="7556"/>
                      <a:pt x="9481" y="7458"/>
                      <a:pt x="9533" y="7373"/>
                    </a:cubicBezTo>
                    <a:cubicBezTo>
                      <a:pt x="9559" y="7334"/>
                      <a:pt x="9579" y="7295"/>
                      <a:pt x="9592" y="7255"/>
                    </a:cubicBezTo>
                    <a:cubicBezTo>
                      <a:pt x="9599" y="7223"/>
                      <a:pt x="9605" y="7197"/>
                      <a:pt x="9605" y="7177"/>
                    </a:cubicBezTo>
                    <a:cubicBezTo>
                      <a:pt x="9697" y="7085"/>
                      <a:pt x="9742" y="6954"/>
                      <a:pt x="9762" y="6856"/>
                    </a:cubicBezTo>
                    <a:cubicBezTo>
                      <a:pt x="9775" y="6758"/>
                      <a:pt x="9762" y="6686"/>
                      <a:pt x="9742" y="6680"/>
                    </a:cubicBezTo>
                    <a:cubicBezTo>
                      <a:pt x="9749" y="6647"/>
                      <a:pt x="9756" y="6614"/>
                      <a:pt x="9762" y="6582"/>
                    </a:cubicBezTo>
                    <a:cubicBezTo>
                      <a:pt x="9769" y="6555"/>
                      <a:pt x="9769" y="6523"/>
                      <a:pt x="9775" y="6490"/>
                    </a:cubicBezTo>
                    <a:cubicBezTo>
                      <a:pt x="9782" y="6425"/>
                      <a:pt x="9788" y="6359"/>
                      <a:pt x="9795" y="6287"/>
                    </a:cubicBezTo>
                    <a:cubicBezTo>
                      <a:pt x="9808" y="6150"/>
                      <a:pt x="9814" y="6006"/>
                      <a:pt x="9814" y="5855"/>
                    </a:cubicBezTo>
                    <a:cubicBezTo>
                      <a:pt x="9821" y="5554"/>
                      <a:pt x="9808" y="5247"/>
                      <a:pt x="9769" y="4953"/>
                    </a:cubicBezTo>
                    <a:cubicBezTo>
                      <a:pt x="9834" y="4835"/>
                      <a:pt x="9801" y="4501"/>
                      <a:pt x="9775" y="4128"/>
                    </a:cubicBezTo>
                    <a:cubicBezTo>
                      <a:pt x="9769" y="4037"/>
                      <a:pt x="9762" y="3938"/>
                      <a:pt x="9756" y="3847"/>
                    </a:cubicBezTo>
                    <a:cubicBezTo>
                      <a:pt x="9756" y="3801"/>
                      <a:pt x="9749" y="3755"/>
                      <a:pt x="9749" y="3710"/>
                    </a:cubicBezTo>
                    <a:cubicBezTo>
                      <a:pt x="9749" y="3657"/>
                      <a:pt x="9742" y="3611"/>
                      <a:pt x="9742" y="3566"/>
                    </a:cubicBezTo>
                    <a:cubicBezTo>
                      <a:pt x="9723" y="3376"/>
                      <a:pt x="9684" y="3212"/>
                      <a:pt x="9657" y="3068"/>
                    </a:cubicBezTo>
                    <a:cubicBezTo>
                      <a:pt x="9625" y="3068"/>
                      <a:pt x="9599" y="2983"/>
                      <a:pt x="9540" y="2898"/>
                    </a:cubicBezTo>
                    <a:cubicBezTo>
                      <a:pt x="9513" y="2852"/>
                      <a:pt x="9474" y="2807"/>
                      <a:pt x="9441" y="2767"/>
                    </a:cubicBezTo>
                    <a:cubicBezTo>
                      <a:pt x="9402" y="2728"/>
                      <a:pt x="9356" y="2695"/>
                      <a:pt x="9311" y="2682"/>
                    </a:cubicBezTo>
                    <a:cubicBezTo>
                      <a:pt x="9291" y="2650"/>
                      <a:pt x="9265" y="2617"/>
                      <a:pt x="9226" y="2578"/>
                    </a:cubicBezTo>
                    <a:cubicBezTo>
                      <a:pt x="9180" y="2545"/>
                      <a:pt x="9141" y="2506"/>
                      <a:pt x="9082" y="2473"/>
                    </a:cubicBezTo>
                    <a:cubicBezTo>
                      <a:pt x="8970" y="2401"/>
                      <a:pt x="8827" y="2349"/>
                      <a:pt x="8683" y="2329"/>
                    </a:cubicBezTo>
                    <a:cubicBezTo>
                      <a:pt x="8663" y="2323"/>
                      <a:pt x="8637" y="2309"/>
                      <a:pt x="8617" y="2303"/>
                    </a:cubicBezTo>
                    <a:cubicBezTo>
                      <a:pt x="8591" y="2290"/>
                      <a:pt x="8565" y="2283"/>
                      <a:pt x="8539" y="2277"/>
                    </a:cubicBezTo>
                    <a:cubicBezTo>
                      <a:pt x="8480" y="2264"/>
                      <a:pt x="8421" y="2257"/>
                      <a:pt x="8362" y="2251"/>
                    </a:cubicBezTo>
                    <a:lnTo>
                      <a:pt x="8336" y="2244"/>
                    </a:lnTo>
                    <a:lnTo>
                      <a:pt x="8166" y="2244"/>
                    </a:lnTo>
                    <a:cubicBezTo>
                      <a:pt x="8094" y="2251"/>
                      <a:pt x="8022" y="2264"/>
                      <a:pt x="7950" y="2283"/>
                    </a:cubicBezTo>
                    <a:cubicBezTo>
                      <a:pt x="7806" y="2323"/>
                      <a:pt x="7662" y="2381"/>
                      <a:pt x="7538" y="2473"/>
                    </a:cubicBezTo>
                    <a:cubicBezTo>
                      <a:pt x="7413" y="2558"/>
                      <a:pt x="7302" y="2669"/>
                      <a:pt x="7217" y="2787"/>
                    </a:cubicBezTo>
                    <a:cubicBezTo>
                      <a:pt x="7191" y="2820"/>
                      <a:pt x="7158" y="2846"/>
                      <a:pt x="7132" y="2872"/>
                    </a:cubicBezTo>
                    <a:cubicBezTo>
                      <a:pt x="7112" y="2898"/>
                      <a:pt x="7093" y="2924"/>
                      <a:pt x="7073" y="2951"/>
                    </a:cubicBezTo>
                    <a:cubicBezTo>
                      <a:pt x="7034" y="2996"/>
                      <a:pt x="7014" y="3049"/>
                      <a:pt x="6982" y="3108"/>
                    </a:cubicBezTo>
                    <a:cubicBezTo>
                      <a:pt x="6942" y="3225"/>
                      <a:pt x="6890" y="3382"/>
                      <a:pt x="6897" y="3683"/>
                    </a:cubicBezTo>
                    <a:cubicBezTo>
                      <a:pt x="6903" y="3631"/>
                      <a:pt x="6903" y="3520"/>
                      <a:pt x="6929" y="3441"/>
                    </a:cubicBezTo>
                    <a:cubicBezTo>
                      <a:pt x="6942" y="3390"/>
                      <a:pt x="6958" y="3353"/>
                      <a:pt x="6969" y="3353"/>
                    </a:cubicBezTo>
                    <a:cubicBezTo>
                      <a:pt x="6975" y="3353"/>
                      <a:pt x="6979" y="3364"/>
                      <a:pt x="6982" y="3389"/>
                    </a:cubicBezTo>
                    <a:cubicBezTo>
                      <a:pt x="6949" y="3389"/>
                      <a:pt x="6923" y="3585"/>
                      <a:pt x="6955" y="3598"/>
                    </a:cubicBezTo>
                    <a:cubicBezTo>
                      <a:pt x="6955" y="3552"/>
                      <a:pt x="6962" y="3520"/>
                      <a:pt x="6969" y="3500"/>
                    </a:cubicBezTo>
                    <a:lnTo>
                      <a:pt x="6969" y="3500"/>
                    </a:lnTo>
                    <a:cubicBezTo>
                      <a:pt x="6955" y="3559"/>
                      <a:pt x="6955" y="3618"/>
                      <a:pt x="6955" y="3683"/>
                    </a:cubicBezTo>
                    <a:lnTo>
                      <a:pt x="6955" y="3716"/>
                    </a:lnTo>
                    <a:lnTo>
                      <a:pt x="6772" y="3683"/>
                    </a:lnTo>
                    <a:lnTo>
                      <a:pt x="6772" y="3683"/>
                    </a:lnTo>
                    <a:cubicBezTo>
                      <a:pt x="6772" y="3703"/>
                      <a:pt x="6811" y="3677"/>
                      <a:pt x="6811" y="3749"/>
                    </a:cubicBezTo>
                    <a:cubicBezTo>
                      <a:pt x="6818" y="4024"/>
                      <a:pt x="6805" y="4508"/>
                      <a:pt x="6798" y="4907"/>
                    </a:cubicBezTo>
                    <a:cubicBezTo>
                      <a:pt x="6694" y="4907"/>
                      <a:pt x="6609" y="4913"/>
                      <a:pt x="6543" y="4920"/>
                    </a:cubicBezTo>
                    <a:cubicBezTo>
                      <a:pt x="6537" y="4344"/>
                      <a:pt x="6511" y="3729"/>
                      <a:pt x="6497" y="3108"/>
                    </a:cubicBezTo>
                    <a:cubicBezTo>
                      <a:pt x="6491" y="2774"/>
                      <a:pt x="6491" y="2440"/>
                      <a:pt x="6491" y="2113"/>
                    </a:cubicBezTo>
                    <a:cubicBezTo>
                      <a:pt x="6491" y="1950"/>
                      <a:pt x="6497" y="1786"/>
                      <a:pt x="6504" y="1623"/>
                    </a:cubicBezTo>
                    <a:lnTo>
                      <a:pt x="6504" y="1564"/>
                    </a:lnTo>
                    <a:lnTo>
                      <a:pt x="6504" y="1537"/>
                    </a:lnTo>
                    <a:lnTo>
                      <a:pt x="6504" y="1518"/>
                    </a:lnTo>
                    <a:lnTo>
                      <a:pt x="6511" y="1511"/>
                    </a:lnTo>
                    <a:lnTo>
                      <a:pt x="6511" y="1498"/>
                    </a:lnTo>
                    <a:cubicBezTo>
                      <a:pt x="6511" y="1459"/>
                      <a:pt x="6511" y="1420"/>
                      <a:pt x="6511" y="1380"/>
                    </a:cubicBezTo>
                    <a:cubicBezTo>
                      <a:pt x="6504" y="1289"/>
                      <a:pt x="6491" y="1197"/>
                      <a:pt x="6471" y="1112"/>
                    </a:cubicBezTo>
                    <a:cubicBezTo>
                      <a:pt x="6386" y="968"/>
                      <a:pt x="6295" y="746"/>
                      <a:pt x="6111" y="530"/>
                    </a:cubicBezTo>
                    <a:cubicBezTo>
                      <a:pt x="5941" y="314"/>
                      <a:pt x="5680" y="118"/>
                      <a:pt x="5392" y="46"/>
                    </a:cubicBezTo>
                    <a:cubicBezTo>
                      <a:pt x="5346" y="33"/>
                      <a:pt x="5287" y="20"/>
                      <a:pt x="5228" y="13"/>
                    </a:cubicBezTo>
                    <a:cubicBezTo>
                      <a:pt x="5163" y="0"/>
                      <a:pt x="5097" y="0"/>
                      <a:pt x="5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7"/>
              <p:cNvSpPr/>
              <p:nvPr/>
            </p:nvSpPr>
            <p:spPr>
              <a:xfrm>
                <a:off x="3059381" y="2566695"/>
                <a:ext cx="42614" cy="1669693"/>
              </a:xfrm>
              <a:custGeom>
                <a:avLst/>
                <a:gdLst/>
                <a:ahLst/>
                <a:cxnLst/>
                <a:rect l="l" t="t" r="r" b="b"/>
                <a:pathLst>
                  <a:path w="446" h="17475" extrusionOk="0">
                    <a:moveTo>
                      <a:pt x="288" y="4410"/>
                    </a:moveTo>
                    <a:lnTo>
                      <a:pt x="288" y="4410"/>
                    </a:lnTo>
                    <a:cubicBezTo>
                      <a:pt x="288" y="4412"/>
                      <a:pt x="288" y="4414"/>
                      <a:pt x="288" y="4416"/>
                    </a:cubicBezTo>
                    <a:lnTo>
                      <a:pt x="288" y="4416"/>
                    </a:lnTo>
                    <a:cubicBezTo>
                      <a:pt x="289" y="4414"/>
                      <a:pt x="289" y="4412"/>
                      <a:pt x="288" y="4410"/>
                    </a:cubicBezTo>
                    <a:close/>
                    <a:moveTo>
                      <a:pt x="249" y="9434"/>
                    </a:moveTo>
                    <a:cubicBezTo>
                      <a:pt x="288" y="9474"/>
                      <a:pt x="295" y="9526"/>
                      <a:pt x="275" y="9585"/>
                    </a:cubicBezTo>
                    <a:cubicBezTo>
                      <a:pt x="279" y="9594"/>
                      <a:pt x="280" y="9598"/>
                      <a:pt x="279" y="9598"/>
                    </a:cubicBezTo>
                    <a:cubicBezTo>
                      <a:pt x="275" y="9598"/>
                      <a:pt x="210" y="9473"/>
                      <a:pt x="249" y="9434"/>
                    </a:cubicBezTo>
                    <a:close/>
                    <a:moveTo>
                      <a:pt x="105" y="12751"/>
                    </a:moveTo>
                    <a:cubicBezTo>
                      <a:pt x="106" y="12753"/>
                      <a:pt x="107" y="12754"/>
                      <a:pt x="108" y="12756"/>
                    </a:cubicBezTo>
                    <a:lnTo>
                      <a:pt x="108" y="12756"/>
                    </a:lnTo>
                    <a:cubicBezTo>
                      <a:pt x="107" y="12754"/>
                      <a:pt x="106" y="12753"/>
                      <a:pt x="105" y="12751"/>
                    </a:cubicBezTo>
                    <a:close/>
                    <a:moveTo>
                      <a:pt x="104" y="14676"/>
                    </a:moveTo>
                    <a:cubicBezTo>
                      <a:pt x="104" y="14678"/>
                      <a:pt x="104" y="14679"/>
                      <a:pt x="105" y="14681"/>
                    </a:cubicBezTo>
                    <a:cubicBezTo>
                      <a:pt x="105" y="14679"/>
                      <a:pt x="104" y="14678"/>
                      <a:pt x="104" y="14676"/>
                    </a:cubicBezTo>
                    <a:close/>
                    <a:moveTo>
                      <a:pt x="20" y="0"/>
                    </a:moveTo>
                    <a:cubicBezTo>
                      <a:pt x="20" y="7"/>
                      <a:pt x="59" y="0"/>
                      <a:pt x="59" y="20"/>
                    </a:cubicBezTo>
                    <a:cubicBezTo>
                      <a:pt x="66" y="164"/>
                      <a:pt x="13" y="485"/>
                      <a:pt x="79" y="563"/>
                    </a:cubicBezTo>
                    <a:cubicBezTo>
                      <a:pt x="56" y="563"/>
                      <a:pt x="53" y="584"/>
                      <a:pt x="30" y="584"/>
                    </a:cubicBezTo>
                    <a:cubicBezTo>
                      <a:pt x="27" y="584"/>
                      <a:pt x="24" y="583"/>
                      <a:pt x="20" y="583"/>
                    </a:cubicBezTo>
                    <a:lnTo>
                      <a:pt x="20" y="583"/>
                    </a:lnTo>
                    <a:cubicBezTo>
                      <a:pt x="27" y="956"/>
                      <a:pt x="131" y="1394"/>
                      <a:pt x="40" y="1773"/>
                    </a:cubicBezTo>
                    <a:cubicBezTo>
                      <a:pt x="131" y="1865"/>
                      <a:pt x="53" y="2048"/>
                      <a:pt x="53" y="2205"/>
                    </a:cubicBezTo>
                    <a:cubicBezTo>
                      <a:pt x="46" y="2306"/>
                      <a:pt x="83" y="2553"/>
                      <a:pt x="97" y="2553"/>
                    </a:cubicBezTo>
                    <a:lnTo>
                      <a:pt x="97" y="2553"/>
                    </a:lnTo>
                    <a:cubicBezTo>
                      <a:pt x="50" y="2587"/>
                      <a:pt x="96" y="2674"/>
                      <a:pt x="70" y="2674"/>
                    </a:cubicBezTo>
                    <a:cubicBezTo>
                      <a:pt x="65" y="2674"/>
                      <a:pt x="58" y="2670"/>
                      <a:pt x="46" y="2663"/>
                    </a:cubicBezTo>
                    <a:lnTo>
                      <a:pt x="46" y="2663"/>
                    </a:lnTo>
                    <a:cubicBezTo>
                      <a:pt x="92" y="2715"/>
                      <a:pt x="46" y="2761"/>
                      <a:pt x="105" y="2814"/>
                    </a:cubicBezTo>
                    <a:cubicBezTo>
                      <a:pt x="104" y="2813"/>
                      <a:pt x="103" y="2813"/>
                      <a:pt x="102" y="2813"/>
                    </a:cubicBezTo>
                    <a:cubicBezTo>
                      <a:pt x="60" y="2813"/>
                      <a:pt x="80" y="2960"/>
                      <a:pt x="112" y="3069"/>
                    </a:cubicBezTo>
                    <a:cubicBezTo>
                      <a:pt x="92" y="3075"/>
                      <a:pt x="59" y="3069"/>
                      <a:pt x="59" y="3095"/>
                    </a:cubicBezTo>
                    <a:cubicBezTo>
                      <a:pt x="151" y="3206"/>
                      <a:pt x="46" y="3344"/>
                      <a:pt x="125" y="3442"/>
                    </a:cubicBezTo>
                    <a:cubicBezTo>
                      <a:pt x="92" y="3586"/>
                      <a:pt x="118" y="4070"/>
                      <a:pt x="138" y="4436"/>
                    </a:cubicBezTo>
                    <a:cubicBezTo>
                      <a:pt x="125" y="4436"/>
                      <a:pt x="114" y="4422"/>
                      <a:pt x="107" y="4422"/>
                    </a:cubicBezTo>
                    <a:cubicBezTo>
                      <a:pt x="104" y="4422"/>
                      <a:pt x="101" y="4425"/>
                      <a:pt x="98" y="4436"/>
                    </a:cubicBezTo>
                    <a:cubicBezTo>
                      <a:pt x="157" y="4770"/>
                      <a:pt x="53" y="5051"/>
                      <a:pt x="184" y="5254"/>
                    </a:cubicBezTo>
                    <a:cubicBezTo>
                      <a:pt x="178" y="5252"/>
                      <a:pt x="173" y="5251"/>
                      <a:pt x="168" y="5251"/>
                    </a:cubicBezTo>
                    <a:cubicBezTo>
                      <a:pt x="102" y="5251"/>
                      <a:pt x="150" y="5412"/>
                      <a:pt x="98" y="5412"/>
                    </a:cubicBezTo>
                    <a:cubicBezTo>
                      <a:pt x="96" y="5412"/>
                      <a:pt x="94" y="5411"/>
                      <a:pt x="92" y="5411"/>
                    </a:cubicBezTo>
                    <a:lnTo>
                      <a:pt x="92" y="5411"/>
                    </a:lnTo>
                    <a:cubicBezTo>
                      <a:pt x="190" y="5561"/>
                      <a:pt x="112" y="5817"/>
                      <a:pt x="92" y="6104"/>
                    </a:cubicBezTo>
                    <a:cubicBezTo>
                      <a:pt x="72" y="6412"/>
                      <a:pt x="118" y="6726"/>
                      <a:pt x="138" y="6988"/>
                    </a:cubicBezTo>
                    <a:cubicBezTo>
                      <a:pt x="150" y="7113"/>
                      <a:pt x="193" y="7184"/>
                      <a:pt x="133" y="7184"/>
                    </a:cubicBezTo>
                    <a:cubicBezTo>
                      <a:pt x="130" y="7184"/>
                      <a:pt x="128" y="7184"/>
                      <a:pt x="125" y="7184"/>
                    </a:cubicBezTo>
                    <a:lnTo>
                      <a:pt x="125" y="7184"/>
                    </a:lnTo>
                    <a:cubicBezTo>
                      <a:pt x="118" y="7230"/>
                      <a:pt x="151" y="7230"/>
                      <a:pt x="164" y="7249"/>
                    </a:cubicBezTo>
                    <a:cubicBezTo>
                      <a:pt x="72" y="7485"/>
                      <a:pt x="79" y="7786"/>
                      <a:pt x="170" y="7962"/>
                    </a:cubicBezTo>
                    <a:cubicBezTo>
                      <a:pt x="161" y="7964"/>
                      <a:pt x="152" y="7965"/>
                      <a:pt x="143" y="7965"/>
                    </a:cubicBezTo>
                    <a:cubicBezTo>
                      <a:pt x="119" y="7965"/>
                      <a:pt x="102" y="7957"/>
                      <a:pt x="92" y="7943"/>
                    </a:cubicBezTo>
                    <a:lnTo>
                      <a:pt x="92" y="7943"/>
                    </a:lnTo>
                    <a:cubicBezTo>
                      <a:pt x="97" y="8011"/>
                      <a:pt x="145" y="8113"/>
                      <a:pt x="122" y="8113"/>
                    </a:cubicBezTo>
                    <a:cubicBezTo>
                      <a:pt x="117" y="8113"/>
                      <a:pt x="107" y="8107"/>
                      <a:pt x="92" y="8093"/>
                    </a:cubicBezTo>
                    <a:lnTo>
                      <a:pt x="92" y="8093"/>
                    </a:lnTo>
                    <a:cubicBezTo>
                      <a:pt x="157" y="8577"/>
                      <a:pt x="177" y="8656"/>
                      <a:pt x="144" y="9179"/>
                    </a:cubicBezTo>
                    <a:cubicBezTo>
                      <a:pt x="153" y="9179"/>
                      <a:pt x="162" y="9179"/>
                      <a:pt x="171" y="9179"/>
                    </a:cubicBezTo>
                    <a:cubicBezTo>
                      <a:pt x="189" y="9179"/>
                      <a:pt x="203" y="9181"/>
                      <a:pt x="203" y="9199"/>
                    </a:cubicBezTo>
                    <a:cubicBezTo>
                      <a:pt x="185" y="9264"/>
                      <a:pt x="135" y="9576"/>
                      <a:pt x="209" y="9576"/>
                    </a:cubicBezTo>
                    <a:cubicBezTo>
                      <a:pt x="216" y="9576"/>
                      <a:pt x="225" y="9573"/>
                      <a:pt x="236" y="9565"/>
                    </a:cubicBezTo>
                    <a:lnTo>
                      <a:pt x="236" y="9565"/>
                    </a:lnTo>
                    <a:cubicBezTo>
                      <a:pt x="229" y="9670"/>
                      <a:pt x="157" y="9690"/>
                      <a:pt x="223" y="9735"/>
                    </a:cubicBezTo>
                    <a:cubicBezTo>
                      <a:pt x="122" y="9741"/>
                      <a:pt x="172" y="9823"/>
                      <a:pt x="211" y="9823"/>
                    </a:cubicBezTo>
                    <a:cubicBezTo>
                      <a:pt x="213" y="9823"/>
                      <a:pt x="214" y="9823"/>
                      <a:pt x="215" y="9823"/>
                    </a:cubicBezTo>
                    <a:lnTo>
                      <a:pt x="215" y="9823"/>
                    </a:lnTo>
                    <a:cubicBezTo>
                      <a:pt x="191" y="9834"/>
                      <a:pt x="196" y="9870"/>
                      <a:pt x="169" y="9870"/>
                    </a:cubicBezTo>
                    <a:cubicBezTo>
                      <a:pt x="164" y="9870"/>
                      <a:pt x="158" y="9869"/>
                      <a:pt x="151" y="9866"/>
                    </a:cubicBezTo>
                    <a:lnTo>
                      <a:pt x="151" y="9866"/>
                    </a:lnTo>
                    <a:cubicBezTo>
                      <a:pt x="177" y="10141"/>
                      <a:pt x="184" y="10560"/>
                      <a:pt x="125" y="10952"/>
                    </a:cubicBezTo>
                    <a:cubicBezTo>
                      <a:pt x="223" y="11463"/>
                      <a:pt x="151" y="11724"/>
                      <a:pt x="85" y="12254"/>
                    </a:cubicBezTo>
                    <a:cubicBezTo>
                      <a:pt x="125" y="12339"/>
                      <a:pt x="53" y="12483"/>
                      <a:pt x="151" y="12509"/>
                    </a:cubicBezTo>
                    <a:cubicBezTo>
                      <a:pt x="92" y="12529"/>
                      <a:pt x="138" y="12706"/>
                      <a:pt x="138" y="12751"/>
                    </a:cubicBezTo>
                    <a:cubicBezTo>
                      <a:pt x="144" y="12712"/>
                      <a:pt x="151" y="12679"/>
                      <a:pt x="177" y="12660"/>
                    </a:cubicBezTo>
                    <a:lnTo>
                      <a:pt x="177" y="12660"/>
                    </a:lnTo>
                    <a:cubicBezTo>
                      <a:pt x="164" y="12732"/>
                      <a:pt x="184" y="12751"/>
                      <a:pt x="157" y="12771"/>
                    </a:cubicBezTo>
                    <a:cubicBezTo>
                      <a:pt x="156" y="12759"/>
                      <a:pt x="153" y="12755"/>
                      <a:pt x="150" y="12755"/>
                    </a:cubicBezTo>
                    <a:cubicBezTo>
                      <a:pt x="143" y="12755"/>
                      <a:pt x="135" y="12767"/>
                      <a:pt x="124" y="12767"/>
                    </a:cubicBezTo>
                    <a:cubicBezTo>
                      <a:pt x="119" y="12767"/>
                      <a:pt x="114" y="12764"/>
                      <a:pt x="108" y="12756"/>
                    </a:cubicBezTo>
                    <a:lnTo>
                      <a:pt x="108" y="12756"/>
                    </a:lnTo>
                    <a:cubicBezTo>
                      <a:pt x="193" y="12897"/>
                      <a:pt x="64" y="13098"/>
                      <a:pt x="166" y="13098"/>
                    </a:cubicBezTo>
                    <a:cubicBezTo>
                      <a:pt x="167" y="13098"/>
                      <a:pt x="169" y="13098"/>
                      <a:pt x="170" y="13098"/>
                    </a:cubicBezTo>
                    <a:lnTo>
                      <a:pt x="170" y="13098"/>
                    </a:lnTo>
                    <a:cubicBezTo>
                      <a:pt x="46" y="13203"/>
                      <a:pt x="131" y="13196"/>
                      <a:pt x="157" y="13334"/>
                    </a:cubicBezTo>
                    <a:cubicBezTo>
                      <a:pt x="149" y="13324"/>
                      <a:pt x="142" y="13320"/>
                      <a:pt x="137" y="13320"/>
                    </a:cubicBezTo>
                    <a:cubicBezTo>
                      <a:pt x="101" y="13320"/>
                      <a:pt x="154" y="13543"/>
                      <a:pt x="120" y="13543"/>
                    </a:cubicBezTo>
                    <a:cubicBezTo>
                      <a:pt x="113" y="13543"/>
                      <a:pt x="102" y="13534"/>
                      <a:pt x="85" y="13510"/>
                    </a:cubicBezTo>
                    <a:lnTo>
                      <a:pt x="85" y="13510"/>
                    </a:lnTo>
                    <a:cubicBezTo>
                      <a:pt x="125" y="13707"/>
                      <a:pt x="53" y="13726"/>
                      <a:pt x="59" y="13922"/>
                    </a:cubicBezTo>
                    <a:cubicBezTo>
                      <a:pt x="68" y="13922"/>
                      <a:pt x="77" y="13922"/>
                      <a:pt x="86" y="13922"/>
                    </a:cubicBezTo>
                    <a:cubicBezTo>
                      <a:pt x="104" y="13922"/>
                      <a:pt x="118" y="13925"/>
                      <a:pt x="118" y="13942"/>
                    </a:cubicBezTo>
                    <a:cubicBezTo>
                      <a:pt x="79" y="14001"/>
                      <a:pt x="85" y="14027"/>
                      <a:pt x="125" y="14027"/>
                    </a:cubicBezTo>
                    <a:cubicBezTo>
                      <a:pt x="72" y="14093"/>
                      <a:pt x="72" y="14289"/>
                      <a:pt x="131" y="14328"/>
                    </a:cubicBezTo>
                    <a:cubicBezTo>
                      <a:pt x="60" y="14399"/>
                      <a:pt x="72" y="14552"/>
                      <a:pt x="104" y="14676"/>
                    </a:cubicBezTo>
                    <a:lnTo>
                      <a:pt x="104" y="14676"/>
                    </a:lnTo>
                    <a:cubicBezTo>
                      <a:pt x="98" y="14648"/>
                      <a:pt x="117" y="14615"/>
                      <a:pt x="129" y="14615"/>
                    </a:cubicBezTo>
                    <a:cubicBezTo>
                      <a:pt x="134" y="14615"/>
                      <a:pt x="138" y="14621"/>
                      <a:pt x="138" y="14636"/>
                    </a:cubicBezTo>
                    <a:cubicBezTo>
                      <a:pt x="125" y="14642"/>
                      <a:pt x="112" y="14662"/>
                      <a:pt x="105" y="14681"/>
                    </a:cubicBezTo>
                    <a:cubicBezTo>
                      <a:pt x="54" y="14778"/>
                      <a:pt x="97" y="14956"/>
                      <a:pt x="129" y="14956"/>
                    </a:cubicBezTo>
                    <a:cubicBezTo>
                      <a:pt x="130" y="14956"/>
                      <a:pt x="131" y="14956"/>
                      <a:pt x="131" y="14956"/>
                    </a:cubicBezTo>
                    <a:lnTo>
                      <a:pt x="131" y="14956"/>
                    </a:lnTo>
                    <a:cubicBezTo>
                      <a:pt x="66" y="15146"/>
                      <a:pt x="59" y="15355"/>
                      <a:pt x="144" y="15394"/>
                    </a:cubicBezTo>
                    <a:cubicBezTo>
                      <a:pt x="72" y="15466"/>
                      <a:pt x="112" y="15538"/>
                      <a:pt x="151" y="15545"/>
                    </a:cubicBezTo>
                    <a:cubicBezTo>
                      <a:pt x="72" y="15689"/>
                      <a:pt x="59" y="15885"/>
                      <a:pt x="125" y="16062"/>
                    </a:cubicBezTo>
                    <a:cubicBezTo>
                      <a:pt x="0" y="16134"/>
                      <a:pt x="249" y="16467"/>
                      <a:pt x="105" y="16631"/>
                    </a:cubicBezTo>
                    <a:cubicBezTo>
                      <a:pt x="164" y="16637"/>
                      <a:pt x="85" y="16729"/>
                      <a:pt x="170" y="16775"/>
                    </a:cubicBezTo>
                    <a:cubicBezTo>
                      <a:pt x="138" y="16821"/>
                      <a:pt x="138" y="16906"/>
                      <a:pt x="177" y="16991"/>
                    </a:cubicBezTo>
                    <a:cubicBezTo>
                      <a:pt x="134" y="17058"/>
                      <a:pt x="119" y="17155"/>
                      <a:pt x="122" y="17259"/>
                    </a:cubicBezTo>
                    <a:lnTo>
                      <a:pt x="118" y="17259"/>
                    </a:lnTo>
                    <a:lnTo>
                      <a:pt x="118" y="17266"/>
                    </a:lnTo>
                    <a:cubicBezTo>
                      <a:pt x="118" y="17272"/>
                      <a:pt x="118" y="17279"/>
                      <a:pt x="118" y="17285"/>
                    </a:cubicBezTo>
                    <a:cubicBezTo>
                      <a:pt x="118" y="17311"/>
                      <a:pt x="118" y="17331"/>
                      <a:pt x="118" y="17351"/>
                    </a:cubicBezTo>
                    <a:cubicBezTo>
                      <a:pt x="118" y="17382"/>
                      <a:pt x="130" y="17413"/>
                      <a:pt x="148" y="17455"/>
                    </a:cubicBezTo>
                    <a:lnTo>
                      <a:pt x="148" y="17455"/>
                    </a:lnTo>
                    <a:cubicBezTo>
                      <a:pt x="148" y="17456"/>
                      <a:pt x="148" y="17457"/>
                      <a:pt x="149" y="17458"/>
                    </a:cubicBezTo>
                    <a:lnTo>
                      <a:pt x="149" y="17458"/>
                    </a:lnTo>
                    <a:cubicBezTo>
                      <a:pt x="142" y="17449"/>
                      <a:pt x="137" y="17445"/>
                      <a:pt x="132" y="17445"/>
                    </a:cubicBezTo>
                    <a:cubicBezTo>
                      <a:pt x="122" y="17445"/>
                      <a:pt x="116" y="17458"/>
                      <a:pt x="112" y="17475"/>
                    </a:cubicBezTo>
                    <a:lnTo>
                      <a:pt x="288" y="17475"/>
                    </a:lnTo>
                    <a:cubicBezTo>
                      <a:pt x="294" y="17451"/>
                      <a:pt x="295" y="17422"/>
                      <a:pt x="285" y="17422"/>
                    </a:cubicBezTo>
                    <a:cubicBezTo>
                      <a:pt x="284" y="17422"/>
                      <a:pt x="283" y="17422"/>
                      <a:pt x="282" y="17423"/>
                    </a:cubicBezTo>
                    <a:cubicBezTo>
                      <a:pt x="282" y="17429"/>
                      <a:pt x="276" y="17437"/>
                      <a:pt x="268" y="17445"/>
                    </a:cubicBezTo>
                    <a:lnTo>
                      <a:pt x="268" y="17445"/>
                    </a:lnTo>
                    <a:cubicBezTo>
                      <a:pt x="283" y="17418"/>
                      <a:pt x="286" y="17397"/>
                      <a:pt x="283" y="17371"/>
                    </a:cubicBezTo>
                    <a:lnTo>
                      <a:pt x="283" y="17371"/>
                    </a:lnTo>
                    <a:cubicBezTo>
                      <a:pt x="288" y="17372"/>
                      <a:pt x="294" y="17374"/>
                      <a:pt x="301" y="17377"/>
                    </a:cubicBezTo>
                    <a:cubicBezTo>
                      <a:pt x="327" y="17194"/>
                      <a:pt x="288" y="16925"/>
                      <a:pt x="282" y="16709"/>
                    </a:cubicBezTo>
                    <a:cubicBezTo>
                      <a:pt x="275" y="16559"/>
                      <a:pt x="341" y="16238"/>
                      <a:pt x="262" y="16186"/>
                    </a:cubicBezTo>
                    <a:lnTo>
                      <a:pt x="262" y="16186"/>
                    </a:lnTo>
                    <a:cubicBezTo>
                      <a:pt x="267" y="16191"/>
                      <a:pt x="246" y="16228"/>
                      <a:pt x="236" y="16228"/>
                    </a:cubicBezTo>
                    <a:cubicBezTo>
                      <a:pt x="232" y="16228"/>
                      <a:pt x="229" y="16224"/>
                      <a:pt x="229" y="16212"/>
                    </a:cubicBezTo>
                    <a:cubicBezTo>
                      <a:pt x="229" y="16206"/>
                      <a:pt x="282" y="16173"/>
                      <a:pt x="282" y="16166"/>
                    </a:cubicBezTo>
                    <a:cubicBezTo>
                      <a:pt x="367" y="15905"/>
                      <a:pt x="223" y="15486"/>
                      <a:pt x="295" y="15277"/>
                    </a:cubicBezTo>
                    <a:cubicBezTo>
                      <a:pt x="286" y="15277"/>
                      <a:pt x="277" y="15277"/>
                      <a:pt x="269" y="15277"/>
                    </a:cubicBezTo>
                    <a:cubicBezTo>
                      <a:pt x="253" y="15277"/>
                      <a:pt x="240" y="15274"/>
                      <a:pt x="236" y="15257"/>
                    </a:cubicBezTo>
                    <a:cubicBezTo>
                      <a:pt x="297" y="15214"/>
                      <a:pt x="290" y="15018"/>
                      <a:pt x="241" y="15018"/>
                    </a:cubicBezTo>
                    <a:cubicBezTo>
                      <a:pt x="237" y="15018"/>
                      <a:pt x="233" y="15019"/>
                      <a:pt x="229" y="15022"/>
                    </a:cubicBezTo>
                    <a:cubicBezTo>
                      <a:pt x="269" y="14969"/>
                      <a:pt x="197" y="14904"/>
                      <a:pt x="262" y="14865"/>
                    </a:cubicBezTo>
                    <a:lnTo>
                      <a:pt x="262" y="14865"/>
                    </a:lnTo>
                    <a:cubicBezTo>
                      <a:pt x="269" y="14904"/>
                      <a:pt x="236" y="14923"/>
                      <a:pt x="262" y="14930"/>
                    </a:cubicBezTo>
                    <a:cubicBezTo>
                      <a:pt x="301" y="14786"/>
                      <a:pt x="275" y="14838"/>
                      <a:pt x="256" y="14675"/>
                    </a:cubicBezTo>
                    <a:cubicBezTo>
                      <a:pt x="257" y="14674"/>
                      <a:pt x="259" y="14674"/>
                      <a:pt x="261" y="14674"/>
                    </a:cubicBezTo>
                    <a:cubicBezTo>
                      <a:pt x="271" y="14674"/>
                      <a:pt x="279" y="14683"/>
                      <a:pt x="286" y="14683"/>
                    </a:cubicBezTo>
                    <a:cubicBezTo>
                      <a:pt x="289" y="14683"/>
                      <a:pt x="293" y="14680"/>
                      <a:pt x="295" y="14668"/>
                    </a:cubicBezTo>
                    <a:cubicBezTo>
                      <a:pt x="260" y="14628"/>
                      <a:pt x="241" y="14468"/>
                      <a:pt x="272" y="14468"/>
                    </a:cubicBezTo>
                    <a:cubicBezTo>
                      <a:pt x="276" y="14468"/>
                      <a:pt x="282" y="14471"/>
                      <a:pt x="288" y="14479"/>
                    </a:cubicBezTo>
                    <a:cubicBezTo>
                      <a:pt x="256" y="14380"/>
                      <a:pt x="295" y="14335"/>
                      <a:pt x="242" y="14282"/>
                    </a:cubicBezTo>
                    <a:cubicBezTo>
                      <a:pt x="399" y="14191"/>
                      <a:pt x="249" y="14007"/>
                      <a:pt x="249" y="13785"/>
                    </a:cubicBezTo>
                    <a:cubicBezTo>
                      <a:pt x="249" y="13504"/>
                      <a:pt x="393" y="13098"/>
                      <a:pt x="282" y="13026"/>
                    </a:cubicBezTo>
                    <a:cubicBezTo>
                      <a:pt x="350" y="12992"/>
                      <a:pt x="236" y="12816"/>
                      <a:pt x="281" y="12816"/>
                    </a:cubicBezTo>
                    <a:cubicBezTo>
                      <a:pt x="288" y="12816"/>
                      <a:pt x="299" y="12820"/>
                      <a:pt x="314" y="12830"/>
                    </a:cubicBezTo>
                    <a:cubicBezTo>
                      <a:pt x="262" y="12418"/>
                      <a:pt x="334" y="12064"/>
                      <a:pt x="282" y="11790"/>
                    </a:cubicBezTo>
                    <a:cubicBezTo>
                      <a:pt x="445" y="11554"/>
                      <a:pt x="275" y="10893"/>
                      <a:pt x="301" y="10579"/>
                    </a:cubicBezTo>
                    <a:cubicBezTo>
                      <a:pt x="327" y="10337"/>
                      <a:pt x="386" y="10134"/>
                      <a:pt x="360" y="9945"/>
                    </a:cubicBezTo>
                    <a:cubicBezTo>
                      <a:pt x="334" y="9945"/>
                      <a:pt x="321" y="9958"/>
                      <a:pt x="308" y="9971"/>
                    </a:cubicBezTo>
                    <a:cubicBezTo>
                      <a:pt x="308" y="9945"/>
                      <a:pt x="295" y="9925"/>
                      <a:pt x="282" y="9905"/>
                    </a:cubicBezTo>
                    <a:cubicBezTo>
                      <a:pt x="312" y="9905"/>
                      <a:pt x="329" y="9918"/>
                      <a:pt x="340" y="9918"/>
                    </a:cubicBezTo>
                    <a:cubicBezTo>
                      <a:pt x="349" y="9918"/>
                      <a:pt x="355" y="9911"/>
                      <a:pt x="360" y="9886"/>
                    </a:cubicBezTo>
                    <a:cubicBezTo>
                      <a:pt x="334" y="9690"/>
                      <a:pt x="439" y="9264"/>
                      <a:pt x="321" y="9192"/>
                    </a:cubicBezTo>
                    <a:cubicBezTo>
                      <a:pt x="334" y="9153"/>
                      <a:pt x="380" y="9120"/>
                      <a:pt x="314" y="9107"/>
                    </a:cubicBezTo>
                    <a:lnTo>
                      <a:pt x="314" y="9107"/>
                    </a:lnTo>
                    <a:cubicBezTo>
                      <a:pt x="314" y="9120"/>
                      <a:pt x="321" y="9147"/>
                      <a:pt x="301" y="9147"/>
                    </a:cubicBezTo>
                    <a:cubicBezTo>
                      <a:pt x="306" y="9104"/>
                      <a:pt x="313" y="9072"/>
                      <a:pt x="326" y="9072"/>
                    </a:cubicBezTo>
                    <a:cubicBezTo>
                      <a:pt x="334" y="9072"/>
                      <a:pt x="342" y="9081"/>
                      <a:pt x="354" y="9101"/>
                    </a:cubicBezTo>
                    <a:cubicBezTo>
                      <a:pt x="314" y="9003"/>
                      <a:pt x="347" y="8950"/>
                      <a:pt x="288" y="8891"/>
                    </a:cubicBezTo>
                    <a:cubicBezTo>
                      <a:pt x="334" y="8833"/>
                      <a:pt x="354" y="8564"/>
                      <a:pt x="262" y="8499"/>
                    </a:cubicBezTo>
                    <a:cubicBezTo>
                      <a:pt x="373" y="8473"/>
                      <a:pt x="236" y="8401"/>
                      <a:pt x="314" y="8368"/>
                    </a:cubicBezTo>
                    <a:cubicBezTo>
                      <a:pt x="249" y="8342"/>
                      <a:pt x="262" y="8224"/>
                      <a:pt x="275" y="8159"/>
                    </a:cubicBezTo>
                    <a:lnTo>
                      <a:pt x="275" y="8159"/>
                    </a:lnTo>
                    <a:cubicBezTo>
                      <a:pt x="270" y="8166"/>
                      <a:pt x="264" y="8169"/>
                      <a:pt x="258" y="8169"/>
                    </a:cubicBezTo>
                    <a:cubicBezTo>
                      <a:pt x="246" y="8169"/>
                      <a:pt x="234" y="8158"/>
                      <a:pt x="229" y="8132"/>
                    </a:cubicBezTo>
                    <a:cubicBezTo>
                      <a:pt x="295" y="8126"/>
                      <a:pt x="367" y="7989"/>
                      <a:pt x="282" y="7956"/>
                    </a:cubicBezTo>
                    <a:lnTo>
                      <a:pt x="282" y="7956"/>
                    </a:lnTo>
                    <a:cubicBezTo>
                      <a:pt x="275" y="7995"/>
                      <a:pt x="314" y="8015"/>
                      <a:pt x="282" y="8021"/>
                    </a:cubicBezTo>
                    <a:cubicBezTo>
                      <a:pt x="216" y="8008"/>
                      <a:pt x="288" y="7956"/>
                      <a:pt x="203" y="7943"/>
                    </a:cubicBezTo>
                    <a:lnTo>
                      <a:pt x="321" y="7936"/>
                    </a:lnTo>
                    <a:cubicBezTo>
                      <a:pt x="295" y="7753"/>
                      <a:pt x="216" y="7661"/>
                      <a:pt x="308" y="7544"/>
                    </a:cubicBezTo>
                    <a:cubicBezTo>
                      <a:pt x="197" y="7360"/>
                      <a:pt x="360" y="7132"/>
                      <a:pt x="288" y="6961"/>
                    </a:cubicBezTo>
                    <a:cubicBezTo>
                      <a:pt x="284" y="6949"/>
                      <a:pt x="279" y="6945"/>
                      <a:pt x="273" y="6945"/>
                    </a:cubicBezTo>
                    <a:cubicBezTo>
                      <a:pt x="261" y="6945"/>
                      <a:pt x="249" y="6965"/>
                      <a:pt x="240" y="6965"/>
                    </a:cubicBezTo>
                    <a:cubicBezTo>
                      <a:pt x="235" y="6965"/>
                      <a:pt x="231" y="6959"/>
                      <a:pt x="229" y="6942"/>
                    </a:cubicBezTo>
                    <a:cubicBezTo>
                      <a:pt x="229" y="6935"/>
                      <a:pt x="288" y="6903"/>
                      <a:pt x="288" y="6896"/>
                    </a:cubicBezTo>
                    <a:cubicBezTo>
                      <a:pt x="301" y="6863"/>
                      <a:pt x="269" y="6817"/>
                      <a:pt x="269" y="6811"/>
                    </a:cubicBezTo>
                    <a:cubicBezTo>
                      <a:pt x="269" y="6798"/>
                      <a:pt x="282" y="6621"/>
                      <a:pt x="236" y="6530"/>
                    </a:cubicBezTo>
                    <a:cubicBezTo>
                      <a:pt x="301" y="6425"/>
                      <a:pt x="288" y="6176"/>
                      <a:pt x="242" y="6117"/>
                    </a:cubicBezTo>
                    <a:lnTo>
                      <a:pt x="242" y="6117"/>
                    </a:lnTo>
                    <a:cubicBezTo>
                      <a:pt x="245" y="6120"/>
                      <a:pt x="248" y="6122"/>
                      <a:pt x="252" y="6122"/>
                    </a:cubicBezTo>
                    <a:cubicBezTo>
                      <a:pt x="289" y="6122"/>
                      <a:pt x="328" y="5916"/>
                      <a:pt x="256" y="5856"/>
                    </a:cubicBezTo>
                    <a:cubicBezTo>
                      <a:pt x="327" y="5718"/>
                      <a:pt x="314" y="5431"/>
                      <a:pt x="314" y="5228"/>
                    </a:cubicBezTo>
                    <a:cubicBezTo>
                      <a:pt x="308" y="4942"/>
                      <a:pt x="295" y="4651"/>
                      <a:pt x="288" y="4416"/>
                    </a:cubicBezTo>
                    <a:lnTo>
                      <a:pt x="288" y="4416"/>
                    </a:lnTo>
                    <a:cubicBezTo>
                      <a:pt x="286" y="4431"/>
                      <a:pt x="264" y="4452"/>
                      <a:pt x="247" y="4452"/>
                    </a:cubicBezTo>
                    <a:cubicBezTo>
                      <a:pt x="239" y="4452"/>
                      <a:pt x="231" y="4446"/>
                      <a:pt x="229" y="4430"/>
                    </a:cubicBezTo>
                    <a:cubicBezTo>
                      <a:pt x="236" y="4390"/>
                      <a:pt x="295" y="4416"/>
                      <a:pt x="308" y="4384"/>
                    </a:cubicBezTo>
                    <a:cubicBezTo>
                      <a:pt x="216" y="3703"/>
                      <a:pt x="354" y="2925"/>
                      <a:pt x="203" y="2159"/>
                    </a:cubicBezTo>
                    <a:cubicBezTo>
                      <a:pt x="275" y="1970"/>
                      <a:pt x="249" y="1571"/>
                      <a:pt x="256" y="1486"/>
                    </a:cubicBezTo>
                    <a:cubicBezTo>
                      <a:pt x="288" y="1263"/>
                      <a:pt x="170" y="1021"/>
                      <a:pt x="177" y="792"/>
                    </a:cubicBezTo>
                    <a:lnTo>
                      <a:pt x="177" y="792"/>
                    </a:lnTo>
                    <a:cubicBezTo>
                      <a:pt x="177" y="792"/>
                      <a:pt x="216" y="812"/>
                      <a:pt x="216" y="812"/>
                    </a:cubicBezTo>
                    <a:cubicBezTo>
                      <a:pt x="197" y="740"/>
                      <a:pt x="223" y="746"/>
                      <a:pt x="177" y="707"/>
                    </a:cubicBezTo>
                    <a:cubicBezTo>
                      <a:pt x="288" y="445"/>
                      <a:pt x="131" y="53"/>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7"/>
              <p:cNvSpPr/>
              <p:nvPr/>
            </p:nvSpPr>
            <p:spPr>
              <a:xfrm>
                <a:off x="3085656" y="3343688"/>
                <a:ext cx="1338" cy="2580"/>
              </a:xfrm>
              <a:custGeom>
                <a:avLst/>
                <a:gdLst/>
                <a:ahLst/>
                <a:cxnLst/>
                <a:rect l="l" t="t" r="r" b="b"/>
                <a:pathLst>
                  <a:path w="14" h="27" extrusionOk="0">
                    <a:moveTo>
                      <a:pt x="13" y="0"/>
                    </a:moveTo>
                    <a:cubicBezTo>
                      <a:pt x="7" y="7"/>
                      <a:pt x="7" y="14"/>
                      <a:pt x="0" y="27"/>
                    </a:cubicBezTo>
                    <a:cubicBezTo>
                      <a:pt x="7" y="20"/>
                      <a:pt x="13" y="14"/>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7"/>
              <p:cNvSpPr/>
              <p:nvPr/>
            </p:nvSpPr>
            <p:spPr>
              <a:xfrm>
                <a:off x="3124353" y="2542904"/>
                <a:ext cx="42614" cy="1689184"/>
              </a:xfrm>
              <a:custGeom>
                <a:avLst/>
                <a:gdLst/>
                <a:ahLst/>
                <a:cxnLst/>
                <a:rect l="l" t="t" r="r" b="b"/>
                <a:pathLst>
                  <a:path w="446" h="17679" extrusionOk="0">
                    <a:moveTo>
                      <a:pt x="216" y="817"/>
                    </a:moveTo>
                    <a:cubicBezTo>
                      <a:pt x="216" y="818"/>
                      <a:pt x="217" y="818"/>
                      <a:pt x="217" y="819"/>
                    </a:cubicBezTo>
                    <a:cubicBezTo>
                      <a:pt x="217" y="818"/>
                      <a:pt x="217" y="818"/>
                      <a:pt x="216" y="817"/>
                    </a:cubicBezTo>
                    <a:close/>
                    <a:moveTo>
                      <a:pt x="289" y="4391"/>
                    </a:moveTo>
                    <a:cubicBezTo>
                      <a:pt x="289" y="4394"/>
                      <a:pt x="289" y="4397"/>
                      <a:pt x="289" y="4400"/>
                    </a:cubicBezTo>
                    <a:lnTo>
                      <a:pt x="289" y="4400"/>
                    </a:lnTo>
                    <a:cubicBezTo>
                      <a:pt x="289" y="4397"/>
                      <a:pt x="289" y="4393"/>
                      <a:pt x="289" y="4391"/>
                    </a:cubicBezTo>
                    <a:close/>
                    <a:moveTo>
                      <a:pt x="249" y="9396"/>
                    </a:moveTo>
                    <a:lnTo>
                      <a:pt x="249" y="9396"/>
                    </a:lnTo>
                    <a:cubicBezTo>
                      <a:pt x="289" y="9435"/>
                      <a:pt x="289" y="9487"/>
                      <a:pt x="276" y="9546"/>
                    </a:cubicBezTo>
                    <a:cubicBezTo>
                      <a:pt x="279" y="9555"/>
                      <a:pt x="281" y="9559"/>
                      <a:pt x="280" y="9559"/>
                    </a:cubicBezTo>
                    <a:cubicBezTo>
                      <a:pt x="276" y="9559"/>
                      <a:pt x="210" y="9434"/>
                      <a:pt x="249" y="9396"/>
                    </a:cubicBezTo>
                    <a:close/>
                    <a:moveTo>
                      <a:pt x="101" y="14600"/>
                    </a:moveTo>
                    <a:lnTo>
                      <a:pt x="101" y="14600"/>
                    </a:lnTo>
                    <a:cubicBezTo>
                      <a:pt x="101" y="14606"/>
                      <a:pt x="102" y="14611"/>
                      <a:pt x="105" y="14616"/>
                    </a:cubicBezTo>
                    <a:cubicBezTo>
                      <a:pt x="104" y="14611"/>
                      <a:pt x="102" y="14605"/>
                      <a:pt x="101" y="14600"/>
                    </a:cubicBezTo>
                    <a:close/>
                    <a:moveTo>
                      <a:pt x="20" y="7"/>
                    </a:moveTo>
                    <a:cubicBezTo>
                      <a:pt x="20" y="14"/>
                      <a:pt x="60" y="1"/>
                      <a:pt x="60" y="27"/>
                    </a:cubicBezTo>
                    <a:cubicBezTo>
                      <a:pt x="66" y="164"/>
                      <a:pt x="14" y="491"/>
                      <a:pt x="73" y="563"/>
                    </a:cubicBezTo>
                    <a:cubicBezTo>
                      <a:pt x="53" y="563"/>
                      <a:pt x="53" y="590"/>
                      <a:pt x="20" y="590"/>
                    </a:cubicBezTo>
                    <a:cubicBezTo>
                      <a:pt x="27" y="963"/>
                      <a:pt x="132" y="1394"/>
                      <a:pt x="33" y="1774"/>
                    </a:cubicBezTo>
                    <a:cubicBezTo>
                      <a:pt x="132" y="1859"/>
                      <a:pt x="53" y="2042"/>
                      <a:pt x="47" y="2206"/>
                    </a:cubicBezTo>
                    <a:cubicBezTo>
                      <a:pt x="47" y="2306"/>
                      <a:pt x="83" y="2547"/>
                      <a:pt x="97" y="2547"/>
                    </a:cubicBezTo>
                    <a:cubicBezTo>
                      <a:pt x="97" y="2547"/>
                      <a:pt x="98" y="2547"/>
                      <a:pt x="98" y="2547"/>
                    </a:cubicBezTo>
                    <a:lnTo>
                      <a:pt x="98" y="2547"/>
                    </a:lnTo>
                    <a:cubicBezTo>
                      <a:pt x="50" y="2585"/>
                      <a:pt x="92" y="2668"/>
                      <a:pt x="69" y="2668"/>
                    </a:cubicBezTo>
                    <a:cubicBezTo>
                      <a:pt x="64" y="2668"/>
                      <a:pt x="57" y="2665"/>
                      <a:pt x="47" y="2657"/>
                    </a:cubicBezTo>
                    <a:lnTo>
                      <a:pt x="47" y="2657"/>
                    </a:lnTo>
                    <a:cubicBezTo>
                      <a:pt x="92" y="2709"/>
                      <a:pt x="40" y="2755"/>
                      <a:pt x="105" y="2807"/>
                    </a:cubicBezTo>
                    <a:cubicBezTo>
                      <a:pt x="104" y="2807"/>
                      <a:pt x="104" y="2807"/>
                      <a:pt x="103" y="2807"/>
                    </a:cubicBezTo>
                    <a:cubicBezTo>
                      <a:pt x="60" y="2807"/>
                      <a:pt x="80" y="2954"/>
                      <a:pt x="112" y="3063"/>
                    </a:cubicBezTo>
                    <a:cubicBezTo>
                      <a:pt x="92" y="3069"/>
                      <a:pt x="60" y="3063"/>
                      <a:pt x="60" y="3089"/>
                    </a:cubicBezTo>
                    <a:cubicBezTo>
                      <a:pt x="151" y="3200"/>
                      <a:pt x="47" y="3331"/>
                      <a:pt x="125" y="3429"/>
                    </a:cubicBezTo>
                    <a:cubicBezTo>
                      <a:pt x="86" y="3573"/>
                      <a:pt x="119" y="4057"/>
                      <a:pt x="138" y="4423"/>
                    </a:cubicBezTo>
                    <a:cubicBezTo>
                      <a:pt x="121" y="4423"/>
                      <a:pt x="112" y="4409"/>
                      <a:pt x="106" y="4409"/>
                    </a:cubicBezTo>
                    <a:cubicBezTo>
                      <a:pt x="103" y="4409"/>
                      <a:pt x="101" y="4412"/>
                      <a:pt x="99" y="4423"/>
                    </a:cubicBezTo>
                    <a:cubicBezTo>
                      <a:pt x="158" y="4757"/>
                      <a:pt x="53" y="5038"/>
                      <a:pt x="177" y="5241"/>
                    </a:cubicBezTo>
                    <a:cubicBezTo>
                      <a:pt x="171" y="5239"/>
                      <a:pt x="165" y="5237"/>
                      <a:pt x="160" y="5237"/>
                    </a:cubicBezTo>
                    <a:cubicBezTo>
                      <a:pt x="104" y="5237"/>
                      <a:pt x="149" y="5392"/>
                      <a:pt x="98" y="5392"/>
                    </a:cubicBezTo>
                    <a:cubicBezTo>
                      <a:pt x="96" y="5392"/>
                      <a:pt x="94" y="5392"/>
                      <a:pt x="92" y="5392"/>
                    </a:cubicBezTo>
                    <a:lnTo>
                      <a:pt x="92" y="5392"/>
                    </a:lnTo>
                    <a:cubicBezTo>
                      <a:pt x="190" y="5542"/>
                      <a:pt x="112" y="5797"/>
                      <a:pt x="92" y="6085"/>
                    </a:cubicBezTo>
                    <a:cubicBezTo>
                      <a:pt x="73" y="6386"/>
                      <a:pt x="119" y="6700"/>
                      <a:pt x="138" y="6962"/>
                    </a:cubicBezTo>
                    <a:cubicBezTo>
                      <a:pt x="144" y="7087"/>
                      <a:pt x="187" y="7158"/>
                      <a:pt x="133" y="7158"/>
                    </a:cubicBezTo>
                    <a:cubicBezTo>
                      <a:pt x="130" y="7158"/>
                      <a:pt x="128" y="7158"/>
                      <a:pt x="125" y="7158"/>
                    </a:cubicBezTo>
                    <a:lnTo>
                      <a:pt x="125" y="7158"/>
                    </a:lnTo>
                    <a:cubicBezTo>
                      <a:pt x="119" y="7204"/>
                      <a:pt x="151" y="7204"/>
                      <a:pt x="164" y="7223"/>
                    </a:cubicBezTo>
                    <a:cubicBezTo>
                      <a:pt x="73" y="7459"/>
                      <a:pt x="79" y="7753"/>
                      <a:pt x="164" y="7937"/>
                    </a:cubicBezTo>
                    <a:cubicBezTo>
                      <a:pt x="132" y="7937"/>
                      <a:pt x="105" y="7930"/>
                      <a:pt x="92" y="7917"/>
                    </a:cubicBezTo>
                    <a:lnTo>
                      <a:pt x="92" y="7917"/>
                    </a:lnTo>
                    <a:cubicBezTo>
                      <a:pt x="92" y="7985"/>
                      <a:pt x="143" y="8088"/>
                      <a:pt x="122" y="8088"/>
                    </a:cubicBezTo>
                    <a:cubicBezTo>
                      <a:pt x="117" y="8088"/>
                      <a:pt x="108" y="8082"/>
                      <a:pt x="92" y="8067"/>
                    </a:cubicBezTo>
                    <a:lnTo>
                      <a:pt x="92" y="8067"/>
                    </a:lnTo>
                    <a:cubicBezTo>
                      <a:pt x="158" y="8545"/>
                      <a:pt x="177" y="8624"/>
                      <a:pt x="145" y="9140"/>
                    </a:cubicBezTo>
                    <a:cubicBezTo>
                      <a:pt x="171" y="9147"/>
                      <a:pt x="204" y="9134"/>
                      <a:pt x="204" y="9160"/>
                    </a:cubicBezTo>
                    <a:cubicBezTo>
                      <a:pt x="186" y="9231"/>
                      <a:pt x="136" y="9537"/>
                      <a:pt x="209" y="9537"/>
                    </a:cubicBezTo>
                    <a:cubicBezTo>
                      <a:pt x="217" y="9537"/>
                      <a:pt x="226" y="9534"/>
                      <a:pt x="236" y="9526"/>
                    </a:cubicBezTo>
                    <a:lnTo>
                      <a:pt x="236" y="9526"/>
                    </a:lnTo>
                    <a:cubicBezTo>
                      <a:pt x="230" y="9631"/>
                      <a:pt x="158" y="9651"/>
                      <a:pt x="223" y="9696"/>
                    </a:cubicBezTo>
                    <a:cubicBezTo>
                      <a:pt x="120" y="9709"/>
                      <a:pt x="174" y="9788"/>
                      <a:pt x="214" y="9789"/>
                    </a:cubicBezTo>
                    <a:lnTo>
                      <a:pt x="214" y="9789"/>
                    </a:lnTo>
                    <a:cubicBezTo>
                      <a:pt x="190" y="9797"/>
                      <a:pt x="197" y="9836"/>
                      <a:pt x="165" y="9836"/>
                    </a:cubicBezTo>
                    <a:cubicBezTo>
                      <a:pt x="161" y="9836"/>
                      <a:pt x="156" y="9835"/>
                      <a:pt x="151" y="9834"/>
                    </a:cubicBezTo>
                    <a:lnTo>
                      <a:pt x="151" y="9834"/>
                    </a:lnTo>
                    <a:cubicBezTo>
                      <a:pt x="177" y="10102"/>
                      <a:pt x="177" y="10521"/>
                      <a:pt x="125" y="10913"/>
                    </a:cubicBezTo>
                    <a:cubicBezTo>
                      <a:pt x="223" y="11417"/>
                      <a:pt x="151" y="11679"/>
                      <a:pt x="86" y="12202"/>
                    </a:cubicBezTo>
                    <a:cubicBezTo>
                      <a:pt x="125" y="12287"/>
                      <a:pt x="53" y="12431"/>
                      <a:pt x="151" y="12464"/>
                    </a:cubicBezTo>
                    <a:cubicBezTo>
                      <a:pt x="92" y="12477"/>
                      <a:pt x="138" y="12654"/>
                      <a:pt x="138" y="12699"/>
                    </a:cubicBezTo>
                    <a:cubicBezTo>
                      <a:pt x="145" y="12660"/>
                      <a:pt x="151" y="12627"/>
                      <a:pt x="177" y="12614"/>
                    </a:cubicBezTo>
                    <a:lnTo>
                      <a:pt x="177" y="12614"/>
                    </a:lnTo>
                    <a:cubicBezTo>
                      <a:pt x="164" y="12680"/>
                      <a:pt x="184" y="12699"/>
                      <a:pt x="158" y="12719"/>
                    </a:cubicBezTo>
                    <a:cubicBezTo>
                      <a:pt x="154" y="12707"/>
                      <a:pt x="151" y="12703"/>
                      <a:pt x="147" y="12703"/>
                    </a:cubicBezTo>
                    <a:cubicBezTo>
                      <a:pt x="140" y="12703"/>
                      <a:pt x="132" y="12715"/>
                      <a:pt x="121" y="12715"/>
                    </a:cubicBezTo>
                    <a:cubicBezTo>
                      <a:pt x="115" y="12715"/>
                      <a:pt x="108" y="12712"/>
                      <a:pt x="99" y="12699"/>
                    </a:cubicBezTo>
                    <a:lnTo>
                      <a:pt x="99" y="12699"/>
                    </a:lnTo>
                    <a:cubicBezTo>
                      <a:pt x="194" y="12839"/>
                      <a:pt x="68" y="13040"/>
                      <a:pt x="162" y="13040"/>
                    </a:cubicBezTo>
                    <a:cubicBezTo>
                      <a:pt x="164" y="13040"/>
                      <a:pt x="168" y="13040"/>
                      <a:pt x="171" y="13040"/>
                    </a:cubicBezTo>
                    <a:lnTo>
                      <a:pt x="171" y="13040"/>
                    </a:lnTo>
                    <a:cubicBezTo>
                      <a:pt x="47" y="13151"/>
                      <a:pt x="132" y="13144"/>
                      <a:pt x="158" y="13282"/>
                    </a:cubicBezTo>
                    <a:cubicBezTo>
                      <a:pt x="149" y="13272"/>
                      <a:pt x="143" y="13268"/>
                      <a:pt x="138" y="13268"/>
                    </a:cubicBezTo>
                    <a:cubicBezTo>
                      <a:pt x="102" y="13268"/>
                      <a:pt x="155" y="13489"/>
                      <a:pt x="120" y="13489"/>
                    </a:cubicBezTo>
                    <a:cubicBezTo>
                      <a:pt x="112" y="13489"/>
                      <a:pt x="102" y="13480"/>
                      <a:pt x="86" y="13458"/>
                    </a:cubicBezTo>
                    <a:lnTo>
                      <a:pt x="86" y="13458"/>
                    </a:lnTo>
                    <a:cubicBezTo>
                      <a:pt x="125" y="13648"/>
                      <a:pt x="53" y="13674"/>
                      <a:pt x="60" y="13864"/>
                    </a:cubicBezTo>
                    <a:cubicBezTo>
                      <a:pt x="86" y="13870"/>
                      <a:pt x="119" y="13857"/>
                      <a:pt x="119" y="13884"/>
                    </a:cubicBezTo>
                    <a:cubicBezTo>
                      <a:pt x="79" y="13942"/>
                      <a:pt x="86" y="13969"/>
                      <a:pt x="125" y="13969"/>
                    </a:cubicBezTo>
                    <a:cubicBezTo>
                      <a:pt x="73" y="14034"/>
                      <a:pt x="73" y="14230"/>
                      <a:pt x="132" y="14276"/>
                    </a:cubicBezTo>
                    <a:cubicBezTo>
                      <a:pt x="63" y="14338"/>
                      <a:pt x="72" y="14484"/>
                      <a:pt x="101" y="14600"/>
                    </a:cubicBezTo>
                    <a:lnTo>
                      <a:pt x="101" y="14600"/>
                    </a:lnTo>
                    <a:cubicBezTo>
                      <a:pt x="101" y="14579"/>
                      <a:pt x="117" y="14556"/>
                      <a:pt x="128" y="14556"/>
                    </a:cubicBezTo>
                    <a:cubicBezTo>
                      <a:pt x="134" y="14556"/>
                      <a:pt x="138" y="14562"/>
                      <a:pt x="138" y="14577"/>
                    </a:cubicBezTo>
                    <a:cubicBezTo>
                      <a:pt x="125" y="14584"/>
                      <a:pt x="112" y="14603"/>
                      <a:pt x="105" y="14616"/>
                    </a:cubicBezTo>
                    <a:cubicBezTo>
                      <a:pt x="48" y="14719"/>
                      <a:pt x="91" y="14898"/>
                      <a:pt x="130" y="14898"/>
                    </a:cubicBezTo>
                    <a:cubicBezTo>
                      <a:pt x="130" y="14898"/>
                      <a:pt x="131" y="14898"/>
                      <a:pt x="132" y="14898"/>
                    </a:cubicBezTo>
                    <a:lnTo>
                      <a:pt x="132" y="14898"/>
                    </a:lnTo>
                    <a:cubicBezTo>
                      <a:pt x="66" y="15081"/>
                      <a:pt x="60" y="15290"/>
                      <a:pt x="145" y="15329"/>
                    </a:cubicBezTo>
                    <a:cubicBezTo>
                      <a:pt x="73" y="15401"/>
                      <a:pt x="112" y="15473"/>
                      <a:pt x="151" y="15480"/>
                    </a:cubicBezTo>
                    <a:cubicBezTo>
                      <a:pt x="73" y="15624"/>
                      <a:pt x="60" y="15820"/>
                      <a:pt x="125" y="15997"/>
                    </a:cubicBezTo>
                    <a:cubicBezTo>
                      <a:pt x="1" y="16069"/>
                      <a:pt x="249" y="16402"/>
                      <a:pt x="105" y="16559"/>
                    </a:cubicBezTo>
                    <a:cubicBezTo>
                      <a:pt x="164" y="16566"/>
                      <a:pt x="79" y="16657"/>
                      <a:pt x="164" y="16710"/>
                    </a:cubicBezTo>
                    <a:cubicBezTo>
                      <a:pt x="138" y="16749"/>
                      <a:pt x="138" y="16841"/>
                      <a:pt x="171" y="16926"/>
                    </a:cubicBezTo>
                    <a:cubicBezTo>
                      <a:pt x="105" y="17037"/>
                      <a:pt x="112" y="17227"/>
                      <a:pt x="151" y="17397"/>
                    </a:cubicBezTo>
                    <a:cubicBezTo>
                      <a:pt x="86" y="17501"/>
                      <a:pt x="119" y="17508"/>
                      <a:pt x="138" y="17678"/>
                    </a:cubicBezTo>
                    <a:cubicBezTo>
                      <a:pt x="144" y="17656"/>
                      <a:pt x="149" y="17584"/>
                      <a:pt x="178" y="17584"/>
                    </a:cubicBezTo>
                    <a:cubicBezTo>
                      <a:pt x="183" y="17584"/>
                      <a:pt x="190" y="17587"/>
                      <a:pt x="197" y="17593"/>
                    </a:cubicBezTo>
                    <a:cubicBezTo>
                      <a:pt x="171" y="17593"/>
                      <a:pt x="171" y="17652"/>
                      <a:pt x="197" y="17658"/>
                    </a:cubicBezTo>
                    <a:cubicBezTo>
                      <a:pt x="199" y="17625"/>
                      <a:pt x="200" y="17614"/>
                      <a:pt x="202" y="17614"/>
                    </a:cubicBezTo>
                    <a:cubicBezTo>
                      <a:pt x="206" y="17614"/>
                      <a:pt x="213" y="17678"/>
                      <a:pt x="236" y="17678"/>
                    </a:cubicBezTo>
                    <a:cubicBezTo>
                      <a:pt x="236" y="17665"/>
                      <a:pt x="241" y="17660"/>
                      <a:pt x="249" y="17660"/>
                    </a:cubicBezTo>
                    <a:cubicBezTo>
                      <a:pt x="256" y="17660"/>
                      <a:pt x="266" y="17665"/>
                      <a:pt x="276" y="17672"/>
                    </a:cubicBezTo>
                    <a:cubicBezTo>
                      <a:pt x="282" y="17547"/>
                      <a:pt x="289" y="17508"/>
                      <a:pt x="249" y="17416"/>
                    </a:cubicBezTo>
                    <a:lnTo>
                      <a:pt x="249" y="17416"/>
                    </a:lnTo>
                    <a:cubicBezTo>
                      <a:pt x="256" y="17429"/>
                      <a:pt x="262" y="17434"/>
                      <a:pt x="267" y="17434"/>
                    </a:cubicBezTo>
                    <a:cubicBezTo>
                      <a:pt x="290" y="17434"/>
                      <a:pt x="302" y="17351"/>
                      <a:pt x="284" y="17351"/>
                    </a:cubicBezTo>
                    <a:cubicBezTo>
                      <a:pt x="283" y="17351"/>
                      <a:pt x="283" y="17351"/>
                      <a:pt x="282" y="17351"/>
                    </a:cubicBezTo>
                    <a:cubicBezTo>
                      <a:pt x="282" y="17365"/>
                      <a:pt x="252" y="17393"/>
                      <a:pt x="235" y="17393"/>
                    </a:cubicBezTo>
                    <a:cubicBezTo>
                      <a:pt x="228" y="17393"/>
                      <a:pt x="223" y="17388"/>
                      <a:pt x="223" y="17377"/>
                    </a:cubicBezTo>
                    <a:cubicBezTo>
                      <a:pt x="257" y="17366"/>
                      <a:pt x="233" y="17298"/>
                      <a:pt x="274" y="17298"/>
                    </a:cubicBezTo>
                    <a:cubicBezTo>
                      <a:pt x="281" y="17298"/>
                      <a:pt x="290" y="17300"/>
                      <a:pt x="302" y="17305"/>
                    </a:cubicBezTo>
                    <a:cubicBezTo>
                      <a:pt x="328" y="17122"/>
                      <a:pt x="289" y="16854"/>
                      <a:pt x="282" y="16638"/>
                    </a:cubicBezTo>
                    <a:cubicBezTo>
                      <a:pt x="276" y="16487"/>
                      <a:pt x="341" y="16173"/>
                      <a:pt x="262" y="16121"/>
                    </a:cubicBezTo>
                    <a:lnTo>
                      <a:pt x="262" y="16121"/>
                    </a:lnTo>
                    <a:cubicBezTo>
                      <a:pt x="267" y="16126"/>
                      <a:pt x="243" y="16163"/>
                      <a:pt x="231" y="16163"/>
                    </a:cubicBezTo>
                    <a:cubicBezTo>
                      <a:pt x="226" y="16163"/>
                      <a:pt x="223" y="16159"/>
                      <a:pt x="223" y="16147"/>
                    </a:cubicBezTo>
                    <a:cubicBezTo>
                      <a:pt x="230" y="16141"/>
                      <a:pt x="282" y="16108"/>
                      <a:pt x="282" y="16101"/>
                    </a:cubicBezTo>
                    <a:cubicBezTo>
                      <a:pt x="367" y="15840"/>
                      <a:pt x="223" y="15421"/>
                      <a:pt x="295" y="15218"/>
                    </a:cubicBezTo>
                    <a:cubicBezTo>
                      <a:pt x="269" y="15212"/>
                      <a:pt x="243" y="15218"/>
                      <a:pt x="236" y="15199"/>
                    </a:cubicBezTo>
                    <a:cubicBezTo>
                      <a:pt x="292" y="15155"/>
                      <a:pt x="289" y="14954"/>
                      <a:pt x="239" y="14954"/>
                    </a:cubicBezTo>
                    <a:cubicBezTo>
                      <a:pt x="236" y="14954"/>
                      <a:pt x="233" y="14955"/>
                      <a:pt x="230" y="14956"/>
                    </a:cubicBezTo>
                    <a:cubicBezTo>
                      <a:pt x="269" y="14911"/>
                      <a:pt x="197" y="14845"/>
                      <a:pt x="262" y="14806"/>
                    </a:cubicBezTo>
                    <a:lnTo>
                      <a:pt x="262" y="14806"/>
                    </a:lnTo>
                    <a:cubicBezTo>
                      <a:pt x="269" y="14845"/>
                      <a:pt x="236" y="14865"/>
                      <a:pt x="262" y="14871"/>
                    </a:cubicBezTo>
                    <a:cubicBezTo>
                      <a:pt x="302" y="14728"/>
                      <a:pt x="276" y="14780"/>
                      <a:pt x="256" y="14616"/>
                    </a:cubicBezTo>
                    <a:cubicBezTo>
                      <a:pt x="258" y="14616"/>
                      <a:pt x="260" y="14615"/>
                      <a:pt x="261" y="14615"/>
                    </a:cubicBezTo>
                    <a:cubicBezTo>
                      <a:pt x="272" y="14615"/>
                      <a:pt x="280" y="14625"/>
                      <a:pt x="286" y="14625"/>
                    </a:cubicBezTo>
                    <a:cubicBezTo>
                      <a:pt x="290" y="14625"/>
                      <a:pt x="293" y="14621"/>
                      <a:pt x="295" y="14610"/>
                    </a:cubicBezTo>
                    <a:cubicBezTo>
                      <a:pt x="261" y="14570"/>
                      <a:pt x="241" y="14409"/>
                      <a:pt x="272" y="14409"/>
                    </a:cubicBezTo>
                    <a:cubicBezTo>
                      <a:pt x="277" y="14409"/>
                      <a:pt x="282" y="14413"/>
                      <a:pt x="289" y="14420"/>
                    </a:cubicBezTo>
                    <a:cubicBezTo>
                      <a:pt x="256" y="14322"/>
                      <a:pt x="295" y="14276"/>
                      <a:pt x="243" y="14224"/>
                    </a:cubicBezTo>
                    <a:cubicBezTo>
                      <a:pt x="400" y="14132"/>
                      <a:pt x="249" y="13949"/>
                      <a:pt x="249" y="13727"/>
                    </a:cubicBezTo>
                    <a:cubicBezTo>
                      <a:pt x="249" y="13445"/>
                      <a:pt x="393" y="13046"/>
                      <a:pt x="282" y="12974"/>
                    </a:cubicBezTo>
                    <a:cubicBezTo>
                      <a:pt x="344" y="12940"/>
                      <a:pt x="235" y="12764"/>
                      <a:pt x="281" y="12764"/>
                    </a:cubicBezTo>
                    <a:cubicBezTo>
                      <a:pt x="288" y="12764"/>
                      <a:pt x="299" y="12768"/>
                      <a:pt x="315" y="12778"/>
                    </a:cubicBezTo>
                    <a:cubicBezTo>
                      <a:pt x="262" y="12372"/>
                      <a:pt x="334" y="12019"/>
                      <a:pt x="282" y="11744"/>
                    </a:cubicBezTo>
                    <a:cubicBezTo>
                      <a:pt x="446" y="11509"/>
                      <a:pt x="276" y="10848"/>
                      <a:pt x="302" y="10534"/>
                    </a:cubicBezTo>
                    <a:cubicBezTo>
                      <a:pt x="328" y="10292"/>
                      <a:pt x="387" y="10096"/>
                      <a:pt x="361" y="9912"/>
                    </a:cubicBezTo>
                    <a:cubicBezTo>
                      <a:pt x="334" y="9912"/>
                      <a:pt x="321" y="9919"/>
                      <a:pt x="302" y="9932"/>
                    </a:cubicBezTo>
                    <a:cubicBezTo>
                      <a:pt x="302" y="9906"/>
                      <a:pt x="295" y="9886"/>
                      <a:pt x="282" y="9867"/>
                    </a:cubicBezTo>
                    <a:lnTo>
                      <a:pt x="282" y="9867"/>
                    </a:lnTo>
                    <a:cubicBezTo>
                      <a:pt x="311" y="9870"/>
                      <a:pt x="328" y="9882"/>
                      <a:pt x="339" y="9882"/>
                    </a:cubicBezTo>
                    <a:cubicBezTo>
                      <a:pt x="349" y="9882"/>
                      <a:pt x="355" y="9874"/>
                      <a:pt x="361" y="9847"/>
                    </a:cubicBezTo>
                    <a:cubicBezTo>
                      <a:pt x="334" y="9657"/>
                      <a:pt x="439" y="9232"/>
                      <a:pt x="321" y="9153"/>
                    </a:cubicBezTo>
                    <a:cubicBezTo>
                      <a:pt x="334" y="9121"/>
                      <a:pt x="380" y="9088"/>
                      <a:pt x="315" y="9068"/>
                    </a:cubicBezTo>
                    <a:cubicBezTo>
                      <a:pt x="315" y="9088"/>
                      <a:pt x="315" y="9114"/>
                      <a:pt x="302" y="9114"/>
                    </a:cubicBezTo>
                    <a:cubicBezTo>
                      <a:pt x="306" y="9068"/>
                      <a:pt x="313" y="9038"/>
                      <a:pt x="326" y="9038"/>
                    </a:cubicBezTo>
                    <a:cubicBezTo>
                      <a:pt x="333" y="9038"/>
                      <a:pt x="342" y="9047"/>
                      <a:pt x="354" y="9068"/>
                    </a:cubicBezTo>
                    <a:cubicBezTo>
                      <a:pt x="315" y="8970"/>
                      <a:pt x="348" y="8918"/>
                      <a:pt x="289" y="8853"/>
                    </a:cubicBezTo>
                    <a:cubicBezTo>
                      <a:pt x="334" y="8794"/>
                      <a:pt x="354" y="8532"/>
                      <a:pt x="262" y="8467"/>
                    </a:cubicBezTo>
                    <a:cubicBezTo>
                      <a:pt x="374" y="8440"/>
                      <a:pt x="236" y="8368"/>
                      <a:pt x="315" y="8336"/>
                    </a:cubicBezTo>
                    <a:cubicBezTo>
                      <a:pt x="249" y="8316"/>
                      <a:pt x="262" y="8192"/>
                      <a:pt x="276" y="8126"/>
                    </a:cubicBezTo>
                    <a:lnTo>
                      <a:pt x="276" y="8126"/>
                    </a:lnTo>
                    <a:cubicBezTo>
                      <a:pt x="271" y="8136"/>
                      <a:pt x="264" y="8140"/>
                      <a:pt x="257" y="8140"/>
                    </a:cubicBezTo>
                    <a:cubicBezTo>
                      <a:pt x="246" y="8140"/>
                      <a:pt x="234" y="8127"/>
                      <a:pt x="230" y="8107"/>
                    </a:cubicBezTo>
                    <a:cubicBezTo>
                      <a:pt x="295" y="8100"/>
                      <a:pt x="361" y="7956"/>
                      <a:pt x="282" y="7930"/>
                    </a:cubicBezTo>
                    <a:lnTo>
                      <a:pt x="282" y="7930"/>
                    </a:lnTo>
                    <a:cubicBezTo>
                      <a:pt x="276" y="7969"/>
                      <a:pt x="315" y="7982"/>
                      <a:pt x="282" y="7995"/>
                    </a:cubicBezTo>
                    <a:cubicBezTo>
                      <a:pt x="210" y="7982"/>
                      <a:pt x="282" y="7924"/>
                      <a:pt x="204" y="7910"/>
                    </a:cubicBezTo>
                    <a:cubicBezTo>
                      <a:pt x="243" y="7910"/>
                      <a:pt x="282" y="7910"/>
                      <a:pt x="321" y="7904"/>
                    </a:cubicBezTo>
                    <a:cubicBezTo>
                      <a:pt x="295" y="7727"/>
                      <a:pt x="217" y="7636"/>
                      <a:pt x="308" y="7518"/>
                    </a:cubicBezTo>
                    <a:cubicBezTo>
                      <a:pt x="197" y="7335"/>
                      <a:pt x="361" y="7106"/>
                      <a:pt x="289" y="6936"/>
                    </a:cubicBezTo>
                    <a:cubicBezTo>
                      <a:pt x="284" y="6924"/>
                      <a:pt x="279" y="6920"/>
                      <a:pt x="274" y="6920"/>
                    </a:cubicBezTo>
                    <a:cubicBezTo>
                      <a:pt x="262" y="6920"/>
                      <a:pt x="249" y="6939"/>
                      <a:pt x="240" y="6939"/>
                    </a:cubicBezTo>
                    <a:cubicBezTo>
                      <a:pt x="235" y="6939"/>
                      <a:pt x="232" y="6934"/>
                      <a:pt x="230" y="6916"/>
                    </a:cubicBezTo>
                    <a:cubicBezTo>
                      <a:pt x="230" y="6916"/>
                      <a:pt x="289" y="6883"/>
                      <a:pt x="289" y="6870"/>
                    </a:cubicBezTo>
                    <a:cubicBezTo>
                      <a:pt x="295" y="6837"/>
                      <a:pt x="262" y="6792"/>
                      <a:pt x="269" y="6785"/>
                    </a:cubicBezTo>
                    <a:cubicBezTo>
                      <a:pt x="269" y="6772"/>
                      <a:pt x="282" y="6595"/>
                      <a:pt x="236" y="6510"/>
                    </a:cubicBezTo>
                    <a:cubicBezTo>
                      <a:pt x="302" y="6399"/>
                      <a:pt x="289" y="6157"/>
                      <a:pt x="243" y="6098"/>
                    </a:cubicBezTo>
                    <a:lnTo>
                      <a:pt x="243" y="6098"/>
                    </a:lnTo>
                    <a:cubicBezTo>
                      <a:pt x="246" y="6101"/>
                      <a:pt x="249" y="6103"/>
                      <a:pt x="252" y="6103"/>
                    </a:cubicBezTo>
                    <a:cubicBezTo>
                      <a:pt x="288" y="6103"/>
                      <a:pt x="322" y="5897"/>
                      <a:pt x="256" y="5837"/>
                    </a:cubicBezTo>
                    <a:cubicBezTo>
                      <a:pt x="328" y="5699"/>
                      <a:pt x="315" y="5411"/>
                      <a:pt x="315" y="5208"/>
                    </a:cubicBezTo>
                    <a:cubicBezTo>
                      <a:pt x="308" y="4924"/>
                      <a:pt x="289" y="4634"/>
                      <a:pt x="289" y="4400"/>
                    </a:cubicBezTo>
                    <a:lnTo>
                      <a:pt x="289" y="4400"/>
                    </a:lnTo>
                    <a:cubicBezTo>
                      <a:pt x="285" y="4417"/>
                      <a:pt x="264" y="4439"/>
                      <a:pt x="247" y="4439"/>
                    </a:cubicBezTo>
                    <a:cubicBezTo>
                      <a:pt x="239" y="4439"/>
                      <a:pt x="232" y="4433"/>
                      <a:pt x="230" y="4417"/>
                    </a:cubicBezTo>
                    <a:cubicBezTo>
                      <a:pt x="236" y="4378"/>
                      <a:pt x="295" y="4404"/>
                      <a:pt x="308" y="4371"/>
                    </a:cubicBezTo>
                    <a:cubicBezTo>
                      <a:pt x="217" y="3697"/>
                      <a:pt x="354" y="2912"/>
                      <a:pt x="204" y="2153"/>
                    </a:cubicBezTo>
                    <a:cubicBezTo>
                      <a:pt x="276" y="1963"/>
                      <a:pt x="249" y="1564"/>
                      <a:pt x="256" y="1486"/>
                    </a:cubicBezTo>
                    <a:cubicBezTo>
                      <a:pt x="289" y="1263"/>
                      <a:pt x="171" y="1021"/>
                      <a:pt x="177" y="799"/>
                    </a:cubicBezTo>
                    <a:cubicBezTo>
                      <a:pt x="177" y="798"/>
                      <a:pt x="178" y="798"/>
                      <a:pt x="179" y="798"/>
                    </a:cubicBezTo>
                    <a:cubicBezTo>
                      <a:pt x="187" y="798"/>
                      <a:pt x="213" y="811"/>
                      <a:pt x="216" y="817"/>
                    </a:cubicBezTo>
                    <a:lnTo>
                      <a:pt x="216" y="817"/>
                    </a:lnTo>
                    <a:cubicBezTo>
                      <a:pt x="197" y="747"/>
                      <a:pt x="223" y="753"/>
                      <a:pt x="177" y="714"/>
                    </a:cubicBezTo>
                    <a:cubicBezTo>
                      <a:pt x="289" y="446"/>
                      <a:pt x="132" y="60"/>
                      <a:pt x="230" y="20"/>
                    </a:cubicBezTo>
                    <a:lnTo>
                      <a:pt x="20" y="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7"/>
              <p:cNvSpPr/>
              <p:nvPr/>
            </p:nvSpPr>
            <p:spPr>
              <a:xfrm>
                <a:off x="3150629" y="3316839"/>
                <a:ext cx="1338" cy="2580"/>
              </a:xfrm>
              <a:custGeom>
                <a:avLst/>
                <a:gdLst/>
                <a:ahLst/>
                <a:cxnLst/>
                <a:rect l="l" t="t" r="r" b="b"/>
                <a:pathLst>
                  <a:path w="14" h="27" extrusionOk="0">
                    <a:moveTo>
                      <a:pt x="14" y="0"/>
                    </a:moveTo>
                    <a:cubicBezTo>
                      <a:pt x="7" y="7"/>
                      <a:pt x="7" y="20"/>
                      <a:pt x="1" y="26"/>
                    </a:cubicBezTo>
                    <a:cubicBezTo>
                      <a:pt x="7" y="20"/>
                      <a:pt x="14" y="13"/>
                      <a:pt x="14"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7"/>
              <p:cNvSpPr/>
              <p:nvPr/>
            </p:nvSpPr>
            <p:spPr>
              <a:xfrm>
                <a:off x="3203180" y="2594213"/>
                <a:ext cx="42519" cy="1637875"/>
              </a:xfrm>
              <a:custGeom>
                <a:avLst/>
                <a:gdLst/>
                <a:ahLst/>
                <a:cxnLst/>
                <a:rect l="l" t="t" r="r" b="b"/>
                <a:pathLst>
                  <a:path w="445" h="17142" extrusionOk="0">
                    <a:moveTo>
                      <a:pt x="216" y="791"/>
                    </a:moveTo>
                    <a:cubicBezTo>
                      <a:pt x="216" y="791"/>
                      <a:pt x="216" y="792"/>
                      <a:pt x="216" y="792"/>
                    </a:cubicBezTo>
                    <a:cubicBezTo>
                      <a:pt x="216" y="792"/>
                      <a:pt x="216" y="791"/>
                      <a:pt x="216" y="791"/>
                    </a:cubicBezTo>
                    <a:close/>
                    <a:moveTo>
                      <a:pt x="288" y="4259"/>
                    </a:moveTo>
                    <a:lnTo>
                      <a:pt x="288" y="4259"/>
                    </a:lnTo>
                    <a:cubicBezTo>
                      <a:pt x="288" y="4262"/>
                      <a:pt x="288" y="4264"/>
                      <a:pt x="288" y="4267"/>
                    </a:cubicBezTo>
                    <a:lnTo>
                      <a:pt x="288" y="4267"/>
                    </a:lnTo>
                    <a:cubicBezTo>
                      <a:pt x="289" y="4264"/>
                      <a:pt x="289" y="4262"/>
                      <a:pt x="288" y="4259"/>
                    </a:cubicBezTo>
                    <a:close/>
                    <a:moveTo>
                      <a:pt x="249" y="9107"/>
                    </a:moveTo>
                    <a:lnTo>
                      <a:pt x="249" y="9107"/>
                    </a:lnTo>
                    <a:cubicBezTo>
                      <a:pt x="288" y="9146"/>
                      <a:pt x="294" y="9199"/>
                      <a:pt x="275" y="9258"/>
                    </a:cubicBezTo>
                    <a:cubicBezTo>
                      <a:pt x="279" y="9265"/>
                      <a:pt x="280" y="9268"/>
                      <a:pt x="280" y="9268"/>
                    </a:cubicBezTo>
                    <a:cubicBezTo>
                      <a:pt x="278" y="9268"/>
                      <a:pt x="215" y="9147"/>
                      <a:pt x="249" y="9107"/>
                    </a:cubicBezTo>
                    <a:close/>
                    <a:moveTo>
                      <a:pt x="105" y="12313"/>
                    </a:moveTo>
                    <a:lnTo>
                      <a:pt x="105" y="12313"/>
                    </a:lnTo>
                    <a:cubicBezTo>
                      <a:pt x="106" y="12315"/>
                      <a:pt x="107" y="12317"/>
                      <a:pt x="108" y="12319"/>
                    </a:cubicBezTo>
                    <a:lnTo>
                      <a:pt x="108" y="12319"/>
                    </a:lnTo>
                    <a:cubicBezTo>
                      <a:pt x="107" y="12317"/>
                      <a:pt x="106" y="12315"/>
                      <a:pt x="105" y="12313"/>
                    </a:cubicBezTo>
                    <a:close/>
                    <a:moveTo>
                      <a:pt x="103" y="14164"/>
                    </a:moveTo>
                    <a:lnTo>
                      <a:pt x="103" y="14164"/>
                    </a:lnTo>
                    <a:cubicBezTo>
                      <a:pt x="103" y="14166"/>
                      <a:pt x="104" y="14169"/>
                      <a:pt x="105" y="14171"/>
                    </a:cubicBezTo>
                    <a:cubicBezTo>
                      <a:pt x="104" y="14169"/>
                      <a:pt x="104" y="14166"/>
                      <a:pt x="103" y="14164"/>
                    </a:cubicBezTo>
                    <a:close/>
                    <a:moveTo>
                      <a:pt x="20" y="0"/>
                    </a:moveTo>
                    <a:cubicBezTo>
                      <a:pt x="20" y="7"/>
                      <a:pt x="59" y="0"/>
                      <a:pt x="59" y="20"/>
                    </a:cubicBezTo>
                    <a:cubicBezTo>
                      <a:pt x="66" y="157"/>
                      <a:pt x="13" y="471"/>
                      <a:pt x="79" y="543"/>
                    </a:cubicBezTo>
                    <a:cubicBezTo>
                      <a:pt x="52" y="543"/>
                      <a:pt x="52" y="569"/>
                      <a:pt x="20" y="569"/>
                    </a:cubicBezTo>
                    <a:cubicBezTo>
                      <a:pt x="26" y="929"/>
                      <a:pt x="131" y="1348"/>
                      <a:pt x="39" y="1714"/>
                    </a:cubicBezTo>
                    <a:cubicBezTo>
                      <a:pt x="137" y="1799"/>
                      <a:pt x="52" y="1983"/>
                      <a:pt x="52" y="2133"/>
                    </a:cubicBezTo>
                    <a:cubicBezTo>
                      <a:pt x="46" y="2234"/>
                      <a:pt x="82" y="2468"/>
                      <a:pt x="97" y="2468"/>
                    </a:cubicBezTo>
                    <a:cubicBezTo>
                      <a:pt x="97" y="2468"/>
                      <a:pt x="97" y="2468"/>
                      <a:pt x="97" y="2468"/>
                    </a:cubicBezTo>
                    <a:lnTo>
                      <a:pt x="97" y="2468"/>
                    </a:lnTo>
                    <a:cubicBezTo>
                      <a:pt x="50" y="2501"/>
                      <a:pt x="95" y="2582"/>
                      <a:pt x="71" y="2582"/>
                    </a:cubicBezTo>
                    <a:cubicBezTo>
                      <a:pt x="66" y="2582"/>
                      <a:pt x="58" y="2579"/>
                      <a:pt x="46" y="2571"/>
                    </a:cubicBezTo>
                    <a:lnTo>
                      <a:pt x="46" y="2571"/>
                    </a:lnTo>
                    <a:cubicBezTo>
                      <a:pt x="92" y="2624"/>
                      <a:pt x="46" y="2670"/>
                      <a:pt x="105" y="2715"/>
                    </a:cubicBezTo>
                    <a:cubicBezTo>
                      <a:pt x="66" y="2715"/>
                      <a:pt x="79" y="2859"/>
                      <a:pt x="111" y="2970"/>
                    </a:cubicBezTo>
                    <a:cubicBezTo>
                      <a:pt x="105" y="2970"/>
                      <a:pt x="97" y="2970"/>
                      <a:pt x="89" y="2970"/>
                    </a:cubicBezTo>
                    <a:cubicBezTo>
                      <a:pt x="74" y="2970"/>
                      <a:pt x="59" y="2973"/>
                      <a:pt x="59" y="2990"/>
                    </a:cubicBezTo>
                    <a:cubicBezTo>
                      <a:pt x="151" y="3095"/>
                      <a:pt x="46" y="3226"/>
                      <a:pt x="124" y="3324"/>
                    </a:cubicBezTo>
                    <a:cubicBezTo>
                      <a:pt x="92" y="3461"/>
                      <a:pt x="118" y="3932"/>
                      <a:pt x="137" y="4285"/>
                    </a:cubicBezTo>
                    <a:cubicBezTo>
                      <a:pt x="124" y="4285"/>
                      <a:pt x="114" y="4271"/>
                      <a:pt x="107" y="4271"/>
                    </a:cubicBezTo>
                    <a:cubicBezTo>
                      <a:pt x="103" y="4271"/>
                      <a:pt x="100" y="4275"/>
                      <a:pt x="98" y="4285"/>
                    </a:cubicBezTo>
                    <a:cubicBezTo>
                      <a:pt x="157" y="4613"/>
                      <a:pt x="52" y="4881"/>
                      <a:pt x="183" y="5077"/>
                    </a:cubicBezTo>
                    <a:cubicBezTo>
                      <a:pt x="177" y="5075"/>
                      <a:pt x="172" y="5075"/>
                      <a:pt x="167" y="5075"/>
                    </a:cubicBezTo>
                    <a:cubicBezTo>
                      <a:pt x="102" y="5075"/>
                      <a:pt x="149" y="5228"/>
                      <a:pt x="98" y="5228"/>
                    </a:cubicBezTo>
                    <a:cubicBezTo>
                      <a:pt x="96" y="5228"/>
                      <a:pt x="94" y="5228"/>
                      <a:pt x="92" y="5228"/>
                    </a:cubicBezTo>
                    <a:lnTo>
                      <a:pt x="92" y="5228"/>
                    </a:lnTo>
                    <a:cubicBezTo>
                      <a:pt x="190" y="5378"/>
                      <a:pt x="111" y="5620"/>
                      <a:pt x="92" y="5895"/>
                    </a:cubicBezTo>
                    <a:cubicBezTo>
                      <a:pt x="72" y="6189"/>
                      <a:pt x="118" y="6497"/>
                      <a:pt x="137" y="6752"/>
                    </a:cubicBezTo>
                    <a:cubicBezTo>
                      <a:pt x="150" y="6871"/>
                      <a:pt x="193" y="6942"/>
                      <a:pt x="133" y="6942"/>
                    </a:cubicBezTo>
                    <a:cubicBezTo>
                      <a:pt x="130" y="6942"/>
                      <a:pt x="127" y="6942"/>
                      <a:pt x="124" y="6942"/>
                    </a:cubicBezTo>
                    <a:lnTo>
                      <a:pt x="124" y="6942"/>
                    </a:lnTo>
                    <a:cubicBezTo>
                      <a:pt x="118" y="6981"/>
                      <a:pt x="151" y="6981"/>
                      <a:pt x="164" y="7001"/>
                    </a:cubicBezTo>
                    <a:cubicBezTo>
                      <a:pt x="72" y="7230"/>
                      <a:pt x="79" y="7517"/>
                      <a:pt x="170" y="7694"/>
                    </a:cubicBezTo>
                    <a:cubicBezTo>
                      <a:pt x="131" y="7694"/>
                      <a:pt x="105" y="7687"/>
                      <a:pt x="92" y="7674"/>
                    </a:cubicBezTo>
                    <a:lnTo>
                      <a:pt x="92" y="7674"/>
                    </a:lnTo>
                    <a:cubicBezTo>
                      <a:pt x="97" y="7737"/>
                      <a:pt x="144" y="7839"/>
                      <a:pt x="122" y="7839"/>
                    </a:cubicBezTo>
                    <a:cubicBezTo>
                      <a:pt x="117" y="7839"/>
                      <a:pt x="107" y="7832"/>
                      <a:pt x="92" y="7818"/>
                    </a:cubicBezTo>
                    <a:lnTo>
                      <a:pt x="92" y="7818"/>
                    </a:lnTo>
                    <a:cubicBezTo>
                      <a:pt x="157" y="8283"/>
                      <a:pt x="177" y="8361"/>
                      <a:pt x="144" y="8865"/>
                    </a:cubicBezTo>
                    <a:cubicBezTo>
                      <a:pt x="154" y="8865"/>
                      <a:pt x="166" y="8864"/>
                      <a:pt x="176" y="8864"/>
                    </a:cubicBezTo>
                    <a:cubicBezTo>
                      <a:pt x="191" y="8864"/>
                      <a:pt x="203" y="8866"/>
                      <a:pt x="203" y="8878"/>
                    </a:cubicBezTo>
                    <a:cubicBezTo>
                      <a:pt x="185" y="8949"/>
                      <a:pt x="135" y="9248"/>
                      <a:pt x="209" y="9248"/>
                    </a:cubicBezTo>
                    <a:cubicBezTo>
                      <a:pt x="217" y="9248"/>
                      <a:pt x="225" y="9245"/>
                      <a:pt x="236" y="9238"/>
                    </a:cubicBezTo>
                    <a:lnTo>
                      <a:pt x="236" y="9238"/>
                    </a:lnTo>
                    <a:cubicBezTo>
                      <a:pt x="229" y="9336"/>
                      <a:pt x="164" y="9356"/>
                      <a:pt x="223" y="9402"/>
                    </a:cubicBezTo>
                    <a:cubicBezTo>
                      <a:pt x="122" y="9407"/>
                      <a:pt x="171" y="9488"/>
                      <a:pt x="210" y="9489"/>
                    </a:cubicBezTo>
                    <a:lnTo>
                      <a:pt x="210" y="9489"/>
                    </a:lnTo>
                    <a:cubicBezTo>
                      <a:pt x="190" y="9499"/>
                      <a:pt x="195" y="9534"/>
                      <a:pt x="164" y="9534"/>
                    </a:cubicBezTo>
                    <a:cubicBezTo>
                      <a:pt x="160" y="9534"/>
                      <a:pt x="156" y="9534"/>
                      <a:pt x="151" y="9532"/>
                    </a:cubicBezTo>
                    <a:lnTo>
                      <a:pt x="151" y="9532"/>
                    </a:lnTo>
                    <a:cubicBezTo>
                      <a:pt x="177" y="9794"/>
                      <a:pt x="183" y="10200"/>
                      <a:pt x="124" y="10579"/>
                    </a:cubicBezTo>
                    <a:cubicBezTo>
                      <a:pt x="223" y="11070"/>
                      <a:pt x="151" y="11325"/>
                      <a:pt x="85" y="11835"/>
                    </a:cubicBezTo>
                    <a:cubicBezTo>
                      <a:pt x="124" y="11914"/>
                      <a:pt x="52" y="12058"/>
                      <a:pt x="151" y="12084"/>
                    </a:cubicBezTo>
                    <a:cubicBezTo>
                      <a:pt x="92" y="12097"/>
                      <a:pt x="137" y="12274"/>
                      <a:pt x="137" y="12313"/>
                    </a:cubicBezTo>
                    <a:cubicBezTo>
                      <a:pt x="144" y="12274"/>
                      <a:pt x="151" y="12241"/>
                      <a:pt x="177" y="12228"/>
                    </a:cubicBezTo>
                    <a:lnTo>
                      <a:pt x="177" y="12228"/>
                    </a:lnTo>
                    <a:cubicBezTo>
                      <a:pt x="164" y="12293"/>
                      <a:pt x="183" y="12313"/>
                      <a:pt x="164" y="12333"/>
                    </a:cubicBezTo>
                    <a:cubicBezTo>
                      <a:pt x="160" y="12320"/>
                      <a:pt x="156" y="12317"/>
                      <a:pt x="152" y="12317"/>
                    </a:cubicBezTo>
                    <a:cubicBezTo>
                      <a:pt x="144" y="12317"/>
                      <a:pt x="135" y="12329"/>
                      <a:pt x="124" y="12329"/>
                    </a:cubicBezTo>
                    <a:cubicBezTo>
                      <a:pt x="119" y="12329"/>
                      <a:pt x="114" y="12326"/>
                      <a:pt x="108" y="12319"/>
                    </a:cubicBezTo>
                    <a:lnTo>
                      <a:pt x="108" y="12319"/>
                    </a:lnTo>
                    <a:cubicBezTo>
                      <a:pt x="190" y="12452"/>
                      <a:pt x="68" y="12647"/>
                      <a:pt x="161" y="12647"/>
                    </a:cubicBezTo>
                    <a:cubicBezTo>
                      <a:pt x="164" y="12647"/>
                      <a:pt x="167" y="12647"/>
                      <a:pt x="170" y="12647"/>
                    </a:cubicBezTo>
                    <a:lnTo>
                      <a:pt x="170" y="12647"/>
                    </a:lnTo>
                    <a:cubicBezTo>
                      <a:pt x="46" y="12751"/>
                      <a:pt x="137" y="12745"/>
                      <a:pt x="157" y="12876"/>
                    </a:cubicBezTo>
                    <a:cubicBezTo>
                      <a:pt x="149" y="12867"/>
                      <a:pt x="142" y="12863"/>
                      <a:pt x="138" y="12863"/>
                    </a:cubicBezTo>
                    <a:cubicBezTo>
                      <a:pt x="101" y="12863"/>
                      <a:pt x="154" y="13077"/>
                      <a:pt x="119" y="13077"/>
                    </a:cubicBezTo>
                    <a:cubicBezTo>
                      <a:pt x="112" y="13077"/>
                      <a:pt x="101" y="13068"/>
                      <a:pt x="85" y="13046"/>
                    </a:cubicBezTo>
                    <a:lnTo>
                      <a:pt x="85" y="13046"/>
                    </a:lnTo>
                    <a:cubicBezTo>
                      <a:pt x="124" y="13235"/>
                      <a:pt x="52" y="13255"/>
                      <a:pt x="59" y="13445"/>
                    </a:cubicBezTo>
                    <a:cubicBezTo>
                      <a:pt x="68" y="13445"/>
                      <a:pt x="77" y="13444"/>
                      <a:pt x="86" y="13444"/>
                    </a:cubicBezTo>
                    <a:cubicBezTo>
                      <a:pt x="103" y="13444"/>
                      <a:pt x="118" y="13447"/>
                      <a:pt x="118" y="13464"/>
                    </a:cubicBezTo>
                    <a:cubicBezTo>
                      <a:pt x="79" y="13523"/>
                      <a:pt x="85" y="13543"/>
                      <a:pt x="124" y="13549"/>
                    </a:cubicBezTo>
                    <a:cubicBezTo>
                      <a:pt x="72" y="13608"/>
                      <a:pt x="72" y="13798"/>
                      <a:pt x="131" y="13837"/>
                    </a:cubicBezTo>
                    <a:cubicBezTo>
                      <a:pt x="60" y="13901"/>
                      <a:pt x="72" y="14047"/>
                      <a:pt x="103" y="14164"/>
                    </a:cubicBezTo>
                    <a:lnTo>
                      <a:pt x="103" y="14164"/>
                    </a:lnTo>
                    <a:cubicBezTo>
                      <a:pt x="99" y="14141"/>
                      <a:pt x="118" y="14114"/>
                      <a:pt x="129" y="14114"/>
                    </a:cubicBezTo>
                    <a:cubicBezTo>
                      <a:pt x="134" y="14114"/>
                      <a:pt x="137" y="14119"/>
                      <a:pt x="137" y="14132"/>
                    </a:cubicBezTo>
                    <a:cubicBezTo>
                      <a:pt x="124" y="14145"/>
                      <a:pt x="111" y="14158"/>
                      <a:pt x="105" y="14171"/>
                    </a:cubicBezTo>
                    <a:cubicBezTo>
                      <a:pt x="53" y="14267"/>
                      <a:pt x="97" y="14446"/>
                      <a:pt x="129" y="14446"/>
                    </a:cubicBezTo>
                    <a:cubicBezTo>
                      <a:pt x="130" y="14446"/>
                      <a:pt x="130" y="14446"/>
                      <a:pt x="131" y="14446"/>
                    </a:cubicBezTo>
                    <a:lnTo>
                      <a:pt x="131" y="14446"/>
                    </a:lnTo>
                    <a:cubicBezTo>
                      <a:pt x="66" y="14622"/>
                      <a:pt x="59" y="14825"/>
                      <a:pt x="144" y="14864"/>
                    </a:cubicBezTo>
                    <a:cubicBezTo>
                      <a:pt x="72" y="14930"/>
                      <a:pt x="111" y="15008"/>
                      <a:pt x="151" y="15008"/>
                    </a:cubicBezTo>
                    <a:cubicBezTo>
                      <a:pt x="72" y="15146"/>
                      <a:pt x="59" y="15342"/>
                      <a:pt x="124" y="15512"/>
                    </a:cubicBezTo>
                    <a:cubicBezTo>
                      <a:pt x="0" y="15584"/>
                      <a:pt x="249" y="15905"/>
                      <a:pt x="105" y="16055"/>
                    </a:cubicBezTo>
                    <a:cubicBezTo>
                      <a:pt x="164" y="16062"/>
                      <a:pt x="85" y="16153"/>
                      <a:pt x="170" y="16199"/>
                    </a:cubicBezTo>
                    <a:cubicBezTo>
                      <a:pt x="137" y="16238"/>
                      <a:pt x="137" y="16330"/>
                      <a:pt x="177" y="16408"/>
                    </a:cubicBezTo>
                    <a:cubicBezTo>
                      <a:pt x="111" y="16520"/>
                      <a:pt x="111" y="16703"/>
                      <a:pt x="151" y="16873"/>
                    </a:cubicBezTo>
                    <a:cubicBezTo>
                      <a:pt x="85" y="16964"/>
                      <a:pt x="118" y="16978"/>
                      <a:pt x="137" y="17141"/>
                    </a:cubicBezTo>
                    <a:cubicBezTo>
                      <a:pt x="148" y="17119"/>
                      <a:pt x="150" y="17047"/>
                      <a:pt x="177" y="17047"/>
                    </a:cubicBezTo>
                    <a:cubicBezTo>
                      <a:pt x="183" y="17047"/>
                      <a:pt x="189" y="17050"/>
                      <a:pt x="196" y="17056"/>
                    </a:cubicBezTo>
                    <a:cubicBezTo>
                      <a:pt x="170" y="17056"/>
                      <a:pt x="170" y="17115"/>
                      <a:pt x="196" y="17121"/>
                    </a:cubicBezTo>
                    <a:cubicBezTo>
                      <a:pt x="198" y="17090"/>
                      <a:pt x="200" y="17080"/>
                      <a:pt x="203" y="17080"/>
                    </a:cubicBezTo>
                    <a:cubicBezTo>
                      <a:pt x="209" y="17080"/>
                      <a:pt x="217" y="17141"/>
                      <a:pt x="236" y="17141"/>
                    </a:cubicBezTo>
                    <a:cubicBezTo>
                      <a:pt x="236" y="17129"/>
                      <a:pt x="240" y="17125"/>
                      <a:pt x="246" y="17125"/>
                    </a:cubicBezTo>
                    <a:cubicBezTo>
                      <a:pt x="253" y="17125"/>
                      <a:pt x="264" y="17131"/>
                      <a:pt x="275" y="17135"/>
                    </a:cubicBezTo>
                    <a:cubicBezTo>
                      <a:pt x="281" y="17017"/>
                      <a:pt x="288" y="16978"/>
                      <a:pt x="249" y="16886"/>
                    </a:cubicBezTo>
                    <a:lnTo>
                      <a:pt x="249" y="16886"/>
                    </a:lnTo>
                    <a:cubicBezTo>
                      <a:pt x="255" y="16899"/>
                      <a:pt x="261" y="16904"/>
                      <a:pt x="267" y="16904"/>
                    </a:cubicBezTo>
                    <a:cubicBezTo>
                      <a:pt x="291" y="16904"/>
                      <a:pt x="307" y="16820"/>
                      <a:pt x="284" y="16820"/>
                    </a:cubicBezTo>
                    <a:cubicBezTo>
                      <a:pt x="283" y="16820"/>
                      <a:pt x="282" y="16820"/>
                      <a:pt x="281" y="16821"/>
                    </a:cubicBezTo>
                    <a:cubicBezTo>
                      <a:pt x="281" y="16835"/>
                      <a:pt x="251" y="16862"/>
                      <a:pt x="236" y="16862"/>
                    </a:cubicBezTo>
                    <a:cubicBezTo>
                      <a:pt x="231" y="16862"/>
                      <a:pt x="227" y="16858"/>
                      <a:pt x="229" y="16847"/>
                    </a:cubicBezTo>
                    <a:cubicBezTo>
                      <a:pt x="257" y="16836"/>
                      <a:pt x="233" y="16774"/>
                      <a:pt x="272" y="16774"/>
                    </a:cubicBezTo>
                    <a:cubicBezTo>
                      <a:pt x="279" y="16774"/>
                      <a:pt x="289" y="16776"/>
                      <a:pt x="301" y="16781"/>
                    </a:cubicBezTo>
                    <a:cubicBezTo>
                      <a:pt x="327" y="16598"/>
                      <a:pt x="288" y="16343"/>
                      <a:pt x="281" y="16134"/>
                    </a:cubicBezTo>
                    <a:cubicBezTo>
                      <a:pt x="275" y="15990"/>
                      <a:pt x="347" y="15682"/>
                      <a:pt x="262" y="15630"/>
                    </a:cubicBezTo>
                    <a:lnTo>
                      <a:pt x="262" y="15630"/>
                    </a:lnTo>
                    <a:cubicBezTo>
                      <a:pt x="267" y="15635"/>
                      <a:pt x="246" y="15669"/>
                      <a:pt x="235" y="15669"/>
                    </a:cubicBezTo>
                    <a:cubicBezTo>
                      <a:pt x="231" y="15669"/>
                      <a:pt x="229" y="15666"/>
                      <a:pt x="229" y="15656"/>
                    </a:cubicBezTo>
                    <a:cubicBezTo>
                      <a:pt x="229" y="15649"/>
                      <a:pt x="281" y="15617"/>
                      <a:pt x="281" y="15610"/>
                    </a:cubicBezTo>
                    <a:cubicBezTo>
                      <a:pt x="366" y="15362"/>
                      <a:pt x="223" y="14956"/>
                      <a:pt x="294" y="14753"/>
                    </a:cubicBezTo>
                    <a:cubicBezTo>
                      <a:pt x="286" y="14753"/>
                      <a:pt x="277" y="14754"/>
                      <a:pt x="269" y="14754"/>
                    </a:cubicBezTo>
                    <a:cubicBezTo>
                      <a:pt x="253" y="14754"/>
                      <a:pt x="240" y="14751"/>
                      <a:pt x="236" y="14734"/>
                    </a:cubicBezTo>
                    <a:cubicBezTo>
                      <a:pt x="296" y="14691"/>
                      <a:pt x="289" y="14501"/>
                      <a:pt x="241" y="14501"/>
                    </a:cubicBezTo>
                    <a:cubicBezTo>
                      <a:pt x="237" y="14501"/>
                      <a:pt x="233" y="14502"/>
                      <a:pt x="229" y="14505"/>
                    </a:cubicBezTo>
                    <a:cubicBezTo>
                      <a:pt x="268" y="14459"/>
                      <a:pt x="196" y="14393"/>
                      <a:pt x="262" y="14354"/>
                    </a:cubicBezTo>
                    <a:lnTo>
                      <a:pt x="262" y="14354"/>
                    </a:lnTo>
                    <a:cubicBezTo>
                      <a:pt x="268" y="14393"/>
                      <a:pt x="236" y="14413"/>
                      <a:pt x="262" y="14419"/>
                    </a:cubicBezTo>
                    <a:cubicBezTo>
                      <a:pt x="308" y="14282"/>
                      <a:pt x="275" y="14328"/>
                      <a:pt x="255" y="14171"/>
                    </a:cubicBezTo>
                    <a:cubicBezTo>
                      <a:pt x="257" y="14170"/>
                      <a:pt x="259" y="14170"/>
                      <a:pt x="261" y="14170"/>
                    </a:cubicBezTo>
                    <a:cubicBezTo>
                      <a:pt x="271" y="14170"/>
                      <a:pt x="279" y="14179"/>
                      <a:pt x="285" y="14179"/>
                    </a:cubicBezTo>
                    <a:cubicBezTo>
                      <a:pt x="289" y="14179"/>
                      <a:pt x="292" y="14176"/>
                      <a:pt x="294" y="14164"/>
                    </a:cubicBezTo>
                    <a:cubicBezTo>
                      <a:pt x="260" y="14124"/>
                      <a:pt x="241" y="13970"/>
                      <a:pt x="271" y="13970"/>
                    </a:cubicBezTo>
                    <a:cubicBezTo>
                      <a:pt x="276" y="13970"/>
                      <a:pt x="281" y="13974"/>
                      <a:pt x="288" y="13981"/>
                    </a:cubicBezTo>
                    <a:cubicBezTo>
                      <a:pt x="262" y="13890"/>
                      <a:pt x="294" y="13844"/>
                      <a:pt x="242" y="13791"/>
                    </a:cubicBezTo>
                    <a:cubicBezTo>
                      <a:pt x="399" y="13700"/>
                      <a:pt x="249" y="13530"/>
                      <a:pt x="249" y="13314"/>
                    </a:cubicBezTo>
                    <a:cubicBezTo>
                      <a:pt x="249" y="13039"/>
                      <a:pt x="393" y="12647"/>
                      <a:pt x="281" y="12581"/>
                    </a:cubicBezTo>
                    <a:cubicBezTo>
                      <a:pt x="349" y="12547"/>
                      <a:pt x="237" y="12377"/>
                      <a:pt x="280" y="12377"/>
                    </a:cubicBezTo>
                    <a:cubicBezTo>
                      <a:pt x="287" y="12377"/>
                      <a:pt x="298" y="12381"/>
                      <a:pt x="314" y="12391"/>
                    </a:cubicBezTo>
                    <a:cubicBezTo>
                      <a:pt x="262" y="11992"/>
                      <a:pt x="334" y="11652"/>
                      <a:pt x="281" y="11390"/>
                    </a:cubicBezTo>
                    <a:cubicBezTo>
                      <a:pt x="445" y="11161"/>
                      <a:pt x="275" y="10520"/>
                      <a:pt x="308" y="10213"/>
                    </a:cubicBezTo>
                    <a:cubicBezTo>
                      <a:pt x="327" y="9984"/>
                      <a:pt x="386" y="9788"/>
                      <a:pt x="360" y="9604"/>
                    </a:cubicBezTo>
                    <a:cubicBezTo>
                      <a:pt x="334" y="9604"/>
                      <a:pt x="321" y="9617"/>
                      <a:pt x="308" y="9631"/>
                    </a:cubicBezTo>
                    <a:cubicBezTo>
                      <a:pt x="308" y="9604"/>
                      <a:pt x="294" y="9585"/>
                      <a:pt x="281" y="9565"/>
                    </a:cubicBezTo>
                    <a:lnTo>
                      <a:pt x="281" y="9565"/>
                    </a:lnTo>
                    <a:cubicBezTo>
                      <a:pt x="310" y="9569"/>
                      <a:pt x="327" y="9580"/>
                      <a:pt x="338" y="9580"/>
                    </a:cubicBezTo>
                    <a:cubicBezTo>
                      <a:pt x="348" y="9580"/>
                      <a:pt x="354" y="9572"/>
                      <a:pt x="360" y="9545"/>
                    </a:cubicBezTo>
                    <a:cubicBezTo>
                      <a:pt x="334" y="9362"/>
                      <a:pt x="438" y="8950"/>
                      <a:pt x="321" y="8878"/>
                    </a:cubicBezTo>
                    <a:cubicBezTo>
                      <a:pt x="334" y="8839"/>
                      <a:pt x="380" y="8813"/>
                      <a:pt x="314" y="8793"/>
                    </a:cubicBezTo>
                    <a:lnTo>
                      <a:pt x="314" y="8793"/>
                    </a:lnTo>
                    <a:cubicBezTo>
                      <a:pt x="314" y="8813"/>
                      <a:pt x="321" y="8832"/>
                      <a:pt x="301" y="8839"/>
                    </a:cubicBezTo>
                    <a:cubicBezTo>
                      <a:pt x="305" y="8793"/>
                      <a:pt x="312" y="8763"/>
                      <a:pt x="325" y="8763"/>
                    </a:cubicBezTo>
                    <a:cubicBezTo>
                      <a:pt x="332" y="8763"/>
                      <a:pt x="342" y="8772"/>
                      <a:pt x="353" y="8793"/>
                    </a:cubicBezTo>
                    <a:cubicBezTo>
                      <a:pt x="314" y="8695"/>
                      <a:pt x="353" y="8643"/>
                      <a:pt x="294" y="8584"/>
                    </a:cubicBezTo>
                    <a:cubicBezTo>
                      <a:pt x="334" y="8531"/>
                      <a:pt x="353" y="8270"/>
                      <a:pt x="262" y="8211"/>
                    </a:cubicBezTo>
                    <a:cubicBezTo>
                      <a:pt x="373" y="8185"/>
                      <a:pt x="236" y="8113"/>
                      <a:pt x="314" y="8080"/>
                    </a:cubicBezTo>
                    <a:cubicBezTo>
                      <a:pt x="249" y="8060"/>
                      <a:pt x="262" y="7943"/>
                      <a:pt x="281" y="7877"/>
                    </a:cubicBezTo>
                    <a:lnTo>
                      <a:pt x="281" y="7877"/>
                    </a:lnTo>
                    <a:cubicBezTo>
                      <a:pt x="274" y="7887"/>
                      <a:pt x="266" y="7891"/>
                      <a:pt x="258" y="7891"/>
                    </a:cubicBezTo>
                    <a:cubicBezTo>
                      <a:pt x="245" y="7891"/>
                      <a:pt x="233" y="7878"/>
                      <a:pt x="229" y="7858"/>
                    </a:cubicBezTo>
                    <a:cubicBezTo>
                      <a:pt x="294" y="7851"/>
                      <a:pt x="366" y="7714"/>
                      <a:pt x="281" y="7687"/>
                    </a:cubicBezTo>
                    <a:lnTo>
                      <a:pt x="281" y="7687"/>
                    </a:lnTo>
                    <a:cubicBezTo>
                      <a:pt x="275" y="7720"/>
                      <a:pt x="314" y="7740"/>
                      <a:pt x="281" y="7746"/>
                    </a:cubicBezTo>
                    <a:cubicBezTo>
                      <a:pt x="216" y="7740"/>
                      <a:pt x="288" y="7681"/>
                      <a:pt x="203" y="7668"/>
                    </a:cubicBezTo>
                    <a:cubicBezTo>
                      <a:pt x="242" y="7668"/>
                      <a:pt x="281" y="7668"/>
                      <a:pt x="321" y="7661"/>
                    </a:cubicBezTo>
                    <a:cubicBezTo>
                      <a:pt x="301" y="7491"/>
                      <a:pt x="216" y="7400"/>
                      <a:pt x="308" y="7288"/>
                    </a:cubicBezTo>
                    <a:cubicBezTo>
                      <a:pt x="203" y="7112"/>
                      <a:pt x="360" y="6889"/>
                      <a:pt x="288" y="6726"/>
                    </a:cubicBezTo>
                    <a:cubicBezTo>
                      <a:pt x="283" y="6713"/>
                      <a:pt x="278" y="6709"/>
                      <a:pt x="272" y="6709"/>
                    </a:cubicBezTo>
                    <a:cubicBezTo>
                      <a:pt x="260" y="6709"/>
                      <a:pt x="248" y="6727"/>
                      <a:pt x="239" y="6727"/>
                    </a:cubicBezTo>
                    <a:cubicBezTo>
                      <a:pt x="234" y="6727"/>
                      <a:pt x="231" y="6722"/>
                      <a:pt x="229" y="6706"/>
                    </a:cubicBezTo>
                    <a:cubicBezTo>
                      <a:pt x="229" y="6700"/>
                      <a:pt x="288" y="6667"/>
                      <a:pt x="288" y="6660"/>
                    </a:cubicBezTo>
                    <a:cubicBezTo>
                      <a:pt x="301" y="6628"/>
                      <a:pt x="268" y="6588"/>
                      <a:pt x="268" y="6582"/>
                    </a:cubicBezTo>
                    <a:cubicBezTo>
                      <a:pt x="268" y="6562"/>
                      <a:pt x="281" y="6392"/>
                      <a:pt x="236" y="6307"/>
                    </a:cubicBezTo>
                    <a:cubicBezTo>
                      <a:pt x="301" y="6202"/>
                      <a:pt x="288" y="5967"/>
                      <a:pt x="242" y="5908"/>
                    </a:cubicBezTo>
                    <a:lnTo>
                      <a:pt x="242" y="5908"/>
                    </a:lnTo>
                    <a:cubicBezTo>
                      <a:pt x="245" y="5911"/>
                      <a:pt x="248" y="5912"/>
                      <a:pt x="252" y="5912"/>
                    </a:cubicBezTo>
                    <a:cubicBezTo>
                      <a:pt x="289" y="5912"/>
                      <a:pt x="328" y="5714"/>
                      <a:pt x="255" y="5659"/>
                    </a:cubicBezTo>
                    <a:cubicBezTo>
                      <a:pt x="327" y="5529"/>
                      <a:pt x="314" y="5247"/>
                      <a:pt x="314" y="5051"/>
                    </a:cubicBezTo>
                    <a:cubicBezTo>
                      <a:pt x="308" y="4773"/>
                      <a:pt x="295" y="4495"/>
                      <a:pt x="288" y="4267"/>
                    </a:cubicBezTo>
                    <a:lnTo>
                      <a:pt x="288" y="4267"/>
                    </a:lnTo>
                    <a:cubicBezTo>
                      <a:pt x="286" y="4284"/>
                      <a:pt x="265" y="4303"/>
                      <a:pt x="249" y="4303"/>
                    </a:cubicBezTo>
                    <a:cubicBezTo>
                      <a:pt x="239" y="4303"/>
                      <a:pt x="231" y="4296"/>
                      <a:pt x="229" y="4279"/>
                    </a:cubicBezTo>
                    <a:cubicBezTo>
                      <a:pt x="236" y="4240"/>
                      <a:pt x="294" y="4266"/>
                      <a:pt x="308" y="4233"/>
                    </a:cubicBezTo>
                    <a:cubicBezTo>
                      <a:pt x="216" y="3579"/>
                      <a:pt x="360" y="2827"/>
                      <a:pt x="203" y="2087"/>
                    </a:cubicBezTo>
                    <a:cubicBezTo>
                      <a:pt x="275" y="1904"/>
                      <a:pt x="249" y="1518"/>
                      <a:pt x="255" y="1440"/>
                    </a:cubicBezTo>
                    <a:cubicBezTo>
                      <a:pt x="288" y="1217"/>
                      <a:pt x="170" y="988"/>
                      <a:pt x="177" y="772"/>
                    </a:cubicBezTo>
                    <a:cubicBezTo>
                      <a:pt x="177" y="771"/>
                      <a:pt x="177" y="771"/>
                      <a:pt x="179" y="771"/>
                    </a:cubicBezTo>
                    <a:cubicBezTo>
                      <a:pt x="186" y="771"/>
                      <a:pt x="213" y="784"/>
                      <a:pt x="216" y="791"/>
                    </a:cubicBezTo>
                    <a:lnTo>
                      <a:pt x="216" y="791"/>
                    </a:lnTo>
                    <a:cubicBezTo>
                      <a:pt x="197" y="720"/>
                      <a:pt x="222" y="726"/>
                      <a:pt x="177" y="687"/>
                    </a:cubicBezTo>
                    <a:cubicBezTo>
                      <a:pt x="288" y="432"/>
                      <a:pt x="131" y="59"/>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7"/>
              <p:cNvSpPr/>
              <p:nvPr/>
            </p:nvSpPr>
            <p:spPr>
              <a:xfrm>
                <a:off x="3230029" y="3344357"/>
                <a:ext cx="669" cy="2580"/>
              </a:xfrm>
              <a:custGeom>
                <a:avLst/>
                <a:gdLst/>
                <a:ahLst/>
                <a:cxnLst/>
                <a:rect l="l" t="t" r="r" b="b"/>
                <a:pathLst>
                  <a:path w="7" h="27" extrusionOk="0">
                    <a:moveTo>
                      <a:pt x="7" y="0"/>
                    </a:moveTo>
                    <a:lnTo>
                      <a:pt x="7" y="0"/>
                    </a:lnTo>
                    <a:cubicBezTo>
                      <a:pt x="0" y="7"/>
                      <a:pt x="0" y="20"/>
                      <a:pt x="0" y="26"/>
                    </a:cubicBezTo>
                    <a:cubicBezTo>
                      <a:pt x="0" y="26"/>
                      <a:pt x="7" y="13"/>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7"/>
              <p:cNvSpPr/>
              <p:nvPr/>
            </p:nvSpPr>
            <p:spPr>
              <a:xfrm>
                <a:off x="3276943" y="2884868"/>
                <a:ext cx="18154" cy="453277"/>
              </a:xfrm>
              <a:custGeom>
                <a:avLst/>
                <a:gdLst/>
                <a:ahLst/>
                <a:cxnLst/>
                <a:rect l="l" t="t" r="r" b="b"/>
                <a:pathLst>
                  <a:path w="190" h="4744" extrusionOk="0">
                    <a:moveTo>
                      <a:pt x="160" y="1337"/>
                    </a:moveTo>
                    <a:cubicBezTo>
                      <a:pt x="161" y="1339"/>
                      <a:pt x="162" y="1340"/>
                      <a:pt x="164" y="1342"/>
                    </a:cubicBezTo>
                    <a:cubicBezTo>
                      <a:pt x="163" y="1339"/>
                      <a:pt x="161" y="1338"/>
                      <a:pt x="160" y="1337"/>
                    </a:cubicBezTo>
                    <a:close/>
                    <a:moveTo>
                      <a:pt x="83" y="2183"/>
                    </a:moveTo>
                    <a:lnTo>
                      <a:pt x="83" y="2183"/>
                    </a:lnTo>
                    <a:cubicBezTo>
                      <a:pt x="83" y="2183"/>
                      <a:pt x="114" y="2214"/>
                      <a:pt x="92" y="2225"/>
                    </a:cubicBezTo>
                    <a:cubicBezTo>
                      <a:pt x="72" y="2218"/>
                      <a:pt x="72" y="2205"/>
                      <a:pt x="85" y="2186"/>
                    </a:cubicBezTo>
                    <a:cubicBezTo>
                      <a:pt x="83" y="2184"/>
                      <a:pt x="83" y="2183"/>
                      <a:pt x="83" y="2183"/>
                    </a:cubicBezTo>
                    <a:close/>
                    <a:moveTo>
                      <a:pt x="137" y="0"/>
                    </a:moveTo>
                    <a:cubicBezTo>
                      <a:pt x="137" y="40"/>
                      <a:pt x="131" y="46"/>
                      <a:pt x="131" y="72"/>
                    </a:cubicBezTo>
                    <a:cubicBezTo>
                      <a:pt x="131" y="80"/>
                      <a:pt x="131" y="92"/>
                      <a:pt x="131" y="92"/>
                    </a:cubicBezTo>
                    <a:cubicBezTo>
                      <a:pt x="131" y="88"/>
                      <a:pt x="134" y="80"/>
                      <a:pt x="136" y="80"/>
                    </a:cubicBezTo>
                    <a:cubicBezTo>
                      <a:pt x="137" y="80"/>
                      <a:pt x="137" y="81"/>
                      <a:pt x="137" y="85"/>
                    </a:cubicBezTo>
                    <a:cubicBezTo>
                      <a:pt x="132" y="85"/>
                      <a:pt x="131" y="102"/>
                      <a:pt x="131" y="102"/>
                    </a:cubicBezTo>
                    <a:cubicBezTo>
                      <a:pt x="131" y="102"/>
                      <a:pt x="131" y="101"/>
                      <a:pt x="131" y="99"/>
                    </a:cubicBezTo>
                    <a:cubicBezTo>
                      <a:pt x="124" y="151"/>
                      <a:pt x="124" y="223"/>
                      <a:pt x="124" y="282"/>
                    </a:cubicBezTo>
                    <a:cubicBezTo>
                      <a:pt x="124" y="321"/>
                      <a:pt x="105" y="406"/>
                      <a:pt x="118" y="419"/>
                    </a:cubicBezTo>
                    <a:cubicBezTo>
                      <a:pt x="118" y="419"/>
                      <a:pt x="125" y="408"/>
                      <a:pt x="129" y="408"/>
                    </a:cubicBezTo>
                    <a:cubicBezTo>
                      <a:pt x="130" y="408"/>
                      <a:pt x="131" y="409"/>
                      <a:pt x="131" y="413"/>
                    </a:cubicBezTo>
                    <a:cubicBezTo>
                      <a:pt x="131" y="413"/>
                      <a:pt x="118" y="426"/>
                      <a:pt x="118" y="426"/>
                    </a:cubicBezTo>
                    <a:cubicBezTo>
                      <a:pt x="98" y="498"/>
                      <a:pt x="124" y="609"/>
                      <a:pt x="105" y="661"/>
                    </a:cubicBezTo>
                    <a:cubicBezTo>
                      <a:pt x="111" y="661"/>
                      <a:pt x="118" y="661"/>
                      <a:pt x="118" y="668"/>
                    </a:cubicBezTo>
                    <a:cubicBezTo>
                      <a:pt x="105" y="680"/>
                      <a:pt x="105" y="734"/>
                      <a:pt x="121" y="734"/>
                    </a:cubicBezTo>
                    <a:cubicBezTo>
                      <a:pt x="122" y="734"/>
                      <a:pt x="123" y="734"/>
                      <a:pt x="124" y="733"/>
                    </a:cubicBezTo>
                    <a:lnTo>
                      <a:pt x="124" y="733"/>
                    </a:lnTo>
                    <a:cubicBezTo>
                      <a:pt x="111" y="746"/>
                      <a:pt x="131" y="766"/>
                      <a:pt x="111" y="772"/>
                    </a:cubicBezTo>
                    <a:cubicBezTo>
                      <a:pt x="111" y="766"/>
                      <a:pt x="118" y="759"/>
                      <a:pt x="111" y="753"/>
                    </a:cubicBezTo>
                    <a:cubicBezTo>
                      <a:pt x="98" y="792"/>
                      <a:pt x="105" y="779"/>
                      <a:pt x="111" y="825"/>
                    </a:cubicBezTo>
                    <a:cubicBezTo>
                      <a:pt x="107" y="825"/>
                      <a:pt x="105" y="822"/>
                      <a:pt x="103" y="822"/>
                    </a:cubicBezTo>
                    <a:cubicBezTo>
                      <a:pt x="102" y="822"/>
                      <a:pt x="100" y="823"/>
                      <a:pt x="98" y="825"/>
                    </a:cubicBezTo>
                    <a:cubicBezTo>
                      <a:pt x="110" y="836"/>
                      <a:pt x="116" y="879"/>
                      <a:pt x="104" y="879"/>
                    </a:cubicBezTo>
                    <a:cubicBezTo>
                      <a:pt x="102" y="879"/>
                      <a:pt x="100" y="879"/>
                      <a:pt x="98" y="877"/>
                    </a:cubicBezTo>
                    <a:lnTo>
                      <a:pt x="98" y="877"/>
                    </a:lnTo>
                    <a:cubicBezTo>
                      <a:pt x="111" y="903"/>
                      <a:pt x="98" y="916"/>
                      <a:pt x="111" y="929"/>
                    </a:cubicBezTo>
                    <a:cubicBezTo>
                      <a:pt x="59" y="956"/>
                      <a:pt x="111" y="1001"/>
                      <a:pt x="111" y="1060"/>
                    </a:cubicBezTo>
                    <a:cubicBezTo>
                      <a:pt x="111" y="1139"/>
                      <a:pt x="46" y="1243"/>
                      <a:pt x="92" y="1263"/>
                    </a:cubicBezTo>
                    <a:cubicBezTo>
                      <a:pt x="64" y="1274"/>
                      <a:pt x="108" y="1319"/>
                      <a:pt x="92" y="1319"/>
                    </a:cubicBezTo>
                    <a:cubicBezTo>
                      <a:pt x="89" y="1319"/>
                      <a:pt x="85" y="1318"/>
                      <a:pt x="79" y="1315"/>
                    </a:cubicBezTo>
                    <a:lnTo>
                      <a:pt x="79" y="1315"/>
                    </a:lnTo>
                    <a:cubicBezTo>
                      <a:pt x="98" y="1427"/>
                      <a:pt x="66" y="1525"/>
                      <a:pt x="85" y="1597"/>
                    </a:cubicBezTo>
                    <a:cubicBezTo>
                      <a:pt x="13" y="1656"/>
                      <a:pt x="85" y="1839"/>
                      <a:pt x="72" y="1917"/>
                    </a:cubicBezTo>
                    <a:cubicBezTo>
                      <a:pt x="59" y="1983"/>
                      <a:pt x="26" y="2042"/>
                      <a:pt x="39" y="2087"/>
                    </a:cubicBezTo>
                    <a:cubicBezTo>
                      <a:pt x="52" y="2087"/>
                      <a:pt x="59" y="2087"/>
                      <a:pt x="66" y="2081"/>
                    </a:cubicBezTo>
                    <a:cubicBezTo>
                      <a:pt x="66" y="2087"/>
                      <a:pt x="72" y="2094"/>
                      <a:pt x="79" y="2101"/>
                    </a:cubicBezTo>
                    <a:cubicBezTo>
                      <a:pt x="64" y="2101"/>
                      <a:pt x="55" y="2096"/>
                      <a:pt x="49" y="2096"/>
                    </a:cubicBezTo>
                    <a:cubicBezTo>
                      <a:pt x="45" y="2096"/>
                      <a:pt x="42" y="2099"/>
                      <a:pt x="39" y="2107"/>
                    </a:cubicBezTo>
                    <a:cubicBezTo>
                      <a:pt x="52" y="2159"/>
                      <a:pt x="0" y="2271"/>
                      <a:pt x="59" y="2290"/>
                    </a:cubicBezTo>
                    <a:cubicBezTo>
                      <a:pt x="52" y="2303"/>
                      <a:pt x="26" y="2310"/>
                      <a:pt x="59" y="2316"/>
                    </a:cubicBezTo>
                    <a:cubicBezTo>
                      <a:pt x="59" y="2310"/>
                      <a:pt x="59" y="2303"/>
                      <a:pt x="66" y="2303"/>
                    </a:cubicBezTo>
                    <a:cubicBezTo>
                      <a:pt x="66" y="2316"/>
                      <a:pt x="63" y="2323"/>
                      <a:pt x="56" y="2323"/>
                    </a:cubicBezTo>
                    <a:cubicBezTo>
                      <a:pt x="52" y="2323"/>
                      <a:pt x="46" y="2321"/>
                      <a:pt x="39" y="2316"/>
                    </a:cubicBezTo>
                    <a:lnTo>
                      <a:pt x="39" y="2316"/>
                    </a:lnTo>
                    <a:cubicBezTo>
                      <a:pt x="59" y="2343"/>
                      <a:pt x="39" y="2356"/>
                      <a:pt x="72" y="2375"/>
                    </a:cubicBezTo>
                    <a:cubicBezTo>
                      <a:pt x="46" y="2388"/>
                      <a:pt x="39" y="2460"/>
                      <a:pt x="85" y="2473"/>
                    </a:cubicBezTo>
                    <a:cubicBezTo>
                      <a:pt x="33" y="2487"/>
                      <a:pt x="98" y="2500"/>
                      <a:pt x="59" y="2513"/>
                    </a:cubicBezTo>
                    <a:cubicBezTo>
                      <a:pt x="92" y="2519"/>
                      <a:pt x="85" y="2552"/>
                      <a:pt x="79" y="2565"/>
                    </a:cubicBezTo>
                    <a:cubicBezTo>
                      <a:pt x="85" y="2565"/>
                      <a:pt x="98" y="2565"/>
                      <a:pt x="98" y="2572"/>
                    </a:cubicBezTo>
                    <a:cubicBezTo>
                      <a:pt x="72" y="2578"/>
                      <a:pt x="33" y="2611"/>
                      <a:pt x="72" y="2624"/>
                    </a:cubicBezTo>
                    <a:cubicBezTo>
                      <a:pt x="79" y="2611"/>
                      <a:pt x="59" y="2604"/>
                      <a:pt x="72" y="2604"/>
                    </a:cubicBezTo>
                    <a:cubicBezTo>
                      <a:pt x="111" y="2604"/>
                      <a:pt x="72" y="2624"/>
                      <a:pt x="111" y="2624"/>
                    </a:cubicBezTo>
                    <a:lnTo>
                      <a:pt x="59" y="2630"/>
                    </a:lnTo>
                    <a:cubicBezTo>
                      <a:pt x="66" y="2676"/>
                      <a:pt x="105" y="2702"/>
                      <a:pt x="59" y="2729"/>
                    </a:cubicBezTo>
                    <a:cubicBezTo>
                      <a:pt x="111" y="2781"/>
                      <a:pt x="39" y="2840"/>
                      <a:pt x="72" y="2886"/>
                    </a:cubicBezTo>
                    <a:cubicBezTo>
                      <a:pt x="74" y="2889"/>
                      <a:pt x="77" y="2890"/>
                      <a:pt x="80" y="2890"/>
                    </a:cubicBezTo>
                    <a:cubicBezTo>
                      <a:pt x="85" y="2890"/>
                      <a:pt x="91" y="2887"/>
                      <a:pt x="94" y="2887"/>
                    </a:cubicBezTo>
                    <a:cubicBezTo>
                      <a:pt x="97" y="2887"/>
                      <a:pt x="98" y="2889"/>
                      <a:pt x="98" y="2892"/>
                    </a:cubicBezTo>
                    <a:cubicBezTo>
                      <a:pt x="98" y="2892"/>
                      <a:pt x="72" y="2905"/>
                      <a:pt x="72" y="2905"/>
                    </a:cubicBezTo>
                    <a:cubicBezTo>
                      <a:pt x="66" y="2912"/>
                      <a:pt x="79" y="2925"/>
                      <a:pt x="79" y="2925"/>
                    </a:cubicBezTo>
                    <a:cubicBezTo>
                      <a:pt x="79" y="2931"/>
                      <a:pt x="72" y="2977"/>
                      <a:pt x="92" y="3003"/>
                    </a:cubicBezTo>
                    <a:cubicBezTo>
                      <a:pt x="66" y="3030"/>
                      <a:pt x="72" y="3095"/>
                      <a:pt x="92" y="3115"/>
                    </a:cubicBezTo>
                    <a:cubicBezTo>
                      <a:pt x="90" y="3113"/>
                      <a:pt x="88" y="3113"/>
                      <a:pt x="86" y="3113"/>
                    </a:cubicBezTo>
                    <a:cubicBezTo>
                      <a:pt x="69" y="3113"/>
                      <a:pt x="55" y="3168"/>
                      <a:pt x="85" y="3180"/>
                    </a:cubicBezTo>
                    <a:cubicBezTo>
                      <a:pt x="52" y="3219"/>
                      <a:pt x="59" y="3298"/>
                      <a:pt x="59" y="3350"/>
                    </a:cubicBezTo>
                    <a:cubicBezTo>
                      <a:pt x="66" y="3429"/>
                      <a:pt x="72" y="3507"/>
                      <a:pt x="72" y="3573"/>
                    </a:cubicBezTo>
                    <a:cubicBezTo>
                      <a:pt x="72" y="3568"/>
                      <a:pt x="81" y="3560"/>
                      <a:pt x="89" y="3560"/>
                    </a:cubicBezTo>
                    <a:cubicBezTo>
                      <a:pt x="93" y="3560"/>
                      <a:pt x="96" y="3562"/>
                      <a:pt x="98" y="3566"/>
                    </a:cubicBezTo>
                    <a:cubicBezTo>
                      <a:pt x="98" y="3573"/>
                      <a:pt x="72" y="3566"/>
                      <a:pt x="66" y="3579"/>
                    </a:cubicBezTo>
                    <a:cubicBezTo>
                      <a:pt x="85" y="3671"/>
                      <a:pt x="79" y="3769"/>
                      <a:pt x="79" y="3867"/>
                    </a:cubicBezTo>
                    <a:cubicBezTo>
                      <a:pt x="79" y="3965"/>
                      <a:pt x="85" y="4070"/>
                      <a:pt x="105" y="4174"/>
                    </a:cubicBezTo>
                    <a:cubicBezTo>
                      <a:pt x="85" y="4220"/>
                      <a:pt x="92" y="4331"/>
                      <a:pt x="92" y="4351"/>
                    </a:cubicBezTo>
                    <a:cubicBezTo>
                      <a:pt x="92" y="4410"/>
                      <a:pt x="105" y="4475"/>
                      <a:pt x="105" y="4534"/>
                    </a:cubicBezTo>
                    <a:cubicBezTo>
                      <a:pt x="105" y="4536"/>
                      <a:pt x="104" y="4537"/>
                      <a:pt x="103" y="4537"/>
                    </a:cubicBezTo>
                    <a:cubicBezTo>
                      <a:pt x="101" y="4537"/>
                      <a:pt x="98" y="4534"/>
                      <a:pt x="98" y="4534"/>
                    </a:cubicBezTo>
                    <a:lnTo>
                      <a:pt x="98" y="4534"/>
                    </a:lnTo>
                    <a:cubicBezTo>
                      <a:pt x="105" y="4554"/>
                      <a:pt x="98" y="4547"/>
                      <a:pt x="105" y="4560"/>
                    </a:cubicBezTo>
                    <a:cubicBezTo>
                      <a:pt x="100" y="4615"/>
                      <a:pt x="102" y="4689"/>
                      <a:pt x="101" y="4724"/>
                    </a:cubicBezTo>
                    <a:lnTo>
                      <a:pt x="101" y="4724"/>
                    </a:lnTo>
                    <a:cubicBezTo>
                      <a:pt x="106" y="4681"/>
                      <a:pt x="111" y="4616"/>
                      <a:pt x="111" y="4600"/>
                    </a:cubicBezTo>
                    <a:cubicBezTo>
                      <a:pt x="111" y="4600"/>
                      <a:pt x="111" y="4593"/>
                      <a:pt x="118" y="4593"/>
                    </a:cubicBezTo>
                    <a:cubicBezTo>
                      <a:pt x="124" y="4495"/>
                      <a:pt x="111" y="4377"/>
                      <a:pt x="137" y="4273"/>
                    </a:cubicBezTo>
                    <a:cubicBezTo>
                      <a:pt x="118" y="4253"/>
                      <a:pt x="137" y="4201"/>
                      <a:pt x="137" y="4161"/>
                    </a:cubicBezTo>
                    <a:cubicBezTo>
                      <a:pt x="144" y="4130"/>
                      <a:pt x="138" y="4069"/>
                      <a:pt x="132" y="4069"/>
                    </a:cubicBezTo>
                    <a:cubicBezTo>
                      <a:pt x="132" y="4069"/>
                      <a:pt x="132" y="4069"/>
                      <a:pt x="131" y="4069"/>
                    </a:cubicBezTo>
                    <a:lnTo>
                      <a:pt x="131" y="4069"/>
                    </a:lnTo>
                    <a:cubicBezTo>
                      <a:pt x="147" y="4058"/>
                      <a:pt x="136" y="4034"/>
                      <a:pt x="144" y="4034"/>
                    </a:cubicBezTo>
                    <a:cubicBezTo>
                      <a:pt x="145" y="4034"/>
                      <a:pt x="147" y="4035"/>
                      <a:pt x="151" y="4037"/>
                    </a:cubicBezTo>
                    <a:cubicBezTo>
                      <a:pt x="137" y="4024"/>
                      <a:pt x="151" y="4011"/>
                      <a:pt x="131" y="3998"/>
                    </a:cubicBezTo>
                    <a:cubicBezTo>
                      <a:pt x="144" y="3998"/>
                      <a:pt x="144" y="3959"/>
                      <a:pt x="131" y="3926"/>
                    </a:cubicBezTo>
                    <a:cubicBezTo>
                      <a:pt x="137" y="3926"/>
                      <a:pt x="151" y="3926"/>
                      <a:pt x="151" y="3919"/>
                    </a:cubicBezTo>
                    <a:cubicBezTo>
                      <a:pt x="124" y="3893"/>
                      <a:pt x="157" y="3854"/>
                      <a:pt x="131" y="3828"/>
                    </a:cubicBezTo>
                    <a:cubicBezTo>
                      <a:pt x="144" y="3788"/>
                      <a:pt x="137" y="3658"/>
                      <a:pt x="131" y="3566"/>
                    </a:cubicBezTo>
                    <a:cubicBezTo>
                      <a:pt x="140" y="3566"/>
                      <a:pt x="143" y="3569"/>
                      <a:pt x="145" y="3569"/>
                    </a:cubicBezTo>
                    <a:cubicBezTo>
                      <a:pt x="147" y="3569"/>
                      <a:pt x="148" y="3568"/>
                      <a:pt x="151" y="3566"/>
                    </a:cubicBezTo>
                    <a:cubicBezTo>
                      <a:pt x="124" y="3474"/>
                      <a:pt x="170" y="3396"/>
                      <a:pt x="118" y="3344"/>
                    </a:cubicBezTo>
                    <a:lnTo>
                      <a:pt x="118" y="3344"/>
                    </a:lnTo>
                    <a:cubicBezTo>
                      <a:pt x="120" y="3344"/>
                      <a:pt x="122" y="3344"/>
                      <a:pt x="124" y="3344"/>
                    </a:cubicBezTo>
                    <a:cubicBezTo>
                      <a:pt x="152" y="3344"/>
                      <a:pt x="135" y="3304"/>
                      <a:pt x="153" y="3304"/>
                    </a:cubicBezTo>
                    <a:cubicBezTo>
                      <a:pt x="154" y="3304"/>
                      <a:pt x="156" y="3304"/>
                      <a:pt x="157" y="3304"/>
                    </a:cubicBezTo>
                    <a:cubicBezTo>
                      <a:pt x="118" y="3258"/>
                      <a:pt x="151" y="3193"/>
                      <a:pt x="164" y="3115"/>
                    </a:cubicBezTo>
                    <a:cubicBezTo>
                      <a:pt x="170" y="3036"/>
                      <a:pt x="151" y="2951"/>
                      <a:pt x="144" y="2879"/>
                    </a:cubicBezTo>
                    <a:cubicBezTo>
                      <a:pt x="137" y="2846"/>
                      <a:pt x="118" y="2827"/>
                      <a:pt x="151" y="2827"/>
                    </a:cubicBezTo>
                    <a:cubicBezTo>
                      <a:pt x="151" y="2814"/>
                      <a:pt x="137" y="2814"/>
                      <a:pt x="131" y="2814"/>
                    </a:cubicBezTo>
                    <a:cubicBezTo>
                      <a:pt x="177" y="2748"/>
                      <a:pt x="177" y="2670"/>
                      <a:pt x="131" y="2617"/>
                    </a:cubicBezTo>
                    <a:cubicBezTo>
                      <a:pt x="151" y="2617"/>
                      <a:pt x="164" y="2617"/>
                      <a:pt x="170" y="2624"/>
                    </a:cubicBezTo>
                    <a:cubicBezTo>
                      <a:pt x="170" y="2608"/>
                      <a:pt x="144" y="2579"/>
                      <a:pt x="155" y="2579"/>
                    </a:cubicBezTo>
                    <a:cubicBezTo>
                      <a:pt x="158" y="2579"/>
                      <a:pt x="163" y="2581"/>
                      <a:pt x="170" y="2585"/>
                    </a:cubicBezTo>
                    <a:cubicBezTo>
                      <a:pt x="137" y="2454"/>
                      <a:pt x="131" y="2434"/>
                      <a:pt x="144" y="2297"/>
                    </a:cubicBezTo>
                    <a:cubicBezTo>
                      <a:pt x="131" y="2297"/>
                      <a:pt x="118" y="2297"/>
                      <a:pt x="118" y="2290"/>
                    </a:cubicBezTo>
                    <a:cubicBezTo>
                      <a:pt x="124" y="2272"/>
                      <a:pt x="151" y="2190"/>
                      <a:pt x="112" y="2190"/>
                    </a:cubicBezTo>
                    <a:cubicBezTo>
                      <a:pt x="108" y="2190"/>
                      <a:pt x="104" y="2190"/>
                      <a:pt x="98" y="2192"/>
                    </a:cubicBezTo>
                    <a:cubicBezTo>
                      <a:pt x="105" y="2166"/>
                      <a:pt x="137" y="2159"/>
                      <a:pt x="111" y="2146"/>
                    </a:cubicBezTo>
                    <a:cubicBezTo>
                      <a:pt x="164" y="2146"/>
                      <a:pt x="124" y="2120"/>
                      <a:pt x="105" y="2120"/>
                    </a:cubicBezTo>
                    <a:cubicBezTo>
                      <a:pt x="124" y="2120"/>
                      <a:pt x="118" y="2107"/>
                      <a:pt x="144" y="2107"/>
                    </a:cubicBezTo>
                    <a:cubicBezTo>
                      <a:pt x="131" y="2035"/>
                      <a:pt x="131" y="1924"/>
                      <a:pt x="157" y="1819"/>
                    </a:cubicBezTo>
                    <a:cubicBezTo>
                      <a:pt x="111" y="1682"/>
                      <a:pt x="151" y="1610"/>
                      <a:pt x="177" y="1472"/>
                    </a:cubicBezTo>
                    <a:cubicBezTo>
                      <a:pt x="157" y="1453"/>
                      <a:pt x="190" y="1414"/>
                      <a:pt x="144" y="1400"/>
                    </a:cubicBezTo>
                    <a:cubicBezTo>
                      <a:pt x="170" y="1400"/>
                      <a:pt x="151" y="1348"/>
                      <a:pt x="151" y="1342"/>
                    </a:cubicBezTo>
                    <a:lnTo>
                      <a:pt x="151" y="1342"/>
                    </a:lnTo>
                    <a:cubicBezTo>
                      <a:pt x="151" y="1348"/>
                      <a:pt x="144" y="1361"/>
                      <a:pt x="137" y="1361"/>
                    </a:cubicBezTo>
                    <a:cubicBezTo>
                      <a:pt x="137" y="1342"/>
                      <a:pt x="131" y="1342"/>
                      <a:pt x="144" y="1335"/>
                    </a:cubicBezTo>
                    <a:cubicBezTo>
                      <a:pt x="144" y="1339"/>
                      <a:pt x="145" y="1340"/>
                      <a:pt x="147" y="1340"/>
                    </a:cubicBezTo>
                    <a:cubicBezTo>
                      <a:pt x="149" y="1340"/>
                      <a:pt x="153" y="1337"/>
                      <a:pt x="157" y="1337"/>
                    </a:cubicBezTo>
                    <a:cubicBezTo>
                      <a:pt x="158" y="1337"/>
                      <a:pt x="159" y="1337"/>
                      <a:pt x="160" y="1337"/>
                    </a:cubicBezTo>
                    <a:lnTo>
                      <a:pt x="160" y="1337"/>
                    </a:lnTo>
                    <a:cubicBezTo>
                      <a:pt x="130" y="1300"/>
                      <a:pt x="176" y="1250"/>
                      <a:pt x="144" y="1250"/>
                    </a:cubicBezTo>
                    <a:cubicBezTo>
                      <a:pt x="142" y="1250"/>
                      <a:pt x="140" y="1250"/>
                      <a:pt x="137" y="1250"/>
                    </a:cubicBezTo>
                    <a:cubicBezTo>
                      <a:pt x="190" y="1217"/>
                      <a:pt x="151" y="1217"/>
                      <a:pt x="144" y="1185"/>
                    </a:cubicBezTo>
                    <a:lnTo>
                      <a:pt x="144" y="1185"/>
                    </a:lnTo>
                    <a:cubicBezTo>
                      <a:pt x="147" y="1186"/>
                      <a:pt x="149" y="1187"/>
                      <a:pt x="151" y="1187"/>
                    </a:cubicBezTo>
                    <a:cubicBezTo>
                      <a:pt x="166" y="1187"/>
                      <a:pt x="146" y="1128"/>
                      <a:pt x="157" y="1128"/>
                    </a:cubicBezTo>
                    <a:cubicBezTo>
                      <a:pt x="159" y="1128"/>
                      <a:pt x="163" y="1131"/>
                      <a:pt x="170" y="1139"/>
                    </a:cubicBezTo>
                    <a:cubicBezTo>
                      <a:pt x="157" y="1086"/>
                      <a:pt x="183" y="1080"/>
                      <a:pt x="177" y="1028"/>
                    </a:cubicBezTo>
                    <a:cubicBezTo>
                      <a:pt x="170" y="1028"/>
                      <a:pt x="157" y="1028"/>
                      <a:pt x="157" y="1021"/>
                    </a:cubicBezTo>
                    <a:cubicBezTo>
                      <a:pt x="170" y="1001"/>
                      <a:pt x="170" y="995"/>
                      <a:pt x="157" y="995"/>
                    </a:cubicBezTo>
                    <a:cubicBezTo>
                      <a:pt x="170" y="982"/>
                      <a:pt x="170" y="929"/>
                      <a:pt x="151" y="916"/>
                    </a:cubicBezTo>
                    <a:cubicBezTo>
                      <a:pt x="175" y="898"/>
                      <a:pt x="171" y="861"/>
                      <a:pt x="159" y="829"/>
                    </a:cubicBezTo>
                    <a:lnTo>
                      <a:pt x="159" y="829"/>
                    </a:lnTo>
                    <a:cubicBezTo>
                      <a:pt x="159" y="835"/>
                      <a:pt x="155" y="842"/>
                      <a:pt x="152" y="842"/>
                    </a:cubicBezTo>
                    <a:cubicBezTo>
                      <a:pt x="151" y="842"/>
                      <a:pt x="151" y="841"/>
                      <a:pt x="151" y="838"/>
                    </a:cubicBezTo>
                    <a:cubicBezTo>
                      <a:pt x="151" y="831"/>
                      <a:pt x="157" y="831"/>
                      <a:pt x="157" y="825"/>
                    </a:cubicBezTo>
                    <a:lnTo>
                      <a:pt x="157" y="825"/>
                    </a:lnTo>
                    <a:cubicBezTo>
                      <a:pt x="158" y="826"/>
                      <a:pt x="158" y="828"/>
                      <a:pt x="159" y="829"/>
                    </a:cubicBezTo>
                    <a:lnTo>
                      <a:pt x="159" y="829"/>
                    </a:lnTo>
                    <a:cubicBezTo>
                      <a:pt x="159" y="828"/>
                      <a:pt x="158" y="826"/>
                      <a:pt x="157" y="825"/>
                    </a:cubicBezTo>
                    <a:lnTo>
                      <a:pt x="157" y="825"/>
                    </a:lnTo>
                    <a:cubicBezTo>
                      <a:pt x="157" y="825"/>
                      <a:pt x="157" y="825"/>
                      <a:pt x="157" y="825"/>
                    </a:cubicBezTo>
                    <a:lnTo>
                      <a:pt x="157" y="825"/>
                    </a:lnTo>
                    <a:cubicBezTo>
                      <a:pt x="157" y="825"/>
                      <a:pt x="157" y="825"/>
                      <a:pt x="157" y="825"/>
                    </a:cubicBezTo>
                    <a:cubicBezTo>
                      <a:pt x="177" y="799"/>
                      <a:pt x="157" y="746"/>
                      <a:pt x="151" y="746"/>
                    </a:cubicBezTo>
                    <a:cubicBezTo>
                      <a:pt x="170" y="700"/>
                      <a:pt x="164" y="642"/>
                      <a:pt x="144" y="635"/>
                    </a:cubicBezTo>
                    <a:cubicBezTo>
                      <a:pt x="164" y="615"/>
                      <a:pt x="151" y="596"/>
                      <a:pt x="144" y="589"/>
                    </a:cubicBezTo>
                    <a:cubicBezTo>
                      <a:pt x="164" y="557"/>
                      <a:pt x="164" y="498"/>
                      <a:pt x="144" y="452"/>
                    </a:cubicBezTo>
                    <a:cubicBezTo>
                      <a:pt x="170" y="432"/>
                      <a:pt x="124" y="347"/>
                      <a:pt x="144" y="301"/>
                    </a:cubicBezTo>
                    <a:cubicBezTo>
                      <a:pt x="137" y="301"/>
                      <a:pt x="151" y="275"/>
                      <a:pt x="137" y="262"/>
                    </a:cubicBezTo>
                    <a:cubicBezTo>
                      <a:pt x="144" y="249"/>
                      <a:pt x="137" y="229"/>
                      <a:pt x="137" y="203"/>
                    </a:cubicBezTo>
                    <a:cubicBezTo>
                      <a:pt x="144" y="177"/>
                      <a:pt x="137" y="125"/>
                      <a:pt x="137" y="79"/>
                    </a:cubicBezTo>
                    <a:cubicBezTo>
                      <a:pt x="137" y="53"/>
                      <a:pt x="137" y="46"/>
                      <a:pt x="137" y="0"/>
                    </a:cubicBezTo>
                    <a:close/>
                    <a:moveTo>
                      <a:pt x="101" y="4724"/>
                    </a:moveTo>
                    <a:lnTo>
                      <a:pt x="101" y="4724"/>
                    </a:lnTo>
                    <a:cubicBezTo>
                      <a:pt x="100" y="4731"/>
                      <a:pt x="99" y="4738"/>
                      <a:pt x="98" y="4744"/>
                    </a:cubicBezTo>
                    <a:cubicBezTo>
                      <a:pt x="100" y="4742"/>
                      <a:pt x="101" y="4735"/>
                      <a:pt x="101" y="47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7"/>
              <p:cNvSpPr/>
              <p:nvPr/>
            </p:nvSpPr>
            <p:spPr>
              <a:xfrm>
                <a:off x="3283822" y="3129948"/>
                <a:ext cx="669" cy="669"/>
              </a:xfrm>
              <a:custGeom>
                <a:avLst/>
                <a:gdLst/>
                <a:ahLst/>
                <a:cxnLst/>
                <a:rect l="l" t="t" r="r" b="b"/>
                <a:pathLst>
                  <a:path w="7" h="7" extrusionOk="0">
                    <a:moveTo>
                      <a:pt x="7" y="0"/>
                    </a:moveTo>
                    <a:cubicBezTo>
                      <a:pt x="0" y="7"/>
                      <a:pt x="0" y="7"/>
                      <a:pt x="0" y="7"/>
                    </a:cubicBezTo>
                    <a:cubicBezTo>
                      <a:pt x="0"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7"/>
              <p:cNvSpPr/>
              <p:nvPr/>
            </p:nvSpPr>
            <p:spPr>
              <a:xfrm>
                <a:off x="2998708" y="3101761"/>
                <a:ext cx="17581" cy="480222"/>
              </a:xfrm>
              <a:custGeom>
                <a:avLst/>
                <a:gdLst/>
                <a:ahLst/>
                <a:cxnLst/>
                <a:rect l="l" t="t" r="r" b="b"/>
                <a:pathLst>
                  <a:path w="184" h="5026" extrusionOk="0">
                    <a:moveTo>
                      <a:pt x="118" y="434"/>
                    </a:moveTo>
                    <a:cubicBezTo>
                      <a:pt x="118" y="434"/>
                      <a:pt x="119" y="436"/>
                      <a:pt x="119" y="439"/>
                    </a:cubicBezTo>
                    <a:cubicBezTo>
                      <a:pt x="119" y="439"/>
                      <a:pt x="116" y="440"/>
                      <a:pt x="113" y="442"/>
                    </a:cubicBezTo>
                    <a:lnTo>
                      <a:pt x="113" y="442"/>
                    </a:lnTo>
                    <a:cubicBezTo>
                      <a:pt x="114" y="439"/>
                      <a:pt x="116" y="434"/>
                      <a:pt x="118" y="434"/>
                    </a:cubicBezTo>
                    <a:close/>
                    <a:moveTo>
                      <a:pt x="151" y="871"/>
                    </a:moveTo>
                    <a:cubicBezTo>
                      <a:pt x="152" y="872"/>
                      <a:pt x="152" y="873"/>
                      <a:pt x="152" y="874"/>
                    </a:cubicBezTo>
                    <a:lnTo>
                      <a:pt x="152" y="874"/>
                    </a:lnTo>
                    <a:cubicBezTo>
                      <a:pt x="152" y="873"/>
                      <a:pt x="152" y="872"/>
                      <a:pt x="151" y="871"/>
                    </a:cubicBezTo>
                    <a:close/>
                    <a:moveTo>
                      <a:pt x="84" y="2312"/>
                    </a:moveTo>
                    <a:cubicBezTo>
                      <a:pt x="87" y="2312"/>
                      <a:pt x="115" y="2345"/>
                      <a:pt x="99" y="2356"/>
                    </a:cubicBezTo>
                    <a:cubicBezTo>
                      <a:pt x="79" y="2349"/>
                      <a:pt x="79" y="2330"/>
                      <a:pt x="86" y="2317"/>
                    </a:cubicBezTo>
                    <a:cubicBezTo>
                      <a:pt x="84" y="2313"/>
                      <a:pt x="83" y="2312"/>
                      <a:pt x="84" y="2312"/>
                    </a:cubicBezTo>
                    <a:close/>
                    <a:moveTo>
                      <a:pt x="125" y="1"/>
                    </a:moveTo>
                    <a:cubicBezTo>
                      <a:pt x="119" y="40"/>
                      <a:pt x="119" y="53"/>
                      <a:pt x="119" y="79"/>
                    </a:cubicBezTo>
                    <a:cubicBezTo>
                      <a:pt x="119" y="85"/>
                      <a:pt x="119" y="93"/>
                      <a:pt x="119" y="93"/>
                    </a:cubicBezTo>
                    <a:cubicBezTo>
                      <a:pt x="119" y="97"/>
                      <a:pt x="119" y="102"/>
                      <a:pt x="119" y="105"/>
                    </a:cubicBezTo>
                    <a:cubicBezTo>
                      <a:pt x="112" y="158"/>
                      <a:pt x="112" y="236"/>
                      <a:pt x="112" y="295"/>
                    </a:cubicBezTo>
                    <a:cubicBezTo>
                      <a:pt x="112" y="339"/>
                      <a:pt x="100" y="427"/>
                      <a:pt x="111" y="444"/>
                    </a:cubicBezTo>
                    <a:lnTo>
                      <a:pt x="111" y="444"/>
                    </a:lnTo>
                    <a:cubicBezTo>
                      <a:pt x="108" y="446"/>
                      <a:pt x="105" y="449"/>
                      <a:pt x="105" y="452"/>
                    </a:cubicBezTo>
                    <a:cubicBezTo>
                      <a:pt x="86" y="524"/>
                      <a:pt x="112" y="642"/>
                      <a:pt x="99" y="701"/>
                    </a:cubicBezTo>
                    <a:cubicBezTo>
                      <a:pt x="105" y="701"/>
                      <a:pt x="112" y="701"/>
                      <a:pt x="112" y="707"/>
                    </a:cubicBezTo>
                    <a:cubicBezTo>
                      <a:pt x="100" y="719"/>
                      <a:pt x="99" y="774"/>
                      <a:pt x="109" y="774"/>
                    </a:cubicBezTo>
                    <a:cubicBezTo>
                      <a:pt x="110" y="774"/>
                      <a:pt x="111" y="774"/>
                      <a:pt x="112" y="773"/>
                    </a:cubicBezTo>
                    <a:lnTo>
                      <a:pt x="112" y="773"/>
                    </a:lnTo>
                    <a:cubicBezTo>
                      <a:pt x="105" y="786"/>
                      <a:pt x="125" y="805"/>
                      <a:pt x="105" y="818"/>
                    </a:cubicBezTo>
                    <a:cubicBezTo>
                      <a:pt x="99" y="805"/>
                      <a:pt x="112" y="805"/>
                      <a:pt x="105" y="799"/>
                    </a:cubicBezTo>
                    <a:lnTo>
                      <a:pt x="105" y="799"/>
                    </a:lnTo>
                    <a:cubicBezTo>
                      <a:pt x="92" y="838"/>
                      <a:pt x="99" y="825"/>
                      <a:pt x="105" y="871"/>
                    </a:cubicBezTo>
                    <a:cubicBezTo>
                      <a:pt x="104" y="872"/>
                      <a:pt x="103" y="873"/>
                      <a:pt x="101" y="873"/>
                    </a:cubicBezTo>
                    <a:cubicBezTo>
                      <a:pt x="98" y="873"/>
                      <a:pt x="95" y="869"/>
                      <a:pt x="93" y="869"/>
                    </a:cubicBezTo>
                    <a:cubicBezTo>
                      <a:pt x="93" y="869"/>
                      <a:pt x="92" y="869"/>
                      <a:pt x="92" y="871"/>
                    </a:cubicBezTo>
                    <a:cubicBezTo>
                      <a:pt x="104" y="888"/>
                      <a:pt x="110" y="932"/>
                      <a:pt x="98" y="932"/>
                    </a:cubicBezTo>
                    <a:cubicBezTo>
                      <a:pt x="96" y="932"/>
                      <a:pt x="94" y="931"/>
                      <a:pt x="92" y="930"/>
                    </a:cubicBezTo>
                    <a:lnTo>
                      <a:pt x="92" y="930"/>
                    </a:lnTo>
                    <a:cubicBezTo>
                      <a:pt x="105" y="956"/>
                      <a:pt x="92" y="969"/>
                      <a:pt x="105" y="982"/>
                    </a:cubicBezTo>
                    <a:cubicBezTo>
                      <a:pt x="53" y="1008"/>
                      <a:pt x="105" y="1060"/>
                      <a:pt x="105" y="1126"/>
                    </a:cubicBezTo>
                    <a:cubicBezTo>
                      <a:pt x="105" y="1204"/>
                      <a:pt x="47" y="1322"/>
                      <a:pt x="86" y="1342"/>
                    </a:cubicBezTo>
                    <a:cubicBezTo>
                      <a:pt x="63" y="1347"/>
                      <a:pt x="110" y="1398"/>
                      <a:pt x="88" y="1398"/>
                    </a:cubicBezTo>
                    <a:cubicBezTo>
                      <a:pt x="84" y="1398"/>
                      <a:pt x="80" y="1397"/>
                      <a:pt x="73" y="1394"/>
                    </a:cubicBezTo>
                    <a:lnTo>
                      <a:pt x="73" y="1394"/>
                    </a:lnTo>
                    <a:cubicBezTo>
                      <a:pt x="92" y="1512"/>
                      <a:pt x="60" y="1610"/>
                      <a:pt x="86" y="1689"/>
                    </a:cubicBezTo>
                    <a:cubicBezTo>
                      <a:pt x="7" y="1754"/>
                      <a:pt x="86" y="1944"/>
                      <a:pt x="73" y="2035"/>
                    </a:cubicBezTo>
                    <a:cubicBezTo>
                      <a:pt x="60" y="2101"/>
                      <a:pt x="33" y="2160"/>
                      <a:pt x="40" y="2212"/>
                    </a:cubicBezTo>
                    <a:cubicBezTo>
                      <a:pt x="53" y="2212"/>
                      <a:pt x="60" y="2205"/>
                      <a:pt x="73" y="2205"/>
                    </a:cubicBezTo>
                    <a:cubicBezTo>
                      <a:pt x="73" y="2212"/>
                      <a:pt x="73" y="2218"/>
                      <a:pt x="79" y="2225"/>
                    </a:cubicBezTo>
                    <a:cubicBezTo>
                      <a:pt x="68" y="2225"/>
                      <a:pt x="61" y="2221"/>
                      <a:pt x="55" y="2221"/>
                    </a:cubicBezTo>
                    <a:cubicBezTo>
                      <a:pt x="50" y="2221"/>
                      <a:pt x="46" y="2223"/>
                      <a:pt x="40" y="2232"/>
                    </a:cubicBezTo>
                    <a:cubicBezTo>
                      <a:pt x="53" y="2284"/>
                      <a:pt x="1" y="2402"/>
                      <a:pt x="60" y="2428"/>
                    </a:cubicBezTo>
                    <a:cubicBezTo>
                      <a:pt x="53" y="2434"/>
                      <a:pt x="33" y="2447"/>
                      <a:pt x="66" y="2447"/>
                    </a:cubicBezTo>
                    <a:cubicBezTo>
                      <a:pt x="66" y="2447"/>
                      <a:pt x="66" y="2441"/>
                      <a:pt x="73" y="2434"/>
                    </a:cubicBezTo>
                    <a:lnTo>
                      <a:pt x="73" y="2434"/>
                    </a:lnTo>
                    <a:cubicBezTo>
                      <a:pt x="68" y="2447"/>
                      <a:pt x="64" y="2457"/>
                      <a:pt x="58" y="2457"/>
                    </a:cubicBezTo>
                    <a:cubicBezTo>
                      <a:pt x="55" y="2457"/>
                      <a:pt x="51" y="2454"/>
                      <a:pt x="47" y="2447"/>
                    </a:cubicBezTo>
                    <a:lnTo>
                      <a:pt x="47" y="2447"/>
                    </a:lnTo>
                    <a:cubicBezTo>
                      <a:pt x="66" y="2480"/>
                      <a:pt x="47" y="2493"/>
                      <a:pt x="79" y="2513"/>
                    </a:cubicBezTo>
                    <a:cubicBezTo>
                      <a:pt x="53" y="2526"/>
                      <a:pt x="47" y="2604"/>
                      <a:pt x="92" y="2624"/>
                    </a:cubicBezTo>
                    <a:cubicBezTo>
                      <a:pt x="33" y="2631"/>
                      <a:pt x="105" y="2650"/>
                      <a:pt x="66" y="2657"/>
                    </a:cubicBezTo>
                    <a:cubicBezTo>
                      <a:pt x="99" y="2663"/>
                      <a:pt x="92" y="2703"/>
                      <a:pt x="86" y="2716"/>
                    </a:cubicBezTo>
                    <a:cubicBezTo>
                      <a:pt x="88" y="2714"/>
                      <a:pt x="90" y="2713"/>
                      <a:pt x="93" y="2713"/>
                    </a:cubicBezTo>
                    <a:cubicBezTo>
                      <a:pt x="99" y="2713"/>
                      <a:pt x="105" y="2718"/>
                      <a:pt x="105" y="2722"/>
                    </a:cubicBezTo>
                    <a:cubicBezTo>
                      <a:pt x="73" y="2729"/>
                      <a:pt x="40" y="2768"/>
                      <a:pt x="79" y="2775"/>
                    </a:cubicBezTo>
                    <a:cubicBezTo>
                      <a:pt x="86" y="2761"/>
                      <a:pt x="66" y="2761"/>
                      <a:pt x="79" y="2755"/>
                    </a:cubicBezTo>
                    <a:lnTo>
                      <a:pt x="79" y="2755"/>
                    </a:lnTo>
                    <a:cubicBezTo>
                      <a:pt x="119" y="2761"/>
                      <a:pt x="79" y="2775"/>
                      <a:pt x="119" y="2781"/>
                    </a:cubicBezTo>
                    <a:lnTo>
                      <a:pt x="60" y="2781"/>
                    </a:lnTo>
                    <a:cubicBezTo>
                      <a:pt x="73" y="2833"/>
                      <a:pt x="112" y="2860"/>
                      <a:pt x="66" y="2892"/>
                    </a:cubicBezTo>
                    <a:cubicBezTo>
                      <a:pt x="125" y="2945"/>
                      <a:pt x="47" y="3010"/>
                      <a:pt x="79" y="3056"/>
                    </a:cubicBezTo>
                    <a:cubicBezTo>
                      <a:pt x="82" y="3059"/>
                      <a:pt x="85" y="3060"/>
                      <a:pt x="88" y="3060"/>
                    </a:cubicBezTo>
                    <a:cubicBezTo>
                      <a:pt x="94" y="3060"/>
                      <a:pt x="99" y="3055"/>
                      <a:pt x="102" y="3055"/>
                    </a:cubicBezTo>
                    <a:cubicBezTo>
                      <a:pt x="104" y="3055"/>
                      <a:pt x="105" y="3057"/>
                      <a:pt x="105" y="3062"/>
                    </a:cubicBezTo>
                    <a:cubicBezTo>
                      <a:pt x="105" y="3062"/>
                      <a:pt x="79" y="3075"/>
                      <a:pt x="79" y="3075"/>
                    </a:cubicBezTo>
                    <a:cubicBezTo>
                      <a:pt x="73" y="3082"/>
                      <a:pt x="92" y="3095"/>
                      <a:pt x="92" y="3102"/>
                    </a:cubicBezTo>
                    <a:cubicBezTo>
                      <a:pt x="92" y="3102"/>
                      <a:pt x="79" y="3154"/>
                      <a:pt x="105" y="3180"/>
                    </a:cubicBezTo>
                    <a:cubicBezTo>
                      <a:pt x="73" y="3206"/>
                      <a:pt x="79" y="3278"/>
                      <a:pt x="99" y="3298"/>
                    </a:cubicBezTo>
                    <a:cubicBezTo>
                      <a:pt x="98" y="3297"/>
                      <a:pt x="96" y="3296"/>
                      <a:pt x="95" y="3296"/>
                    </a:cubicBezTo>
                    <a:cubicBezTo>
                      <a:pt x="82" y="3296"/>
                      <a:pt x="63" y="3352"/>
                      <a:pt x="99" y="3370"/>
                    </a:cubicBezTo>
                    <a:cubicBezTo>
                      <a:pt x="66" y="3409"/>
                      <a:pt x="73" y="3488"/>
                      <a:pt x="73" y="3547"/>
                    </a:cubicBezTo>
                    <a:cubicBezTo>
                      <a:pt x="79" y="3632"/>
                      <a:pt x="86" y="3717"/>
                      <a:pt x="86" y="3782"/>
                    </a:cubicBezTo>
                    <a:cubicBezTo>
                      <a:pt x="86" y="3778"/>
                      <a:pt x="95" y="3767"/>
                      <a:pt x="103" y="3767"/>
                    </a:cubicBezTo>
                    <a:cubicBezTo>
                      <a:pt x="107" y="3767"/>
                      <a:pt x="110" y="3769"/>
                      <a:pt x="112" y="3776"/>
                    </a:cubicBezTo>
                    <a:cubicBezTo>
                      <a:pt x="112" y="3782"/>
                      <a:pt x="86" y="3776"/>
                      <a:pt x="79" y="3789"/>
                    </a:cubicBezTo>
                    <a:cubicBezTo>
                      <a:pt x="99" y="3880"/>
                      <a:pt x="99" y="3985"/>
                      <a:pt x="99" y="4096"/>
                    </a:cubicBezTo>
                    <a:cubicBezTo>
                      <a:pt x="99" y="4201"/>
                      <a:pt x="105" y="4312"/>
                      <a:pt x="125" y="4417"/>
                    </a:cubicBezTo>
                    <a:cubicBezTo>
                      <a:pt x="105" y="4469"/>
                      <a:pt x="112" y="4587"/>
                      <a:pt x="112" y="4606"/>
                    </a:cubicBezTo>
                    <a:cubicBezTo>
                      <a:pt x="112" y="4672"/>
                      <a:pt x="125" y="4737"/>
                      <a:pt x="125" y="4803"/>
                    </a:cubicBezTo>
                    <a:cubicBezTo>
                      <a:pt x="125" y="4803"/>
                      <a:pt x="119" y="4796"/>
                      <a:pt x="119" y="4796"/>
                    </a:cubicBezTo>
                    <a:lnTo>
                      <a:pt x="119" y="4796"/>
                    </a:lnTo>
                    <a:cubicBezTo>
                      <a:pt x="125" y="4816"/>
                      <a:pt x="119" y="4816"/>
                      <a:pt x="125" y="4829"/>
                    </a:cubicBezTo>
                    <a:cubicBezTo>
                      <a:pt x="119" y="4901"/>
                      <a:pt x="125" y="5012"/>
                      <a:pt x="125" y="5025"/>
                    </a:cubicBezTo>
                    <a:cubicBezTo>
                      <a:pt x="125" y="4986"/>
                      <a:pt x="132" y="4888"/>
                      <a:pt x="132" y="4868"/>
                    </a:cubicBezTo>
                    <a:cubicBezTo>
                      <a:pt x="132" y="4868"/>
                      <a:pt x="132" y="4862"/>
                      <a:pt x="138" y="4862"/>
                    </a:cubicBezTo>
                    <a:cubicBezTo>
                      <a:pt x="145" y="4757"/>
                      <a:pt x="132" y="4633"/>
                      <a:pt x="158" y="4528"/>
                    </a:cubicBezTo>
                    <a:cubicBezTo>
                      <a:pt x="138" y="4502"/>
                      <a:pt x="158" y="4449"/>
                      <a:pt x="158" y="4404"/>
                    </a:cubicBezTo>
                    <a:cubicBezTo>
                      <a:pt x="158" y="4373"/>
                      <a:pt x="152" y="4310"/>
                      <a:pt x="151" y="4305"/>
                    </a:cubicBezTo>
                    <a:lnTo>
                      <a:pt x="151" y="4305"/>
                    </a:lnTo>
                    <a:cubicBezTo>
                      <a:pt x="162" y="4294"/>
                      <a:pt x="150" y="4270"/>
                      <a:pt x="158" y="4270"/>
                    </a:cubicBezTo>
                    <a:cubicBezTo>
                      <a:pt x="159" y="4270"/>
                      <a:pt x="161" y="4271"/>
                      <a:pt x="164" y="4273"/>
                    </a:cubicBezTo>
                    <a:cubicBezTo>
                      <a:pt x="151" y="4260"/>
                      <a:pt x="164" y="4247"/>
                      <a:pt x="151" y="4233"/>
                    </a:cubicBezTo>
                    <a:cubicBezTo>
                      <a:pt x="164" y="4233"/>
                      <a:pt x="158" y="4188"/>
                      <a:pt x="151" y="4162"/>
                    </a:cubicBezTo>
                    <a:cubicBezTo>
                      <a:pt x="155" y="4158"/>
                      <a:pt x="158" y="4158"/>
                      <a:pt x="160" y="4158"/>
                    </a:cubicBezTo>
                    <a:cubicBezTo>
                      <a:pt x="163" y="4158"/>
                      <a:pt x="164" y="4158"/>
                      <a:pt x="164" y="4155"/>
                    </a:cubicBezTo>
                    <a:cubicBezTo>
                      <a:pt x="138" y="4122"/>
                      <a:pt x="171" y="4083"/>
                      <a:pt x="145" y="4057"/>
                    </a:cubicBezTo>
                    <a:cubicBezTo>
                      <a:pt x="158" y="4011"/>
                      <a:pt x="151" y="3874"/>
                      <a:pt x="145" y="3776"/>
                    </a:cubicBezTo>
                    <a:cubicBezTo>
                      <a:pt x="147" y="3774"/>
                      <a:pt x="150" y="3774"/>
                      <a:pt x="151" y="3774"/>
                    </a:cubicBezTo>
                    <a:cubicBezTo>
                      <a:pt x="156" y="3774"/>
                      <a:pt x="158" y="3777"/>
                      <a:pt x="161" y="3777"/>
                    </a:cubicBezTo>
                    <a:cubicBezTo>
                      <a:pt x="162" y="3777"/>
                      <a:pt x="163" y="3777"/>
                      <a:pt x="164" y="3776"/>
                    </a:cubicBezTo>
                    <a:cubicBezTo>
                      <a:pt x="138" y="3677"/>
                      <a:pt x="184" y="3599"/>
                      <a:pt x="132" y="3540"/>
                    </a:cubicBezTo>
                    <a:lnTo>
                      <a:pt x="132" y="3540"/>
                    </a:lnTo>
                    <a:cubicBezTo>
                      <a:pt x="134" y="3540"/>
                      <a:pt x="136" y="3541"/>
                      <a:pt x="138" y="3541"/>
                    </a:cubicBezTo>
                    <a:cubicBezTo>
                      <a:pt x="167" y="3541"/>
                      <a:pt x="140" y="3494"/>
                      <a:pt x="171" y="3494"/>
                    </a:cubicBezTo>
                    <a:cubicBezTo>
                      <a:pt x="125" y="3455"/>
                      <a:pt x="164" y="3383"/>
                      <a:pt x="171" y="3298"/>
                    </a:cubicBezTo>
                    <a:cubicBezTo>
                      <a:pt x="184" y="3213"/>
                      <a:pt x="164" y="3121"/>
                      <a:pt x="151" y="3049"/>
                    </a:cubicBezTo>
                    <a:cubicBezTo>
                      <a:pt x="146" y="3015"/>
                      <a:pt x="130" y="2996"/>
                      <a:pt x="148" y="2996"/>
                    </a:cubicBezTo>
                    <a:cubicBezTo>
                      <a:pt x="150" y="2996"/>
                      <a:pt x="154" y="2996"/>
                      <a:pt x="158" y="2997"/>
                    </a:cubicBezTo>
                    <a:cubicBezTo>
                      <a:pt x="158" y="2984"/>
                      <a:pt x="145" y="2984"/>
                      <a:pt x="138" y="2977"/>
                    </a:cubicBezTo>
                    <a:cubicBezTo>
                      <a:pt x="184" y="2912"/>
                      <a:pt x="184" y="2827"/>
                      <a:pt x="138" y="2775"/>
                    </a:cubicBezTo>
                    <a:cubicBezTo>
                      <a:pt x="158" y="2775"/>
                      <a:pt x="171" y="2775"/>
                      <a:pt x="177" y="2781"/>
                    </a:cubicBezTo>
                    <a:cubicBezTo>
                      <a:pt x="172" y="2760"/>
                      <a:pt x="150" y="2730"/>
                      <a:pt x="162" y="2730"/>
                    </a:cubicBezTo>
                    <a:cubicBezTo>
                      <a:pt x="165" y="2730"/>
                      <a:pt x="170" y="2732"/>
                      <a:pt x="177" y="2735"/>
                    </a:cubicBezTo>
                    <a:cubicBezTo>
                      <a:pt x="145" y="2598"/>
                      <a:pt x="132" y="2578"/>
                      <a:pt x="151" y="2428"/>
                    </a:cubicBezTo>
                    <a:cubicBezTo>
                      <a:pt x="145" y="2428"/>
                      <a:pt x="137" y="2429"/>
                      <a:pt x="130" y="2429"/>
                    </a:cubicBezTo>
                    <a:cubicBezTo>
                      <a:pt x="123" y="2429"/>
                      <a:pt x="119" y="2428"/>
                      <a:pt x="119" y="2421"/>
                    </a:cubicBezTo>
                    <a:cubicBezTo>
                      <a:pt x="130" y="2404"/>
                      <a:pt x="152" y="2319"/>
                      <a:pt x="120" y="2319"/>
                    </a:cubicBezTo>
                    <a:cubicBezTo>
                      <a:pt x="116" y="2319"/>
                      <a:pt x="111" y="2320"/>
                      <a:pt x="105" y="2323"/>
                    </a:cubicBezTo>
                    <a:cubicBezTo>
                      <a:pt x="105" y="2290"/>
                      <a:pt x="145" y="2284"/>
                      <a:pt x="112" y="2271"/>
                    </a:cubicBezTo>
                    <a:cubicBezTo>
                      <a:pt x="164" y="2271"/>
                      <a:pt x="132" y="2245"/>
                      <a:pt x="112" y="2245"/>
                    </a:cubicBezTo>
                    <a:cubicBezTo>
                      <a:pt x="132" y="2245"/>
                      <a:pt x="119" y="2232"/>
                      <a:pt x="145" y="2232"/>
                    </a:cubicBezTo>
                    <a:cubicBezTo>
                      <a:pt x="132" y="2160"/>
                      <a:pt x="132" y="2035"/>
                      <a:pt x="158" y="1924"/>
                    </a:cubicBezTo>
                    <a:cubicBezTo>
                      <a:pt x="112" y="1780"/>
                      <a:pt x="145" y="1708"/>
                      <a:pt x="171" y="1558"/>
                    </a:cubicBezTo>
                    <a:cubicBezTo>
                      <a:pt x="158" y="1532"/>
                      <a:pt x="184" y="1492"/>
                      <a:pt x="145" y="1486"/>
                    </a:cubicBezTo>
                    <a:cubicBezTo>
                      <a:pt x="171" y="1479"/>
                      <a:pt x="145" y="1433"/>
                      <a:pt x="145" y="1420"/>
                    </a:cubicBezTo>
                    <a:cubicBezTo>
                      <a:pt x="145" y="1427"/>
                      <a:pt x="145" y="1440"/>
                      <a:pt x="132" y="1440"/>
                    </a:cubicBezTo>
                    <a:cubicBezTo>
                      <a:pt x="138" y="1420"/>
                      <a:pt x="132" y="1420"/>
                      <a:pt x="138" y="1414"/>
                    </a:cubicBezTo>
                    <a:cubicBezTo>
                      <a:pt x="140" y="1417"/>
                      <a:pt x="142" y="1418"/>
                      <a:pt x="144" y="1418"/>
                    </a:cubicBezTo>
                    <a:cubicBezTo>
                      <a:pt x="147" y="1418"/>
                      <a:pt x="150" y="1416"/>
                      <a:pt x="155" y="1416"/>
                    </a:cubicBezTo>
                    <a:cubicBezTo>
                      <a:pt x="158" y="1416"/>
                      <a:pt x="161" y="1417"/>
                      <a:pt x="164" y="1420"/>
                    </a:cubicBezTo>
                    <a:cubicBezTo>
                      <a:pt x="127" y="1377"/>
                      <a:pt x="172" y="1322"/>
                      <a:pt x="138" y="1322"/>
                    </a:cubicBezTo>
                    <a:cubicBezTo>
                      <a:pt x="136" y="1322"/>
                      <a:pt x="134" y="1322"/>
                      <a:pt x="132" y="1322"/>
                    </a:cubicBezTo>
                    <a:cubicBezTo>
                      <a:pt x="184" y="1289"/>
                      <a:pt x="151" y="1289"/>
                      <a:pt x="138" y="1250"/>
                    </a:cubicBezTo>
                    <a:lnTo>
                      <a:pt x="138" y="1250"/>
                    </a:lnTo>
                    <a:cubicBezTo>
                      <a:pt x="141" y="1253"/>
                      <a:pt x="144" y="1254"/>
                      <a:pt x="146" y="1254"/>
                    </a:cubicBezTo>
                    <a:cubicBezTo>
                      <a:pt x="159" y="1254"/>
                      <a:pt x="140" y="1194"/>
                      <a:pt x="151" y="1194"/>
                    </a:cubicBezTo>
                    <a:cubicBezTo>
                      <a:pt x="154" y="1194"/>
                      <a:pt x="158" y="1197"/>
                      <a:pt x="164" y="1204"/>
                    </a:cubicBezTo>
                    <a:cubicBezTo>
                      <a:pt x="151" y="1146"/>
                      <a:pt x="177" y="1139"/>
                      <a:pt x="171" y="1087"/>
                    </a:cubicBezTo>
                    <a:cubicBezTo>
                      <a:pt x="164" y="1087"/>
                      <a:pt x="151" y="1087"/>
                      <a:pt x="151" y="1080"/>
                    </a:cubicBezTo>
                    <a:cubicBezTo>
                      <a:pt x="164" y="1060"/>
                      <a:pt x="164" y="1054"/>
                      <a:pt x="151" y="1054"/>
                    </a:cubicBezTo>
                    <a:cubicBezTo>
                      <a:pt x="164" y="1034"/>
                      <a:pt x="164" y="982"/>
                      <a:pt x="145" y="969"/>
                    </a:cubicBezTo>
                    <a:cubicBezTo>
                      <a:pt x="170" y="950"/>
                      <a:pt x="165" y="906"/>
                      <a:pt x="152" y="874"/>
                    </a:cubicBezTo>
                    <a:lnTo>
                      <a:pt x="152" y="874"/>
                    </a:lnTo>
                    <a:cubicBezTo>
                      <a:pt x="155" y="882"/>
                      <a:pt x="150" y="889"/>
                      <a:pt x="145" y="889"/>
                    </a:cubicBezTo>
                    <a:cubicBezTo>
                      <a:pt x="143" y="889"/>
                      <a:pt x="140" y="888"/>
                      <a:pt x="138" y="884"/>
                    </a:cubicBezTo>
                    <a:cubicBezTo>
                      <a:pt x="145" y="884"/>
                      <a:pt x="151" y="877"/>
                      <a:pt x="151" y="871"/>
                    </a:cubicBezTo>
                    <a:lnTo>
                      <a:pt x="151" y="871"/>
                    </a:lnTo>
                    <a:cubicBezTo>
                      <a:pt x="151" y="871"/>
                      <a:pt x="151" y="871"/>
                      <a:pt x="151" y="871"/>
                    </a:cubicBezTo>
                    <a:cubicBezTo>
                      <a:pt x="171" y="845"/>
                      <a:pt x="151" y="792"/>
                      <a:pt x="145" y="792"/>
                    </a:cubicBezTo>
                    <a:cubicBezTo>
                      <a:pt x="158" y="740"/>
                      <a:pt x="158" y="681"/>
                      <a:pt x="138" y="668"/>
                    </a:cubicBezTo>
                    <a:cubicBezTo>
                      <a:pt x="151" y="648"/>
                      <a:pt x="145" y="629"/>
                      <a:pt x="132" y="629"/>
                    </a:cubicBezTo>
                    <a:cubicBezTo>
                      <a:pt x="151" y="589"/>
                      <a:pt x="151" y="531"/>
                      <a:pt x="138" y="478"/>
                    </a:cubicBezTo>
                    <a:cubicBezTo>
                      <a:pt x="158" y="459"/>
                      <a:pt x="112" y="367"/>
                      <a:pt x="138" y="321"/>
                    </a:cubicBezTo>
                    <a:cubicBezTo>
                      <a:pt x="125" y="315"/>
                      <a:pt x="138" y="288"/>
                      <a:pt x="125" y="275"/>
                    </a:cubicBezTo>
                    <a:cubicBezTo>
                      <a:pt x="132" y="269"/>
                      <a:pt x="132" y="243"/>
                      <a:pt x="125" y="217"/>
                    </a:cubicBezTo>
                    <a:cubicBezTo>
                      <a:pt x="132" y="184"/>
                      <a:pt x="125" y="131"/>
                      <a:pt x="125" y="79"/>
                    </a:cubicBezTo>
                    <a:cubicBezTo>
                      <a:pt x="125" y="53"/>
                      <a:pt x="125" y="46"/>
                      <a:pt x="1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7"/>
              <p:cNvSpPr/>
              <p:nvPr/>
            </p:nvSpPr>
            <p:spPr>
              <a:xfrm>
                <a:off x="3006256" y="3361173"/>
                <a:ext cx="669" cy="1338"/>
              </a:xfrm>
              <a:custGeom>
                <a:avLst/>
                <a:gdLst/>
                <a:ahLst/>
                <a:cxnLst/>
                <a:rect l="l" t="t" r="r" b="b"/>
                <a:pathLst>
                  <a:path w="7" h="14" extrusionOk="0">
                    <a:moveTo>
                      <a:pt x="7" y="1"/>
                    </a:moveTo>
                    <a:cubicBezTo>
                      <a:pt x="0" y="7"/>
                      <a:pt x="0" y="7"/>
                      <a:pt x="0" y="14"/>
                    </a:cubicBezTo>
                    <a:cubicBezTo>
                      <a:pt x="0" y="7"/>
                      <a:pt x="0" y="7"/>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7"/>
              <p:cNvSpPr/>
              <p:nvPr/>
            </p:nvSpPr>
            <p:spPr>
              <a:xfrm>
                <a:off x="3289364" y="2799258"/>
                <a:ext cx="118861" cy="291420"/>
              </a:xfrm>
              <a:custGeom>
                <a:avLst/>
                <a:gdLst/>
                <a:ahLst/>
                <a:cxnLst/>
                <a:rect l="l" t="t" r="r" b="b"/>
                <a:pathLst>
                  <a:path w="1244" h="3050" extrusionOk="0">
                    <a:moveTo>
                      <a:pt x="982" y="294"/>
                    </a:moveTo>
                    <a:lnTo>
                      <a:pt x="982" y="294"/>
                    </a:lnTo>
                    <a:cubicBezTo>
                      <a:pt x="982" y="294"/>
                      <a:pt x="982" y="295"/>
                      <a:pt x="982" y="295"/>
                    </a:cubicBezTo>
                    <a:cubicBezTo>
                      <a:pt x="982" y="294"/>
                      <a:pt x="982" y="294"/>
                      <a:pt x="982" y="294"/>
                    </a:cubicBezTo>
                    <a:close/>
                    <a:moveTo>
                      <a:pt x="1126" y="589"/>
                    </a:moveTo>
                    <a:lnTo>
                      <a:pt x="1126" y="589"/>
                    </a:lnTo>
                    <a:cubicBezTo>
                      <a:pt x="1127" y="590"/>
                      <a:pt x="1128" y="590"/>
                      <a:pt x="1128" y="591"/>
                    </a:cubicBezTo>
                    <a:lnTo>
                      <a:pt x="1128" y="591"/>
                    </a:lnTo>
                    <a:cubicBezTo>
                      <a:pt x="1128" y="590"/>
                      <a:pt x="1128" y="590"/>
                      <a:pt x="1126" y="589"/>
                    </a:cubicBezTo>
                    <a:close/>
                    <a:moveTo>
                      <a:pt x="1086" y="952"/>
                    </a:moveTo>
                    <a:lnTo>
                      <a:pt x="1086" y="952"/>
                    </a:lnTo>
                    <a:cubicBezTo>
                      <a:pt x="1088" y="953"/>
                      <a:pt x="1091" y="954"/>
                      <a:pt x="1093" y="955"/>
                    </a:cubicBezTo>
                    <a:cubicBezTo>
                      <a:pt x="1091" y="954"/>
                      <a:pt x="1088" y="953"/>
                      <a:pt x="1086" y="952"/>
                    </a:cubicBezTo>
                    <a:close/>
                    <a:moveTo>
                      <a:pt x="860" y="1535"/>
                    </a:moveTo>
                    <a:lnTo>
                      <a:pt x="860" y="1535"/>
                    </a:lnTo>
                    <a:cubicBezTo>
                      <a:pt x="861" y="1535"/>
                      <a:pt x="923" y="1565"/>
                      <a:pt x="884" y="1570"/>
                    </a:cubicBezTo>
                    <a:cubicBezTo>
                      <a:pt x="845" y="1557"/>
                      <a:pt x="845" y="1544"/>
                      <a:pt x="865" y="1538"/>
                    </a:cubicBezTo>
                    <a:cubicBezTo>
                      <a:pt x="861" y="1536"/>
                      <a:pt x="859" y="1535"/>
                      <a:pt x="860" y="1535"/>
                    </a:cubicBezTo>
                    <a:close/>
                    <a:moveTo>
                      <a:pt x="656" y="2459"/>
                    </a:moveTo>
                    <a:cubicBezTo>
                      <a:pt x="655" y="2459"/>
                      <a:pt x="655" y="2460"/>
                      <a:pt x="655" y="2460"/>
                    </a:cubicBezTo>
                    <a:cubicBezTo>
                      <a:pt x="655" y="2460"/>
                      <a:pt x="655" y="2460"/>
                      <a:pt x="656" y="2459"/>
                    </a:cubicBezTo>
                    <a:close/>
                    <a:moveTo>
                      <a:pt x="4" y="3007"/>
                    </a:moveTo>
                    <a:cubicBezTo>
                      <a:pt x="2" y="3012"/>
                      <a:pt x="1" y="3016"/>
                      <a:pt x="1" y="3016"/>
                    </a:cubicBezTo>
                    <a:lnTo>
                      <a:pt x="4" y="3007"/>
                    </a:lnTo>
                    <a:close/>
                    <a:moveTo>
                      <a:pt x="1022" y="0"/>
                    </a:moveTo>
                    <a:cubicBezTo>
                      <a:pt x="1018" y="3"/>
                      <a:pt x="1013" y="5"/>
                      <a:pt x="1007" y="5"/>
                    </a:cubicBezTo>
                    <a:cubicBezTo>
                      <a:pt x="1000" y="5"/>
                      <a:pt x="992" y="3"/>
                      <a:pt x="982" y="0"/>
                    </a:cubicBezTo>
                    <a:lnTo>
                      <a:pt x="982" y="0"/>
                    </a:lnTo>
                    <a:cubicBezTo>
                      <a:pt x="969" y="26"/>
                      <a:pt x="963" y="33"/>
                      <a:pt x="1008" y="52"/>
                    </a:cubicBezTo>
                    <a:cubicBezTo>
                      <a:pt x="1000" y="50"/>
                      <a:pt x="993" y="49"/>
                      <a:pt x="986" y="49"/>
                    </a:cubicBezTo>
                    <a:cubicBezTo>
                      <a:pt x="964" y="49"/>
                      <a:pt x="952" y="60"/>
                      <a:pt x="962" y="60"/>
                    </a:cubicBezTo>
                    <a:cubicBezTo>
                      <a:pt x="964" y="60"/>
                      <a:pt x="966" y="60"/>
                      <a:pt x="969" y="59"/>
                    </a:cubicBezTo>
                    <a:cubicBezTo>
                      <a:pt x="974" y="59"/>
                      <a:pt x="1001" y="56"/>
                      <a:pt x="1017" y="56"/>
                    </a:cubicBezTo>
                    <a:cubicBezTo>
                      <a:pt x="1025" y="56"/>
                      <a:pt x="1030" y="57"/>
                      <a:pt x="1028" y="59"/>
                    </a:cubicBezTo>
                    <a:cubicBezTo>
                      <a:pt x="994" y="59"/>
                      <a:pt x="1018" y="73"/>
                      <a:pt x="981" y="73"/>
                    </a:cubicBezTo>
                    <a:cubicBezTo>
                      <a:pt x="974" y="73"/>
                      <a:pt x="966" y="73"/>
                      <a:pt x="956" y="72"/>
                    </a:cubicBezTo>
                    <a:lnTo>
                      <a:pt x="956" y="72"/>
                    </a:lnTo>
                    <a:cubicBezTo>
                      <a:pt x="923" y="105"/>
                      <a:pt x="963" y="157"/>
                      <a:pt x="969" y="196"/>
                    </a:cubicBezTo>
                    <a:cubicBezTo>
                      <a:pt x="969" y="222"/>
                      <a:pt x="904" y="281"/>
                      <a:pt x="982" y="294"/>
                    </a:cubicBezTo>
                    <a:lnTo>
                      <a:pt x="982" y="294"/>
                    </a:lnTo>
                    <a:cubicBezTo>
                      <a:pt x="981" y="294"/>
                      <a:pt x="995" y="289"/>
                      <a:pt x="1005" y="289"/>
                    </a:cubicBezTo>
                    <a:cubicBezTo>
                      <a:pt x="1011" y="289"/>
                      <a:pt x="1015" y="290"/>
                      <a:pt x="1015" y="295"/>
                    </a:cubicBezTo>
                    <a:cubicBezTo>
                      <a:pt x="1015" y="295"/>
                      <a:pt x="963" y="295"/>
                      <a:pt x="963" y="301"/>
                    </a:cubicBezTo>
                    <a:cubicBezTo>
                      <a:pt x="871" y="340"/>
                      <a:pt x="1008" y="432"/>
                      <a:pt x="943" y="465"/>
                    </a:cubicBezTo>
                    <a:cubicBezTo>
                      <a:pt x="963" y="465"/>
                      <a:pt x="995" y="465"/>
                      <a:pt x="995" y="471"/>
                    </a:cubicBezTo>
                    <a:cubicBezTo>
                      <a:pt x="936" y="478"/>
                      <a:pt x="943" y="517"/>
                      <a:pt x="1002" y="517"/>
                    </a:cubicBezTo>
                    <a:cubicBezTo>
                      <a:pt x="963" y="524"/>
                      <a:pt x="1035" y="543"/>
                      <a:pt x="969" y="543"/>
                    </a:cubicBezTo>
                    <a:cubicBezTo>
                      <a:pt x="956" y="537"/>
                      <a:pt x="995" y="537"/>
                      <a:pt x="969" y="530"/>
                    </a:cubicBezTo>
                    <a:lnTo>
                      <a:pt x="969" y="530"/>
                    </a:lnTo>
                    <a:cubicBezTo>
                      <a:pt x="923" y="556"/>
                      <a:pt x="950" y="550"/>
                      <a:pt x="969" y="582"/>
                    </a:cubicBezTo>
                    <a:cubicBezTo>
                      <a:pt x="956" y="582"/>
                      <a:pt x="949" y="579"/>
                      <a:pt x="942" y="579"/>
                    </a:cubicBezTo>
                    <a:cubicBezTo>
                      <a:pt x="938" y="579"/>
                      <a:pt x="934" y="580"/>
                      <a:pt x="930" y="582"/>
                    </a:cubicBezTo>
                    <a:cubicBezTo>
                      <a:pt x="969" y="588"/>
                      <a:pt x="984" y="618"/>
                      <a:pt x="955" y="618"/>
                    </a:cubicBezTo>
                    <a:cubicBezTo>
                      <a:pt x="950" y="618"/>
                      <a:pt x="944" y="617"/>
                      <a:pt x="936" y="615"/>
                    </a:cubicBezTo>
                    <a:lnTo>
                      <a:pt x="936" y="615"/>
                    </a:lnTo>
                    <a:cubicBezTo>
                      <a:pt x="963" y="635"/>
                      <a:pt x="930" y="641"/>
                      <a:pt x="976" y="654"/>
                    </a:cubicBezTo>
                    <a:cubicBezTo>
                      <a:pt x="825" y="661"/>
                      <a:pt x="969" y="707"/>
                      <a:pt x="969" y="752"/>
                    </a:cubicBezTo>
                    <a:cubicBezTo>
                      <a:pt x="963" y="805"/>
                      <a:pt x="812" y="864"/>
                      <a:pt x="923" y="890"/>
                    </a:cubicBezTo>
                    <a:cubicBezTo>
                      <a:pt x="859" y="890"/>
                      <a:pt x="953" y="929"/>
                      <a:pt x="924" y="929"/>
                    </a:cubicBezTo>
                    <a:cubicBezTo>
                      <a:pt x="918" y="929"/>
                      <a:pt x="906" y="927"/>
                      <a:pt x="884" y="923"/>
                    </a:cubicBezTo>
                    <a:lnTo>
                      <a:pt x="884" y="923"/>
                    </a:lnTo>
                    <a:cubicBezTo>
                      <a:pt x="930" y="1008"/>
                      <a:pt x="851" y="1067"/>
                      <a:pt x="897" y="1119"/>
                    </a:cubicBezTo>
                    <a:cubicBezTo>
                      <a:pt x="734" y="1152"/>
                      <a:pt x="891" y="1289"/>
                      <a:pt x="858" y="1348"/>
                    </a:cubicBezTo>
                    <a:cubicBezTo>
                      <a:pt x="825" y="1387"/>
                      <a:pt x="766" y="1420"/>
                      <a:pt x="786" y="1459"/>
                    </a:cubicBezTo>
                    <a:lnTo>
                      <a:pt x="838" y="1459"/>
                    </a:lnTo>
                    <a:cubicBezTo>
                      <a:pt x="838" y="1464"/>
                      <a:pt x="847" y="1470"/>
                      <a:pt x="854" y="1472"/>
                    </a:cubicBezTo>
                    <a:lnTo>
                      <a:pt x="854" y="1472"/>
                    </a:lnTo>
                    <a:cubicBezTo>
                      <a:pt x="830" y="1468"/>
                      <a:pt x="815" y="1465"/>
                      <a:pt x="805" y="1465"/>
                    </a:cubicBezTo>
                    <a:cubicBezTo>
                      <a:pt x="797" y="1465"/>
                      <a:pt x="792" y="1467"/>
                      <a:pt x="786" y="1472"/>
                    </a:cubicBezTo>
                    <a:cubicBezTo>
                      <a:pt x="806" y="1511"/>
                      <a:pt x="694" y="1577"/>
                      <a:pt x="812" y="1603"/>
                    </a:cubicBezTo>
                    <a:cubicBezTo>
                      <a:pt x="793" y="1610"/>
                      <a:pt x="747" y="1610"/>
                      <a:pt x="812" y="1623"/>
                    </a:cubicBezTo>
                    <a:cubicBezTo>
                      <a:pt x="812" y="1618"/>
                      <a:pt x="812" y="1613"/>
                      <a:pt x="817" y="1613"/>
                    </a:cubicBezTo>
                    <a:cubicBezTo>
                      <a:pt x="819" y="1613"/>
                      <a:pt x="821" y="1614"/>
                      <a:pt x="825" y="1616"/>
                    </a:cubicBezTo>
                    <a:cubicBezTo>
                      <a:pt x="822" y="1623"/>
                      <a:pt x="817" y="1626"/>
                      <a:pt x="809" y="1626"/>
                    </a:cubicBezTo>
                    <a:cubicBezTo>
                      <a:pt x="801" y="1626"/>
                      <a:pt x="789" y="1623"/>
                      <a:pt x="773" y="1616"/>
                    </a:cubicBezTo>
                    <a:lnTo>
                      <a:pt x="773" y="1616"/>
                    </a:lnTo>
                    <a:cubicBezTo>
                      <a:pt x="806" y="1642"/>
                      <a:pt x="773" y="1642"/>
                      <a:pt x="832" y="1662"/>
                    </a:cubicBezTo>
                    <a:cubicBezTo>
                      <a:pt x="786" y="1668"/>
                      <a:pt x="760" y="1714"/>
                      <a:pt x="851" y="1740"/>
                    </a:cubicBezTo>
                    <a:cubicBezTo>
                      <a:pt x="839" y="1740"/>
                      <a:pt x="830" y="1739"/>
                      <a:pt x="823" y="1739"/>
                    </a:cubicBezTo>
                    <a:cubicBezTo>
                      <a:pt x="768" y="1739"/>
                      <a:pt x="868" y="1760"/>
                      <a:pt x="793" y="1760"/>
                    </a:cubicBezTo>
                    <a:cubicBezTo>
                      <a:pt x="858" y="1773"/>
                      <a:pt x="845" y="1793"/>
                      <a:pt x="825" y="1799"/>
                    </a:cubicBezTo>
                    <a:cubicBezTo>
                      <a:pt x="838" y="1799"/>
                      <a:pt x="865" y="1806"/>
                      <a:pt x="871" y="1812"/>
                    </a:cubicBezTo>
                    <a:cubicBezTo>
                      <a:pt x="861" y="1811"/>
                      <a:pt x="850" y="1811"/>
                      <a:pt x="839" y="1811"/>
                    </a:cubicBezTo>
                    <a:cubicBezTo>
                      <a:pt x="789" y="1811"/>
                      <a:pt x="749" y="1822"/>
                      <a:pt x="819" y="1839"/>
                    </a:cubicBezTo>
                    <a:cubicBezTo>
                      <a:pt x="825" y="1832"/>
                      <a:pt x="786" y="1825"/>
                      <a:pt x="819" y="1825"/>
                    </a:cubicBezTo>
                    <a:cubicBezTo>
                      <a:pt x="884" y="1839"/>
                      <a:pt x="812" y="1839"/>
                      <a:pt x="891" y="1852"/>
                    </a:cubicBezTo>
                    <a:lnTo>
                      <a:pt x="779" y="1839"/>
                    </a:lnTo>
                    <a:lnTo>
                      <a:pt x="779" y="1839"/>
                    </a:lnTo>
                    <a:cubicBezTo>
                      <a:pt x="793" y="1878"/>
                      <a:pt x="871" y="1904"/>
                      <a:pt x="779" y="1910"/>
                    </a:cubicBezTo>
                    <a:cubicBezTo>
                      <a:pt x="884" y="1963"/>
                      <a:pt x="721" y="1982"/>
                      <a:pt x="779" y="2022"/>
                    </a:cubicBezTo>
                    <a:cubicBezTo>
                      <a:pt x="789" y="2028"/>
                      <a:pt x="802" y="2028"/>
                      <a:pt x="814" y="2028"/>
                    </a:cubicBezTo>
                    <a:cubicBezTo>
                      <a:pt x="825" y="2028"/>
                      <a:pt x="835" y="2028"/>
                      <a:pt x="838" y="2035"/>
                    </a:cubicBezTo>
                    <a:lnTo>
                      <a:pt x="779" y="2035"/>
                    </a:lnTo>
                    <a:cubicBezTo>
                      <a:pt x="766" y="2041"/>
                      <a:pt x="799" y="2054"/>
                      <a:pt x="799" y="2054"/>
                    </a:cubicBezTo>
                    <a:cubicBezTo>
                      <a:pt x="799" y="2054"/>
                      <a:pt x="773" y="2087"/>
                      <a:pt x="819" y="2113"/>
                    </a:cubicBezTo>
                    <a:cubicBezTo>
                      <a:pt x="747" y="2120"/>
                      <a:pt x="753" y="2166"/>
                      <a:pt x="799" y="2185"/>
                    </a:cubicBezTo>
                    <a:cubicBezTo>
                      <a:pt x="792" y="2183"/>
                      <a:pt x="785" y="2182"/>
                      <a:pt x="777" y="2182"/>
                    </a:cubicBezTo>
                    <a:cubicBezTo>
                      <a:pt x="745" y="2182"/>
                      <a:pt x="719" y="2204"/>
                      <a:pt x="773" y="2231"/>
                    </a:cubicBezTo>
                    <a:cubicBezTo>
                      <a:pt x="694" y="2238"/>
                      <a:pt x="694" y="2290"/>
                      <a:pt x="688" y="2323"/>
                    </a:cubicBezTo>
                    <a:cubicBezTo>
                      <a:pt x="675" y="2368"/>
                      <a:pt x="675" y="2420"/>
                      <a:pt x="656" y="2459"/>
                    </a:cubicBezTo>
                    <a:lnTo>
                      <a:pt x="656" y="2459"/>
                    </a:lnTo>
                    <a:cubicBezTo>
                      <a:pt x="656" y="2459"/>
                      <a:pt x="657" y="2459"/>
                      <a:pt x="658" y="2459"/>
                    </a:cubicBezTo>
                    <a:cubicBezTo>
                      <a:pt x="670" y="2459"/>
                      <a:pt x="713" y="2475"/>
                      <a:pt x="707" y="2486"/>
                    </a:cubicBezTo>
                    <a:cubicBezTo>
                      <a:pt x="707" y="2486"/>
                      <a:pt x="649" y="2460"/>
                      <a:pt x="642" y="2453"/>
                    </a:cubicBezTo>
                    <a:lnTo>
                      <a:pt x="642" y="2453"/>
                    </a:lnTo>
                    <a:cubicBezTo>
                      <a:pt x="655" y="2525"/>
                      <a:pt x="609" y="2578"/>
                      <a:pt x="564" y="2624"/>
                    </a:cubicBezTo>
                    <a:cubicBezTo>
                      <a:pt x="518" y="2663"/>
                      <a:pt x="479" y="2702"/>
                      <a:pt x="452" y="2807"/>
                    </a:cubicBezTo>
                    <a:cubicBezTo>
                      <a:pt x="430" y="2789"/>
                      <a:pt x="409" y="2783"/>
                      <a:pt x="391" y="2783"/>
                    </a:cubicBezTo>
                    <a:cubicBezTo>
                      <a:pt x="359" y="2783"/>
                      <a:pt x="335" y="2801"/>
                      <a:pt x="324" y="2801"/>
                    </a:cubicBezTo>
                    <a:cubicBezTo>
                      <a:pt x="323" y="2801"/>
                      <a:pt x="322" y="2801"/>
                      <a:pt x="321" y="2800"/>
                    </a:cubicBezTo>
                    <a:cubicBezTo>
                      <a:pt x="318" y="2799"/>
                      <a:pt x="315" y="2799"/>
                      <a:pt x="312" y="2799"/>
                    </a:cubicBezTo>
                    <a:cubicBezTo>
                      <a:pt x="292" y="2799"/>
                      <a:pt x="281" y="2818"/>
                      <a:pt x="269" y="2846"/>
                    </a:cubicBezTo>
                    <a:cubicBezTo>
                      <a:pt x="252" y="2869"/>
                      <a:pt x="234" y="2893"/>
                      <a:pt x="212" y="2893"/>
                    </a:cubicBezTo>
                    <a:cubicBezTo>
                      <a:pt x="209" y="2893"/>
                      <a:pt x="207" y="2893"/>
                      <a:pt x="204" y="2892"/>
                    </a:cubicBezTo>
                    <a:cubicBezTo>
                      <a:pt x="204" y="2892"/>
                      <a:pt x="210" y="2853"/>
                      <a:pt x="210" y="2853"/>
                    </a:cubicBezTo>
                    <a:lnTo>
                      <a:pt x="210" y="2853"/>
                    </a:lnTo>
                    <a:cubicBezTo>
                      <a:pt x="197" y="2879"/>
                      <a:pt x="197" y="2846"/>
                      <a:pt x="191" y="2898"/>
                    </a:cubicBezTo>
                    <a:cubicBezTo>
                      <a:pt x="173" y="2858"/>
                      <a:pt x="155" y="2848"/>
                      <a:pt x="137" y="2848"/>
                    </a:cubicBezTo>
                    <a:cubicBezTo>
                      <a:pt x="129" y="2848"/>
                      <a:pt x="120" y="2851"/>
                      <a:pt x="112" y="2853"/>
                    </a:cubicBezTo>
                    <a:cubicBezTo>
                      <a:pt x="101" y="2855"/>
                      <a:pt x="92" y="2857"/>
                      <a:pt x="85" y="2857"/>
                    </a:cubicBezTo>
                    <a:cubicBezTo>
                      <a:pt x="70" y="2857"/>
                      <a:pt x="64" y="2848"/>
                      <a:pt x="73" y="2813"/>
                    </a:cubicBezTo>
                    <a:lnTo>
                      <a:pt x="73" y="2813"/>
                    </a:lnTo>
                    <a:lnTo>
                      <a:pt x="4" y="3007"/>
                    </a:lnTo>
                    <a:lnTo>
                      <a:pt x="4" y="3007"/>
                    </a:lnTo>
                    <a:cubicBezTo>
                      <a:pt x="8" y="2996"/>
                      <a:pt x="16" y="2977"/>
                      <a:pt x="21" y="2977"/>
                    </a:cubicBezTo>
                    <a:cubicBezTo>
                      <a:pt x="27" y="2977"/>
                      <a:pt x="34" y="2983"/>
                      <a:pt x="40" y="2990"/>
                    </a:cubicBezTo>
                    <a:cubicBezTo>
                      <a:pt x="47" y="2990"/>
                      <a:pt x="47" y="2997"/>
                      <a:pt x="53" y="2997"/>
                    </a:cubicBezTo>
                    <a:cubicBezTo>
                      <a:pt x="60" y="3003"/>
                      <a:pt x="66" y="3010"/>
                      <a:pt x="79" y="3010"/>
                    </a:cubicBezTo>
                    <a:cubicBezTo>
                      <a:pt x="89" y="3014"/>
                      <a:pt x="98" y="3019"/>
                      <a:pt x="107" y="3019"/>
                    </a:cubicBezTo>
                    <a:cubicBezTo>
                      <a:pt x="111" y="3019"/>
                      <a:pt x="115" y="3018"/>
                      <a:pt x="119" y="3016"/>
                    </a:cubicBezTo>
                    <a:cubicBezTo>
                      <a:pt x="132" y="3016"/>
                      <a:pt x="138" y="3010"/>
                      <a:pt x="145" y="2997"/>
                    </a:cubicBezTo>
                    <a:cubicBezTo>
                      <a:pt x="145" y="3016"/>
                      <a:pt x="151" y="3023"/>
                      <a:pt x="145" y="3049"/>
                    </a:cubicBezTo>
                    <a:cubicBezTo>
                      <a:pt x="149" y="3049"/>
                      <a:pt x="154" y="3050"/>
                      <a:pt x="159" y="3050"/>
                    </a:cubicBezTo>
                    <a:cubicBezTo>
                      <a:pt x="206" y="3050"/>
                      <a:pt x="254" y="3021"/>
                      <a:pt x="295" y="3003"/>
                    </a:cubicBezTo>
                    <a:cubicBezTo>
                      <a:pt x="328" y="2987"/>
                      <a:pt x="355" y="2976"/>
                      <a:pt x="385" y="2976"/>
                    </a:cubicBezTo>
                    <a:cubicBezTo>
                      <a:pt x="404" y="2976"/>
                      <a:pt x="423" y="2980"/>
                      <a:pt x="446" y="2990"/>
                    </a:cubicBezTo>
                    <a:cubicBezTo>
                      <a:pt x="436" y="2941"/>
                      <a:pt x="449" y="2931"/>
                      <a:pt x="469" y="2931"/>
                    </a:cubicBezTo>
                    <a:cubicBezTo>
                      <a:pt x="482" y="2931"/>
                      <a:pt x="498" y="2935"/>
                      <a:pt x="512" y="2935"/>
                    </a:cubicBezTo>
                    <a:cubicBezTo>
                      <a:pt x="519" y="2935"/>
                      <a:pt x="525" y="2934"/>
                      <a:pt x="531" y="2931"/>
                    </a:cubicBezTo>
                    <a:cubicBezTo>
                      <a:pt x="557" y="2925"/>
                      <a:pt x="583" y="2859"/>
                      <a:pt x="577" y="2853"/>
                    </a:cubicBezTo>
                    <a:lnTo>
                      <a:pt x="577" y="2853"/>
                    </a:lnTo>
                    <a:cubicBezTo>
                      <a:pt x="586" y="2862"/>
                      <a:pt x="592" y="2865"/>
                      <a:pt x="595" y="2865"/>
                    </a:cubicBezTo>
                    <a:cubicBezTo>
                      <a:pt x="602" y="2865"/>
                      <a:pt x="602" y="2854"/>
                      <a:pt x="605" y="2854"/>
                    </a:cubicBezTo>
                    <a:cubicBezTo>
                      <a:pt x="608" y="2854"/>
                      <a:pt x="612" y="2860"/>
                      <a:pt x="622" y="2879"/>
                    </a:cubicBezTo>
                    <a:cubicBezTo>
                      <a:pt x="603" y="2833"/>
                      <a:pt x="649" y="2866"/>
                      <a:pt x="616" y="2813"/>
                    </a:cubicBezTo>
                    <a:lnTo>
                      <a:pt x="616" y="2813"/>
                    </a:lnTo>
                    <a:cubicBezTo>
                      <a:pt x="623" y="2823"/>
                      <a:pt x="630" y="2827"/>
                      <a:pt x="636" y="2827"/>
                    </a:cubicBezTo>
                    <a:cubicBezTo>
                      <a:pt x="651" y="2827"/>
                      <a:pt x="658" y="2800"/>
                      <a:pt x="649" y="2768"/>
                    </a:cubicBezTo>
                    <a:lnTo>
                      <a:pt x="649" y="2768"/>
                    </a:lnTo>
                    <a:cubicBezTo>
                      <a:pt x="668" y="2781"/>
                      <a:pt x="688" y="2807"/>
                      <a:pt x="694" y="2807"/>
                    </a:cubicBezTo>
                    <a:cubicBezTo>
                      <a:pt x="642" y="2722"/>
                      <a:pt x="740" y="2774"/>
                      <a:pt x="694" y="2702"/>
                    </a:cubicBezTo>
                    <a:cubicBezTo>
                      <a:pt x="747" y="2702"/>
                      <a:pt x="786" y="2597"/>
                      <a:pt x="799" y="2525"/>
                    </a:cubicBezTo>
                    <a:cubicBezTo>
                      <a:pt x="815" y="2531"/>
                      <a:pt x="818" y="2540"/>
                      <a:pt x="826" y="2540"/>
                    </a:cubicBezTo>
                    <a:cubicBezTo>
                      <a:pt x="827" y="2540"/>
                      <a:pt x="829" y="2540"/>
                      <a:pt x="832" y="2539"/>
                    </a:cubicBezTo>
                    <a:cubicBezTo>
                      <a:pt x="806" y="2453"/>
                      <a:pt x="923" y="2440"/>
                      <a:pt x="819" y="2355"/>
                    </a:cubicBezTo>
                    <a:lnTo>
                      <a:pt x="819" y="2355"/>
                    </a:lnTo>
                    <a:cubicBezTo>
                      <a:pt x="838" y="2364"/>
                      <a:pt x="850" y="2366"/>
                      <a:pt x="857" y="2366"/>
                    </a:cubicBezTo>
                    <a:cubicBezTo>
                      <a:pt x="874" y="2366"/>
                      <a:pt x="867" y="2351"/>
                      <a:pt x="886" y="2351"/>
                    </a:cubicBezTo>
                    <a:cubicBezTo>
                      <a:pt x="892" y="2351"/>
                      <a:pt x="899" y="2352"/>
                      <a:pt x="910" y="2355"/>
                    </a:cubicBezTo>
                    <a:cubicBezTo>
                      <a:pt x="825" y="2296"/>
                      <a:pt x="917" y="2277"/>
                      <a:pt x="943" y="2218"/>
                    </a:cubicBezTo>
                    <a:cubicBezTo>
                      <a:pt x="976" y="2166"/>
                      <a:pt x="943" y="2094"/>
                      <a:pt x="930" y="2041"/>
                    </a:cubicBezTo>
                    <a:cubicBezTo>
                      <a:pt x="925" y="2021"/>
                      <a:pt x="900" y="2004"/>
                      <a:pt x="920" y="2004"/>
                    </a:cubicBezTo>
                    <a:cubicBezTo>
                      <a:pt x="926" y="2004"/>
                      <a:pt x="935" y="2006"/>
                      <a:pt x="950" y="2009"/>
                    </a:cubicBezTo>
                    <a:cubicBezTo>
                      <a:pt x="956" y="2002"/>
                      <a:pt x="923" y="1996"/>
                      <a:pt x="910" y="1989"/>
                    </a:cubicBezTo>
                    <a:cubicBezTo>
                      <a:pt x="1008" y="1956"/>
                      <a:pt x="1015" y="1897"/>
                      <a:pt x="930" y="1852"/>
                    </a:cubicBezTo>
                    <a:lnTo>
                      <a:pt x="930" y="1852"/>
                    </a:lnTo>
                    <a:cubicBezTo>
                      <a:pt x="963" y="1858"/>
                      <a:pt x="989" y="1865"/>
                      <a:pt x="1002" y="1871"/>
                    </a:cubicBezTo>
                    <a:cubicBezTo>
                      <a:pt x="1002" y="1856"/>
                      <a:pt x="960" y="1830"/>
                      <a:pt x="972" y="1830"/>
                    </a:cubicBezTo>
                    <a:cubicBezTo>
                      <a:pt x="976" y="1830"/>
                      <a:pt x="985" y="1832"/>
                      <a:pt x="1002" y="1839"/>
                    </a:cubicBezTo>
                    <a:cubicBezTo>
                      <a:pt x="956" y="1740"/>
                      <a:pt x="936" y="1721"/>
                      <a:pt x="982" y="1629"/>
                    </a:cubicBezTo>
                    <a:cubicBezTo>
                      <a:pt x="956" y="1623"/>
                      <a:pt x="923" y="1623"/>
                      <a:pt x="923" y="1616"/>
                    </a:cubicBezTo>
                    <a:cubicBezTo>
                      <a:pt x="943" y="1603"/>
                      <a:pt x="1008" y="1544"/>
                      <a:pt x="904" y="1544"/>
                    </a:cubicBezTo>
                    <a:cubicBezTo>
                      <a:pt x="910" y="1524"/>
                      <a:pt x="976" y="1531"/>
                      <a:pt x="917" y="1511"/>
                    </a:cubicBezTo>
                    <a:lnTo>
                      <a:pt x="917" y="1511"/>
                    </a:lnTo>
                    <a:cubicBezTo>
                      <a:pt x="939" y="1514"/>
                      <a:pt x="954" y="1515"/>
                      <a:pt x="963" y="1515"/>
                    </a:cubicBezTo>
                    <a:cubicBezTo>
                      <a:pt x="993" y="1515"/>
                      <a:pt x="966" y="1505"/>
                      <a:pt x="938" y="1500"/>
                    </a:cubicBezTo>
                    <a:lnTo>
                      <a:pt x="938" y="1500"/>
                    </a:lnTo>
                    <a:cubicBezTo>
                      <a:pt x="949" y="1500"/>
                      <a:pt x="954" y="1496"/>
                      <a:pt x="970" y="1496"/>
                    </a:cubicBezTo>
                    <a:cubicBezTo>
                      <a:pt x="976" y="1496"/>
                      <a:pt x="984" y="1497"/>
                      <a:pt x="995" y="1498"/>
                    </a:cubicBezTo>
                    <a:cubicBezTo>
                      <a:pt x="969" y="1446"/>
                      <a:pt x="976" y="1361"/>
                      <a:pt x="1041" y="1296"/>
                    </a:cubicBezTo>
                    <a:cubicBezTo>
                      <a:pt x="950" y="1191"/>
                      <a:pt x="1028" y="1145"/>
                      <a:pt x="1100" y="1053"/>
                    </a:cubicBezTo>
                    <a:cubicBezTo>
                      <a:pt x="1067" y="1034"/>
                      <a:pt x="1139" y="1014"/>
                      <a:pt x="1041" y="1001"/>
                    </a:cubicBezTo>
                    <a:cubicBezTo>
                      <a:pt x="1100" y="1001"/>
                      <a:pt x="1061" y="962"/>
                      <a:pt x="1061" y="955"/>
                    </a:cubicBezTo>
                    <a:lnTo>
                      <a:pt x="1061" y="955"/>
                    </a:lnTo>
                    <a:cubicBezTo>
                      <a:pt x="1054" y="962"/>
                      <a:pt x="1048" y="968"/>
                      <a:pt x="1022" y="968"/>
                    </a:cubicBezTo>
                    <a:cubicBezTo>
                      <a:pt x="1035" y="955"/>
                      <a:pt x="1015" y="949"/>
                      <a:pt x="1041" y="949"/>
                    </a:cubicBezTo>
                    <a:cubicBezTo>
                      <a:pt x="1043" y="950"/>
                      <a:pt x="1045" y="951"/>
                      <a:pt x="1048" y="951"/>
                    </a:cubicBezTo>
                    <a:cubicBezTo>
                      <a:pt x="1052" y="951"/>
                      <a:pt x="1059" y="949"/>
                      <a:pt x="1067" y="949"/>
                    </a:cubicBezTo>
                    <a:cubicBezTo>
                      <a:pt x="1073" y="949"/>
                      <a:pt x="1079" y="950"/>
                      <a:pt x="1086" y="952"/>
                    </a:cubicBezTo>
                    <a:lnTo>
                      <a:pt x="1086" y="952"/>
                    </a:lnTo>
                    <a:cubicBezTo>
                      <a:pt x="1017" y="921"/>
                      <a:pt x="1142" y="896"/>
                      <a:pt x="1035" y="883"/>
                    </a:cubicBezTo>
                    <a:cubicBezTo>
                      <a:pt x="1159" y="877"/>
                      <a:pt x="1074" y="870"/>
                      <a:pt x="1048" y="844"/>
                    </a:cubicBezTo>
                    <a:lnTo>
                      <a:pt x="1048" y="844"/>
                    </a:lnTo>
                    <a:cubicBezTo>
                      <a:pt x="1057" y="846"/>
                      <a:pt x="1063" y="847"/>
                      <a:pt x="1069" y="847"/>
                    </a:cubicBezTo>
                    <a:cubicBezTo>
                      <a:pt x="1104" y="847"/>
                      <a:pt x="1058" y="804"/>
                      <a:pt x="1090" y="804"/>
                    </a:cubicBezTo>
                    <a:cubicBezTo>
                      <a:pt x="1098" y="804"/>
                      <a:pt x="1109" y="806"/>
                      <a:pt x="1126" y="811"/>
                    </a:cubicBezTo>
                    <a:cubicBezTo>
                      <a:pt x="1087" y="772"/>
                      <a:pt x="1159" y="772"/>
                      <a:pt x="1152" y="739"/>
                    </a:cubicBezTo>
                    <a:cubicBezTo>
                      <a:pt x="1133" y="733"/>
                      <a:pt x="1100" y="733"/>
                      <a:pt x="1100" y="726"/>
                    </a:cubicBezTo>
                    <a:cubicBezTo>
                      <a:pt x="1139" y="720"/>
                      <a:pt x="1133" y="713"/>
                      <a:pt x="1093" y="713"/>
                    </a:cubicBezTo>
                    <a:cubicBezTo>
                      <a:pt x="1146" y="707"/>
                      <a:pt x="1146" y="667"/>
                      <a:pt x="1093" y="654"/>
                    </a:cubicBezTo>
                    <a:cubicBezTo>
                      <a:pt x="1164" y="648"/>
                      <a:pt x="1153" y="617"/>
                      <a:pt x="1128" y="591"/>
                    </a:cubicBezTo>
                    <a:lnTo>
                      <a:pt x="1128" y="591"/>
                    </a:lnTo>
                    <a:cubicBezTo>
                      <a:pt x="1129" y="596"/>
                      <a:pt x="1111" y="601"/>
                      <a:pt x="1099" y="601"/>
                    </a:cubicBezTo>
                    <a:cubicBezTo>
                      <a:pt x="1092" y="601"/>
                      <a:pt x="1087" y="600"/>
                      <a:pt x="1087" y="595"/>
                    </a:cubicBezTo>
                    <a:cubicBezTo>
                      <a:pt x="1100" y="595"/>
                      <a:pt x="1113" y="595"/>
                      <a:pt x="1126" y="589"/>
                    </a:cubicBezTo>
                    <a:lnTo>
                      <a:pt x="1126" y="589"/>
                    </a:lnTo>
                    <a:cubicBezTo>
                      <a:pt x="1126" y="589"/>
                      <a:pt x="1126" y="589"/>
                      <a:pt x="1126" y="589"/>
                    </a:cubicBezTo>
                    <a:cubicBezTo>
                      <a:pt x="1179" y="576"/>
                      <a:pt x="1133" y="537"/>
                      <a:pt x="1100" y="537"/>
                    </a:cubicBezTo>
                    <a:cubicBezTo>
                      <a:pt x="1165" y="504"/>
                      <a:pt x="1172" y="465"/>
                      <a:pt x="1093" y="452"/>
                    </a:cubicBezTo>
                    <a:cubicBezTo>
                      <a:pt x="1165" y="445"/>
                      <a:pt x="1126" y="425"/>
                      <a:pt x="1087" y="425"/>
                    </a:cubicBezTo>
                    <a:cubicBezTo>
                      <a:pt x="1165" y="399"/>
                      <a:pt x="1185" y="360"/>
                      <a:pt x="1113" y="327"/>
                    </a:cubicBezTo>
                    <a:cubicBezTo>
                      <a:pt x="1244" y="321"/>
                      <a:pt x="995" y="242"/>
                      <a:pt x="1139" y="223"/>
                    </a:cubicBezTo>
                    <a:cubicBezTo>
                      <a:pt x="1087" y="216"/>
                      <a:pt x="1165" y="203"/>
                      <a:pt x="1080" y="190"/>
                    </a:cubicBezTo>
                    <a:cubicBezTo>
                      <a:pt x="1113" y="183"/>
                      <a:pt x="1113" y="164"/>
                      <a:pt x="1074" y="144"/>
                    </a:cubicBezTo>
                    <a:cubicBezTo>
                      <a:pt x="1146" y="131"/>
                      <a:pt x="1139" y="92"/>
                      <a:pt x="1107" y="59"/>
                    </a:cubicBezTo>
                    <a:cubicBezTo>
                      <a:pt x="1165" y="39"/>
                      <a:pt x="1133" y="39"/>
                      <a:pt x="1113" y="7"/>
                    </a:cubicBezTo>
                    <a:lnTo>
                      <a:pt x="1113" y="7"/>
                    </a:lnTo>
                    <a:cubicBezTo>
                      <a:pt x="1108" y="7"/>
                      <a:pt x="1107" y="21"/>
                      <a:pt x="1078" y="21"/>
                    </a:cubicBezTo>
                    <a:cubicBezTo>
                      <a:pt x="1073" y="21"/>
                      <a:pt x="1067" y="21"/>
                      <a:pt x="1061" y="20"/>
                    </a:cubicBezTo>
                    <a:cubicBezTo>
                      <a:pt x="1087" y="20"/>
                      <a:pt x="1087" y="7"/>
                      <a:pt x="1061" y="7"/>
                    </a:cubicBezTo>
                    <a:cubicBezTo>
                      <a:pt x="1059" y="12"/>
                      <a:pt x="1057" y="14"/>
                      <a:pt x="1055" y="14"/>
                    </a:cubicBezTo>
                    <a:cubicBezTo>
                      <a:pt x="1049" y="14"/>
                      <a:pt x="1041" y="0"/>
                      <a:pt x="1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7"/>
              <p:cNvSpPr/>
              <p:nvPr/>
            </p:nvSpPr>
            <p:spPr>
              <a:xfrm>
                <a:off x="3366948" y="2971148"/>
                <a:ext cx="1338" cy="669"/>
              </a:xfrm>
              <a:custGeom>
                <a:avLst/>
                <a:gdLst/>
                <a:ahLst/>
                <a:cxnLst/>
                <a:rect l="l" t="t" r="r" b="b"/>
                <a:pathLst>
                  <a:path w="14" h="7" extrusionOk="0">
                    <a:moveTo>
                      <a:pt x="13" y="0"/>
                    </a:moveTo>
                    <a:cubicBezTo>
                      <a:pt x="7" y="7"/>
                      <a:pt x="7" y="7"/>
                      <a:pt x="0" y="7"/>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7"/>
              <p:cNvSpPr/>
              <p:nvPr/>
            </p:nvSpPr>
            <p:spPr>
              <a:xfrm>
                <a:off x="3296243" y="2761708"/>
                <a:ext cx="183260" cy="425186"/>
              </a:xfrm>
              <a:custGeom>
                <a:avLst/>
                <a:gdLst/>
                <a:ahLst/>
                <a:cxnLst/>
                <a:rect l="l" t="t" r="r" b="b"/>
                <a:pathLst>
                  <a:path w="1918" h="4450" extrusionOk="0">
                    <a:moveTo>
                      <a:pt x="1646" y="475"/>
                    </a:moveTo>
                    <a:cubicBezTo>
                      <a:pt x="1648" y="475"/>
                      <a:pt x="1650" y="476"/>
                      <a:pt x="1650" y="478"/>
                    </a:cubicBezTo>
                    <a:cubicBezTo>
                      <a:pt x="1650" y="478"/>
                      <a:pt x="1631" y="485"/>
                      <a:pt x="1616" y="491"/>
                    </a:cubicBezTo>
                    <a:lnTo>
                      <a:pt x="1616" y="491"/>
                    </a:lnTo>
                    <a:cubicBezTo>
                      <a:pt x="1617" y="488"/>
                      <a:pt x="1637" y="475"/>
                      <a:pt x="1646" y="475"/>
                    </a:cubicBezTo>
                    <a:close/>
                    <a:moveTo>
                      <a:pt x="1617" y="491"/>
                    </a:moveTo>
                    <a:cubicBezTo>
                      <a:pt x="1617" y="491"/>
                      <a:pt x="1617" y="491"/>
                      <a:pt x="1617" y="491"/>
                    </a:cubicBezTo>
                    <a:cubicBezTo>
                      <a:pt x="1617" y="491"/>
                      <a:pt x="1617" y="491"/>
                      <a:pt x="1617" y="491"/>
                    </a:cubicBezTo>
                    <a:close/>
                    <a:moveTo>
                      <a:pt x="1820" y="936"/>
                    </a:moveTo>
                    <a:lnTo>
                      <a:pt x="1820" y="936"/>
                    </a:lnTo>
                    <a:cubicBezTo>
                      <a:pt x="1821" y="937"/>
                      <a:pt x="1823" y="939"/>
                      <a:pt x="1824" y="940"/>
                    </a:cubicBezTo>
                    <a:lnTo>
                      <a:pt x="1824" y="940"/>
                    </a:lnTo>
                    <a:cubicBezTo>
                      <a:pt x="1824" y="938"/>
                      <a:pt x="1822" y="937"/>
                      <a:pt x="1820" y="936"/>
                    </a:cubicBezTo>
                    <a:close/>
                    <a:moveTo>
                      <a:pt x="1697" y="2496"/>
                    </a:moveTo>
                    <a:lnTo>
                      <a:pt x="1697" y="2496"/>
                    </a:lnTo>
                    <a:cubicBezTo>
                      <a:pt x="1699" y="2496"/>
                      <a:pt x="1761" y="2540"/>
                      <a:pt x="1722" y="2546"/>
                    </a:cubicBezTo>
                    <a:cubicBezTo>
                      <a:pt x="1682" y="2532"/>
                      <a:pt x="1682" y="2519"/>
                      <a:pt x="1702" y="2500"/>
                    </a:cubicBezTo>
                    <a:cubicBezTo>
                      <a:pt x="1698" y="2497"/>
                      <a:pt x="1697" y="2496"/>
                      <a:pt x="1697" y="2496"/>
                    </a:cubicBezTo>
                    <a:close/>
                    <a:moveTo>
                      <a:pt x="3" y="4415"/>
                    </a:moveTo>
                    <a:cubicBezTo>
                      <a:pt x="1" y="4427"/>
                      <a:pt x="1" y="4443"/>
                      <a:pt x="1" y="4443"/>
                    </a:cubicBezTo>
                    <a:lnTo>
                      <a:pt x="3" y="4415"/>
                    </a:lnTo>
                    <a:close/>
                    <a:moveTo>
                      <a:pt x="1682" y="1"/>
                    </a:moveTo>
                    <a:cubicBezTo>
                      <a:pt x="1676" y="7"/>
                      <a:pt x="1676" y="34"/>
                      <a:pt x="1646" y="34"/>
                    </a:cubicBezTo>
                    <a:cubicBezTo>
                      <a:pt x="1643" y="34"/>
                      <a:pt x="1640" y="34"/>
                      <a:pt x="1636" y="33"/>
                    </a:cubicBezTo>
                    <a:cubicBezTo>
                      <a:pt x="1656" y="27"/>
                      <a:pt x="1656" y="14"/>
                      <a:pt x="1630" y="14"/>
                    </a:cubicBezTo>
                    <a:cubicBezTo>
                      <a:pt x="1628" y="24"/>
                      <a:pt x="1626" y="27"/>
                      <a:pt x="1623" y="27"/>
                    </a:cubicBezTo>
                    <a:cubicBezTo>
                      <a:pt x="1618" y="27"/>
                      <a:pt x="1611" y="13"/>
                      <a:pt x="1597" y="13"/>
                    </a:cubicBezTo>
                    <a:cubicBezTo>
                      <a:pt x="1595" y="13"/>
                      <a:pt x="1593" y="13"/>
                      <a:pt x="1591" y="14"/>
                    </a:cubicBezTo>
                    <a:cubicBezTo>
                      <a:pt x="1591" y="17"/>
                      <a:pt x="1586" y="19"/>
                      <a:pt x="1578" y="19"/>
                    </a:cubicBezTo>
                    <a:cubicBezTo>
                      <a:pt x="1571" y="19"/>
                      <a:pt x="1561" y="17"/>
                      <a:pt x="1551" y="14"/>
                    </a:cubicBezTo>
                    <a:lnTo>
                      <a:pt x="1551" y="14"/>
                    </a:lnTo>
                    <a:cubicBezTo>
                      <a:pt x="1545" y="53"/>
                      <a:pt x="1538" y="66"/>
                      <a:pt x="1591" y="92"/>
                    </a:cubicBezTo>
                    <a:cubicBezTo>
                      <a:pt x="1585" y="90"/>
                      <a:pt x="1580" y="90"/>
                      <a:pt x="1575" y="90"/>
                    </a:cubicBezTo>
                    <a:cubicBezTo>
                      <a:pt x="1545" y="90"/>
                      <a:pt x="1529" y="118"/>
                      <a:pt x="1551" y="118"/>
                    </a:cubicBezTo>
                    <a:cubicBezTo>
                      <a:pt x="1556" y="114"/>
                      <a:pt x="1586" y="98"/>
                      <a:pt x="1601" y="98"/>
                    </a:cubicBezTo>
                    <a:cubicBezTo>
                      <a:pt x="1607" y="98"/>
                      <a:pt x="1610" y="100"/>
                      <a:pt x="1610" y="105"/>
                    </a:cubicBezTo>
                    <a:cubicBezTo>
                      <a:pt x="1571" y="112"/>
                      <a:pt x="1617" y="131"/>
                      <a:pt x="1538" y="131"/>
                    </a:cubicBezTo>
                    <a:cubicBezTo>
                      <a:pt x="1512" y="190"/>
                      <a:pt x="1564" y="269"/>
                      <a:pt x="1584" y="334"/>
                    </a:cubicBezTo>
                    <a:cubicBezTo>
                      <a:pt x="1591" y="380"/>
                      <a:pt x="1533" y="483"/>
                      <a:pt x="1615" y="491"/>
                    </a:cubicBezTo>
                    <a:lnTo>
                      <a:pt x="1615" y="491"/>
                    </a:lnTo>
                    <a:cubicBezTo>
                      <a:pt x="1605" y="495"/>
                      <a:pt x="1597" y="498"/>
                      <a:pt x="1597" y="498"/>
                    </a:cubicBezTo>
                    <a:cubicBezTo>
                      <a:pt x="1519" y="589"/>
                      <a:pt x="1676" y="701"/>
                      <a:pt x="1617" y="773"/>
                    </a:cubicBezTo>
                    <a:cubicBezTo>
                      <a:pt x="1627" y="769"/>
                      <a:pt x="1640" y="768"/>
                      <a:pt x="1651" y="768"/>
                    </a:cubicBezTo>
                    <a:cubicBezTo>
                      <a:pt x="1663" y="768"/>
                      <a:pt x="1672" y="769"/>
                      <a:pt x="1676" y="773"/>
                    </a:cubicBezTo>
                    <a:cubicBezTo>
                      <a:pt x="1616" y="790"/>
                      <a:pt x="1627" y="846"/>
                      <a:pt x="1674" y="846"/>
                    </a:cubicBezTo>
                    <a:cubicBezTo>
                      <a:pt x="1679" y="846"/>
                      <a:pt x="1684" y="846"/>
                      <a:pt x="1689" y="845"/>
                    </a:cubicBezTo>
                    <a:lnTo>
                      <a:pt x="1689" y="845"/>
                    </a:lnTo>
                    <a:cubicBezTo>
                      <a:pt x="1650" y="858"/>
                      <a:pt x="1722" y="877"/>
                      <a:pt x="1656" y="890"/>
                    </a:cubicBezTo>
                    <a:cubicBezTo>
                      <a:pt x="1650" y="884"/>
                      <a:pt x="1682" y="871"/>
                      <a:pt x="1656" y="871"/>
                    </a:cubicBezTo>
                    <a:cubicBezTo>
                      <a:pt x="1617" y="923"/>
                      <a:pt x="1643" y="903"/>
                      <a:pt x="1669" y="949"/>
                    </a:cubicBezTo>
                    <a:cubicBezTo>
                      <a:pt x="1665" y="951"/>
                      <a:pt x="1661" y="951"/>
                      <a:pt x="1657" y="951"/>
                    </a:cubicBezTo>
                    <a:cubicBezTo>
                      <a:pt x="1650" y="951"/>
                      <a:pt x="1644" y="950"/>
                      <a:pt x="1640" y="950"/>
                    </a:cubicBezTo>
                    <a:cubicBezTo>
                      <a:pt x="1636" y="950"/>
                      <a:pt x="1632" y="951"/>
                      <a:pt x="1630" y="956"/>
                    </a:cubicBezTo>
                    <a:cubicBezTo>
                      <a:pt x="1671" y="968"/>
                      <a:pt x="1691" y="1017"/>
                      <a:pt x="1656" y="1017"/>
                    </a:cubicBezTo>
                    <a:cubicBezTo>
                      <a:pt x="1653" y="1017"/>
                      <a:pt x="1648" y="1016"/>
                      <a:pt x="1643" y="1015"/>
                    </a:cubicBezTo>
                    <a:lnTo>
                      <a:pt x="1643" y="1015"/>
                    </a:lnTo>
                    <a:cubicBezTo>
                      <a:pt x="1676" y="1041"/>
                      <a:pt x="1636" y="1054"/>
                      <a:pt x="1689" y="1067"/>
                    </a:cubicBezTo>
                    <a:cubicBezTo>
                      <a:pt x="1538" y="1113"/>
                      <a:pt x="1695" y="1152"/>
                      <a:pt x="1702" y="1217"/>
                    </a:cubicBezTo>
                    <a:cubicBezTo>
                      <a:pt x="1702" y="1309"/>
                      <a:pt x="1571" y="1440"/>
                      <a:pt x="1682" y="1453"/>
                    </a:cubicBezTo>
                    <a:cubicBezTo>
                      <a:pt x="1617" y="1471"/>
                      <a:pt x="1744" y="1520"/>
                      <a:pt x="1683" y="1520"/>
                    </a:cubicBezTo>
                    <a:cubicBezTo>
                      <a:pt x="1677" y="1520"/>
                      <a:pt x="1668" y="1520"/>
                      <a:pt x="1656" y="1518"/>
                    </a:cubicBezTo>
                    <a:lnTo>
                      <a:pt x="1656" y="1518"/>
                    </a:lnTo>
                    <a:cubicBezTo>
                      <a:pt x="1715" y="1636"/>
                      <a:pt x="1643" y="1747"/>
                      <a:pt x="1695" y="1832"/>
                    </a:cubicBezTo>
                    <a:cubicBezTo>
                      <a:pt x="1538" y="1904"/>
                      <a:pt x="1708" y="2101"/>
                      <a:pt x="1682" y="2199"/>
                    </a:cubicBezTo>
                    <a:cubicBezTo>
                      <a:pt x="1656" y="2271"/>
                      <a:pt x="1597" y="2330"/>
                      <a:pt x="1617" y="2389"/>
                    </a:cubicBezTo>
                    <a:cubicBezTo>
                      <a:pt x="1643" y="2389"/>
                      <a:pt x="1663" y="2389"/>
                      <a:pt x="1676" y="2382"/>
                    </a:cubicBezTo>
                    <a:cubicBezTo>
                      <a:pt x="1676" y="2389"/>
                      <a:pt x="1682" y="2395"/>
                      <a:pt x="1695" y="2402"/>
                    </a:cubicBezTo>
                    <a:cubicBezTo>
                      <a:pt x="1669" y="2402"/>
                      <a:pt x="1654" y="2397"/>
                      <a:pt x="1642" y="2397"/>
                    </a:cubicBezTo>
                    <a:cubicBezTo>
                      <a:pt x="1632" y="2397"/>
                      <a:pt x="1625" y="2400"/>
                      <a:pt x="1617" y="2408"/>
                    </a:cubicBezTo>
                    <a:cubicBezTo>
                      <a:pt x="1643" y="2467"/>
                      <a:pt x="1532" y="2585"/>
                      <a:pt x="1650" y="2618"/>
                    </a:cubicBezTo>
                    <a:cubicBezTo>
                      <a:pt x="1630" y="2624"/>
                      <a:pt x="1584" y="2631"/>
                      <a:pt x="1650" y="2644"/>
                    </a:cubicBezTo>
                    <a:cubicBezTo>
                      <a:pt x="1656" y="2637"/>
                      <a:pt x="1650" y="2631"/>
                      <a:pt x="1669" y="2631"/>
                    </a:cubicBezTo>
                    <a:cubicBezTo>
                      <a:pt x="1665" y="2642"/>
                      <a:pt x="1657" y="2652"/>
                      <a:pt x="1643" y="2652"/>
                    </a:cubicBezTo>
                    <a:cubicBezTo>
                      <a:pt x="1634" y="2652"/>
                      <a:pt x="1623" y="2648"/>
                      <a:pt x="1610" y="2637"/>
                    </a:cubicBezTo>
                    <a:lnTo>
                      <a:pt x="1610" y="2637"/>
                    </a:lnTo>
                    <a:cubicBezTo>
                      <a:pt x="1650" y="2670"/>
                      <a:pt x="1610" y="2683"/>
                      <a:pt x="1669" y="2709"/>
                    </a:cubicBezTo>
                    <a:cubicBezTo>
                      <a:pt x="1623" y="2722"/>
                      <a:pt x="1604" y="2801"/>
                      <a:pt x="1689" y="2827"/>
                    </a:cubicBezTo>
                    <a:cubicBezTo>
                      <a:pt x="1578" y="2827"/>
                      <a:pt x="1715" y="2860"/>
                      <a:pt x="1630" y="2866"/>
                    </a:cubicBezTo>
                    <a:cubicBezTo>
                      <a:pt x="1695" y="2879"/>
                      <a:pt x="1682" y="2912"/>
                      <a:pt x="1663" y="2932"/>
                    </a:cubicBezTo>
                    <a:cubicBezTo>
                      <a:pt x="1666" y="2930"/>
                      <a:pt x="1671" y="2929"/>
                      <a:pt x="1675" y="2929"/>
                    </a:cubicBezTo>
                    <a:cubicBezTo>
                      <a:pt x="1688" y="2929"/>
                      <a:pt x="1704" y="2935"/>
                      <a:pt x="1708" y="2945"/>
                    </a:cubicBezTo>
                    <a:cubicBezTo>
                      <a:pt x="1643" y="2945"/>
                      <a:pt x="1571" y="2971"/>
                      <a:pt x="1650" y="2990"/>
                    </a:cubicBezTo>
                    <a:cubicBezTo>
                      <a:pt x="1656" y="2984"/>
                      <a:pt x="1623" y="2971"/>
                      <a:pt x="1650" y="2971"/>
                    </a:cubicBezTo>
                    <a:cubicBezTo>
                      <a:pt x="1722" y="2984"/>
                      <a:pt x="1650" y="2990"/>
                      <a:pt x="1728" y="3004"/>
                    </a:cubicBezTo>
                    <a:lnTo>
                      <a:pt x="1610" y="2990"/>
                    </a:lnTo>
                    <a:lnTo>
                      <a:pt x="1610" y="2990"/>
                    </a:lnTo>
                    <a:cubicBezTo>
                      <a:pt x="1630" y="3049"/>
                      <a:pt x="1702" y="3089"/>
                      <a:pt x="1610" y="3108"/>
                    </a:cubicBezTo>
                    <a:cubicBezTo>
                      <a:pt x="1708" y="3180"/>
                      <a:pt x="1538" y="3219"/>
                      <a:pt x="1591" y="3285"/>
                    </a:cubicBezTo>
                    <a:cubicBezTo>
                      <a:pt x="1598" y="3292"/>
                      <a:pt x="1609" y="3294"/>
                      <a:pt x="1619" y="3294"/>
                    </a:cubicBezTo>
                    <a:cubicBezTo>
                      <a:pt x="1627" y="3294"/>
                      <a:pt x="1635" y="3293"/>
                      <a:pt x="1641" y="3293"/>
                    </a:cubicBezTo>
                    <a:cubicBezTo>
                      <a:pt x="1646" y="3293"/>
                      <a:pt x="1650" y="3294"/>
                      <a:pt x="1650" y="3298"/>
                    </a:cubicBezTo>
                    <a:cubicBezTo>
                      <a:pt x="1650" y="3300"/>
                      <a:pt x="1643" y="3301"/>
                      <a:pt x="1634" y="3301"/>
                    </a:cubicBezTo>
                    <a:cubicBezTo>
                      <a:pt x="1617" y="3301"/>
                      <a:pt x="1591" y="3298"/>
                      <a:pt x="1591" y="3298"/>
                    </a:cubicBezTo>
                    <a:lnTo>
                      <a:pt x="1591" y="3298"/>
                    </a:lnTo>
                    <a:cubicBezTo>
                      <a:pt x="1578" y="3311"/>
                      <a:pt x="1604" y="3331"/>
                      <a:pt x="1604" y="3331"/>
                    </a:cubicBezTo>
                    <a:cubicBezTo>
                      <a:pt x="1604" y="3337"/>
                      <a:pt x="1571" y="3376"/>
                      <a:pt x="1610" y="3416"/>
                    </a:cubicBezTo>
                    <a:cubicBezTo>
                      <a:pt x="1538" y="3429"/>
                      <a:pt x="1525" y="3494"/>
                      <a:pt x="1558" y="3533"/>
                    </a:cubicBezTo>
                    <a:cubicBezTo>
                      <a:pt x="1552" y="3528"/>
                      <a:pt x="1544" y="3525"/>
                      <a:pt x="1536" y="3525"/>
                    </a:cubicBezTo>
                    <a:cubicBezTo>
                      <a:pt x="1507" y="3525"/>
                      <a:pt x="1473" y="3558"/>
                      <a:pt x="1519" y="3599"/>
                    </a:cubicBezTo>
                    <a:cubicBezTo>
                      <a:pt x="1479" y="3599"/>
                      <a:pt x="1453" y="3618"/>
                      <a:pt x="1427" y="3645"/>
                    </a:cubicBezTo>
                    <a:cubicBezTo>
                      <a:pt x="1421" y="3651"/>
                      <a:pt x="1414" y="3664"/>
                      <a:pt x="1401" y="3677"/>
                    </a:cubicBezTo>
                    <a:cubicBezTo>
                      <a:pt x="1394" y="3690"/>
                      <a:pt x="1388" y="3710"/>
                      <a:pt x="1375" y="3723"/>
                    </a:cubicBezTo>
                    <a:cubicBezTo>
                      <a:pt x="1336" y="3781"/>
                      <a:pt x="1291" y="3852"/>
                      <a:pt x="1240" y="3898"/>
                    </a:cubicBezTo>
                    <a:lnTo>
                      <a:pt x="1240" y="3898"/>
                    </a:lnTo>
                    <a:cubicBezTo>
                      <a:pt x="1241" y="3897"/>
                      <a:pt x="1241" y="3897"/>
                      <a:pt x="1242" y="3897"/>
                    </a:cubicBezTo>
                    <a:cubicBezTo>
                      <a:pt x="1256" y="3897"/>
                      <a:pt x="1289" y="3928"/>
                      <a:pt x="1283" y="3939"/>
                    </a:cubicBezTo>
                    <a:cubicBezTo>
                      <a:pt x="1282" y="3939"/>
                      <a:pt x="1282" y="3940"/>
                      <a:pt x="1281" y="3940"/>
                    </a:cubicBezTo>
                    <a:cubicBezTo>
                      <a:pt x="1270" y="3940"/>
                      <a:pt x="1252" y="3915"/>
                      <a:pt x="1238" y="3899"/>
                    </a:cubicBezTo>
                    <a:lnTo>
                      <a:pt x="1238" y="3899"/>
                    </a:lnTo>
                    <a:cubicBezTo>
                      <a:pt x="1238" y="3900"/>
                      <a:pt x="1238" y="3900"/>
                      <a:pt x="1237" y="3900"/>
                    </a:cubicBezTo>
                    <a:cubicBezTo>
                      <a:pt x="1237" y="3900"/>
                      <a:pt x="1238" y="3899"/>
                      <a:pt x="1238" y="3899"/>
                    </a:cubicBezTo>
                    <a:lnTo>
                      <a:pt x="1238" y="3899"/>
                    </a:lnTo>
                    <a:cubicBezTo>
                      <a:pt x="1238" y="3899"/>
                      <a:pt x="1238" y="3899"/>
                      <a:pt x="1238" y="3899"/>
                    </a:cubicBezTo>
                    <a:lnTo>
                      <a:pt x="1238" y="3899"/>
                    </a:lnTo>
                    <a:cubicBezTo>
                      <a:pt x="1239" y="3899"/>
                      <a:pt x="1239" y="3898"/>
                      <a:pt x="1240" y="3898"/>
                    </a:cubicBezTo>
                    <a:lnTo>
                      <a:pt x="1240" y="3898"/>
                    </a:lnTo>
                    <a:cubicBezTo>
                      <a:pt x="1239" y="3898"/>
                      <a:pt x="1238" y="3898"/>
                      <a:pt x="1238" y="3899"/>
                    </a:cubicBezTo>
                    <a:lnTo>
                      <a:pt x="1238" y="3899"/>
                    </a:lnTo>
                    <a:cubicBezTo>
                      <a:pt x="1232" y="3893"/>
                      <a:pt x="1228" y="3888"/>
                      <a:pt x="1224" y="3887"/>
                    </a:cubicBezTo>
                    <a:cubicBezTo>
                      <a:pt x="1179" y="3985"/>
                      <a:pt x="1074" y="4031"/>
                      <a:pt x="976" y="4070"/>
                    </a:cubicBezTo>
                    <a:cubicBezTo>
                      <a:pt x="871" y="4109"/>
                      <a:pt x="773" y="4142"/>
                      <a:pt x="668" y="4240"/>
                    </a:cubicBezTo>
                    <a:cubicBezTo>
                      <a:pt x="639" y="4211"/>
                      <a:pt x="601" y="4204"/>
                      <a:pt x="564" y="4204"/>
                    </a:cubicBezTo>
                    <a:cubicBezTo>
                      <a:pt x="530" y="4204"/>
                      <a:pt x="498" y="4210"/>
                      <a:pt x="477" y="4210"/>
                    </a:cubicBezTo>
                    <a:cubicBezTo>
                      <a:pt x="469" y="4210"/>
                      <a:pt x="463" y="4209"/>
                      <a:pt x="459" y="4207"/>
                    </a:cubicBezTo>
                    <a:cubicBezTo>
                      <a:pt x="454" y="4206"/>
                      <a:pt x="449" y="4205"/>
                      <a:pt x="444" y="4205"/>
                    </a:cubicBezTo>
                    <a:cubicBezTo>
                      <a:pt x="387" y="4205"/>
                      <a:pt x="329" y="4293"/>
                      <a:pt x="267" y="4293"/>
                    </a:cubicBezTo>
                    <a:cubicBezTo>
                      <a:pt x="264" y="4293"/>
                      <a:pt x="260" y="4293"/>
                      <a:pt x="256" y="4292"/>
                    </a:cubicBezTo>
                    <a:cubicBezTo>
                      <a:pt x="256" y="4292"/>
                      <a:pt x="263" y="4253"/>
                      <a:pt x="263" y="4253"/>
                    </a:cubicBezTo>
                    <a:lnTo>
                      <a:pt x="263" y="4253"/>
                    </a:lnTo>
                    <a:cubicBezTo>
                      <a:pt x="236" y="4279"/>
                      <a:pt x="243" y="4247"/>
                      <a:pt x="230" y="4299"/>
                    </a:cubicBezTo>
                    <a:cubicBezTo>
                      <a:pt x="206" y="4265"/>
                      <a:pt x="178" y="4255"/>
                      <a:pt x="150" y="4255"/>
                    </a:cubicBezTo>
                    <a:cubicBezTo>
                      <a:pt x="113" y="4255"/>
                      <a:pt x="76" y="4273"/>
                      <a:pt x="50" y="4273"/>
                    </a:cubicBezTo>
                    <a:cubicBezTo>
                      <a:pt x="31" y="4273"/>
                      <a:pt x="18" y="4264"/>
                      <a:pt x="14" y="4233"/>
                    </a:cubicBezTo>
                    <a:lnTo>
                      <a:pt x="3" y="4415"/>
                    </a:lnTo>
                    <a:lnTo>
                      <a:pt x="3" y="4415"/>
                    </a:lnTo>
                    <a:cubicBezTo>
                      <a:pt x="4" y="4409"/>
                      <a:pt x="5" y="4404"/>
                      <a:pt x="7" y="4404"/>
                    </a:cubicBezTo>
                    <a:cubicBezTo>
                      <a:pt x="10" y="4403"/>
                      <a:pt x="12" y="4403"/>
                      <a:pt x="14" y="4403"/>
                    </a:cubicBezTo>
                    <a:cubicBezTo>
                      <a:pt x="42" y="4403"/>
                      <a:pt x="91" y="4423"/>
                      <a:pt x="129" y="4423"/>
                    </a:cubicBezTo>
                    <a:cubicBezTo>
                      <a:pt x="151" y="4423"/>
                      <a:pt x="169" y="4417"/>
                      <a:pt x="178" y="4397"/>
                    </a:cubicBezTo>
                    <a:cubicBezTo>
                      <a:pt x="178" y="4423"/>
                      <a:pt x="184" y="4423"/>
                      <a:pt x="184" y="4449"/>
                    </a:cubicBezTo>
                    <a:cubicBezTo>
                      <a:pt x="274" y="4449"/>
                      <a:pt x="368" y="4394"/>
                      <a:pt x="466" y="4394"/>
                    </a:cubicBezTo>
                    <a:cubicBezTo>
                      <a:pt x="502" y="4394"/>
                      <a:pt x="539" y="4402"/>
                      <a:pt x="577" y="4423"/>
                    </a:cubicBezTo>
                    <a:cubicBezTo>
                      <a:pt x="582" y="4380"/>
                      <a:pt x="598" y="4368"/>
                      <a:pt x="618" y="4368"/>
                    </a:cubicBezTo>
                    <a:cubicBezTo>
                      <a:pt x="642" y="4368"/>
                      <a:pt x="673" y="4385"/>
                      <a:pt x="701" y="4385"/>
                    </a:cubicBezTo>
                    <a:cubicBezTo>
                      <a:pt x="705" y="4385"/>
                      <a:pt x="710" y="4385"/>
                      <a:pt x="714" y="4384"/>
                    </a:cubicBezTo>
                    <a:cubicBezTo>
                      <a:pt x="745" y="4384"/>
                      <a:pt x="817" y="4332"/>
                      <a:pt x="814" y="4315"/>
                    </a:cubicBezTo>
                    <a:lnTo>
                      <a:pt x="814" y="4315"/>
                    </a:lnTo>
                    <a:cubicBezTo>
                      <a:pt x="820" y="4326"/>
                      <a:pt x="826" y="4332"/>
                      <a:pt x="832" y="4332"/>
                    </a:cubicBezTo>
                    <a:cubicBezTo>
                      <a:pt x="845" y="4332"/>
                      <a:pt x="845" y="4332"/>
                      <a:pt x="851" y="4325"/>
                    </a:cubicBezTo>
                    <a:cubicBezTo>
                      <a:pt x="853" y="4325"/>
                      <a:pt x="854" y="4325"/>
                      <a:pt x="855" y="4325"/>
                    </a:cubicBezTo>
                    <a:cubicBezTo>
                      <a:pt x="858" y="4325"/>
                      <a:pt x="860" y="4328"/>
                      <a:pt x="864" y="4358"/>
                    </a:cubicBezTo>
                    <a:cubicBezTo>
                      <a:pt x="864" y="4305"/>
                      <a:pt x="891" y="4351"/>
                      <a:pt x="891" y="4286"/>
                    </a:cubicBezTo>
                    <a:cubicBezTo>
                      <a:pt x="895" y="4299"/>
                      <a:pt x="903" y="4305"/>
                      <a:pt x="912" y="4305"/>
                    </a:cubicBezTo>
                    <a:cubicBezTo>
                      <a:pt x="931" y="4305"/>
                      <a:pt x="956" y="4281"/>
                      <a:pt x="969" y="4247"/>
                    </a:cubicBezTo>
                    <a:cubicBezTo>
                      <a:pt x="982" y="4266"/>
                      <a:pt x="989" y="4299"/>
                      <a:pt x="995" y="4299"/>
                    </a:cubicBezTo>
                    <a:cubicBezTo>
                      <a:pt x="995" y="4201"/>
                      <a:pt x="1080" y="4279"/>
                      <a:pt x="1074" y="4194"/>
                    </a:cubicBezTo>
                    <a:lnTo>
                      <a:pt x="1074" y="4194"/>
                    </a:lnTo>
                    <a:cubicBezTo>
                      <a:pt x="1077" y="4195"/>
                      <a:pt x="1081" y="4195"/>
                      <a:pt x="1085" y="4195"/>
                    </a:cubicBezTo>
                    <a:cubicBezTo>
                      <a:pt x="1148" y="4195"/>
                      <a:pt x="1268" y="4097"/>
                      <a:pt x="1342" y="4011"/>
                    </a:cubicBezTo>
                    <a:cubicBezTo>
                      <a:pt x="1353" y="4022"/>
                      <a:pt x="1355" y="4038"/>
                      <a:pt x="1364" y="4038"/>
                    </a:cubicBezTo>
                    <a:cubicBezTo>
                      <a:pt x="1365" y="4038"/>
                      <a:pt x="1366" y="4038"/>
                      <a:pt x="1368" y="4037"/>
                    </a:cubicBezTo>
                    <a:cubicBezTo>
                      <a:pt x="1394" y="3985"/>
                      <a:pt x="1434" y="3959"/>
                      <a:pt x="1466" y="3926"/>
                    </a:cubicBezTo>
                    <a:cubicBezTo>
                      <a:pt x="1499" y="3893"/>
                      <a:pt x="1525" y="3854"/>
                      <a:pt x="1493" y="3789"/>
                    </a:cubicBezTo>
                    <a:lnTo>
                      <a:pt x="1493" y="3789"/>
                    </a:lnTo>
                    <a:cubicBezTo>
                      <a:pt x="1511" y="3805"/>
                      <a:pt x="1522" y="3810"/>
                      <a:pt x="1530" y="3810"/>
                    </a:cubicBezTo>
                    <a:cubicBezTo>
                      <a:pt x="1546" y="3810"/>
                      <a:pt x="1551" y="3791"/>
                      <a:pt x="1566" y="3791"/>
                    </a:cubicBezTo>
                    <a:cubicBezTo>
                      <a:pt x="1572" y="3791"/>
                      <a:pt x="1580" y="3794"/>
                      <a:pt x="1591" y="3802"/>
                    </a:cubicBezTo>
                    <a:cubicBezTo>
                      <a:pt x="1564" y="3749"/>
                      <a:pt x="1578" y="3723"/>
                      <a:pt x="1604" y="3697"/>
                    </a:cubicBezTo>
                    <a:cubicBezTo>
                      <a:pt x="1630" y="3664"/>
                      <a:pt x="1676" y="3638"/>
                      <a:pt x="1702" y="3592"/>
                    </a:cubicBezTo>
                    <a:cubicBezTo>
                      <a:pt x="1761" y="3507"/>
                      <a:pt x="1748" y="3396"/>
                      <a:pt x="1741" y="3311"/>
                    </a:cubicBezTo>
                    <a:cubicBezTo>
                      <a:pt x="1741" y="3274"/>
                      <a:pt x="1716" y="3246"/>
                      <a:pt x="1739" y="3246"/>
                    </a:cubicBezTo>
                    <a:cubicBezTo>
                      <a:pt x="1745" y="3246"/>
                      <a:pt x="1754" y="3248"/>
                      <a:pt x="1767" y="3252"/>
                    </a:cubicBezTo>
                    <a:cubicBezTo>
                      <a:pt x="1774" y="3239"/>
                      <a:pt x="1748" y="3232"/>
                      <a:pt x="1735" y="3226"/>
                    </a:cubicBezTo>
                    <a:cubicBezTo>
                      <a:pt x="1839" y="3167"/>
                      <a:pt x="1846" y="3069"/>
                      <a:pt x="1767" y="3004"/>
                    </a:cubicBezTo>
                    <a:lnTo>
                      <a:pt x="1767" y="3004"/>
                    </a:lnTo>
                    <a:cubicBezTo>
                      <a:pt x="1800" y="3010"/>
                      <a:pt x="1826" y="3010"/>
                      <a:pt x="1839" y="3017"/>
                    </a:cubicBezTo>
                    <a:cubicBezTo>
                      <a:pt x="1839" y="2996"/>
                      <a:pt x="1796" y="2960"/>
                      <a:pt x="1810" y="2960"/>
                    </a:cubicBezTo>
                    <a:cubicBezTo>
                      <a:pt x="1814" y="2960"/>
                      <a:pt x="1823" y="2963"/>
                      <a:pt x="1839" y="2971"/>
                    </a:cubicBezTo>
                    <a:cubicBezTo>
                      <a:pt x="1800" y="2814"/>
                      <a:pt x="1780" y="2794"/>
                      <a:pt x="1820" y="2631"/>
                    </a:cubicBezTo>
                    <a:cubicBezTo>
                      <a:pt x="1800" y="2631"/>
                      <a:pt x="1767" y="2631"/>
                      <a:pt x="1761" y="2624"/>
                    </a:cubicBezTo>
                    <a:cubicBezTo>
                      <a:pt x="1785" y="2606"/>
                      <a:pt x="1839" y="2505"/>
                      <a:pt x="1757" y="2505"/>
                    </a:cubicBezTo>
                    <a:cubicBezTo>
                      <a:pt x="1752" y="2505"/>
                      <a:pt x="1747" y="2506"/>
                      <a:pt x="1741" y="2506"/>
                    </a:cubicBezTo>
                    <a:cubicBezTo>
                      <a:pt x="1748" y="2480"/>
                      <a:pt x="1813" y="2474"/>
                      <a:pt x="1754" y="2454"/>
                    </a:cubicBezTo>
                    <a:lnTo>
                      <a:pt x="1754" y="2454"/>
                    </a:lnTo>
                    <a:cubicBezTo>
                      <a:pt x="1764" y="2455"/>
                      <a:pt x="1773" y="2455"/>
                      <a:pt x="1780" y="2455"/>
                    </a:cubicBezTo>
                    <a:cubicBezTo>
                      <a:pt x="1843" y="2455"/>
                      <a:pt x="1804" y="2435"/>
                      <a:pt x="1770" y="2429"/>
                    </a:cubicBezTo>
                    <a:lnTo>
                      <a:pt x="1770" y="2429"/>
                    </a:lnTo>
                    <a:cubicBezTo>
                      <a:pt x="1787" y="2429"/>
                      <a:pt x="1789" y="2420"/>
                      <a:pt x="1814" y="2420"/>
                    </a:cubicBezTo>
                    <a:cubicBezTo>
                      <a:pt x="1819" y="2420"/>
                      <a:pt x="1825" y="2420"/>
                      <a:pt x="1833" y="2421"/>
                    </a:cubicBezTo>
                    <a:cubicBezTo>
                      <a:pt x="1800" y="2336"/>
                      <a:pt x="1807" y="2205"/>
                      <a:pt x="1859" y="2088"/>
                    </a:cubicBezTo>
                    <a:cubicBezTo>
                      <a:pt x="1761" y="1931"/>
                      <a:pt x="1833" y="1846"/>
                      <a:pt x="1892" y="1682"/>
                    </a:cubicBezTo>
                    <a:cubicBezTo>
                      <a:pt x="1852" y="1656"/>
                      <a:pt x="1918" y="1610"/>
                      <a:pt x="1820" y="1603"/>
                    </a:cubicBezTo>
                    <a:cubicBezTo>
                      <a:pt x="1879" y="1597"/>
                      <a:pt x="1833" y="1545"/>
                      <a:pt x="1826" y="1531"/>
                    </a:cubicBezTo>
                    <a:lnTo>
                      <a:pt x="1826" y="1531"/>
                    </a:lnTo>
                    <a:cubicBezTo>
                      <a:pt x="1826" y="1545"/>
                      <a:pt x="1820" y="1551"/>
                      <a:pt x="1793" y="1558"/>
                    </a:cubicBezTo>
                    <a:cubicBezTo>
                      <a:pt x="1807" y="1538"/>
                      <a:pt x="1787" y="1531"/>
                      <a:pt x="1807" y="1525"/>
                    </a:cubicBezTo>
                    <a:cubicBezTo>
                      <a:pt x="1810" y="1528"/>
                      <a:pt x="1814" y="1530"/>
                      <a:pt x="1818" y="1530"/>
                    </a:cubicBezTo>
                    <a:cubicBezTo>
                      <a:pt x="1828" y="1530"/>
                      <a:pt x="1840" y="1524"/>
                      <a:pt x="1854" y="1524"/>
                    </a:cubicBezTo>
                    <a:cubicBezTo>
                      <a:pt x="1858" y="1524"/>
                      <a:pt x="1862" y="1524"/>
                      <a:pt x="1865" y="1525"/>
                    </a:cubicBezTo>
                    <a:cubicBezTo>
                      <a:pt x="1781" y="1495"/>
                      <a:pt x="1886" y="1425"/>
                      <a:pt x="1815" y="1425"/>
                    </a:cubicBezTo>
                    <a:cubicBezTo>
                      <a:pt x="1809" y="1425"/>
                      <a:pt x="1802" y="1426"/>
                      <a:pt x="1793" y="1427"/>
                    </a:cubicBezTo>
                    <a:cubicBezTo>
                      <a:pt x="1918" y="1388"/>
                      <a:pt x="1826" y="1394"/>
                      <a:pt x="1800" y="1355"/>
                    </a:cubicBezTo>
                    <a:lnTo>
                      <a:pt x="1800" y="1355"/>
                    </a:lnTo>
                    <a:cubicBezTo>
                      <a:pt x="1807" y="1356"/>
                      <a:pt x="1812" y="1357"/>
                      <a:pt x="1816" y="1357"/>
                    </a:cubicBezTo>
                    <a:cubicBezTo>
                      <a:pt x="1859" y="1357"/>
                      <a:pt x="1796" y="1288"/>
                      <a:pt x="1833" y="1288"/>
                    </a:cubicBezTo>
                    <a:cubicBezTo>
                      <a:pt x="1840" y="1288"/>
                      <a:pt x="1850" y="1290"/>
                      <a:pt x="1865" y="1296"/>
                    </a:cubicBezTo>
                    <a:cubicBezTo>
                      <a:pt x="1826" y="1237"/>
                      <a:pt x="1898" y="1224"/>
                      <a:pt x="1885" y="1165"/>
                    </a:cubicBezTo>
                    <a:cubicBezTo>
                      <a:pt x="1868" y="1165"/>
                      <a:pt x="1850" y="1168"/>
                      <a:pt x="1839" y="1168"/>
                    </a:cubicBezTo>
                    <a:cubicBezTo>
                      <a:pt x="1833" y="1168"/>
                      <a:pt x="1828" y="1167"/>
                      <a:pt x="1826" y="1165"/>
                    </a:cubicBezTo>
                    <a:cubicBezTo>
                      <a:pt x="1856" y="1145"/>
                      <a:pt x="1859" y="1137"/>
                      <a:pt x="1842" y="1137"/>
                    </a:cubicBezTo>
                    <a:cubicBezTo>
                      <a:pt x="1836" y="1137"/>
                      <a:pt x="1829" y="1137"/>
                      <a:pt x="1820" y="1139"/>
                    </a:cubicBezTo>
                    <a:cubicBezTo>
                      <a:pt x="1865" y="1113"/>
                      <a:pt x="1859" y="1054"/>
                      <a:pt x="1807" y="1041"/>
                    </a:cubicBezTo>
                    <a:cubicBezTo>
                      <a:pt x="1876" y="1016"/>
                      <a:pt x="1860" y="972"/>
                      <a:pt x="1824" y="940"/>
                    </a:cubicBezTo>
                    <a:lnTo>
                      <a:pt x="1824" y="940"/>
                    </a:lnTo>
                    <a:cubicBezTo>
                      <a:pt x="1825" y="946"/>
                      <a:pt x="1807" y="956"/>
                      <a:pt x="1796" y="956"/>
                    </a:cubicBezTo>
                    <a:cubicBezTo>
                      <a:pt x="1791" y="956"/>
                      <a:pt x="1787" y="954"/>
                      <a:pt x="1787" y="949"/>
                    </a:cubicBezTo>
                    <a:cubicBezTo>
                      <a:pt x="1800" y="949"/>
                      <a:pt x="1813" y="943"/>
                      <a:pt x="1820" y="936"/>
                    </a:cubicBezTo>
                    <a:lnTo>
                      <a:pt x="1820" y="936"/>
                    </a:lnTo>
                    <a:cubicBezTo>
                      <a:pt x="1820" y="936"/>
                      <a:pt x="1820" y="936"/>
                      <a:pt x="1820" y="936"/>
                    </a:cubicBezTo>
                    <a:cubicBezTo>
                      <a:pt x="1869" y="899"/>
                      <a:pt x="1825" y="851"/>
                      <a:pt x="1793" y="851"/>
                    </a:cubicBezTo>
                    <a:cubicBezTo>
                      <a:pt x="1791" y="851"/>
                      <a:pt x="1789" y="851"/>
                      <a:pt x="1787" y="851"/>
                    </a:cubicBezTo>
                    <a:cubicBezTo>
                      <a:pt x="1846" y="786"/>
                      <a:pt x="1846" y="727"/>
                      <a:pt x="1761" y="720"/>
                    </a:cubicBezTo>
                    <a:cubicBezTo>
                      <a:pt x="1826" y="694"/>
                      <a:pt x="1787" y="674"/>
                      <a:pt x="1748" y="674"/>
                    </a:cubicBezTo>
                    <a:cubicBezTo>
                      <a:pt x="1826" y="622"/>
                      <a:pt x="1826" y="557"/>
                      <a:pt x="1754" y="511"/>
                    </a:cubicBezTo>
                    <a:cubicBezTo>
                      <a:pt x="1879" y="478"/>
                      <a:pt x="1623" y="406"/>
                      <a:pt x="1761" y="341"/>
                    </a:cubicBezTo>
                    <a:cubicBezTo>
                      <a:pt x="1702" y="341"/>
                      <a:pt x="1774" y="308"/>
                      <a:pt x="1689" y="302"/>
                    </a:cubicBezTo>
                    <a:cubicBezTo>
                      <a:pt x="1722" y="282"/>
                      <a:pt x="1715" y="256"/>
                      <a:pt x="1676" y="236"/>
                    </a:cubicBezTo>
                    <a:cubicBezTo>
                      <a:pt x="1741" y="190"/>
                      <a:pt x="1728" y="131"/>
                      <a:pt x="1682" y="86"/>
                    </a:cubicBezTo>
                    <a:cubicBezTo>
                      <a:pt x="1741" y="46"/>
                      <a:pt x="1708" y="46"/>
                      <a:pt x="1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7"/>
              <p:cNvSpPr/>
              <p:nvPr/>
            </p:nvSpPr>
            <p:spPr>
              <a:xfrm>
                <a:off x="3453801" y="3041758"/>
                <a:ext cx="1338" cy="764"/>
              </a:xfrm>
              <a:custGeom>
                <a:avLst/>
                <a:gdLst/>
                <a:ahLst/>
                <a:cxnLst/>
                <a:rect l="l" t="t" r="r" b="b"/>
                <a:pathLst>
                  <a:path w="14" h="8" extrusionOk="0">
                    <a:moveTo>
                      <a:pt x="14" y="1"/>
                    </a:moveTo>
                    <a:cubicBezTo>
                      <a:pt x="7" y="1"/>
                      <a:pt x="7" y="7"/>
                      <a:pt x="1" y="7"/>
                    </a:cubicBezTo>
                    <a:cubicBezTo>
                      <a:pt x="7" y="7"/>
                      <a:pt x="7" y="7"/>
                      <a:pt x="14"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7"/>
              <p:cNvSpPr/>
              <p:nvPr/>
            </p:nvSpPr>
            <p:spPr>
              <a:xfrm>
                <a:off x="3296912" y="2805468"/>
                <a:ext cx="297630" cy="447736"/>
              </a:xfrm>
              <a:custGeom>
                <a:avLst/>
                <a:gdLst/>
                <a:ahLst/>
                <a:cxnLst/>
                <a:rect l="l" t="t" r="r" b="b"/>
                <a:pathLst>
                  <a:path w="3115" h="4686" extrusionOk="0">
                    <a:moveTo>
                      <a:pt x="2846" y="583"/>
                    </a:moveTo>
                    <a:lnTo>
                      <a:pt x="2846" y="583"/>
                    </a:lnTo>
                    <a:cubicBezTo>
                      <a:pt x="2846" y="583"/>
                      <a:pt x="2846" y="583"/>
                      <a:pt x="2846" y="583"/>
                    </a:cubicBezTo>
                    <a:cubicBezTo>
                      <a:pt x="2846" y="583"/>
                      <a:pt x="2846" y="583"/>
                      <a:pt x="2846" y="583"/>
                    </a:cubicBezTo>
                    <a:close/>
                    <a:moveTo>
                      <a:pt x="3003" y="1145"/>
                    </a:moveTo>
                    <a:cubicBezTo>
                      <a:pt x="3004" y="1147"/>
                      <a:pt x="3005" y="1148"/>
                      <a:pt x="3005" y="1149"/>
                    </a:cubicBezTo>
                    <a:lnTo>
                      <a:pt x="3005" y="1149"/>
                    </a:lnTo>
                    <a:cubicBezTo>
                      <a:pt x="3005" y="1148"/>
                      <a:pt x="3005" y="1147"/>
                      <a:pt x="3003" y="1145"/>
                    </a:cubicBezTo>
                    <a:close/>
                    <a:moveTo>
                      <a:pt x="2967" y="1856"/>
                    </a:moveTo>
                    <a:cubicBezTo>
                      <a:pt x="2968" y="1857"/>
                      <a:pt x="2969" y="1858"/>
                      <a:pt x="2971" y="1859"/>
                    </a:cubicBezTo>
                    <a:cubicBezTo>
                      <a:pt x="2969" y="1858"/>
                      <a:pt x="2968" y="1857"/>
                      <a:pt x="2967" y="1856"/>
                    </a:cubicBezTo>
                    <a:close/>
                    <a:moveTo>
                      <a:pt x="2700" y="3011"/>
                    </a:moveTo>
                    <a:cubicBezTo>
                      <a:pt x="2706" y="3011"/>
                      <a:pt x="2761" y="3064"/>
                      <a:pt x="2722" y="3075"/>
                    </a:cubicBezTo>
                    <a:cubicBezTo>
                      <a:pt x="2683" y="3056"/>
                      <a:pt x="2683" y="3036"/>
                      <a:pt x="2702" y="3017"/>
                    </a:cubicBezTo>
                    <a:cubicBezTo>
                      <a:pt x="2699" y="3013"/>
                      <a:pt x="2699" y="3011"/>
                      <a:pt x="2700" y="3011"/>
                    </a:cubicBezTo>
                    <a:close/>
                    <a:moveTo>
                      <a:pt x="1611" y="4285"/>
                    </a:moveTo>
                    <a:cubicBezTo>
                      <a:pt x="1611" y="4285"/>
                      <a:pt x="1610" y="4285"/>
                      <a:pt x="1610" y="4286"/>
                    </a:cubicBezTo>
                    <a:cubicBezTo>
                      <a:pt x="1610" y="4286"/>
                      <a:pt x="1611" y="4285"/>
                      <a:pt x="1611" y="4285"/>
                    </a:cubicBezTo>
                    <a:lnTo>
                      <a:pt x="1611" y="4285"/>
                    </a:lnTo>
                    <a:cubicBezTo>
                      <a:pt x="1611" y="4285"/>
                      <a:pt x="1611" y="4285"/>
                      <a:pt x="1611" y="4285"/>
                    </a:cubicBezTo>
                    <a:close/>
                    <a:moveTo>
                      <a:pt x="2964" y="1"/>
                    </a:moveTo>
                    <a:cubicBezTo>
                      <a:pt x="2959" y="11"/>
                      <a:pt x="2958" y="39"/>
                      <a:pt x="2934" y="39"/>
                    </a:cubicBezTo>
                    <a:cubicBezTo>
                      <a:pt x="2928" y="39"/>
                      <a:pt x="2921" y="37"/>
                      <a:pt x="2912" y="33"/>
                    </a:cubicBezTo>
                    <a:cubicBezTo>
                      <a:pt x="2938" y="33"/>
                      <a:pt x="2931" y="14"/>
                      <a:pt x="2912" y="14"/>
                    </a:cubicBezTo>
                    <a:cubicBezTo>
                      <a:pt x="2910" y="25"/>
                      <a:pt x="2908" y="30"/>
                      <a:pt x="2905" y="30"/>
                    </a:cubicBezTo>
                    <a:cubicBezTo>
                      <a:pt x="2900" y="30"/>
                      <a:pt x="2891" y="7"/>
                      <a:pt x="2872" y="7"/>
                    </a:cubicBezTo>
                    <a:cubicBezTo>
                      <a:pt x="2869" y="10"/>
                      <a:pt x="2864" y="12"/>
                      <a:pt x="2858" y="12"/>
                    </a:cubicBezTo>
                    <a:cubicBezTo>
                      <a:pt x="2851" y="12"/>
                      <a:pt x="2843" y="10"/>
                      <a:pt x="2833" y="7"/>
                    </a:cubicBezTo>
                    <a:lnTo>
                      <a:pt x="2833" y="7"/>
                    </a:lnTo>
                    <a:cubicBezTo>
                      <a:pt x="2827" y="53"/>
                      <a:pt x="2814" y="66"/>
                      <a:pt x="2859" y="99"/>
                    </a:cubicBezTo>
                    <a:cubicBezTo>
                      <a:pt x="2854" y="96"/>
                      <a:pt x="2849" y="94"/>
                      <a:pt x="2844" y="94"/>
                    </a:cubicBezTo>
                    <a:cubicBezTo>
                      <a:pt x="2820" y="94"/>
                      <a:pt x="2802" y="125"/>
                      <a:pt x="2822" y="125"/>
                    </a:cubicBezTo>
                    <a:cubicBezTo>
                      <a:pt x="2823" y="125"/>
                      <a:pt x="2825" y="125"/>
                      <a:pt x="2827" y="125"/>
                    </a:cubicBezTo>
                    <a:cubicBezTo>
                      <a:pt x="2827" y="120"/>
                      <a:pt x="2854" y="110"/>
                      <a:pt x="2870" y="110"/>
                    </a:cubicBezTo>
                    <a:cubicBezTo>
                      <a:pt x="2877" y="110"/>
                      <a:pt x="2881" y="112"/>
                      <a:pt x="2879" y="118"/>
                    </a:cubicBezTo>
                    <a:cubicBezTo>
                      <a:pt x="2849" y="118"/>
                      <a:pt x="2879" y="145"/>
                      <a:pt x="2826" y="145"/>
                    </a:cubicBezTo>
                    <a:cubicBezTo>
                      <a:pt x="2820" y="145"/>
                      <a:pt x="2814" y="145"/>
                      <a:pt x="2807" y="144"/>
                    </a:cubicBezTo>
                    <a:lnTo>
                      <a:pt x="2807" y="144"/>
                    </a:lnTo>
                    <a:cubicBezTo>
                      <a:pt x="2781" y="210"/>
                      <a:pt x="2820" y="308"/>
                      <a:pt x="2833" y="393"/>
                    </a:cubicBezTo>
                    <a:cubicBezTo>
                      <a:pt x="2840" y="445"/>
                      <a:pt x="2768" y="563"/>
                      <a:pt x="2846" y="583"/>
                    </a:cubicBezTo>
                    <a:lnTo>
                      <a:pt x="2846" y="583"/>
                    </a:lnTo>
                    <a:cubicBezTo>
                      <a:pt x="2844" y="581"/>
                      <a:pt x="2865" y="569"/>
                      <a:pt x="2877" y="569"/>
                    </a:cubicBezTo>
                    <a:cubicBezTo>
                      <a:pt x="2882" y="569"/>
                      <a:pt x="2886" y="571"/>
                      <a:pt x="2886" y="576"/>
                    </a:cubicBezTo>
                    <a:cubicBezTo>
                      <a:pt x="2886" y="576"/>
                      <a:pt x="2833" y="589"/>
                      <a:pt x="2827" y="589"/>
                    </a:cubicBezTo>
                    <a:cubicBezTo>
                      <a:pt x="2742" y="687"/>
                      <a:pt x="2886" y="845"/>
                      <a:pt x="2814" y="916"/>
                    </a:cubicBezTo>
                    <a:cubicBezTo>
                      <a:pt x="2840" y="916"/>
                      <a:pt x="2866" y="916"/>
                      <a:pt x="2872" y="923"/>
                    </a:cubicBezTo>
                    <a:cubicBezTo>
                      <a:pt x="2812" y="941"/>
                      <a:pt x="2819" y="1016"/>
                      <a:pt x="2867" y="1016"/>
                    </a:cubicBezTo>
                    <a:cubicBezTo>
                      <a:pt x="2871" y="1016"/>
                      <a:pt x="2875" y="1016"/>
                      <a:pt x="2879" y="1015"/>
                    </a:cubicBezTo>
                    <a:lnTo>
                      <a:pt x="2879" y="1015"/>
                    </a:lnTo>
                    <a:cubicBezTo>
                      <a:pt x="2840" y="1034"/>
                      <a:pt x="2912" y="1060"/>
                      <a:pt x="2846" y="1067"/>
                    </a:cubicBezTo>
                    <a:cubicBezTo>
                      <a:pt x="2833" y="1054"/>
                      <a:pt x="2872" y="1047"/>
                      <a:pt x="2840" y="1047"/>
                    </a:cubicBezTo>
                    <a:cubicBezTo>
                      <a:pt x="2801" y="1100"/>
                      <a:pt x="2827" y="1080"/>
                      <a:pt x="2846" y="1145"/>
                    </a:cubicBezTo>
                    <a:cubicBezTo>
                      <a:pt x="2831" y="1145"/>
                      <a:pt x="2823" y="1137"/>
                      <a:pt x="2814" y="1137"/>
                    </a:cubicBezTo>
                    <a:cubicBezTo>
                      <a:pt x="2812" y="1137"/>
                      <a:pt x="2810" y="1138"/>
                      <a:pt x="2807" y="1139"/>
                    </a:cubicBezTo>
                    <a:cubicBezTo>
                      <a:pt x="2846" y="1156"/>
                      <a:pt x="2862" y="1216"/>
                      <a:pt x="2832" y="1216"/>
                    </a:cubicBezTo>
                    <a:cubicBezTo>
                      <a:pt x="2827" y="1216"/>
                      <a:pt x="2821" y="1215"/>
                      <a:pt x="2814" y="1211"/>
                    </a:cubicBezTo>
                    <a:lnTo>
                      <a:pt x="2814" y="1211"/>
                    </a:lnTo>
                    <a:cubicBezTo>
                      <a:pt x="2840" y="1250"/>
                      <a:pt x="2807" y="1263"/>
                      <a:pt x="2853" y="1289"/>
                    </a:cubicBezTo>
                    <a:cubicBezTo>
                      <a:pt x="2702" y="1316"/>
                      <a:pt x="2853" y="1388"/>
                      <a:pt x="2846" y="1473"/>
                    </a:cubicBezTo>
                    <a:cubicBezTo>
                      <a:pt x="2840" y="1577"/>
                      <a:pt x="2689" y="1715"/>
                      <a:pt x="2794" y="1747"/>
                    </a:cubicBezTo>
                    <a:cubicBezTo>
                      <a:pt x="2733" y="1758"/>
                      <a:pt x="2837" y="1826"/>
                      <a:pt x="2797" y="1826"/>
                    </a:cubicBezTo>
                    <a:cubicBezTo>
                      <a:pt x="2790" y="1826"/>
                      <a:pt x="2779" y="1824"/>
                      <a:pt x="2761" y="1819"/>
                    </a:cubicBezTo>
                    <a:lnTo>
                      <a:pt x="2761" y="1819"/>
                    </a:lnTo>
                    <a:cubicBezTo>
                      <a:pt x="2807" y="1976"/>
                      <a:pt x="2722" y="2101"/>
                      <a:pt x="2768" y="2205"/>
                    </a:cubicBezTo>
                    <a:cubicBezTo>
                      <a:pt x="2604" y="2277"/>
                      <a:pt x="2748" y="2532"/>
                      <a:pt x="2709" y="2650"/>
                    </a:cubicBezTo>
                    <a:cubicBezTo>
                      <a:pt x="2683" y="2735"/>
                      <a:pt x="2617" y="2801"/>
                      <a:pt x="2630" y="2873"/>
                    </a:cubicBezTo>
                    <a:lnTo>
                      <a:pt x="2689" y="2873"/>
                    </a:lnTo>
                    <a:cubicBezTo>
                      <a:pt x="2689" y="2879"/>
                      <a:pt x="2696" y="2886"/>
                      <a:pt x="2709" y="2899"/>
                    </a:cubicBezTo>
                    <a:cubicBezTo>
                      <a:pt x="2676" y="2895"/>
                      <a:pt x="2662" y="2886"/>
                      <a:pt x="2650" y="2886"/>
                    </a:cubicBezTo>
                    <a:cubicBezTo>
                      <a:pt x="2643" y="2886"/>
                      <a:pt x="2638" y="2889"/>
                      <a:pt x="2630" y="2899"/>
                    </a:cubicBezTo>
                    <a:cubicBezTo>
                      <a:pt x="2650" y="2971"/>
                      <a:pt x="2526" y="3115"/>
                      <a:pt x="2644" y="3154"/>
                    </a:cubicBezTo>
                    <a:cubicBezTo>
                      <a:pt x="2624" y="3167"/>
                      <a:pt x="2578" y="3174"/>
                      <a:pt x="2644" y="3187"/>
                    </a:cubicBezTo>
                    <a:cubicBezTo>
                      <a:pt x="2644" y="3180"/>
                      <a:pt x="2644" y="3174"/>
                      <a:pt x="2663" y="3174"/>
                    </a:cubicBezTo>
                    <a:cubicBezTo>
                      <a:pt x="2656" y="3188"/>
                      <a:pt x="2646" y="3197"/>
                      <a:pt x="2635" y="3197"/>
                    </a:cubicBezTo>
                    <a:cubicBezTo>
                      <a:pt x="2626" y="3197"/>
                      <a:pt x="2616" y="3192"/>
                      <a:pt x="2604" y="3180"/>
                    </a:cubicBezTo>
                    <a:lnTo>
                      <a:pt x="2604" y="3180"/>
                    </a:lnTo>
                    <a:cubicBezTo>
                      <a:pt x="2637" y="3226"/>
                      <a:pt x="2604" y="3239"/>
                      <a:pt x="2657" y="3265"/>
                    </a:cubicBezTo>
                    <a:cubicBezTo>
                      <a:pt x="2611" y="3285"/>
                      <a:pt x="2578" y="3370"/>
                      <a:pt x="2663" y="3409"/>
                    </a:cubicBezTo>
                    <a:cubicBezTo>
                      <a:pt x="2651" y="3408"/>
                      <a:pt x="2641" y="3407"/>
                      <a:pt x="2634" y="3407"/>
                    </a:cubicBezTo>
                    <a:cubicBezTo>
                      <a:pt x="2582" y="3407"/>
                      <a:pt x="2662" y="3442"/>
                      <a:pt x="2616" y="3442"/>
                    </a:cubicBezTo>
                    <a:cubicBezTo>
                      <a:pt x="2613" y="3442"/>
                      <a:pt x="2609" y="3442"/>
                      <a:pt x="2604" y="3442"/>
                    </a:cubicBezTo>
                    <a:lnTo>
                      <a:pt x="2604" y="3442"/>
                    </a:lnTo>
                    <a:cubicBezTo>
                      <a:pt x="2663" y="3468"/>
                      <a:pt x="2644" y="3507"/>
                      <a:pt x="2617" y="3520"/>
                    </a:cubicBezTo>
                    <a:cubicBezTo>
                      <a:pt x="2621" y="3519"/>
                      <a:pt x="2625" y="3519"/>
                      <a:pt x="2628" y="3519"/>
                    </a:cubicBezTo>
                    <a:cubicBezTo>
                      <a:pt x="2644" y="3519"/>
                      <a:pt x="2658" y="3529"/>
                      <a:pt x="2663" y="3540"/>
                    </a:cubicBezTo>
                    <a:cubicBezTo>
                      <a:pt x="2647" y="3537"/>
                      <a:pt x="2630" y="3535"/>
                      <a:pt x="2616" y="3535"/>
                    </a:cubicBezTo>
                    <a:cubicBezTo>
                      <a:pt x="2601" y="3535"/>
                      <a:pt x="2588" y="3537"/>
                      <a:pt x="2578" y="3540"/>
                    </a:cubicBezTo>
                    <a:cubicBezTo>
                      <a:pt x="2558" y="3546"/>
                      <a:pt x="2558" y="3560"/>
                      <a:pt x="2591" y="3579"/>
                    </a:cubicBezTo>
                    <a:cubicBezTo>
                      <a:pt x="2602" y="3574"/>
                      <a:pt x="2580" y="3558"/>
                      <a:pt x="2590" y="3558"/>
                    </a:cubicBezTo>
                    <a:cubicBezTo>
                      <a:pt x="2592" y="3558"/>
                      <a:pt x="2594" y="3559"/>
                      <a:pt x="2598" y="3560"/>
                    </a:cubicBezTo>
                    <a:cubicBezTo>
                      <a:pt x="2663" y="3592"/>
                      <a:pt x="2585" y="3579"/>
                      <a:pt x="2657" y="3618"/>
                    </a:cubicBezTo>
                    <a:lnTo>
                      <a:pt x="2552" y="3573"/>
                    </a:lnTo>
                    <a:lnTo>
                      <a:pt x="2552" y="3573"/>
                    </a:lnTo>
                    <a:cubicBezTo>
                      <a:pt x="2552" y="3625"/>
                      <a:pt x="2593" y="3687"/>
                      <a:pt x="2534" y="3687"/>
                    </a:cubicBezTo>
                    <a:cubicBezTo>
                      <a:pt x="2527" y="3687"/>
                      <a:pt x="2517" y="3686"/>
                      <a:pt x="2506" y="3684"/>
                    </a:cubicBezTo>
                    <a:lnTo>
                      <a:pt x="2506" y="3684"/>
                    </a:lnTo>
                    <a:cubicBezTo>
                      <a:pt x="2532" y="3743"/>
                      <a:pt x="2500" y="3762"/>
                      <a:pt x="2460" y="3782"/>
                    </a:cubicBezTo>
                    <a:cubicBezTo>
                      <a:pt x="2428" y="3795"/>
                      <a:pt x="2388" y="3802"/>
                      <a:pt x="2388" y="3847"/>
                    </a:cubicBezTo>
                    <a:cubicBezTo>
                      <a:pt x="2395" y="3874"/>
                      <a:pt x="2441" y="3874"/>
                      <a:pt x="2428" y="3893"/>
                    </a:cubicBezTo>
                    <a:cubicBezTo>
                      <a:pt x="2428" y="3893"/>
                      <a:pt x="2382" y="3861"/>
                      <a:pt x="2375" y="3861"/>
                    </a:cubicBezTo>
                    <a:cubicBezTo>
                      <a:pt x="2362" y="3861"/>
                      <a:pt x="2369" y="3900"/>
                      <a:pt x="2369" y="3900"/>
                    </a:cubicBezTo>
                    <a:cubicBezTo>
                      <a:pt x="2362" y="3900"/>
                      <a:pt x="2303" y="3926"/>
                      <a:pt x="2310" y="3985"/>
                    </a:cubicBezTo>
                    <a:cubicBezTo>
                      <a:pt x="2296" y="3980"/>
                      <a:pt x="2284" y="3978"/>
                      <a:pt x="2272" y="3978"/>
                    </a:cubicBezTo>
                    <a:cubicBezTo>
                      <a:pt x="2252" y="3978"/>
                      <a:pt x="2235" y="3985"/>
                      <a:pt x="2218" y="3998"/>
                    </a:cubicBezTo>
                    <a:cubicBezTo>
                      <a:pt x="2192" y="4011"/>
                      <a:pt x="2179" y="4037"/>
                      <a:pt x="2186" y="4063"/>
                    </a:cubicBezTo>
                    <a:cubicBezTo>
                      <a:pt x="2180" y="4048"/>
                      <a:pt x="2163" y="4039"/>
                      <a:pt x="2145" y="4039"/>
                    </a:cubicBezTo>
                    <a:cubicBezTo>
                      <a:pt x="2116" y="4039"/>
                      <a:pt x="2086" y="4059"/>
                      <a:pt x="2094" y="4103"/>
                    </a:cubicBezTo>
                    <a:cubicBezTo>
                      <a:pt x="2076" y="4094"/>
                      <a:pt x="2059" y="4090"/>
                      <a:pt x="2041" y="4090"/>
                    </a:cubicBezTo>
                    <a:cubicBezTo>
                      <a:pt x="2019" y="4090"/>
                      <a:pt x="1998" y="4095"/>
                      <a:pt x="1976" y="4103"/>
                    </a:cubicBezTo>
                    <a:cubicBezTo>
                      <a:pt x="1943" y="4122"/>
                      <a:pt x="1904" y="4142"/>
                      <a:pt x="1872" y="4161"/>
                    </a:cubicBezTo>
                    <a:cubicBezTo>
                      <a:pt x="1781" y="4207"/>
                      <a:pt x="1690" y="4259"/>
                      <a:pt x="1611" y="4285"/>
                    </a:cubicBezTo>
                    <a:lnTo>
                      <a:pt x="1611" y="4285"/>
                    </a:lnTo>
                    <a:cubicBezTo>
                      <a:pt x="1621" y="4286"/>
                      <a:pt x="1648" y="4332"/>
                      <a:pt x="1636" y="4338"/>
                    </a:cubicBezTo>
                    <a:cubicBezTo>
                      <a:pt x="1635" y="4338"/>
                      <a:pt x="1635" y="4339"/>
                      <a:pt x="1634" y="4339"/>
                    </a:cubicBezTo>
                    <a:cubicBezTo>
                      <a:pt x="1622" y="4339"/>
                      <a:pt x="1609" y="4279"/>
                      <a:pt x="1597" y="4273"/>
                    </a:cubicBezTo>
                    <a:cubicBezTo>
                      <a:pt x="1492" y="4351"/>
                      <a:pt x="1361" y="4377"/>
                      <a:pt x="1224" y="4390"/>
                    </a:cubicBezTo>
                    <a:cubicBezTo>
                      <a:pt x="1093" y="4410"/>
                      <a:pt x="956" y="4430"/>
                      <a:pt x="818" y="4515"/>
                    </a:cubicBezTo>
                    <a:cubicBezTo>
                      <a:pt x="746" y="4449"/>
                      <a:pt x="602" y="4475"/>
                      <a:pt x="570" y="4462"/>
                    </a:cubicBezTo>
                    <a:cubicBezTo>
                      <a:pt x="561" y="4460"/>
                      <a:pt x="553" y="4458"/>
                      <a:pt x="544" y="4458"/>
                    </a:cubicBezTo>
                    <a:cubicBezTo>
                      <a:pt x="476" y="4458"/>
                      <a:pt x="401" y="4535"/>
                      <a:pt x="329" y="4535"/>
                    </a:cubicBezTo>
                    <a:cubicBezTo>
                      <a:pt x="324" y="4535"/>
                      <a:pt x="319" y="4535"/>
                      <a:pt x="314" y="4534"/>
                    </a:cubicBezTo>
                    <a:cubicBezTo>
                      <a:pt x="314" y="4534"/>
                      <a:pt x="321" y="4495"/>
                      <a:pt x="321" y="4495"/>
                    </a:cubicBezTo>
                    <a:lnTo>
                      <a:pt x="321" y="4495"/>
                    </a:lnTo>
                    <a:cubicBezTo>
                      <a:pt x="295" y="4515"/>
                      <a:pt x="301" y="4489"/>
                      <a:pt x="282" y="4534"/>
                    </a:cubicBezTo>
                    <a:cubicBezTo>
                      <a:pt x="251" y="4495"/>
                      <a:pt x="213" y="4485"/>
                      <a:pt x="176" y="4485"/>
                    </a:cubicBezTo>
                    <a:cubicBezTo>
                      <a:pt x="136" y="4485"/>
                      <a:pt x="97" y="4497"/>
                      <a:pt x="69" y="4497"/>
                    </a:cubicBezTo>
                    <a:cubicBezTo>
                      <a:pt x="45" y="4497"/>
                      <a:pt x="29" y="4488"/>
                      <a:pt x="27" y="4456"/>
                    </a:cubicBezTo>
                    <a:lnTo>
                      <a:pt x="0" y="4665"/>
                    </a:lnTo>
                    <a:cubicBezTo>
                      <a:pt x="0" y="4665"/>
                      <a:pt x="7" y="4626"/>
                      <a:pt x="14" y="4626"/>
                    </a:cubicBezTo>
                    <a:cubicBezTo>
                      <a:pt x="16" y="4626"/>
                      <a:pt x="18" y="4626"/>
                      <a:pt x="21" y="4626"/>
                    </a:cubicBezTo>
                    <a:cubicBezTo>
                      <a:pt x="59" y="4626"/>
                      <a:pt x="120" y="4656"/>
                      <a:pt x="166" y="4656"/>
                    </a:cubicBezTo>
                    <a:cubicBezTo>
                      <a:pt x="187" y="4656"/>
                      <a:pt x="205" y="4650"/>
                      <a:pt x="216" y="4633"/>
                    </a:cubicBezTo>
                    <a:cubicBezTo>
                      <a:pt x="216" y="4652"/>
                      <a:pt x="223" y="4659"/>
                      <a:pt x="223" y="4685"/>
                    </a:cubicBezTo>
                    <a:cubicBezTo>
                      <a:pt x="228" y="4685"/>
                      <a:pt x="233" y="4685"/>
                      <a:pt x="238" y="4685"/>
                    </a:cubicBezTo>
                    <a:cubicBezTo>
                      <a:pt x="332" y="4685"/>
                      <a:pt x="433" y="4648"/>
                      <a:pt x="533" y="4648"/>
                    </a:cubicBezTo>
                    <a:cubicBezTo>
                      <a:pt x="583" y="4648"/>
                      <a:pt x="633" y="4658"/>
                      <a:pt x="681" y="4685"/>
                    </a:cubicBezTo>
                    <a:cubicBezTo>
                      <a:pt x="693" y="4648"/>
                      <a:pt x="711" y="4637"/>
                      <a:pt x="731" y="4637"/>
                    </a:cubicBezTo>
                    <a:cubicBezTo>
                      <a:pt x="763" y="4637"/>
                      <a:pt x="802" y="4666"/>
                      <a:pt x="838" y="4666"/>
                    </a:cubicBezTo>
                    <a:cubicBezTo>
                      <a:pt x="840" y="4666"/>
                      <a:pt x="842" y="4665"/>
                      <a:pt x="844" y="4665"/>
                    </a:cubicBezTo>
                    <a:cubicBezTo>
                      <a:pt x="883" y="4665"/>
                      <a:pt x="978" y="4621"/>
                      <a:pt x="975" y="4607"/>
                    </a:cubicBezTo>
                    <a:lnTo>
                      <a:pt x="975" y="4607"/>
                    </a:lnTo>
                    <a:cubicBezTo>
                      <a:pt x="982" y="4626"/>
                      <a:pt x="989" y="4630"/>
                      <a:pt x="997" y="4630"/>
                    </a:cubicBezTo>
                    <a:cubicBezTo>
                      <a:pt x="1004" y="4630"/>
                      <a:pt x="1010" y="4626"/>
                      <a:pt x="1015" y="4626"/>
                    </a:cubicBezTo>
                    <a:cubicBezTo>
                      <a:pt x="1020" y="4626"/>
                      <a:pt x="1023" y="4632"/>
                      <a:pt x="1021" y="4659"/>
                    </a:cubicBezTo>
                    <a:cubicBezTo>
                      <a:pt x="1034" y="4606"/>
                      <a:pt x="1060" y="4659"/>
                      <a:pt x="1073" y="4593"/>
                    </a:cubicBezTo>
                    <a:cubicBezTo>
                      <a:pt x="1073" y="4608"/>
                      <a:pt x="1082" y="4614"/>
                      <a:pt x="1093" y="4614"/>
                    </a:cubicBezTo>
                    <a:cubicBezTo>
                      <a:pt x="1114" y="4614"/>
                      <a:pt x="1144" y="4596"/>
                      <a:pt x="1165" y="4567"/>
                    </a:cubicBezTo>
                    <a:cubicBezTo>
                      <a:pt x="1172" y="4593"/>
                      <a:pt x="1172" y="4626"/>
                      <a:pt x="1185" y="4626"/>
                    </a:cubicBezTo>
                    <a:cubicBezTo>
                      <a:pt x="1198" y="4577"/>
                      <a:pt x="1222" y="4575"/>
                      <a:pt x="1246" y="4575"/>
                    </a:cubicBezTo>
                    <a:cubicBezTo>
                      <a:pt x="1248" y="4575"/>
                      <a:pt x="1249" y="4575"/>
                      <a:pt x="1251" y="4575"/>
                    </a:cubicBezTo>
                    <a:cubicBezTo>
                      <a:pt x="1273" y="4575"/>
                      <a:pt x="1293" y="4574"/>
                      <a:pt x="1302" y="4534"/>
                    </a:cubicBezTo>
                    <a:cubicBezTo>
                      <a:pt x="1312" y="4538"/>
                      <a:pt x="1324" y="4540"/>
                      <a:pt x="1337" y="4540"/>
                    </a:cubicBezTo>
                    <a:cubicBezTo>
                      <a:pt x="1418" y="4540"/>
                      <a:pt x="1562" y="4480"/>
                      <a:pt x="1669" y="4430"/>
                    </a:cubicBezTo>
                    <a:lnTo>
                      <a:pt x="1669" y="4430"/>
                    </a:lnTo>
                    <a:cubicBezTo>
                      <a:pt x="1675" y="4449"/>
                      <a:pt x="1662" y="4462"/>
                      <a:pt x="1675" y="4469"/>
                    </a:cubicBezTo>
                    <a:cubicBezTo>
                      <a:pt x="1728" y="4417"/>
                      <a:pt x="1786" y="4410"/>
                      <a:pt x="1839" y="4390"/>
                    </a:cubicBezTo>
                    <a:cubicBezTo>
                      <a:pt x="1891" y="4377"/>
                      <a:pt x="1930" y="4351"/>
                      <a:pt x="1937" y="4273"/>
                    </a:cubicBezTo>
                    <a:cubicBezTo>
                      <a:pt x="1947" y="4304"/>
                      <a:pt x="1958" y="4311"/>
                      <a:pt x="1970" y="4311"/>
                    </a:cubicBezTo>
                    <a:cubicBezTo>
                      <a:pt x="1980" y="4311"/>
                      <a:pt x="1991" y="4306"/>
                      <a:pt x="2001" y="4306"/>
                    </a:cubicBezTo>
                    <a:cubicBezTo>
                      <a:pt x="2011" y="4306"/>
                      <a:pt x="2020" y="4311"/>
                      <a:pt x="2029" y="4332"/>
                    </a:cubicBezTo>
                    <a:cubicBezTo>
                      <a:pt x="2035" y="4273"/>
                      <a:pt x="2068" y="4253"/>
                      <a:pt x="2107" y="4240"/>
                    </a:cubicBezTo>
                    <a:cubicBezTo>
                      <a:pt x="2153" y="4227"/>
                      <a:pt x="2212" y="4220"/>
                      <a:pt x="2264" y="4194"/>
                    </a:cubicBezTo>
                    <a:cubicBezTo>
                      <a:pt x="2375" y="4148"/>
                      <a:pt x="2447" y="4037"/>
                      <a:pt x="2506" y="3946"/>
                    </a:cubicBezTo>
                    <a:cubicBezTo>
                      <a:pt x="2525" y="3917"/>
                      <a:pt x="2523" y="3882"/>
                      <a:pt x="2538" y="3882"/>
                    </a:cubicBezTo>
                    <a:cubicBezTo>
                      <a:pt x="2544" y="3882"/>
                      <a:pt x="2552" y="3887"/>
                      <a:pt x="2565" y="3900"/>
                    </a:cubicBezTo>
                    <a:cubicBezTo>
                      <a:pt x="2578" y="3893"/>
                      <a:pt x="2558" y="3874"/>
                      <a:pt x="2552" y="3854"/>
                    </a:cubicBezTo>
                    <a:cubicBezTo>
                      <a:pt x="2683" y="3847"/>
                      <a:pt x="2755" y="3723"/>
                      <a:pt x="2696" y="3625"/>
                    </a:cubicBezTo>
                    <a:lnTo>
                      <a:pt x="2696" y="3625"/>
                    </a:lnTo>
                    <a:cubicBezTo>
                      <a:pt x="2729" y="3638"/>
                      <a:pt x="2748" y="3651"/>
                      <a:pt x="2761" y="3664"/>
                    </a:cubicBezTo>
                    <a:cubicBezTo>
                      <a:pt x="2771" y="3634"/>
                      <a:pt x="2743" y="3581"/>
                      <a:pt x="2755" y="3581"/>
                    </a:cubicBezTo>
                    <a:cubicBezTo>
                      <a:pt x="2759" y="3581"/>
                      <a:pt x="2767" y="3586"/>
                      <a:pt x="2781" y="3599"/>
                    </a:cubicBezTo>
                    <a:cubicBezTo>
                      <a:pt x="2787" y="3494"/>
                      <a:pt x="2774" y="3442"/>
                      <a:pt x="2774" y="3383"/>
                    </a:cubicBezTo>
                    <a:cubicBezTo>
                      <a:pt x="2774" y="3331"/>
                      <a:pt x="2787" y="3272"/>
                      <a:pt x="2814" y="3180"/>
                    </a:cubicBezTo>
                    <a:cubicBezTo>
                      <a:pt x="2794" y="3174"/>
                      <a:pt x="2761" y="3174"/>
                      <a:pt x="2755" y="3167"/>
                    </a:cubicBezTo>
                    <a:cubicBezTo>
                      <a:pt x="2779" y="3143"/>
                      <a:pt x="2843" y="3028"/>
                      <a:pt x="2762" y="3028"/>
                    </a:cubicBezTo>
                    <a:cubicBezTo>
                      <a:pt x="2756" y="3028"/>
                      <a:pt x="2749" y="3028"/>
                      <a:pt x="2742" y="3030"/>
                    </a:cubicBezTo>
                    <a:cubicBezTo>
                      <a:pt x="2748" y="2990"/>
                      <a:pt x="2820" y="2990"/>
                      <a:pt x="2761" y="2964"/>
                    </a:cubicBezTo>
                    <a:lnTo>
                      <a:pt x="2761" y="2964"/>
                    </a:lnTo>
                    <a:cubicBezTo>
                      <a:pt x="2775" y="2966"/>
                      <a:pt x="2786" y="2967"/>
                      <a:pt x="2795" y="2967"/>
                    </a:cubicBezTo>
                    <a:cubicBezTo>
                      <a:pt x="2849" y="2967"/>
                      <a:pt x="2807" y="2938"/>
                      <a:pt x="2773" y="2933"/>
                    </a:cubicBezTo>
                    <a:lnTo>
                      <a:pt x="2773" y="2933"/>
                    </a:lnTo>
                    <a:cubicBezTo>
                      <a:pt x="2773" y="2933"/>
                      <a:pt x="2773" y="2933"/>
                      <a:pt x="2773" y="2933"/>
                    </a:cubicBezTo>
                    <a:cubicBezTo>
                      <a:pt x="2792" y="2933"/>
                      <a:pt x="2794" y="2921"/>
                      <a:pt x="2815" y="2921"/>
                    </a:cubicBezTo>
                    <a:cubicBezTo>
                      <a:pt x="2821" y="2921"/>
                      <a:pt x="2829" y="2922"/>
                      <a:pt x="2840" y="2925"/>
                    </a:cubicBezTo>
                    <a:cubicBezTo>
                      <a:pt x="2820" y="2820"/>
                      <a:pt x="2833" y="2663"/>
                      <a:pt x="2899" y="2526"/>
                    </a:cubicBezTo>
                    <a:cubicBezTo>
                      <a:pt x="2820" y="2330"/>
                      <a:pt x="2899" y="2238"/>
                      <a:pt x="2977" y="2048"/>
                    </a:cubicBezTo>
                    <a:cubicBezTo>
                      <a:pt x="2938" y="2016"/>
                      <a:pt x="3016" y="1963"/>
                      <a:pt x="2918" y="1944"/>
                    </a:cubicBezTo>
                    <a:cubicBezTo>
                      <a:pt x="2977" y="1944"/>
                      <a:pt x="2931" y="1872"/>
                      <a:pt x="2931" y="1859"/>
                    </a:cubicBezTo>
                    <a:lnTo>
                      <a:pt x="2931" y="1859"/>
                    </a:lnTo>
                    <a:cubicBezTo>
                      <a:pt x="2931" y="1872"/>
                      <a:pt x="2918" y="1885"/>
                      <a:pt x="2899" y="1891"/>
                    </a:cubicBezTo>
                    <a:cubicBezTo>
                      <a:pt x="2905" y="1865"/>
                      <a:pt x="2892" y="1859"/>
                      <a:pt x="2912" y="1852"/>
                    </a:cubicBezTo>
                    <a:cubicBezTo>
                      <a:pt x="2915" y="1857"/>
                      <a:pt x="2919" y="1859"/>
                      <a:pt x="2923" y="1859"/>
                    </a:cubicBezTo>
                    <a:cubicBezTo>
                      <a:pt x="2931" y="1859"/>
                      <a:pt x="2941" y="1852"/>
                      <a:pt x="2952" y="1852"/>
                    </a:cubicBezTo>
                    <a:cubicBezTo>
                      <a:pt x="2957" y="1852"/>
                      <a:pt x="2962" y="1853"/>
                      <a:pt x="2967" y="1856"/>
                    </a:cubicBezTo>
                    <a:lnTo>
                      <a:pt x="2967" y="1856"/>
                    </a:lnTo>
                    <a:cubicBezTo>
                      <a:pt x="2883" y="1798"/>
                      <a:pt x="3021" y="1728"/>
                      <a:pt x="2912" y="1728"/>
                    </a:cubicBezTo>
                    <a:cubicBezTo>
                      <a:pt x="3036" y="1695"/>
                      <a:pt x="2951" y="1695"/>
                      <a:pt x="2925" y="1643"/>
                    </a:cubicBezTo>
                    <a:lnTo>
                      <a:pt x="2925" y="1643"/>
                    </a:lnTo>
                    <a:cubicBezTo>
                      <a:pt x="2933" y="1646"/>
                      <a:pt x="2939" y="1647"/>
                      <a:pt x="2944" y="1647"/>
                    </a:cubicBezTo>
                    <a:cubicBezTo>
                      <a:pt x="2982" y="1647"/>
                      <a:pt x="2934" y="1564"/>
                      <a:pt x="2968" y="1564"/>
                    </a:cubicBezTo>
                    <a:cubicBezTo>
                      <a:pt x="2975" y="1564"/>
                      <a:pt x="2987" y="1568"/>
                      <a:pt x="3003" y="1577"/>
                    </a:cubicBezTo>
                    <a:cubicBezTo>
                      <a:pt x="2964" y="1505"/>
                      <a:pt x="3036" y="1499"/>
                      <a:pt x="3036" y="1427"/>
                    </a:cubicBezTo>
                    <a:cubicBezTo>
                      <a:pt x="3010" y="1427"/>
                      <a:pt x="2977" y="1427"/>
                      <a:pt x="2977" y="1420"/>
                    </a:cubicBezTo>
                    <a:cubicBezTo>
                      <a:pt x="3016" y="1394"/>
                      <a:pt x="3010" y="1388"/>
                      <a:pt x="2977" y="1388"/>
                    </a:cubicBezTo>
                    <a:cubicBezTo>
                      <a:pt x="3023" y="1361"/>
                      <a:pt x="3023" y="1289"/>
                      <a:pt x="2971" y="1270"/>
                    </a:cubicBezTo>
                    <a:cubicBezTo>
                      <a:pt x="3041" y="1251"/>
                      <a:pt x="3030" y="1194"/>
                      <a:pt x="3005" y="1149"/>
                    </a:cubicBezTo>
                    <a:lnTo>
                      <a:pt x="3005" y="1149"/>
                    </a:lnTo>
                    <a:cubicBezTo>
                      <a:pt x="3007" y="1158"/>
                      <a:pt x="2988" y="1167"/>
                      <a:pt x="2975" y="1167"/>
                    </a:cubicBezTo>
                    <a:cubicBezTo>
                      <a:pt x="2969" y="1167"/>
                      <a:pt x="2964" y="1165"/>
                      <a:pt x="2964" y="1159"/>
                    </a:cubicBezTo>
                    <a:cubicBezTo>
                      <a:pt x="2977" y="1159"/>
                      <a:pt x="2990" y="1152"/>
                      <a:pt x="3003" y="1145"/>
                    </a:cubicBezTo>
                    <a:lnTo>
                      <a:pt x="3003" y="1145"/>
                    </a:lnTo>
                    <a:cubicBezTo>
                      <a:pt x="3003" y="1145"/>
                      <a:pt x="3003" y="1145"/>
                      <a:pt x="3003" y="1145"/>
                    </a:cubicBezTo>
                    <a:cubicBezTo>
                      <a:pt x="3056" y="1106"/>
                      <a:pt x="3010" y="1041"/>
                      <a:pt x="2977" y="1041"/>
                    </a:cubicBezTo>
                    <a:cubicBezTo>
                      <a:pt x="3043" y="969"/>
                      <a:pt x="3049" y="897"/>
                      <a:pt x="2964" y="877"/>
                    </a:cubicBezTo>
                    <a:cubicBezTo>
                      <a:pt x="3036" y="851"/>
                      <a:pt x="2997" y="825"/>
                      <a:pt x="2964" y="825"/>
                    </a:cubicBezTo>
                    <a:cubicBezTo>
                      <a:pt x="3043" y="773"/>
                      <a:pt x="3049" y="694"/>
                      <a:pt x="2984" y="629"/>
                    </a:cubicBezTo>
                    <a:cubicBezTo>
                      <a:pt x="3115" y="602"/>
                      <a:pt x="2859" y="478"/>
                      <a:pt x="3003" y="419"/>
                    </a:cubicBezTo>
                    <a:cubicBezTo>
                      <a:pt x="2951" y="419"/>
                      <a:pt x="3030" y="380"/>
                      <a:pt x="2944" y="367"/>
                    </a:cubicBezTo>
                    <a:cubicBezTo>
                      <a:pt x="2971" y="347"/>
                      <a:pt x="2971" y="315"/>
                      <a:pt x="2938" y="282"/>
                    </a:cubicBezTo>
                    <a:cubicBezTo>
                      <a:pt x="3003" y="243"/>
                      <a:pt x="2997" y="171"/>
                      <a:pt x="2958" y="105"/>
                    </a:cubicBezTo>
                    <a:cubicBezTo>
                      <a:pt x="3023" y="66"/>
                      <a:pt x="2984" y="66"/>
                      <a:pt x="29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7"/>
              <p:cNvSpPr/>
              <p:nvPr/>
            </p:nvSpPr>
            <p:spPr>
              <a:xfrm>
                <a:off x="3545718" y="3141796"/>
                <a:ext cx="1338" cy="669"/>
              </a:xfrm>
              <a:custGeom>
                <a:avLst/>
                <a:gdLst/>
                <a:ahLst/>
                <a:cxnLst/>
                <a:rect l="l" t="t" r="r" b="b"/>
                <a:pathLst>
                  <a:path w="14" h="7" extrusionOk="0">
                    <a:moveTo>
                      <a:pt x="13" y="0"/>
                    </a:moveTo>
                    <a:cubicBezTo>
                      <a:pt x="7" y="0"/>
                      <a:pt x="7" y="0"/>
                      <a:pt x="0" y="7"/>
                    </a:cubicBezTo>
                    <a:cubicBezTo>
                      <a:pt x="7" y="7"/>
                      <a:pt x="7" y="0"/>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7"/>
              <p:cNvSpPr/>
              <p:nvPr/>
            </p:nvSpPr>
            <p:spPr>
              <a:xfrm>
                <a:off x="2856820" y="3004303"/>
                <a:ext cx="149532" cy="229887"/>
              </a:xfrm>
              <a:custGeom>
                <a:avLst/>
                <a:gdLst/>
                <a:ahLst/>
                <a:cxnLst/>
                <a:rect l="l" t="t" r="r" b="b"/>
                <a:pathLst>
                  <a:path w="1565" h="2406" extrusionOk="0">
                    <a:moveTo>
                      <a:pt x="27" y="0"/>
                    </a:moveTo>
                    <a:lnTo>
                      <a:pt x="62" y="3"/>
                    </a:lnTo>
                    <a:lnTo>
                      <a:pt x="62" y="3"/>
                    </a:lnTo>
                    <a:cubicBezTo>
                      <a:pt x="53" y="0"/>
                      <a:pt x="32" y="0"/>
                      <a:pt x="27" y="0"/>
                    </a:cubicBezTo>
                    <a:close/>
                    <a:moveTo>
                      <a:pt x="333" y="1689"/>
                    </a:moveTo>
                    <a:cubicBezTo>
                      <a:pt x="347" y="1689"/>
                      <a:pt x="345" y="1698"/>
                      <a:pt x="341" y="1708"/>
                    </a:cubicBezTo>
                    <a:cubicBezTo>
                      <a:pt x="354" y="1708"/>
                      <a:pt x="336" y="1711"/>
                      <a:pt x="320" y="1711"/>
                    </a:cubicBezTo>
                    <a:cubicBezTo>
                      <a:pt x="303" y="1711"/>
                      <a:pt x="289" y="1708"/>
                      <a:pt x="308" y="1694"/>
                    </a:cubicBezTo>
                    <a:cubicBezTo>
                      <a:pt x="320" y="1691"/>
                      <a:pt x="328" y="1689"/>
                      <a:pt x="333" y="1689"/>
                    </a:cubicBezTo>
                    <a:close/>
                    <a:moveTo>
                      <a:pt x="62" y="3"/>
                    </a:moveTo>
                    <a:cubicBezTo>
                      <a:pt x="65" y="4"/>
                      <a:pt x="66" y="5"/>
                      <a:pt x="66" y="7"/>
                    </a:cubicBezTo>
                    <a:cubicBezTo>
                      <a:pt x="73" y="33"/>
                      <a:pt x="14" y="85"/>
                      <a:pt x="79" y="105"/>
                    </a:cubicBezTo>
                    <a:cubicBezTo>
                      <a:pt x="62" y="105"/>
                      <a:pt x="56" y="108"/>
                      <a:pt x="44" y="108"/>
                    </a:cubicBezTo>
                    <a:cubicBezTo>
                      <a:pt x="38" y="108"/>
                      <a:pt x="31" y="107"/>
                      <a:pt x="20" y="105"/>
                    </a:cubicBezTo>
                    <a:lnTo>
                      <a:pt x="20" y="105"/>
                    </a:lnTo>
                    <a:cubicBezTo>
                      <a:pt x="20" y="177"/>
                      <a:pt x="118" y="262"/>
                      <a:pt x="20" y="327"/>
                    </a:cubicBezTo>
                    <a:cubicBezTo>
                      <a:pt x="118" y="347"/>
                      <a:pt x="33" y="373"/>
                      <a:pt x="33" y="406"/>
                    </a:cubicBezTo>
                    <a:cubicBezTo>
                      <a:pt x="27" y="425"/>
                      <a:pt x="66" y="471"/>
                      <a:pt x="73" y="471"/>
                    </a:cubicBezTo>
                    <a:cubicBezTo>
                      <a:pt x="31" y="471"/>
                      <a:pt x="68" y="488"/>
                      <a:pt x="48" y="488"/>
                    </a:cubicBezTo>
                    <a:cubicBezTo>
                      <a:pt x="43" y="488"/>
                      <a:pt x="35" y="487"/>
                      <a:pt x="20" y="484"/>
                    </a:cubicBezTo>
                    <a:lnTo>
                      <a:pt x="20" y="484"/>
                    </a:lnTo>
                    <a:cubicBezTo>
                      <a:pt x="66" y="497"/>
                      <a:pt x="20" y="504"/>
                      <a:pt x="79" y="517"/>
                    </a:cubicBezTo>
                    <a:cubicBezTo>
                      <a:pt x="33" y="517"/>
                      <a:pt x="46" y="543"/>
                      <a:pt x="86" y="563"/>
                    </a:cubicBezTo>
                    <a:cubicBezTo>
                      <a:pt x="60" y="563"/>
                      <a:pt x="33" y="563"/>
                      <a:pt x="27" y="569"/>
                    </a:cubicBezTo>
                    <a:cubicBezTo>
                      <a:pt x="118" y="595"/>
                      <a:pt x="14" y="608"/>
                      <a:pt x="92" y="635"/>
                    </a:cubicBezTo>
                    <a:cubicBezTo>
                      <a:pt x="53" y="654"/>
                      <a:pt x="73" y="746"/>
                      <a:pt x="92" y="818"/>
                    </a:cubicBezTo>
                    <a:cubicBezTo>
                      <a:pt x="66" y="818"/>
                      <a:pt x="60" y="811"/>
                      <a:pt x="53" y="811"/>
                    </a:cubicBezTo>
                    <a:cubicBezTo>
                      <a:pt x="105" y="877"/>
                      <a:pt x="1" y="929"/>
                      <a:pt x="125" y="968"/>
                    </a:cubicBezTo>
                    <a:cubicBezTo>
                      <a:pt x="118" y="968"/>
                      <a:pt x="113" y="968"/>
                      <a:pt x="108" y="968"/>
                    </a:cubicBezTo>
                    <a:cubicBezTo>
                      <a:pt x="54" y="968"/>
                      <a:pt x="92" y="995"/>
                      <a:pt x="48" y="995"/>
                    </a:cubicBezTo>
                    <a:cubicBezTo>
                      <a:pt x="44" y="995"/>
                      <a:pt x="39" y="995"/>
                      <a:pt x="33" y="994"/>
                    </a:cubicBezTo>
                    <a:lnTo>
                      <a:pt x="33" y="994"/>
                    </a:lnTo>
                    <a:cubicBezTo>
                      <a:pt x="132" y="1027"/>
                      <a:pt x="53" y="1073"/>
                      <a:pt x="40" y="1125"/>
                    </a:cubicBezTo>
                    <a:cubicBezTo>
                      <a:pt x="20" y="1184"/>
                      <a:pt x="66" y="1243"/>
                      <a:pt x="92" y="1289"/>
                    </a:cubicBezTo>
                    <a:cubicBezTo>
                      <a:pt x="105" y="1315"/>
                      <a:pt x="151" y="1322"/>
                      <a:pt x="86" y="1328"/>
                    </a:cubicBezTo>
                    <a:cubicBezTo>
                      <a:pt x="79" y="1335"/>
                      <a:pt x="112" y="1335"/>
                      <a:pt x="125" y="1335"/>
                    </a:cubicBezTo>
                    <a:cubicBezTo>
                      <a:pt x="40" y="1387"/>
                      <a:pt x="53" y="1452"/>
                      <a:pt x="151" y="1465"/>
                    </a:cubicBezTo>
                    <a:cubicBezTo>
                      <a:pt x="118" y="1472"/>
                      <a:pt x="92" y="1479"/>
                      <a:pt x="73" y="1479"/>
                    </a:cubicBezTo>
                    <a:cubicBezTo>
                      <a:pt x="79" y="1492"/>
                      <a:pt x="158" y="1505"/>
                      <a:pt x="79" y="1505"/>
                    </a:cubicBezTo>
                    <a:cubicBezTo>
                      <a:pt x="164" y="1583"/>
                      <a:pt x="184" y="1590"/>
                      <a:pt x="190" y="1694"/>
                    </a:cubicBezTo>
                    <a:cubicBezTo>
                      <a:pt x="213" y="1689"/>
                      <a:pt x="235" y="1674"/>
                      <a:pt x="245" y="1674"/>
                    </a:cubicBezTo>
                    <a:cubicBezTo>
                      <a:pt x="247" y="1674"/>
                      <a:pt x="248" y="1674"/>
                      <a:pt x="249" y="1675"/>
                    </a:cubicBezTo>
                    <a:cubicBezTo>
                      <a:pt x="240" y="1689"/>
                      <a:pt x="223" y="1744"/>
                      <a:pt x="252" y="1744"/>
                    </a:cubicBezTo>
                    <a:cubicBezTo>
                      <a:pt x="262" y="1744"/>
                      <a:pt x="278" y="1737"/>
                      <a:pt x="302" y="1721"/>
                    </a:cubicBezTo>
                    <a:lnTo>
                      <a:pt x="302" y="1721"/>
                    </a:lnTo>
                    <a:cubicBezTo>
                      <a:pt x="307" y="1736"/>
                      <a:pt x="272" y="1759"/>
                      <a:pt x="281" y="1759"/>
                    </a:cubicBezTo>
                    <a:cubicBezTo>
                      <a:pt x="284" y="1759"/>
                      <a:pt x="290" y="1758"/>
                      <a:pt x="302" y="1753"/>
                    </a:cubicBezTo>
                    <a:lnTo>
                      <a:pt x="302" y="1753"/>
                    </a:lnTo>
                    <a:cubicBezTo>
                      <a:pt x="254" y="1782"/>
                      <a:pt x="248" y="1792"/>
                      <a:pt x="258" y="1792"/>
                    </a:cubicBezTo>
                    <a:cubicBezTo>
                      <a:pt x="266" y="1792"/>
                      <a:pt x="285" y="1785"/>
                      <a:pt x="301" y="1775"/>
                    </a:cubicBezTo>
                    <a:lnTo>
                      <a:pt x="301" y="1775"/>
                    </a:lnTo>
                    <a:cubicBezTo>
                      <a:pt x="287" y="1787"/>
                      <a:pt x="292" y="1791"/>
                      <a:pt x="249" y="1812"/>
                    </a:cubicBezTo>
                    <a:cubicBezTo>
                      <a:pt x="302" y="1845"/>
                      <a:pt x="347" y="1904"/>
                      <a:pt x="360" y="1995"/>
                    </a:cubicBezTo>
                    <a:cubicBezTo>
                      <a:pt x="491" y="1995"/>
                      <a:pt x="478" y="2080"/>
                      <a:pt x="537" y="2192"/>
                    </a:cubicBezTo>
                    <a:cubicBezTo>
                      <a:pt x="542" y="2188"/>
                      <a:pt x="546" y="2186"/>
                      <a:pt x="550" y="2186"/>
                    </a:cubicBezTo>
                    <a:cubicBezTo>
                      <a:pt x="559" y="2186"/>
                      <a:pt x="563" y="2200"/>
                      <a:pt x="572" y="2200"/>
                    </a:cubicBezTo>
                    <a:cubicBezTo>
                      <a:pt x="579" y="2200"/>
                      <a:pt x="589" y="2191"/>
                      <a:pt x="609" y="2159"/>
                    </a:cubicBezTo>
                    <a:lnTo>
                      <a:pt x="609" y="2159"/>
                    </a:lnTo>
                    <a:cubicBezTo>
                      <a:pt x="595" y="2190"/>
                      <a:pt x="605" y="2197"/>
                      <a:pt x="619" y="2197"/>
                    </a:cubicBezTo>
                    <a:cubicBezTo>
                      <a:pt x="631" y="2197"/>
                      <a:pt x="645" y="2192"/>
                      <a:pt x="648" y="2192"/>
                    </a:cubicBezTo>
                    <a:cubicBezTo>
                      <a:pt x="642" y="2185"/>
                      <a:pt x="642" y="2179"/>
                      <a:pt x="648" y="2152"/>
                    </a:cubicBezTo>
                    <a:cubicBezTo>
                      <a:pt x="655" y="2172"/>
                      <a:pt x="668" y="2159"/>
                      <a:pt x="661" y="2179"/>
                    </a:cubicBezTo>
                    <a:cubicBezTo>
                      <a:pt x="648" y="2185"/>
                      <a:pt x="648" y="2205"/>
                      <a:pt x="629" y="2224"/>
                    </a:cubicBezTo>
                    <a:cubicBezTo>
                      <a:pt x="642" y="2211"/>
                      <a:pt x="652" y="2206"/>
                      <a:pt x="660" y="2206"/>
                    </a:cubicBezTo>
                    <a:cubicBezTo>
                      <a:pt x="678" y="2206"/>
                      <a:pt x="683" y="2233"/>
                      <a:pt x="693" y="2233"/>
                    </a:cubicBezTo>
                    <a:cubicBezTo>
                      <a:pt x="699" y="2233"/>
                      <a:pt x="707" y="2223"/>
                      <a:pt x="720" y="2192"/>
                    </a:cubicBezTo>
                    <a:lnTo>
                      <a:pt x="720" y="2192"/>
                    </a:lnTo>
                    <a:cubicBezTo>
                      <a:pt x="706" y="2245"/>
                      <a:pt x="704" y="2261"/>
                      <a:pt x="709" y="2261"/>
                    </a:cubicBezTo>
                    <a:cubicBezTo>
                      <a:pt x="716" y="2261"/>
                      <a:pt x="734" y="2232"/>
                      <a:pt x="753" y="2224"/>
                    </a:cubicBezTo>
                    <a:lnTo>
                      <a:pt x="753" y="2224"/>
                    </a:lnTo>
                    <a:cubicBezTo>
                      <a:pt x="732" y="2257"/>
                      <a:pt x="745" y="2259"/>
                      <a:pt x="760" y="2259"/>
                    </a:cubicBezTo>
                    <a:cubicBezTo>
                      <a:pt x="761" y="2259"/>
                      <a:pt x="762" y="2259"/>
                      <a:pt x="764" y="2259"/>
                    </a:cubicBezTo>
                    <a:cubicBezTo>
                      <a:pt x="779" y="2259"/>
                      <a:pt x="792" y="2260"/>
                      <a:pt x="760" y="2303"/>
                    </a:cubicBezTo>
                    <a:cubicBezTo>
                      <a:pt x="768" y="2299"/>
                      <a:pt x="774" y="2297"/>
                      <a:pt x="779" y="2297"/>
                    </a:cubicBezTo>
                    <a:cubicBezTo>
                      <a:pt x="807" y="2297"/>
                      <a:pt x="798" y="2349"/>
                      <a:pt x="832" y="2349"/>
                    </a:cubicBezTo>
                    <a:cubicBezTo>
                      <a:pt x="838" y="2329"/>
                      <a:pt x="845" y="2296"/>
                      <a:pt x="851" y="2296"/>
                    </a:cubicBezTo>
                    <a:cubicBezTo>
                      <a:pt x="851" y="2316"/>
                      <a:pt x="853" y="2326"/>
                      <a:pt x="856" y="2326"/>
                    </a:cubicBezTo>
                    <a:cubicBezTo>
                      <a:pt x="859" y="2326"/>
                      <a:pt x="864" y="2316"/>
                      <a:pt x="871" y="2296"/>
                    </a:cubicBezTo>
                    <a:lnTo>
                      <a:pt x="871" y="2296"/>
                    </a:lnTo>
                    <a:cubicBezTo>
                      <a:pt x="867" y="2325"/>
                      <a:pt x="877" y="2342"/>
                      <a:pt x="891" y="2342"/>
                    </a:cubicBezTo>
                    <a:cubicBezTo>
                      <a:pt x="903" y="2342"/>
                      <a:pt x="918" y="2330"/>
                      <a:pt x="930" y="2303"/>
                    </a:cubicBezTo>
                    <a:lnTo>
                      <a:pt x="930" y="2303"/>
                    </a:lnTo>
                    <a:cubicBezTo>
                      <a:pt x="926" y="2350"/>
                      <a:pt x="936" y="2366"/>
                      <a:pt x="950" y="2366"/>
                    </a:cubicBezTo>
                    <a:cubicBezTo>
                      <a:pt x="959" y="2366"/>
                      <a:pt x="970" y="2360"/>
                      <a:pt x="980" y="2351"/>
                    </a:cubicBezTo>
                    <a:lnTo>
                      <a:pt x="980" y="2351"/>
                    </a:lnTo>
                    <a:cubicBezTo>
                      <a:pt x="980" y="2351"/>
                      <a:pt x="980" y="2351"/>
                      <a:pt x="980" y="2351"/>
                    </a:cubicBezTo>
                    <a:cubicBezTo>
                      <a:pt x="981" y="2351"/>
                      <a:pt x="981" y="2350"/>
                      <a:pt x="982" y="2349"/>
                    </a:cubicBezTo>
                    <a:lnTo>
                      <a:pt x="982" y="2349"/>
                    </a:lnTo>
                    <a:cubicBezTo>
                      <a:pt x="981" y="2349"/>
                      <a:pt x="981" y="2350"/>
                      <a:pt x="980" y="2351"/>
                    </a:cubicBezTo>
                    <a:lnTo>
                      <a:pt x="980" y="2351"/>
                    </a:lnTo>
                    <a:cubicBezTo>
                      <a:pt x="976" y="2350"/>
                      <a:pt x="976" y="2309"/>
                      <a:pt x="982" y="2309"/>
                    </a:cubicBezTo>
                    <a:cubicBezTo>
                      <a:pt x="982" y="2323"/>
                      <a:pt x="982" y="2336"/>
                      <a:pt x="982" y="2349"/>
                    </a:cubicBezTo>
                    <a:cubicBezTo>
                      <a:pt x="987" y="2368"/>
                      <a:pt x="995" y="2376"/>
                      <a:pt x="1004" y="2376"/>
                    </a:cubicBezTo>
                    <a:cubicBezTo>
                      <a:pt x="1020" y="2376"/>
                      <a:pt x="1037" y="2354"/>
                      <a:pt x="1041" y="2329"/>
                    </a:cubicBezTo>
                    <a:cubicBezTo>
                      <a:pt x="1055" y="2367"/>
                      <a:pt x="1072" y="2388"/>
                      <a:pt x="1088" y="2388"/>
                    </a:cubicBezTo>
                    <a:cubicBezTo>
                      <a:pt x="1103" y="2388"/>
                      <a:pt x="1117" y="2370"/>
                      <a:pt x="1126" y="2329"/>
                    </a:cubicBezTo>
                    <a:cubicBezTo>
                      <a:pt x="1126" y="2360"/>
                      <a:pt x="1130" y="2372"/>
                      <a:pt x="1134" y="2372"/>
                    </a:cubicBezTo>
                    <a:cubicBezTo>
                      <a:pt x="1140" y="2372"/>
                      <a:pt x="1148" y="2351"/>
                      <a:pt x="1152" y="2329"/>
                    </a:cubicBezTo>
                    <a:cubicBezTo>
                      <a:pt x="1164" y="2379"/>
                      <a:pt x="1180" y="2404"/>
                      <a:pt x="1201" y="2404"/>
                    </a:cubicBezTo>
                    <a:cubicBezTo>
                      <a:pt x="1215" y="2404"/>
                      <a:pt x="1232" y="2392"/>
                      <a:pt x="1250" y="2368"/>
                    </a:cubicBezTo>
                    <a:cubicBezTo>
                      <a:pt x="1250" y="2396"/>
                      <a:pt x="1254" y="2405"/>
                      <a:pt x="1261" y="2405"/>
                    </a:cubicBezTo>
                    <a:cubicBezTo>
                      <a:pt x="1277" y="2405"/>
                      <a:pt x="1307" y="2347"/>
                      <a:pt x="1328" y="2347"/>
                    </a:cubicBezTo>
                    <a:cubicBezTo>
                      <a:pt x="1338" y="2347"/>
                      <a:pt x="1345" y="2359"/>
                      <a:pt x="1348" y="2394"/>
                    </a:cubicBezTo>
                    <a:cubicBezTo>
                      <a:pt x="1350" y="2376"/>
                      <a:pt x="1353" y="2372"/>
                      <a:pt x="1356" y="2372"/>
                    </a:cubicBezTo>
                    <a:cubicBezTo>
                      <a:pt x="1359" y="2372"/>
                      <a:pt x="1362" y="2376"/>
                      <a:pt x="1366" y="2376"/>
                    </a:cubicBezTo>
                    <a:cubicBezTo>
                      <a:pt x="1371" y="2376"/>
                      <a:pt x="1376" y="2369"/>
                      <a:pt x="1381" y="2336"/>
                    </a:cubicBezTo>
                    <a:cubicBezTo>
                      <a:pt x="1384" y="2351"/>
                      <a:pt x="1390" y="2359"/>
                      <a:pt x="1397" y="2359"/>
                    </a:cubicBezTo>
                    <a:cubicBezTo>
                      <a:pt x="1405" y="2359"/>
                      <a:pt x="1414" y="2350"/>
                      <a:pt x="1420" y="2329"/>
                    </a:cubicBezTo>
                    <a:cubicBezTo>
                      <a:pt x="1431" y="2370"/>
                      <a:pt x="1449" y="2385"/>
                      <a:pt x="1468" y="2385"/>
                    </a:cubicBezTo>
                    <a:cubicBezTo>
                      <a:pt x="1482" y="2385"/>
                      <a:pt x="1498" y="2376"/>
                      <a:pt x="1512" y="2362"/>
                    </a:cubicBezTo>
                    <a:cubicBezTo>
                      <a:pt x="1518" y="2388"/>
                      <a:pt x="1522" y="2396"/>
                      <a:pt x="1528" y="2396"/>
                    </a:cubicBezTo>
                    <a:cubicBezTo>
                      <a:pt x="1535" y="2396"/>
                      <a:pt x="1543" y="2382"/>
                      <a:pt x="1558" y="2375"/>
                    </a:cubicBezTo>
                    <a:cubicBezTo>
                      <a:pt x="1558" y="2362"/>
                      <a:pt x="1538" y="2362"/>
                      <a:pt x="1545" y="2316"/>
                    </a:cubicBezTo>
                    <a:lnTo>
                      <a:pt x="1545" y="2316"/>
                    </a:lnTo>
                    <a:cubicBezTo>
                      <a:pt x="1545" y="2329"/>
                      <a:pt x="1548" y="2336"/>
                      <a:pt x="1551" y="2336"/>
                    </a:cubicBezTo>
                    <a:cubicBezTo>
                      <a:pt x="1554" y="2336"/>
                      <a:pt x="1558" y="2329"/>
                      <a:pt x="1558" y="2316"/>
                    </a:cubicBezTo>
                    <a:cubicBezTo>
                      <a:pt x="1538" y="2309"/>
                      <a:pt x="1564" y="2303"/>
                      <a:pt x="1564" y="2277"/>
                    </a:cubicBezTo>
                    <a:cubicBezTo>
                      <a:pt x="1558" y="2270"/>
                      <a:pt x="1558" y="2257"/>
                      <a:pt x="1564" y="2237"/>
                    </a:cubicBezTo>
                    <a:cubicBezTo>
                      <a:pt x="1553" y="2235"/>
                      <a:pt x="1545" y="2231"/>
                      <a:pt x="1539" y="2231"/>
                    </a:cubicBezTo>
                    <a:cubicBezTo>
                      <a:pt x="1532" y="2231"/>
                      <a:pt x="1527" y="2237"/>
                      <a:pt x="1520" y="2259"/>
                    </a:cubicBezTo>
                    <a:lnTo>
                      <a:pt x="1520" y="2259"/>
                    </a:lnTo>
                    <a:cubicBezTo>
                      <a:pt x="1527" y="2233"/>
                      <a:pt x="1517" y="2214"/>
                      <a:pt x="1510" y="2214"/>
                    </a:cubicBezTo>
                    <a:cubicBezTo>
                      <a:pt x="1507" y="2214"/>
                      <a:pt x="1505" y="2217"/>
                      <a:pt x="1505" y="2224"/>
                    </a:cubicBezTo>
                    <a:cubicBezTo>
                      <a:pt x="1505" y="2231"/>
                      <a:pt x="1517" y="2284"/>
                      <a:pt x="1507" y="2284"/>
                    </a:cubicBezTo>
                    <a:cubicBezTo>
                      <a:pt x="1507" y="2284"/>
                      <a:pt x="1506" y="2284"/>
                      <a:pt x="1505" y="2283"/>
                    </a:cubicBezTo>
                    <a:cubicBezTo>
                      <a:pt x="1505" y="2244"/>
                      <a:pt x="1492" y="2283"/>
                      <a:pt x="1499" y="2211"/>
                    </a:cubicBezTo>
                    <a:cubicBezTo>
                      <a:pt x="1489" y="2202"/>
                      <a:pt x="1478" y="2198"/>
                      <a:pt x="1467" y="2198"/>
                    </a:cubicBezTo>
                    <a:cubicBezTo>
                      <a:pt x="1437" y="2198"/>
                      <a:pt x="1403" y="2220"/>
                      <a:pt x="1375" y="2224"/>
                    </a:cubicBezTo>
                    <a:cubicBezTo>
                      <a:pt x="1358" y="2224"/>
                      <a:pt x="1332" y="2194"/>
                      <a:pt x="1312" y="2194"/>
                    </a:cubicBezTo>
                    <a:cubicBezTo>
                      <a:pt x="1300" y="2194"/>
                      <a:pt x="1290" y="2203"/>
                      <a:pt x="1283" y="2230"/>
                    </a:cubicBezTo>
                    <a:lnTo>
                      <a:pt x="1283" y="2230"/>
                    </a:lnTo>
                    <a:cubicBezTo>
                      <a:pt x="1283" y="2230"/>
                      <a:pt x="1283" y="2230"/>
                      <a:pt x="1283" y="2230"/>
                    </a:cubicBezTo>
                    <a:lnTo>
                      <a:pt x="1283" y="2230"/>
                    </a:lnTo>
                    <a:cubicBezTo>
                      <a:pt x="1283" y="2230"/>
                      <a:pt x="1283" y="2230"/>
                      <a:pt x="1283" y="2231"/>
                    </a:cubicBezTo>
                    <a:cubicBezTo>
                      <a:pt x="1283" y="2231"/>
                      <a:pt x="1283" y="2231"/>
                      <a:pt x="1283" y="2230"/>
                    </a:cubicBezTo>
                    <a:lnTo>
                      <a:pt x="1283" y="2230"/>
                    </a:lnTo>
                    <a:cubicBezTo>
                      <a:pt x="1284" y="2232"/>
                      <a:pt x="1289" y="2270"/>
                      <a:pt x="1283" y="2270"/>
                    </a:cubicBezTo>
                    <a:cubicBezTo>
                      <a:pt x="1283" y="2270"/>
                      <a:pt x="1283" y="2218"/>
                      <a:pt x="1283" y="2211"/>
                    </a:cubicBezTo>
                    <a:cubicBezTo>
                      <a:pt x="1272" y="2186"/>
                      <a:pt x="1258" y="2178"/>
                      <a:pt x="1242" y="2178"/>
                    </a:cubicBezTo>
                    <a:cubicBezTo>
                      <a:pt x="1213" y="2178"/>
                      <a:pt x="1180" y="2204"/>
                      <a:pt x="1155" y="2204"/>
                    </a:cubicBezTo>
                    <a:cubicBezTo>
                      <a:pt x="1142" y="2204"/>
                      <a:pt x="1132" y="2198"/>
                      <a:pt x="1126" y="2179"/>
                    </a:cubicBezTo>
                    <a:cubicBezTo>
                      <a:pt x="1126" y="2205"/>
                      <a:pt x="1119" y="2231"/>
                      <a:pt x="1113" y="2237"/>
                    </a:cubicBezTo>
                    <a:cubicBezTo>
                      <a:pt x="1116" y="2206"/>
                      <a:pt x="1108" y="2191"/>
                      <a:pt x="1099" y="2191"/>
                    </a:cubicBezTo>
                    <a:cubicBezTo>
                      <a:pt x="1089" y="2191"/>
                      <a:pt x="1077" y="2207"/>
                      <a:pt x="1074" y="2237"/>
                    </a:cubicBezTo>
                    <a:cubicBezTo>
                      <a:pt x="1074" y="2227"/>
                      <a:pt x="1072" y="2224"/>
                      <a:pt x="1069" y="2224"/>
                    </a:cubicBezTo>
                    <a:cubicBezTo>
                      <a:pt x="1066" y="2224"/>
                      <a:pt x="1061" y="2229"/>
                      <a:pt x="1057" y="2229"/>
                    </a:cubicBezTo>
                    <a:cubicBezTo>
                      <a:pt x="1054" y="2229"/>
                      <a:pt x="1051" y="2223"/>
                      <a:pt x="1054" y="2198"/>
                    </a:cubicBezTo>
                    <a:cubicBezTo>
                      <a:pt x="1055" y="2198"/>
                      <a:pt x="1055" y="2197"/>
                      <a:pt x="1055" y="2197"/>
                    </a:cubicBezTo>
                    <a:cubicBezTo>
                      <a:pt x="1058" y="2197"/>
                      <a:pt x="1057" y="2209"/>
                      <a:pt x="1057" y="2209"/>
                    </a:cubicBezTo>
                    <a:cubicBezTo>
                      <a:pt x="1058" y="2209"/>
                      <a:pt x="1059" y="2206"/>
                      <a:pt x="1061" y="2198"/>
                    </a:cubicBezTo>
                    <a:cubicBezTo>
                      <a:pt x="1055" y="2181"/>
                      <a:pt x="1052" y="2175"/>
                      <a:pt x="1049" y="2175"/>
                    </a:cubicBezTo>
                    <a:cubicBezTo>
                      <a:pt x="1043" y="2175"/>
                      <a:pt x="1035" y="2190"/>
                      <a:pt x="1015" y="2198"/>
                    </a:cubicBezTo>
                    <a:cubicBezTo>
                      <a:pt x="1021" y="2179"/>
                      <a:pt x="1028" y="2172"/>
                      <a:pt x="1021" y="2159"/>
                    </a:cubicBezTo>
                    <a:lnTo>
                      <a:pt x="1021" y="2159"/>
                    </a:lnTo>
                    <a:cubicBezTo>
                      <a:pt x="1014" y="2180"/>
                      <a:pt x="1000" y="2193"/>
                      <a:pt x="991" y="2193"/>
                    </a:cubicBezTo>
                    <a:cubicBezTo>
                      <a:pt x="983" y="2193"/>
                      <a:pt x="979" y="2183"/>
                      <a:pt x="989" y="2159"/>
                    </a:cubicBezTo>
                    <a:lnTo>
                      <a:pt x="989" y="2159"/>
                    </a:lnTo>
                    <a:cubicBezTo>
                      <a:pt x="982" y="2167"/>
                      <a:pt x="978" y="2169"/>
                      <a:pt x="975" y="2169"/>
                    </a:cubicBezTo>
                    <a:cubicBezTo>
                      <a:pt x="972" y="2169"/>
                      <a:pt x="970" y="2168"/>
                      <a:pt x="967" y="2168"/>
                    </a:cubicBezTo>
                    <a:cubicBezTo>
                      <a:pt x="963" y="2168"/>
                      <a:pt x="958" y="2171"/>
                      <a:pt x="949" y="2192"/>
                    </a:cubicBezTo>
                    <a:cubicBezTo>
                      <a:pt x="956" y="2137"/>
                      <a:pt x="952" y="2121"/>
                      <a:pt x="943" y="2121"/>
                    </a:cubicBezTo>
                    <a:cubicBezTo>
                      <a:pt x="926" y="2121"/>
                      <a:pt x="894" y="2166"/>
                      <a:pt x="870" y="2166"/>
                    </a:cubicBezTo>
                    <a:cubicBezTo>
                      <a:pt x="868" y="2166"/>
                      <a:pt x="866" y="2166"/>
                      <a:pt x="864" y="2166"/>
                    </a:cubicBezTo>
                    <a:cubicBezTo>
                      <a:pt x="838" y="2152"/>
                      <a:pt x="825" y="2113"/>
                      <a:pt x="812" y="2080"/>
                    </a:cubicBezTo>
                    <a:cubicBezTo>
                      <a:pt x="801" y="2066"/>
                      <a:pt x="793" y="2054"/>
                      <a:pt x="783" y="2054"/>
                    </a:cubicBezTo>
                    <a:cubicBezTo>
                      <a:pt x="774" y="2054"/>
                      <a:pt x="765" y="2063"/>
                      <a:pt x="753" y="2087"/>
                    </a:cubicBezTo>
                    <a:cubicBezTo>
                      <a:pt x="759" y="2070"/>
                      <a:pt x="758" y="2064"/>
                      <a:pt x="753" y="2064"/>
                    </a:cubicBezTo>
                    <a:cubicBezTo>
                      <a:pt x="745" y="2064"/>
                      <a:pt x="725" y="2084"/>
                      <a:pt x="719" y="2084"/>
                    </a:cubicBezTo>
                    <a:cubicBezTo>
                      <a:pt x="716" y="2084"/>
                      <a:pt x="719" y="2074"/>
                      <a:pt x="740" y="2041"/>
                    </a:cubicBezTo>
                    <a:lnTo>
                      <a:pt x="740" y="2041"/>
                    </a:lnTo>
                    <a:cubicBezTo>
                      <a:pt x="730" y="2044"/>
                      <a:pt x="720" y="2045"/>
                      <a:pt x="712" y="2045"/>
                    </a:cubicBezTo>
                    <a:cubicBezTo>
                      <a:pt x="683" y="2045"/>
                      <a:pt x="664" y="2030"/>
                      <a:pt x="648" y="2015"/>
                    </a:cubicBezTo>
                    <a:cubicBezTo>
                      <a:pt x="631" y="1998"/>
                      <a:pt x="614" y="1981"/>
                      <a:pt x="589" y="1981"/>
                    </a:cubicBezTo>
                    <a:cubicBezTo>
                      <a:pt x="585" y="1981"/>
                      <a:pt x="581" y="1981"/>
                      <a:pt x="576" y="1982"/>
                    </a:cubicBezTo>
                    <a:cubicBezTo>
                      <a:pt x="603" y="1904"/>
                      <a:pt x="589" y="1891"/>
                      <a:pt x="550" y="1884"/>
                    </a:cubicBezTo>
                    <a:cubicBezTo>
                      <a:pt x="531" y="1871"/>
                      <a:pt x="504" y="1865"/>
                      <a:pt x="485" y="1858"/>
                    </a:cubicBezTo>
                    <a:cubicBezTo>
                      <a:pt x="472" y="1858"/>
                      <a:pt x="452" y="1845"/>
                      <a:pt x="452" y="1832"/>
                    </a:cubicBezTo>
                    <a:cubicBezTo>
                      <a:pt x="439" y="1786"/>
                      <a:pt x="478" y="1727"/>
                      <a:pt x="446" y="1714"/>
                    </a:cubicBezTo>
                    <a:lnTo>
                      <a:pt x="446" y="1714"/>
                    </a:lnTo>
                    <a:cubicBezTo>
                      <a:pt x="419" y="1734"/>
                      <a:pt x="406" y="1740"/>
                      <a:pt x="393" y="1747"/>
                    </a:cubicBezTo>
                    <a:cubicBezTo>
                      <a:pt x="393" y="1747"/>
                      <a:pt x="386" y="1747"/>
                      <a:pt x="379" y="1750"/>
                    </a:cubicBezTo>
                    <a:lnTo>
                      <a:pt x="379" y="1750"/>
                    </a:lnTo>
                    <a:cubicBezTo>
                      <a:pt x="414" y="1727"/>
                      <a:pt x="427" y="1726"/>
                      <a:pt x="439" y="1708"/>
                    </a:cubicBezTo>
                    <a:cubicBezTo>
                      <a:pt x="419" y="1701"/>
                      <a:pt x="426" y="1675"/>
                      <a:pt x="426" y="1649"/>
                    </a:cubicBezTo>
                    <a:cubicBezTo>
                      <a:pt x="421" y="1635"/>
                      <a:pt x="416" y="1624"/>
                      <a:pt x="392" y="1624"/>
                    </a:cubicBezTo>
                    <a:cubicBezTo>
                      <a:pt x="383" y="1624"/>
                      <a:pt x="370" y="1625"/>
                      <a:pt x="354" y="1629"/>
                    </a:cubicBezTo>
                    <a:cubicBezTo>
                      <a:pt x="363" y="1620"/>
                      <a:pt x="385" y="1608"/>
                      <a:pt x="377" y="1608"/>
                    </a:cubicBezTo>
                    <a:cubicBezTo>
                      <a:pt x="374" y="1608"/>
                      <a:pt x="365" y="1610"/>
                      <a:pt x="347" y="1616"/>
                    </a:cubicBezTo>
                    <a:cubicBezTo>
                      <a:pt x="341" y="1623"/>
                      <a:pt x="347" y="1623"/>
                      <a:pt x="334" y="1629"/>
                    </a:cubicBezTo>
                    <a:cubicBezTo>
                      <a:pt x="334" y="1616"/>
                      <a:pt x="347" y="1609"/>
                      <a:pt x="380" y="1603"/>
                    </a:cubicBezTo>
                    <a:cubicBezTo>
                      <a:pt x="351" y="1603"/>
                      <a:pt x="358" y="1592"/>
                      <a:pt x="339" y="1592"/>
                    </a:cubicBezTo>
                    <a:cubicBezTo>
                      <a:pt x="332" y="1592"/>
                      <a:pt x="323" y="1593"/>
                      <a:pt x="308" y="1596"/>
                    </a:cubicBezTo>
                    <a:cubicBezTo>
                      <a:pt x="343" y="1573"/>
                      <a:pt x="352" y="1535"/>
                      <a:pt x="291" y="1535"/>
                    </a:cubicBezTo>
                    <a:cubicBezTo>
                      <a:pt x="283" y="1535"/>
                      <a:pt x="273" y="1536"/>
                      <a:pt x="262" y="1537"/>
                    </a:cubicBezTo>
                    <a:cubicBezTo>
                      <a:pt x="367" y="1505"/>
                      <a:pt x="230" y="1531"/>
                      <a:pt x="308" y="1505"/>
                    </a:cubicBezTo>
                    <a:lnTo>
                      <a:pt x="308" y="1505"/>
                    </a:lnTo>
                    <a:cubicBezTo>
                      <a:pt x="296" y="1507"/>
                      <a:pt x="286" y="1508"/>
                      <a:pt x="278" y="1508"/>
                    </a:cubicBezTo>
                    <a:cubicBezTo>
                      <a:pt x="245" y="1508"/>
                      <a:pt x="252" y="1489"/>
                      <a:pt x="262" y="1479"/>
                    </a:cubicBezTo>
                    <a:lnTo>
                      <a:pt x="262" y="1479"/>
                    </a:lnTo>
                    <a:cubicBezTo>
                      <a:pt x="253" y="1483"/>
                      <a:pt x="237" y="1488"/>
                      <a:pt x="227" y="1488"/>
                    </a:cubicBezTo>
                    <a:cubicBezTo>
                      <a:pt x="222" y="1488"/>
                      <a:pt x="218" y="1487"/>
                      <a:pt x="217" y="1485"/>
                    </a:cubicBezTo>
                    <a:cubicBezTo>
                      <a:pt x="267" y="1474"/>
                      <a:pt x="323" y="1443"/>
                      <a:pt x="287" y="1443"/>
                    </a:cubicBezTo>
                    <a:cubicBezTo>
                      <a:pt x="281" y="1443"/>
                      <a:pt x="273" y="1444"/>
                      <a:pt x="262" y="1446"/>
                    </a:cubicBezTo>
                    <a:cubicBezTo>
                      <a:pt x="259" y="1449"/>
                      <a:pt x="266" y="1449"/>
                      <a:pt x="270" y="1449"/>
                    </a:cubicBezTo>
                    <a:cubicBezTo>
                      <a:pt x="274" y="1449"/>
                      <a:pt x="275" y="1449"/>
                      <a:pt x="262" y="1452"/>
                    </a:cubicBezTo>
                    <a:cubicBezTo>
                      <a:pt x="248" y="1455"/>
                      <a:pt x="240" y="1456"/>
                      <a:pt x="235" y="1456"/>
                    </a:cubicBezTo>
                    <a:cubicBezTo>
                      <a:pt x="225" y="1456"/>
                      <a:pt x="231" y="1451"/>
                      <a:pt x="223" y="1451"/>
                    </a:cubicBezTo>
                    <a:cubicBezTo>
                      <a:pt x="219" y="1451"/>
                      <a:pt x="214" y="1452"/>
                      <a:pt x="204" y="1454"/>
                    </a:cubicBezTo>
                    <a:lnTo>
                      <a:pt x="204" y="1454"/>
                    </a:lnTo>
                    <a:lnTo>
                      <a:pt x="295" y="1433"/>
                    </a:lnTo>
                    <a:cubicBezTo>
                      <a:pt x="269" y="1407"/>
                      <a:pt x="184" y="1407"/>
                      <a:pt x="275" y="1367"/>
                    </a:cubicBezTo>
                    <a:cubicBezTo>
                      <a:pt x="164" y="1354"/>
                      <a:pt x="315" y="1295"/>
                      <a:pt x="243" y="1269"/>
                    </a:cubicBezTo>
                    <a:cubicBezTo>
                      <a:pt x="240" y="1268"/>
                      <a:pt x="237" y="1268"/>
                      <a:pt x="233" y="1268"/>
                    </a:cubicBezTo>
                    <a:cubicBezTo>
                      <a:pt x="217" y="1268"/>
                      <a:pt x="198" y="1277"/>
                      <a:pt x="188" y="1277"/>
                    </a:cubicBezTo>
                    <a:cubicBezTo>
                      <a:pt x="186" y="1277"/>
                      <a:pt x="185" y="1277"/>
                      <a:pt x="184" y="1276"/>
                    </a:cubicBezTo>
                    <a:cubicBezTo>
                      <a:pt x="184" y="1276"/>
                      <a:pt x="236" y="1263"/>
                      <a:pt x="243" y="1263"/>
                    </a:cubicBezTo>
                    <a:cubicBezTo>
                      <a:pt x="249" y="1256"/>
                      <a:pt x="217" y="1250"/>
                      <a:pt x="217" y="1250"/>
                    </a:cubicBezTo>
                    <a:cubicBezTo>
                      <a:pt x="217" y="1243"/>
                      <a:pt x="236" y="1210"/>
                      <a:pt x="190" y="1197"/>
                    </a:cubicBezTo>
                    <a:cubicBezTo>
                      <a:pt x="249" y="1178"/>
                      <a:pt x="236" y="1138"/>
                      <a:pt x="190" y="1125"/>
                    </a:cubicBezTo>
                    <a:lnTo>
                      <a:pt x="190" y="1125"/>
                    </a:lnTo>
                    <a:cubicBezTo>
                      <a:pt x="193" y="1126"/>
                      <a:pt x="196" y="1126"/>
                      <a:pt x="199" y="1126"/>
                    </a:cubicBezTo>
                    <a:cubicBezTo>
                      <a:pt x="236" y="1126"/>
                      <a:pt x="270" y="1092"/>
                      <a:pt x="203" y="1079"/>
                    </a:cubicBezTo>
                    <a:cubicBezTo>
                      <a:pt x="275" y="1053"/>
                      <a:pt x="262" y="1001"/>
                      <a:pt x="262" y="968"/>
                    </a:cubicBezTo>
                    <a:cubicBezTo>
                      <a:pt x="256" y="917"/>
                      <a:pt x="243" y="865"/>
                      <a:pt x="243" y="820"/>
                    </a:cubicBezTo>
                    <a:lnTo>
                      <a:pt x="243" y="820"/>
                    </a:lnTo>
                    <a:cubicBezTo>
                      <a:pt x="240" y="823"/>
                      <a:pt x="225" y="825"/>
                      <a:pt x="211" y="825"/>
                    </a:cubicBezTo>
                    <a:cubicBezTo>
                      <a:pt x="199" y="825"/>
                      <a:pt x="187" y="823"/>
                      <a:pt x="184" y="818"/>
                    </a:cubicBezTo>
                    <a:cubicBezTo>
                      <a:pt x="185" y="816"/>
                      <a:pt x="189" y="816"/>
                      <a:pt x="194" y="816"/>
                    </a:cubicBezTo>
                    <a:cubicBezTo>
                      <a:pt x="206" y="816"/>
                      <a:pt x="227" y="819"/>
                      <a:pt x="243" y="820"/>
                    </a:cubicBezTo>
                    <a:lnTo>
                      <a:pt x="243" y="820"/>
                    </a:lnTo>
                    <a:cubicBezTo>
                      <a:pt x="243" y="819"/>
                      <a:pt x="243" y="818"/>
                      <a:pt x="243" y="818"/>
                    </a:cubicBezTo>
                    <a:lnTo>
                      <a:pt x="243" y="818"/>
                    </a:lnTo>
                    <a:cubicBezTo>
                      <a:pt x="243" y="818"/>
                      <a:pt x="243" y="819"/>
                      <a:pt x="243" y="820"/>
                    </a:cubicBezTo>
                    <a:lnTo>
                      <a:pt x="243" y="820"/>
                    </a:lnTo>
                    <a:cubicBezTo>
                      <a:pt x="243" y="820"/>
                      <a:pt x="243" y="820"/>
                      <a:pt x="243" y="820"/>
                    </a:cubicBezTo>
                    <a:lnTo>
                      <a:pt x="243" y="820"/>
                    </a:lnTo>
                    <a:cubicBezTo>
                      <a:pt x="243" y="820"/>
                      <a:pt x="243" y="820"/>
                      <a:pt x="243" y="820"/>
                    </a:cubicBezTo>
                    <a:lnTo>
                      <a:pt x="243" y="820"/>
                    </a:lnTo>
                    <a:cubicBezTo>
                      <a:pt x="243" y="820"/>
                      <a:pt x="243" y="820"/>
                      <a:pt x="243" y="820"/>
                    </a:cubicBezTo>
                    <a:lnTo>
                      <a:pt x="243" y="820"/>
                    </a:lnTo>
                    <a:cubicBezTo>
                      <a:pt x="245" y="820"/>
                      <a:pt x="247" y="820"/>
                      <a:pt x="249" y="820"/>
                    </a:cubicBezTo>
                    <a:cubicBezTo>
                      <a:pt x="255" y="820"/>
                      <a:pt x="260" y="819"/>
                      <a:pt x="262" y="818"/>
                    </a:cubicBezTo>
                    <a:cubicBezTo>
                      <a:pt x="177" y="687"/>
                      <a:pt x="328" y="556"/>
                      <a:pt x="184" y="406"/>
                    </a:cubicBezTo>
                    <a:cubicBezTo>
                      <a:pt x="262" y="373"/>
                      <a:pt x="236" y="301"/>
                      <a:pt x="249" y="288"/>
                    </a:cubicBezTo>
                    <a:cubicBezTo>
                      <a:pt x="282" y="249"/>
                      <a:pt x="164" y="196"/>
                      <a:pt x="177" y="157"/>
                    </a:cubicBezTo>
                    <a:lnTo>
                      <a:pt x="177" y="157"/>
                    </a:lnTo>
                    <a:lnTo>
                      <a:pt x="217" y="164"/>
                    </a:lnTo>
                    <a:cubicBezTo>
                      <a:pt x="197" y="150"/>
                      <a:pt x="223" y="150"/>
                      <a:pt x="177" y="137"/>
                    </a:cubicBezTo>
                    <a:cubicBezTo>
                      <a:pt x="289" y="98"/>
                      <a:pt x="138" y="20"/>
                      <a:pt x="243" y="20"/>
                    </a:cubicBezTo>
                    <a:lnTo>
                      <a:pt x="62" y="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7"/>
              <p:cNvSpPr/>
              <p:nvPr/>
            </p:nvSpPr>
            <p:spPr>
              <a:xfrm>
                <a:off x="2881853" y="3144949"/>
                <a:ext cx="669" cy="669"/>
              </a:xfrm>
              <a:custGeom>
                <a:avLst/>
                <a:gdLst/>
                <a:ahLst/>
                <a:cxnLst/>
                <a:rect l="l" t="t" r="r" b="b"/>
                <a:pathLst>
                  <a:path w="7" h="7" extrusionOk="0">
                    <a:moveTo>
                      <a:pt x="0" y="7"/>
                    </a:moveTo>
                    <a:cubicBezTo>
                      <a:pt x="7" y="7"/>
                      <a:pt x="7" y="0"/>
                      <a:pt x="7" y="0"/>
                    </a:cubicBezTo>
                    <a:cubicBezTo>
                      <a:pt x="7" y="0"/>
                      <a:pt x="7" y="7"/>
                      <a:pt x="0"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7"/>
              <p:cNvSpPr/>
              <p:nvPr/>
            </p:nvSpPr>
            <p:spPr>
              <a:xfrm>
                <a:off x="2762419" y="2976116"/>
                <a:ext cx="245748" cy="356679"/>
              </a:xfrm>
              <a:custGeom>
                <a:avLst/>
                <a:gdLst/>
                <a:ahLst/>
                <a:cxnLst/>
                <a:rect l="l" t="t" r="r" b="b"/>
                <a:pathLst>
                  <a:path w="2572" h="3733" extrusionOk="0">
                    <a:moveTo>
                      <a:pt x="249" y="1361"/>
                    </a:moveTo>
                    <a:lnTo>
                      <a:pt x="249" y="1361"/>
                    </a:lnTo>
                    <a:cubicBezTo>
                      <a:pt x="249" y="1362"/>
                      <a:pt x="249" y="1363"/>
                      <a:pt x="249" y="1364"/>
                    </a:cubicBezTo>
                    <a:lnTo>
                      <a:pt x="249" y="1364"/>
                    </a:lnTo>
                    <a:cubicBezTo>
                      <a:pt x="250" y="1363"/>
                      <a:pt x="250" y="1362"/>
                      <a:pt x="249" y="1361"/>
                    </a:cubicBezTo>
                    <a:close/>
                    <a:moveTo>
                      <a:pt x="262" y="2905"/>
                    </a:moveTo>
                    <a:lnTo>
                      <a:pt x="262" y="2905"/>
                    </a:lnTo>
                    <a:cubicBezTo>
                      <a:pt x="302" y="2912"/>
                      <a:pt x="308" y="2925"/>
                      <a:pt x="295" y="2945"/>
                    </a:cubicBezTo>
                    <a:cubicBezTo>
                      <a:pt x="300" y="2947"/>
                      <a:pt x="301" y="2948"/>
                      <a:pt x="299" y="2948"/>
                    </a:cubicBezTo>
                    <a:cubicBezTo>
                      <a:pt x="290" y="2948"/>
                      <a:pt x="230" y="2927"/>
                      <a:pt x="262" y="2905"/>
                    </a:cubicBezTo>
                    <a:close/>
                    <a:moveTo>
                      <a:pt x="2090" y="3540"/>
                    </a:moveTo>
                    <a:lnTo>
                      <a:pt x="2090" y="3540"/>
                    </a:lnTo>
                    <a:cubicBezTo>
                      <a:pt x="2096" y="3543"/>
                      <a:pt x="2105" y="3573"/>
                      <a:pt x="2097" y="3573"/>
                    </a:cubicBezTo>
                    <a:cubicBezTo>
                      <a:pt x="2096" y="3573"/>
                      <a:pt x="2095" y="3573"/>
                      <a:pt x="2094" y="3573"/>
                    </a:cubicBezTo>
                    <a:cubicBezTo>
                      <a:pt x="2094" y="3573"/>
                      <a:pt x="2092" y="3555"/>
                      <a:pt x="2090" y="3540"/>
                    </a:cubicBezTo>
                    <a:close/>
                    <a:moveTo>
                      <a:pt x="1604" y="3632"/>
                    </a:moveTo>
                    <a:lnTo>
                      <a:pt x="1604" y="3632"/>
                    </a:lnTo>
                    <a:cubicBezTo>
                      <a:pt x="1602" y="3632"/>
                      <a:pt x="1601" y="3633"/>
                      <a:pt x="1600" y="3634"/>
                    </a:cubicBezTo>
                    <a:lnTo>
                      <a:pt x="1600" y="3634"/>
                    </a:lnTo>
                    <a:cubicBezTo>
                      <a:pt x="1601" y="3633"/>
                      <a:pt x="1602" y="3633"/>
                      <a:pt x="1604" y="3632"/>
                    </a:cubicBezTo>
                    <a:close/>
                    <a:moveTo>
                      <a:pt x="433" y="1"/>
                    </a:moveTo>
                    <a:lnTo>
                      <a:pt x="253" y="11"/>
                    </a:lnTo>
                    <a:lnTo>
                      <a:pt x="253" y="11"/>
                    </a:lnTo>
                    <a:cubicBezTo>
                      <a:pt x="251" y="11"/>
                      <a:pt x="249" y="11"/>
                      <a:pt x="246" y="11"/>
                    </a:cubicBezTo>
                    <a:cubicBezTo>
                      <a:pt x="234" y="11"/>
                      <a:pt x="217" y="14"/>
                      <a:pt x="217" y="14"/>
                    </a:cubicBezTo>
                    <a:lnTo>
                      <a:pt x="253" y="11"/>
                    </a:lnTo>
                    <a:lnTo>
                      <a:pt x="253" y="11"/>
                    </a:lnTo>
                    <a:cubicBezTo>
                      <a:pt x="255" y="12"/>
                      <a:pt x="256" y="13"/>
                      <a:pt x="256" y="14"/>
                    </a:cubicBezTo>
                    <a:cubicBezTo>
                      <a:pt x="262" y="27"/>
                      <a:pt x="262" y="40"/>
                      <a:pt x="256" y="59"/>
                    </a:cubicBezTo>
                    <a:cubicBezTo>
                      <a:pt x="256" y="73"/>
                      <a:pt x="249" y="86"/>
                      <a:pt x="249" y="99"/>
                    </a:cubicBezTo>
                    <a:cubicBezTo>
                      <a:pt x="243" y="125"/>
                      <a:pt x="243" y="151"/>
                      <a:pt x="276" y="164"/>
                    </a:cubicBezTo>
                    <a:cubicBezTo>
                      <a:pt x="258" y="164"/>
                      <a:pt x="252" y="167"/>
                      <a:pt x="241" y="167"/>
                    </a:cubicBezTo>
                    <a:cubicBezTo>
                      <a:pt x="235" y="167"/>
                      <a:pt x="228" y="166"/>
                      <a:pt x="217" y="164"/>
                    </a:cubicBezTo>
                    <a:lnTo>
                      <a:pt x="217" y="164"/>
                    </a:lnTo>
                    <a:cubicBezTo>
                      <a:pt x="217" y="262"/>
                      <a:pt x="282" y="413"/>
                      <a:pt x="158" y="504"/>
                    </a:cubicBezTo>
                    <a:cubicBezTo>
                      <a:pt x="249" y="557"/>
                      <a:pt x="151" y="589"/>
                      <a:pt x="138" y="635"/>
                    </a:cubicBezTo>
                    <a:cubicBezTo>
                      <a:pt x="132" y="655"/>
                      <a:pt x="132" y="681"/>
                      <a:pt x="138" y="714"/>
                    </a:cubicBezTo>
                    <a:cubicBezTo>
                      <a:pt x="138" y="729"/>
                      <a:pt x="146" y="749"/>
                      <a:pt x="153" y="753"/>
                    </a:cubicBezTo>
                    <a:lnTo>
                      <a:pt x="153" y="753"/>
                    </a:lnTo>
                    <a:cubicBezTo>
                      <a:pt x="113" y="755"/>
                      <a:pt x="138" y="786"/>
                      <a:pt x="119" y="786"/>
                    </a:cubicBezTo>
                    <a:cubicBezTo>
                      <a:pt x="114" y="786"/>
                      <a:pt x="105" y="784"/>
                      <a:pt x="92" y="779"/>
                    </a:cubicBezTo>
                    <a:lnTo>
                      <a:pt x="92" y="779"/>
                    </a:lnTo>
                    <a:cubicBezTo>
                      <a:pt x="138" y="805"/>
                      <a:pt x="86" y="805"/>
                      <a:pt x="145" y="838"/>
                    </a:cubicBezTo>
                    <a:cubicBezTo>
                      <a:pt x="140" y="837"/>
                      <a:pt x="136" y="836"/>
                      <a:pt x="132" y="836"/>
                    </a:cubicBezTo>
                    <a:cubicBezTo>
                      <a:pt x="101" y="836"/>
                      <a:pt x="108" y="882"/>
                      <a:pt x="132" y="923"/>
                    </a:cubicBezTo>
                    <a:cubicBezTo>
                      <a:pt x="118" y="918"/>
                      <a:pt x="97" y="914"/>
                      <a:pt x="87" y="914"/>
                    </a:cubicBezTo>
                    <a:cubicBezTo>
                      <a:pt x="82" y="914"/>
                      <a:pt x="79" y="915"/>
                      <a:pt x="79" y="917"/>
                    </a:cubicBezTo>
                    <a:cubicBezTo>
                      <a:pt x="158" y="969"/>
                      <a:pt x="47" y="995"/>
                      <a:pt x="125" y="1041"/>
                    </a:cubicBezTo>
                    <a:cubicBezTo>
                      <a:pt x="79" y="1080"/>
                      <a:pt x="86" y="1237"/>
                      <a:pt x="99" y="1355"/>
                    </a:cubicBezTo>
                    <a:cubicBezTo>
                      <a:pt x="81" y="1355"/>
                      <a:pt x="73" y="1349"/>
                      <a:pt x="67" y="1349"/>
                    </a:cubicBezTo>
                    <a:cubicBezTo>
                      <a:pt x="64" y="1349"/>
                      <a:pt x="62" y="1351"/>
                      <a:pt x="60" y="1355"/>
                    </a:cubicBezTo>
                    <a:cubicBezTo>
                      <a:pt x="105" y="1460"/>
                      <a:pt x="1" y="1545"/>
                      <a:pt x="125" y="1617"/>
                    </a:cubicBezTo>
                    <a:cubicBezTo>
                      <a:pt x="117" y="1615"/>
                      <a:pt x="110" y="1615"/>
                      <a:pt x="104" y="1615"/>
                    </a:cubicBezTo>
                    <a:cubicBezTo>
                      <a:pt x="49" y="1615"/>
                      <a:pt x="94" y="1663"/>
                      <a:pt x="43" y="1663"/>
                    </a:cubicBezTo>
                    <a:cubicBezTo>
                      <a:pt x="40" y="1663"/>
                      <a:pt x="37" y="1663"/>
                      <a:pt x="33" y="1662"/>
                    </a:cubicBezTo>
                    <a:lnTo>
                      <a:pt x="33" y="1662"/>
                    </a:lnTo>
                    <a:cubicBezTo>
                      <a:pt x="132" y="1715"/>
                      <a:pt x="53" y="1793"/>
                      <a:pt x="33" y="1885"/>
                    </a:cubicBezTo>
                    <a:cubicBezTo>
                      <a:pt x="14" y="1983"/>
                      <a:pt x="66" y="2081"/>
                      <a:pt x="86" y="2160"/>
                    </a:cubicBezTo>
                    <a:cubicBezTo>
                      <a:pt x="99" y="2199"/>
                      <a:pt x="145" y="2218"/>
                      <a:pt x="79" y="2225"/>
                    </a:cubicBezTo>
                    <a:cubicBezTo>
                      <a:pt x="73" y="2238"/>
                      <a:pt x="105" y="2232"/>
                      <a:pt x="119" y="2238"/>
                    </a:cubicBezTo>
                    <a:cubicBezTo>
                      <a:pt x="33" y="2317"/>
                      <a:pt x="40" y="2415"/>
                      <a:pt x="138" y="2461"/>
                    </a:cubicBezTo>
                    <a:cubicBezTo>
                      <a:pt x="122" y="2464"/>
                      <a:pt x="107" y="2465"/>
                      <a:pt x="94" y="2465"/>
                    </a:cubicBezTo>
                    <a:cubicBezTo>
                      <a:pt x="81" y="2465"/>
                      <a:pt x="69" y="2464"/>
                      <a:pt x="60" y="2461"/>
                    </a:cubicBezTo>
                    <a:lnTo>
                      <a:pt x="60" y="2461"/>
                    </a:lnTo>
                    <a:cubicBezTo>
                      <a:pt x="65" y="2483"/>
                      <a:pt x="125" y="2515"/>
                      <a:pt x="90" y="2515"/>
                    </a:cubicBezTo>
                    <a:cubicBezTo>
                      <a:pt x="85" y="2515"/>
                      <a:pt x="77" y="2515"/>
                      <a:pt x="66" y="2513"/>
                    </a:cubicBezTo>
                    <a:lnTo>
                      <a:pt x="66" y="2513"/>
                    </a:lnTo>
                    <a:cubicBezTo>
                      <a:pt x="138" y="2657"/>
                      <a:pt x="158" y="2676"/>
                      <a:pt x="145" y="2847"/>
                    </a:cubicBezTo>
                    <a:cubicBezTo>
                      <a:pt x="162" y="2847"/>
                      <a:pt x="183" y="2844"/>
                      <a:pt x="194" y="2844"/>
                    </a:cubicBezTo>
                    <a:cubicBezTo>
                      <a:pt x="200" y="2844"/>
                      <a:pt x="204" y="2844"/>
                      <a:pt x="204" y="2847"/>
                    </a:cubicBezTo>
                    <a:cubicBezTo>
                      <a:pt x="187" y="2863"/>
                      <a:pt x="166" y="2963"/>
                      <a:pt x="218" y="2963"/>
                    </a:cubicBezTo>
                    <a:cubicBezTo>
                      <a:pt x="228" y="2963"/>
                      <a:pt x="240" y="2959"/>
                      <a:pt x="256" y="2951"/>
                    </a:cubicBezTo>
                    <a:lnTo>
                      <a:pt x="256" y="2951"/>
                    </a:lnTo>
                    <a:cubicBezTo>
                      <a:pt x="256" y="2975"/>
                      <a:pt x="207" y="3004"/>
                      <a:pt x="243" y="3004"/>
                    </a:cubicBezTo>
                    <a:cubicBezTo>
                      <a:pt x="246" y="3004"/>
                      <a:pt x="251" y="3004"/>
                      <a:pt x="256" y="3004"/>
                    </a:cubicBezTo>
                    <a:lnTo>
                      <a:pt x="256" y="3004"/>
                    </a:lnTo>
                    <a:cubicBezTo>
                      <a:pt x="193" y="3027"/>
                      <a:pt x="199" y="3039"/>
                      <a:pt x="220" y="3039"/>
                    </a:cubicBezTo>
                    <a:cubicBezTo>
                      <a:pt x="232" y="3039"/>
                      <a:pt x="248" y="3035"/>
                      <a:pt x="261" y="3028"/>
                    </a:cubicBezTo>
                    <a:lnTo>
                      <a:pt x="261" y="3028"/>
                    </a:lnTo>
                    <a:cubicBezTo>
                      <a:pt x="239" y="3044"/>
                      <a:pt x="251" y="3051"/>
                      <a:pt x="204" y="3069"/>
                    </a:cubicBezTo>
                    <a:cubicBezTo>
                      <a:pt x="236" y="3108"/>
                      <a:pt x="276" y="3147"/>
                      <a:pt x="315" y="3200"/>
                    </a:cubicBezTo>
                    <a:cubicBezTo>
                      <a:pt x="354" y="3246"/>
                      <a:pt x="400" y="3298"/>
                      <a:pt x="446" y="3350"/>
                    </a:cubicBezTo>
                    <a:cubicBezTo>
                      <a:pt x="463" y="3349"/>
                      <a:pt x="479" y="3349"/>
                      <a:pt x="494" y="3349"/>
                    </a:cubicBezTo>
                    <a:cubicBezTo>
                      <a:pt x="568" y="3349"/>
                      <a:pt x="612" y="3362"/>
                      <a:pt x="662" y="3390"/>
                    </a:cubicBezTo>
                    <a:cubicBezTo>
                      <a:pt x="720" y="3416"/>
                      <a:pt x="773" y="3468"/>
                      <a:pt x="845" y="3514"/>
                    </a:cubicBezTo>
                    <a:cubicBezTo>
                      <a:pt x="851" y="3507"/>
                      <a:pt x="858" y="3505"/>
                      <a:pt x="864" y="3505"/>
                    </a:cubicBezTo>
                    <a:cubicBezTo>
                      <a:pt x="877" y="3505"/>
                      <a:pt x="890" y="3514"/>
                      <a:pt x="902" y="3514"/>
                    </a:cubicBezTo>
                    <a:cubicBezTo>
                      <a:pt x="914" y="3514"/>
                      <a:pt x="926" y="3505"/>
                      <a:pt x="936" y="3468"/>
                    </a:cubicBezTo>
                    <a:lnTo>
                      <a:pt x="936" y="3468"/>
                    </a:lnTo>
                    <a:cubicBezTo>
                      <a:pt x="933" y="3494"/>
                      <a:pt x="945" y="3501"/>
                      <a:pt x="959" y="3501"/>
                    </a:cubicBezTo>
                    <a:cubicBezTo>
                      <a:pt x="975" y="3501"/>
                      <a:pt x="994" y="3493"/>
                      <a:pt x="1004" y="3493"/>
                    </a:cubicBezTo>
                    <a:cubicBezTo>
                      <a:pt x="1006" y="3493"/>
                      <a:pt x="1007" y="3494"/>
                      <a:pt x="1008" y="3494"/>
                    </a:cubicBezTo>
                    <a:cubicBezTo>
                      <a:pt x="995" y="3488"/>
                      <a:pt x="989" y="3475"/>
                      <a:pt x="989" y="3448"/>
                    </a:cubicBezTo>
                    <a:lnTo>
                      <a:pt x="989" y="3448"/>
                    </a:lnTo>
                    <a:cubicBezTo>
                      <a:pt x="1008" y="3468"/>
                      <a:pt x="1021" y="3455"/>
                      <a:pt x="1021" y="3475"/>
                    </a:cubicBezTo>
                    <a:cubicBezTo>
                      <a:pt x="1002" y="3481"/>
                      <a:pt x="1021" y="3501"/>
                      <a:pt x="1002" y="3527"/>
                    </a:cubicBezTo>
                    <a:cubicBezTo>
                      <a:pt x="1017" y="3508"/>
                      <a:pt x="1031" y="3502"/>
                      <a:pt x="1044" y="3502"/>
                    </a:cubicBezTo>
                    <a:cubicBezTo>
                      <a:pt x="1068" y="3502"/>
                      <a:pt x="1087" y="3525"/>
                      <a:pt x="1100" y="3525"/>
                    </a:cubicBezTo>
                    <a:cubicBezTo>
                      <a:pt x="1109" y="3525"/>
                      <a:pt x="1116" y="3515"/>
                      <a:pt x="1120" y="3481"/>
                    </a:cubicBezTo>
                    <a:cubicBezTo>
                      <a:pt x="1125" y="3535"/>
                      <a:pt x="1130" y="3553"/>
                      <a:pt x="1138" y="3553"/>
                    </a:cubicBezTo>
                    <a:cubicBezTo>
                      <a:pt x="1149" y="3553"/>
                      <a:pt x="1165" y="3519"/>
                      <a:pt x="1191" y="3507"/>
                    </a:cubicBezTo>
                    <a:lnTo>
                      <a:pt x="1191" y="3507"/>
                    </a:lnTo>
                    <a:cubicBezTo>
                      <a:pt x="1176" y="3537"/>
                      <a:pt x="1189" y="3542"/>
                      <a:pt x="1207" y="3542"/>
                    </a:cubicBezTo>
                    <a:cubicBezTo>
                      <a:pt x="1216" y="3542"/>
                      <a:pt x="1227" y="3541"/>
                      <a:pt x="1235" y="3541"/>
                    </a:cubicBezTo>
                    <a:cubicBezTo>
                      <a:pt x="1254" y="3541"/>
                      <a:pt x="1265" y="3547"/>
                      <a:pt x="1237" y="3586"/>
                    </a:cubicBezTo>
                    <a:cubicBezTo>
                      <a:pt x="1247" y="3582"/>
                      <a:pt x="1256" y="3580"/>
                      <a:pt x="1263" y="3580"/>
                    </a:cubicBezTo>
                    <a:cubicBezTo>
                      <a:pt x="1302" y="3580"/>
                      <a:pt x="1306" y="3633"/>
                      <a:pt x="1362" y="3638"/>
                    </a:cubicBezTo>
                    <a:cubicBezTo>
                      <a:pt x="1362" y="3612"/>
                      <a:pt x="1368" y="3586"/>
                      <a:pt x="1375" y="3579"/>
                    </a:cubicBezTo>
                    <a:cubicBezTo>
                      <a:pt x="1381" y="3601"/>
                      <a:pt x="1386" y="3611"/>
                      <a:pt x="1390" y="3611"/>
                    </a:cubicBezTo>
                    <a:cubicBezTo>
                      <a:pt x="1394" y="3611"/>
                      <a:pt x="1397" y="3600"/>
                      <a:pt x="1401" y="3579"/>
                    </a:cubicBezTo>
                    <a:cubicBezTo>
                      <a:pt x="1408" y="3608"/>
                      <a:pt x="1429" y="3625"/>
                      <a:pt x="1450" y="3625"/>
                    </a:cubicBezTo>
                    <a:cubicBezTo>
                      <a:pt x="1468" y="3625"/>
                      <a:pt x="1487" y="3613"/>
                      <a:pt x="1499" y="3586"/>
                    </a:cubicBezTo>
                    <a:cubicBezTo>
                      <a:pt x="1503" y="3633"/>
                      <a:pt x="1523" y="3649"/>
                      <a:pt x="1549" y="3649"/>
                    </a:cubicBezTo>
                    <a:cubicBezTo>
                      <a:pt x="1565" y="3649"/>
                      <a:pt x="1583" y="3643"/>
                      <a:pt x="1600" y="3634"/>
                    </a:cubicBezTo>
                    <a:lnTo>
                      <a:pt x="1600" y="3634"/>
                    </a:lnTo>
                    <a:cubicBezTo>
                      <a:pt x="1600" y="3634"/>
                      <a:pt x="1600" y="3634"/>
                      <a:pt x="1599" y="3634"/>
                    </a:cubicBezTo>
                    <a:cubicBezTo>
                      <a:pt x="1588" y="3634"/>
                      <a:pt x="1579" y="3592"/>
                      <a:pt x="1591" y="3592"/>
                    </a:cubicBezTo>
                    <a:lnTo>
                      <a:pt x="1591" y="3592"/>
                    </a:lnTo>
                    <a:cubicBezTo>
                      <a:pt x="1597" y="3612"/>
                      <a:pt x="1597" y="3625"/>
                      <a:pt x="1604" y="3632"/>
                    </a:cubicBezTo>
                    <a:cubicBezTo>
                      <a:pt x="1611" y="3654"/>
                      <a:pt x="1625" y="3662"/>
                      <a:pt x="1640" y="3662"/>
                    </a:cubicBezTo>
                    <a:cubicBezTo>
                      <a:pt x="1664" y="3662"/>
                      <a:pt x="1691" y="3639"/>
                      <a:pt x="1695" y="3619"/>
                    </a:cubicBezTo>
                    <a:cubicBezTo>
                      <a:pt x="1720" y="3657"/>
                      <a:pt x="1750" y="3678"/>
                      <a:pt x="1775" y="3678"/>
                    </a:cubicBezTo>
                    <a:cubicBezTo>
                      <a:pt x="1798" y="3678"/>
                      <a:pt x="1817" y="3662"/>
                      <a:pt x="1826" y="3625"/>
                    </a:cubicBezTo>
                    <a:cubicBezTo>
                      <a:pt x="1832" y="3656"/>
                      <a:pt x="1841" y="3668"/>
                      <a:pt x="1850" y="3668"/>
                    </a:cubicBezTo>
                    <a:cubicBezTo>
                      <a:pt x="1862" y="3668"/>
                      <a:pt x="1875" y="3647"/>
                      <a:pt x="1878" y="3625"/>
                    </a:cubicBezTo>
                    <a:cubicBezTo>
                      <a:pt x="1898" y="3677"/>
                      <a:pt x="1928" y="3705"/>
                      <a:pt x="1963" y="3705"/>
                    </a:cubicBezTo>
                    <a:cubicBezTo>
                      <a:pt x="1986" y="3705"/>
                      <a:pt x="2010" y="3694"/>
                      <a:pt x="2035" y="3671"/>
                    </a:cubicBezTo>
                    <a:cubicBezTo>
                      <a:pt x="2037" y="3701"/>
                      <a:pt x="2045" y="3711"/>
                      <a:pt x="2057" y="3711"/>
                    </a:cubicBezTo>
                    <a:cubicBezTo>
                      <a:pt x="2084" y="3711"/>
                      <a:pt x="2131" y="3659"/>
                      <a:pt x="2168" y="3659"/>
                    </a:cubicBezTo>
                    <a:cubicBezTo>
                      <a:pt x="2186" y="3659"/>
                      <a:pt x="2202" y="3672"/>
                      <a:pt x="2212" y="3710"/>
                    </a:cubicBezTo>
                    <a:cubicBezTo>
                      <a:pt x="2214" y="3692"/>
                      <a:pt x="2217" y="3688"/>
                      <a:pt x="2221" y="3688"/>
                    </a:cubicBezTo>
                    <a:cubicBezTo>
                      <a:pt x="2226" y="3688"/>
                      <a:pt x="2232" y="3693"/>
                      <a:pt x="2239" y="3693"/>
                    </a:cubicBezTo>
                    <a:cubicBezTo>
                      <a:pt x="2246" y="3693"/>
                      <a:pt x="2255" y="3686"/>
                      <a:pt x="2264" y="3658"/>
                    </a:cubicBezTo>
                    <a:cubicBezTo>
                      <a:pt x="2268" y="3671"/>
                      <a:pt x="2277" y="3677"/>
                      <a:pt x="2290" y="3677"/>
                    </a:cubicBezTo>
                    <a:cubicBezTo>
                      <a:pt x="2302" y="3677"/>
                      <a:pt x="2317" y="3671"/>
                      <a:pt x="2330" y="3658"/>
                    </a:cubicBezTo>
                    <a:cubicBezTo>
                      <a:pt x="2345" y="3696"/>
                      <a:pt x="2374" y="3712"/>
                      <a:pt x="2406" y="3712"/>
                    </a:cubicBezTo>
                    <a:cubicBezTo>
                      <a:pt x="2428" y="3712"/>
                      <a:pt x="2452" y="3704"/>
                      <a:pt x="2474" y="3690"/>
                    </a:cubicBezTo>
                    <a:cubicBezTo>
                      <a:pt x="2485" y="3723"/>
                      <a:pt x="2493" y="3733"/>
                      <a:pt x="2504" y="3733"/>
                    </a:cubicBezTo>
                    <a:cubicBezTo>
                      <a:pt x="2516" y="3733"/>
                      <a:pt x="2533" y="3717"/>
                      <a:pt x="2565" y="3710"/>
                    </a:cubicBezTo>
                    <a:cubicBezTo>
                      <a:pt x="2552" y="3704"/>
                      <a:pt x="2526" y="3697"/>
                      <a:pt x="2539" y="3658"/>
                    </a:cubicBezTo>
                    <a:lnTo>
                      <a:pt x="2539" y="3658"/>
                    </a:lnTo>
                    <a:cubicBezTo>
                      <a:pt x="2539" y="3668"/>
                      <a:pt x="2544" y="3672"/>
                      <a:pt x="2549" y="3672"/>
                    </a:cubicBezTo>
                    <a:cubicBezTo>
                      <a:pt x="2554" y="3672"/>
                      <a:pt x="2559" y="3668"/>
                      <a:pt x="2559" y="3658"/>
                    </a:cubicBezTo>
                    <a:cubicBezTo>
                      <a:pt x="2526" y="3645"/>
                      <a:pt x="2572" y="3645"/>
                      <a:pt x="2572" y="3619"/>
                    </a:cubicBezTo>
                    <a:cubicBezTo>
                      <a:pt x="2565" y="3612"/>
                      <a:pt x="2565" y="3592"/>
                      <a:pt x="2572" y="3579"/>
                    </a:cubicBezTo>
                    <a:cubicBezTo>
                      <a:pt x="2555" y="3574"/>
                      <a:pt x="2544" y="3569"/>
                      <a:pt x="2534" y="3569"/>
                    </a:cubicBezTo>
                    <a:cubicBezTo>
                      <a:pt x="2522" y="3569"/>
                      <a:pt x="2512" y="3577"/>
                      <a:pt x="2493" y="3599"/>
                    </a:cubicBezTo>
                    <a:cubicBezTo>
                      <a:pt x="2508" y="3574"/>
                      <a:pt x="2490" y="3550"/>
                      <a:pt x="2480" y="3550"/>
                    </a:cubicBezTo>
                    <a:cubicBezTo>
                      <a:pt x="2476" y="3550"/>
                      <a:pt x="2474" y="3553"/>
                      <a:pt x="2474" y="3560"/>
                    </a:cubicBezTo>
                    <a:cubicBezTo>
                      <a:pt x="2480" y="3560"/>
                      <a:pt x="2486" y="3619"/>
                      <a:pt x="2476" y="3619"/>
                    </a:cubicBezTo>
                    <a:cubicBezTo>
                      <a:pt x="2475" y="3619"/>
                      <a:pt x="2474" y="3619"/>
                      <a:pt x="2474" y="3619"/>
                    </a:cubicBezTo>
                    <a:cubicBezTo>
                      <a:pt x="2474" y="3579"/>
                      <a:pt x="2448" y="3619"/>
                      <a:pt x="2461" y="3540"/>
                    </a:cubicBezTo>
                    <a:cubicBezTo>
                      <a:pt x="2443" y="3529"/>
                      <a:pt x="2422" y="3525"/>
                      <a:pt x="2399" y="3525"/>
                    </a:cubicBezTo>
                    <a:cubicBezTo>
                      <a:pt x="2353" y="3525"/>
                      <a:pt x="2299" y="3540"/>
                      <a:pt x="2251" y="3540"/>
                    </a:cubicBezTo>
                    <a:cubicBezTo>
                      <a:pt x="2221" y="3540"/>
                      <a:pt x="2170" y="3505"/>
                      <a:pt x="2132" y="3505"/>
                    </a:cubicBezTo>
                    <a:cubicBezTo>
                      <a:pt x="2114" y="3505"/>
                      <a:pt x="2099" y="3513"/>
                      <a:pt x="2090" y="3535"/>
                    </a:cubicBezTo>
                    <a:lnTo>
                      <a:pt x="2090" y="3535"/>
                    </a:lnTo>
                    <a:cubicBezTo>
                      <a:pt x="2089" y="3527"/>
                      <a:pt x="2088" y="3520"/>
                      <a:pt x="2088" y="3520"/>
                    </a:cubicBezTo>
                    <a:cubicBezTo>
                      <a:pt x="2065" y="3490"/>
                      <a:pt x="2036" y="3481"/>
                      <a:pt x="2004" y="3481"/>
                    </a:cubicBezTo>
                    <a:cubicBezTo>
                      <a:pt x="1960" y="3481"/>
                      <a:pt x="1911" y="3498"/>
                      <a:pt x="1871" y="3498"/>
                    </a:cubicBezTo>
                    <a:cubicBezTo>
                      <a:pt x="1848" y="3498"/>
                      <a:pt x="1828" y="3493"/>
                      <a:pt x="1813" y="3475"/>
                    </a:cubicBezTo>
                    <a:cubicBezTo>
                      <a:pt x="1813" y="3494"/>
                      <a:pt x="1806" y="3527"/>
                      <a:pt x="1800" y="3527"/>
                    </a:cubicBezTo>
                    <a:cubicBezTo>
                      <a:pt x="1797" y="3495"/>
                      <a:pt x="1778" y="3480"/>
                      <a:pt x="1760" y="3480"/>
                    </a:cubicBezTo>
                    <a:cubicBezTo>
                      <a:pt x="1742" y="3480"/>
                      <a:pt x="1725" y="3497"/>
                      <a:pt x="1728" y="3527"/>
                    </a:cubicBezTo>
                    <a:cubicBezTo>
                      <a:pt x="1724" y="3514"/>
                      <a:pt x="1719" y="3511"/>
                      <a:pt x="1714" y="3511"/>
                    </a:cubicBezTo>
                    <a:cubicBezTo>
                      <a:pt x="1706" y="3511"/>
                      <a:pt x="1698" y="3517"/>
                      <a:pt x="1692" y="3517"/>
                    </a:cubicBezTo>
                    <a:cubicBezTo>
                      <a:pt x="1686" y="3517"/>
                      <a:pt x="1682" y="3511"/>
                      <a:pt x="1682" y="3488"/>
                    </a:cubicBezTo>
                    <a:cubicBezTo>
                      <a:pt x="1684" y="3486"/>
                      <a:pt x="1686" y="3485"/>
                      <a:pt x="1687" y="3485"/>
                    </a:cubicBezTo>
                    <a:cubicBezTo>
                      <a:pt x="1693" y="3485"/>
                      <a:pt x="1695" y="3497"/>
                      <a:pt x="1698" y="3497"/>
                    </a:cubicBezTo>
                    <a:cubicBezTo>
                      <a:pt x="1699" y="3497"/>
                      <a:pt x="1700" y="3494"/>
                      <a:pt x="1702" y="3488"/>
                    </a:cubicBezTo>
                    <a:cubicBezTo>
                      <a:pt x="1685" y="3468"/>
                      <a:pt x="1678" y="3462"/>
                      <a:pt x="1671" y="3462"/>
                    </a:cubicBezTo>
                    <a:cubicBezTo>
                      <a:pt x="1662" y="3462"/>
                      <a:pt x="1653" y="3474"/>
                      <a:pt x="1623" y="3481"/>
                    </a:cubicBezTo>
                    <a:cubicBezTo>
                      <a:pt x="1623" y="3461"/>
                      <a:pt x="1636" y="3455"/>
                      <a:pt x="1630" y="3442"/>
                    </a:cubicBezTo>
                    <a:lnTo>
                      <a:pt x="1630" y="3442"/>
                    </a:lnTo>
                    <a:cubicBezTo>
                      <a:pt x="1616" y="3463"/>
                      <a:pt x="1591" y="3476"/>
                      <a:pt x="1574" y="3476"/>
                    </a:cubicBezTo>
                    <a:cubicBezTo>
                      <a:pt x="1560" y="3476"/>
                      <a:pt x="1552" y="3466"/>
                      <a:pt x="1564" y="3442"/>
                    </a:cubicBezTo>
                    <a:lnTo>
                      <a:pt x="1564" y="3442"/>
                    </a:lnTo>
                    <a:cubicBezTo>
                      <a:pt x="1554" y="3450"/>
                      <a:pt x="1547" y="3452"/>
                      <a:pt x="1540" y="3452"/>
                    </a:cubicBezTo>
                    <a:cubicBezTo>
                      <a:pt x="1535" y="3452"/>
                      <a:pt x="1530" y="3451"/>
                      <a:pt x="1526" y="3451"/>
                    </a:cubicBezTo>
                    <a:cubicBezTo>
                      <a:pt x="1518" y="3451"/>
                      <a:pt x="1511" y="3454"/>
                      <a:pt x="1499" y="3475"/>
                    </a:cubicBezTo>
                    <a:cubicBezTo>
                      <a:pt x="1499" y="3418"/>
                      <a:pt x="1488" y="3400"/>
                      <a:pt x="1470" y="3400"/>
                    </a:cubicBezTo>
                    <a:cubicBezTo>
                      <a:pt x="1443" y="3400"/>
                      <a:pt x="1400" y="3444"/>
                      <a:pt x="1362" y="3444"/>
                    </a:cubicBezTo>
                    <a:cubicBezTo>
                      <a:pt x="1357" y="3444"/>
                      <a:pt x="1353" y="3443"/>
                      <a:pt x="1348" y="3442"/>
                    </a:cubicBezTo>
                    <a:cubicBezTo>
                      <a:pt x="1284" y="3432"/>
                      <a:pt x="1212" y="3335"/>
                      <a:pt x="1161" y="3335"/>
                    </a:cubicBezTo>
                    <a:cubicBezTo>
                      <a:pt x="1145" y="3335"/>
                      <a:pt x="1131" y="3345"/>
                      <a:pt x="1120" y="3370"/>
                    </a:cubicBezTo>
                    <a:cubicBezTo>
                      <a:pt x="1121" y="3351"/>
                      <a:pt x="1117" y="3345"/>
                      <a:pt x="1110" y="3345"/>
                    </a:cubicBezTo>
                    <a:cubicBezTo>
                      <a:pt x="1096" y="3345"/>
                      <a:pt x="1073" y="3368"/>
                      <a:pt x="1063" y="3368"/>
                    </a:cubicBezTo>
                    <a:cubicBezTo>
                      <a:pt x="1056" y="3368"/>
                      <a:pt x="1055" y="3358"/>
                      <a:pt x="1067" y="3324"/>
                    </a:cubicBezTo>
                    <a:lnTo>
                      <a:pt x="1067" y="3324"/>
                    </a:lnTo>
                    <a:cubicBezTo>
                      <a:pt x="1050" y="3327"/>
                      <a:pt x="1034" y="3329"/>
                      <a:pt x="1019" y="3329"/>
                    </a:cubicBezTo>
                    <a:cubicBezTo>
                      <a:pt x="930" y="3329"/>
                      <a:pt x="857" y="3284"/>
                      <a:pt x="790" y="3284"/>
                    </a:cubicBezTo>
                    <a:cubicBezTo>
                      <a:pt x="775" y="3284"/>
                      <a:pt x="761" y="3286"/>
                      <a:pt x="747" y="3291"/>
                    </a:cubicBezTo>
                    <a:cubicBezTo>
                      <a:pt x="734" y="3206"/>
                      <a:pt x="675" y="3193"/>
                      <a:pt x="609" y="3187"/>
                    </a:cubicBezTo>
                    <a:cubicBezTo>
                      <a:pt x="544" y="3180"/>
                      <a:pt x="472" y="3174"/>
                      <a:pt x="452" y="3141"/>
                    </a:cubicBezTo>
                    <a:cubicBezTo>
                      <a:pt x="439" y="3128"/>
                      <a:pt x="439" y="3108"/>
                      <a:pt x="433" y="3095"/>
                    </a:cubicBezTo>
                    <a:cubicBezTo>
                      <a:pt x="433" y="3082"/>
                      <a:pt x="433" y="3069"/>
                      <a:pt x="433" y="3056"/>
                    </a:cubicBezTo>
                    <a:cubicBezTo>
                      <a:pt x="433" y="3049"/>
                      <a:pt x="426" y="3043"/>
                      <a:pt x="426" y="3036"/>
                    </a:cubicBezTo>
                    <a:lnTo>
                      <a:pt x="426" y="3030"/>
                    </a:lnTo>
                    <a:lnTo>
                      <a:pt x="419" y="3023"/>
                    </a:lnTo>
                    <a:cubicBezTo>
                      <a:pt x="419" y="3022"/>
                      <a:pt x="420" y="3021"/>
                      <a:pt x="420" y="3021"/>
                    </a:cubicBezTo>
                    <a:cubicBezTo>
                      <a:pt x="422" y="3021"/>
                      <a:pt x="426" y="3030"/>
                      <a:pt x="426" y="3030"/>
                    </a:cubicBezTo>
                    <a:cubicBezTo>
                      <a:pt x="426" y="3023"/>
                      <a:pt x="426" y="3023"/>
                      <a:pt x="426" y="3023"/>
                    </a:cubicBezTo>
                    <a:cubicBezTo>
                      <a:pt x="419" y="3010"/>
                      <a:pt x="413" y="3004"/>
                      <a:pt x="406" y="2997"/>
                    </a:cubicBezTo>
                    <a:cubicBezTo>
                      <a:pt x="380" y="3010"/>
                      <a:pt x="367" y="3017"/>
                      <a:pt x="361" y="3030"/>
                    </a:cubicBezTo>
                    <a:cubicBezTo>
                      <a:pt x="354" y="3023"/>
                      <a:pt x="341" y="3023"/>
                      <a:pt x="334" y="3023"/>
                    </a:cubicBezTo>
                    <a:cubicBezTo>
                      <a:pt x="374" y="3004"/>
                      <a:pt x="393" y="3004"/>
                      <a:pt x="400" y="2990"/>
                    </a:cubicBezTo>
                    <a:cubicBezTo>
                      <a:pt x="380" y="2971"/>
                      <a:pt x="387" y="2932"/>
                      <a:pt x="387" y="2899"/>
                    </a:cubicBezTo>
                    <a:cubicBezTo>
                      <a:pt x="387" y="2866"/>
                      <a:pt x="380" y="2833"/>
                      <a:pt x="321" y="2827"/>
                    </a:cubicBezTo>
                    <a:cubicBezTo>
                      <a:pt x="334" y="2814"/>
                      <a:pt x="380" y="2801"/>
                      <a:pt x="315" y="2801"/>
                    </a:cubicBezTo>
                    <a:cubicBezTo>
                      <a:pt x="308" y="2807"/>
                      <a:pt x="315" y="2814"/>
                      <a:pt x="295" y="2820"/>
                    </a:cubicBezTo>
                    <a:cubicBezTo>
                      <a:pt x="300" y="2806"/>
                      <a:pt x="308" y="2795"/>
                      <a:pt x="327" y="2795"/>
                    </a:cubicBezTo>
                    <a:cubicBezTo>
                      <a:pt x="334" y="2795"/>
                      <a:pt x="343" y="2797"/>
                      <a:pt x="354" y="2801"/>
                    </a:cubicBezTo>
                    <a:cubicBezTo>
                      <a:pt x="308" y="2775"/>
                      <a:pt x="341" y="2755"/>
                      <a:pt x="282" y="2742"/>
                    </a:cubicBezTo>
                    <a:cubicBezTo>
                      <a:pt x="328" y="2722"/>
                      <a:pt x="334" y="2637"/>
                      <a:pt x="243" y="2624"/>
                    </a:cubicBezTo>
                    <a:cubicBezTo>
                      <a:pt x="354" y="2604"/>
                      <a:pt x="210" y="2598"/>
                      <a:pt x="289" y="2578"/>
                    </a:cubicBezTo>
                    <a:cubicBezTo>
                      <a:pt x="223" y="2578"/>
                      <a:pt x="236" y="2539"/>
                      <a:pt x="249" y="2519"/>
                    </a:cubicBezTo>
                    <a:lnTo>
                      <a:pt x="249" y="2519"/>
                    </a:lnTo>
                    <a:cubicBezTo>
                      <a:pt x="244" y="2522"/>
                      <a:pt x="236" y="2524"/>
                      <a:pt x="229" y="2524"/>
                    </a:cubicBezTo>
                    <a:cubicBezTo>
                      <a:pt x="218" y="2524"/>
                      <a:pt x="207" y="2521"/>
                      <a:pt x="204" y="2513"/>
                    </a:cubicBezTo>
                    <a:cubicBezTo>
                      <a:pt x="262" y="2506"/>
                      <a:pt x="334" y="2461"/>
                      <a:pt x="249" y="2454"/>
                    </a:cubicBezTo>
                    <a:lnTo>
                      <a:pt x="249" y="2454"/>
                    </a:lnTo>
                    <a:cubicBezTo>
                      <a:pt x="243" y="2467"/>
                      <a:pt x="282" y="2467"/>
                      <a:pt x="256" y="2474"/>
                    </a:cubicBezTo>
                    <a:cubicBezTo>
                      <a:pt x="184" y="2474"/>
                      <a:pt x="256" y="2454"/>
                      <a:pt x="171" y="2454"/>
                    </a:cubicBezTo>
                    <a:lnTo>
                      <a:pt x="289" y="2447"/>
                    </a:lnTo>
                    <a:cubicBezTo>
                      <a:pt x="262" y="2389"/>
                      <a:pt x="177" y="2369"/>
                      <a:pt x="269" y="2323"/>
                    </a:cubicBezTo>
                    <a:cubicBezTo>
                      <a:pt x="158" y="2271"/>
                      <a:pt x="308" y="2192"/>
                      <a:pt x="243" y="2146"/>
                    </a:cubicBezTo>
                    <a:cubicBezTo>
                      <a:pt x="236" y="2142"/>
                      <a:pt x="230" y="2140"/>
                      <a:pt x="224" y="2140"/>
                    </a:cubicBezTo>
                    <a:cubicBezTo>
                      <a:pt x="211" y="2140"/>
                      <a:pt x="200" y="2146"/>
                      <a:pt x="192" y="2146"/>
                    </a:cubicBezTo>
                    <a:cubicBezTo>
                      <a:pt x="188" y="2146"/>
                      <a:pt x="186" y="2145"/>
                      <a:pt x="184" y="2140"/>
                    </a:cubicBezTo>
                    <a:cubicBezTo>
                      <a:pt x="184" y="2140"/>
                      <a:pt x="236" y="2127"/>
                      <a:pt x="236" y="2127"/>
                    </a:cubicBezTo>
                    <a:cubicBezTo>
                      <a:pt x="249" y="2114"/>
                      <a:pt x="217" y="2101"/>
                      <a:pt x="217" y="2101"/>
                    </a:cubicBezTo>
                    <a:cubicBezTo>
                      <a:pt x="217" y="2094"/>
                      <a:pt x="230" y="2042"/>
                      <a:pt x="184" y="2016"/>
                    </a:cubicBezTo>
                    <a:cubicBezTo>
                      <a:pt x="249" y="1976"/>
                      <a:pt x="230" y="1904"/>
                      <a:pt x="191" y="1885"/>
                    </a:cubicBezTo>
                    <a:lnTo>
                      <a:pt x="191" y="1885"/>
                    </a:lnTo>
                    <a:cubicBezTo>
                      <a:pt x="193" y="1886"/>
                      <a:pt x="196" y="1886"/>
                      <a:pt x="199" y="1886"/>
                    </a:cubicBezTo>
                    <a:cubicBezTo>
                      <a:pt x="231" y="1886"/>
                      <a:pt x="269" y="1824"/>
                      <a:pt x="197" y="1806"/>
                    </a:cubicBezTo>
                    <a:cubicBezTo>
                      <a:pt x="269" y="1760"/>
                      <a:pt x="262" y="1675"/>
                      <a:pt x="256" y="1610"/>
                    </a:cubicBezTo>
                    <a:cubicBezTo>
                      <a:pt x="256" y="1526"/>
                      <a:pt x="243" y="1435"/>
                      <a:pt x="249" y="1364"/>
                    </a:cubicBezTo>
                    <a:lnTo>
                      <a:pt x="249" y="1364"/>
                    </a:lnTo>
                    <a:cubicBezTo>
                      <a:pt x="246" y="1367"/>
                      <a:pt x="228" y="1372"/>
                      <a:pt x="212" y="1372"/>
                    </a:cubicBezTo>
                    <a:cubicBezTo>
                      <a:pt x="201" y="1372"/>
                      <a:pt x="191" y="1369"/>
                      <a:pt x="191" y="1361"/>
                    </a:cubicBezTo>
                    <a:cubicBezTo>
                      <a:pt x="191" y="1357"/>
                      <a:pt x="199" y="1355"/>
                      <a:pt x="211" y="1355"/>
                    </a:cubicBezTo>
                    <a:cubicBezTo>
                      <a:pt x="224" y="1355"/>
                      <a:pt x="241" y="1357"/>
                      <a:pt x="253" y="1357"/>
                    </a:cubicBezTo>
                    <a:cubicBezTo>
                      <a:pt x="260" y="1357"/>
                      <a:pt x="266" y="1356"/>
                      <a:pt x="269" y="1355"/>
                    </a:cubicBezTo>
                    <a:cubicBezTo>
                      <a:pt x="230" y="1244"/>
                      <a:pt x="256" y="1132"/>
                      <a:pt x="282" y="1021"/>
                    </a:cubicBezTo>
                    <a:cubicBezTo>
                      <a:pt x="308" y="917"/>
                      <a:pt x="328" y="792"/>
                      <a:pt x="289" y="661"/>
                    </a:cubicBezTo>
                    <a:cubicBezTo>
                      <a:pt x="374" y="622"/>
                      <a:pt x="380" y="498"/>
                      <a:pt x="400" y="472"/>
                    </a:cubicBezTo>
                    <a:cubicBezTo>
                      <a:pt x="446" y="413"/>
                      <a:pt x="348" y="308"/>
                      <a:pt x="367" y="243"/>
                    </a:cubicBezTo>
                    <a:lnTo>
                      <a:pt x="367" y="243"/>
                    </a:lnTo>
                    <a:cubicBezTo>
                      <a:pt x="367" y="243"/>
                      <a:pt x="406" y="256"/>
                      <a:pt x="406" y="256"/>
                    </a:cubicBezTo>
                    <a:cubicBezTo>
                      <a:pt x="387" y="230"/>
                      <a:pt x="413" y="236"/>
                      <a:pt x="367" y="217"/>
                    </a:cubicBezTo>
                    <a:cubicBezTo>
                      <a:pt x="426" y="184"/>
                      <a:pt x="419" y="131"/>
                      <a:pt x="406" y="86"/>
                    </a:cubicBezTo>
                    <a:cubicBezTo>
                      <a:pt x="393" y="46"/>
                      <a:pt x="380" y="14"/>
                      <a:pt x="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7"/>
              <p:cNvSpPr/>
              <p:nvPr/>
            </p:nvSpPr>
            <p:spPr>
              <a:xfrm>
                <a:off x="2786210" y="3215559"/>
                <a:ext cx="1338" cy="1338"/>
              </a:xfrm>
              <a:custGeom>
                <a:avLst/>
                <a:gdLst/>
                <a:ahLst/>
                <a:cxnLst/>
                <a:rect l="l" t="t" r="r" b="b"/>
                <a:pathLst>
                  <a:path w="14" h="14" extrusionOk="0">
                    <a:moveTo>
                      <a:pt x="13" y="0"/>
                    </a:moveTo>
                    <a:cubicBezTo>
                      <a:pt x="7" y="0"/>
                      <a:pt x="7" y="7"/>
                      <a:pt x="0" y="13"/>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7"/>
              <p:cNvSpPr/>
              <p:nvPr/>
            </p:nvSpPr>
            <p:spPr>
              <a:xfrm>
                <a:off x="2679292" y="3025514"/>
                <a:ext cx="318938" cy="370151"/>
              </a:xfrm>
              <a:custGeom>
                <a:avLst/>
                <a:gdLst/>
                <a:ahLst/>
                <a:cxnLst/>
                <a:rect l="l" t="t" r="r" b="b"/>
                <a:pathLst>
                  <a:path w="3338" h="3874" extrusionOk="0">
                    <a:moveTo>
                      <a:pt x="243" y="1571"/>
                    </a:moveTo>
                    <a:lnTo>
                      <a:pt x="243" y="1571"/>
                    </a:lnTo>
                    <a:cubicBezTo>
                      <a:pt x="243" y="1571"/>
                      <a:pt x="243" y="1572"/>
                      <a:pt x="243" y="1573"/>
                    </a:cubicBezTo>
                    <a:lnTo>
                      <a:pt x="243" y="1573"/>
                    </a:lnTo>
                    <a:cubicBezTo>
                      <a:pt x="243" y="1572"/>
                      <a:pt x="243" y="1571"/>
                      <a:pt x="243" y="1571"/>
                    </a:cubicBezTo>
                    <a:close/>
                    <a:moveTo>
                      <a:pt x="602" y="3190"/>
                    </a:moveTo>
                    <a:cubicBezTo>
                      <a:pt x="617" y="3190"/>
                      <a:pt x="622" y="3200"/>
                      <a:pt x="622" y="3213"/>
                    </a:cubicBezTo>
                    <a:cubicBezTo>
                      <a:pt x="641" y="3213"/>
                      <a:pt x="615" y="3221"/>
                      <a:pt x="592" y="3221"/>
                    </a:cubicBezTo>
                    <a:cubicBezTo>
                      <a:pt x="576" y="3221"/>
                      <a:pt x="561" y="3216"/>
                      <a:pt x="570" y="3200"/>
                    </a:cubicBezTo>
                    <a:cubicBezTo>
                      <a:pt x="584" y="3193"/>
                      <a:pt x="594" y="3190"/>
                      <a:pt x="602" y="3190"/>
                    </a:cubicBezTo>
                    <a:close/>
                    <a:moveTo>
                      <a:pt x="2251" y="3802"/>
                    </a:moveTo>
                    <a:lnTo>
                      <a:pt x="2251" y="3802"/>
                    </a:lnTo>
                    <a:cubicBezTo>
                      <a:pt x="2250" y="3802"/>
                      <a:pt x="2249" y="3803"/>
                      <a:pt x="2247" y="3804"/>
                    </a:cubicBezTo>
                    <a:lnTo>
                      <a:pt x="2247" y="3804"/>
                    </a:lnTo>
                    <a:cubicBezTo>
                      <a:pt x="2249" y="3803"/>
                      <a:pt x="2250" y="3803"/>
                      <a:pt x="2251" y="3802"/>
                    </a:cubicBezTo>
                    <a:close/>
                    <a:moveTo>
                      <a:pt x="197" y="0"/>
                    </a:moveTo>
                    <a:cubicBezTo>
                      <a:pt x="197" y="1"/>
                      <a:pt x="230" y="14"/>
                      <a:pt x="230" y="20"/>
                    </a:cubicBezTo>
                    <a:cubicBezTo>
                      <a:pt x="230" y="46"/>
                      <a:pt x="203" y="79"/>
                      <a:pt x="184" y="112"/>
                    </a:cubicBezTo>
                    <a:cubicBezTo>
                      <a:pt x="164" y="151"/>
                      <a:pt x="158" y="184"/>
                      <a:pt x="184" y="210"/>
                    </a:cubicBezTo>
                    <a:cubicBezTo>
                      <a:pt x="171" y="207"/>
                      <a:pt x="164" y="207"/>
                      <a:pt x="157" y="207"/>
                    </a:cubicBezTo>
                    <a:cubicBezTo>
                      <a:pt x="149" y="207"/>
                      <a:pt x="141" y="207"/>
                      <a:pt x="125" y="203"/>
                    </a:cubicBezTo>
                    <a:lnTo>
                      <a:pt x="125" y="203"/>
                    </a:lnTo>
                    <a:cubicBezTo>
                      <a:pt x="92" y="341"/>
                      <a:pt x="158" y="511"/>
                      <a:pt x="46" y="635"/>
                    </a:cubicBezTo>
                    <a:cubicBezTo>
                      <a:pt x="138" y="681"/>
                      <a:pt x="46" y="733"/>
                      <a:pt x="40" y="792"/>
                    </a:cubicBezTo>
                    <a:cubicBezTo>
                      <a:pt x="34" y="824"/>
                      <a:pt x="58" y="916"/>
                      <a:pt x="71" y="917"/>
                    </a:cubicBezTo>
                    <a:lnTo>
                      <a:pt x="71" y="917"/>
                    </a:lnTo>
                    <a:cubicBezTo>
                      <a:pt x="25" y="928"/>
                      <a:pt x="65" y="960"/>
                      <a:pt x="40" y="960"/>
                    </a:cubicBezTo>
                    <a:cubicBezTo>
                      <a:pt x="34" y="960"/>
                      <a:pt x="26" y="959"/>
                      <a:pt x="14" y="956"/>
                    </a:cubicBezTo>
                    <a:lnTo>
                      <a:pt x="14" y="956"/>
                    </a:lnTo>
                    <a:cubicBezTo>
                      <a:pt x="66" y="975"/>
                      <a:pt x="14" y="988"/>
                      <a:pt x="73" y="1008"/>
                    </a:cubicBezTo>
                    <a:cubicBezTo>
                      <a:pt x="33" y="1008"/>
                      <a:pt x="40" y="1060"/>
                      <a:pt x="79" y="1100"/>
                    </a:cubicBezTo>
                    <a:cubicBezTo>
                      <a:pt x="53" y="1100"/>
                      <a:pt x="20" y="1100"/>
                      <a:pt x="20" y="1106"/>
                    </a:cubicBezTo>
                    <a:cubicBezTo>
                      <a:pt x="112" y="1152"/>
                      <a:pt x="1" y="1198"/>
                      <a:pt x="86" y="1230"/>
                    </a:cubicBezTo>
                    <a:cubicBezTo>
                      <a:pt x="46" y="1283"/>
                      <a:pt x="73" y="1453"/>
                      <a:pt x="92" y="1584"/>
                    </a:cubicBezTo>
                    <a:cubicBezTo>
                      <a:pt x="79" y="1584"/>
                      <a:pt x="69" y="1578"/>
                      <a:pt x="62" y="1578"/>
                    </a:cubicBezTo>
                    <a:cubicBezTo>
                      <a:pt x="58" y="1578"/>
                      <a:pt x="55" y="1579"/>
                      <a:pt x="53" y="1584"/>
                    </a:cubicBezTo>
                    <a:cubicBezTo>
                      <a:pt x="112" y="1701"/>
                      <a:pt x="14" y="1800"/>
                      <a:pt x="145" y="1865"/>
                    </a:cubicBezTo>
                    <a:cubicBezTo>
                      <a:pt x="140" y="1865"/>
                      <a:pt x="136" y="1865"/>
                      <a:pt x="133" y="1865"/>
                    </a:cubicBezTo>
                    <a:cubicBezTo>
                      <a:pt x="60" y="1865"/>
                      <a:pt x="122" y="1924"/>
                      <a:pt x="53" y="1924"/>
                    </a:cubicBezTo>
                    <a:cubicBezTo>
                      <a:pt x="151" y="1976"/>
                      <a:pt x="73" y="2061"/>
                      <a:pt x="60" y="2166"/>
                    </a:cubicBezTo>
                    <a:cubicBezTo>
                      <a:pt x="46" y="2277"/>
                      <a:pt x="105" y="2388"/>
                      <a:pt x="138" y="2480"/>
                    </a:cubicBezTo>
                    <a:cubicBezTo>
                      <a:pt x="151" y="2519"/>
                      <a:pt x="203" y="2539"/>
                      <a:pt x="138" y="2545"/>
                    </a:cubicBezTo>
                    <a:cubicBezTo>
                      <a:pt x="132" y="2565"/>
                      <a:pt x="164" y="2558"/>
                      <a:pt x="177" y="2565"/>
                    </a:cubicBezTo>
                    <a:cubicBezTo>
                      <a:pt x="105" y="2663"/>
                      <a:pt x="138" y="2774"/>
                      <a:pt x="243" y="2807"/>
                    </a:cubicBezTo>
                    <a:cubicBezTo>
                      <a:pt x="217" y="2820"/>
                      <a:pt x="190" y="2827"/>
                      <a:pt x="171" y="2827"/>
                    </a:cubicBezTo>
                    <a:cubicBezTo>
                      <a:pt x="184" y="2853"/>
                      <a:pt x="275" y="2873"/>
                      <a:pt x="190" y="2879"/>
                    </a:cubicBezTo>
                    <a:cubicBezTo>
                      <a:pt x="256" y="2951"/>
                      <a:pt x="295" y="2984"/>
                      <a:pt x="328" y="3030"/>
                    </a:cubicBezTo>
                    <a:cubicBezTo>
                      <a:pt x="360" y="3069"/>
                      <a:pt x="387" y="3115"/>
                      <a:pt x="432" y="3200"/>
                    </a:cubicBezTo>
                    <a:cubicBezTo>
                      <a:pt x="452" y="3187"/>
                      <a:pt x="472" y="3167"/>
                      <a:pt x="485" y="3167"/>
                    </a:cubicBezTo>
                    <a:cubicBezTo>
                      <a:pt x="480" y="3191"/>
                      <a:pt x="511" y="3274"/>
                      <a:pt x="549" y="3274"/>
                    </a:cubicBezTo>
                    <a:cubicBezTo>
                      <a:pt x="562" y="3274"/>
                      <a:pt x="576" y="3264"/>
                      <a:pt x="589" y="3239"/>
                    </a:cubicBezTo>
                    <a:lnTo>
                      <a:pt x="589" y="3239"/>
                    </a:lnTo>
                    <a:cubicBezTo>
                      <a:pt x="605" y="3260"/>
                      <a:pt x="584" y="3301"/>
                      <a:pt x="600" y="3301"/>
                    </a:cubicBezTo>
                    <a:cubicBezTo>
                      <a:pt x="604" y="3301"/>
                      <a:pt x="611" y="3298"/>
                      <a:pt x="622" y="3291"/>
                    </a:cubicBezTo>
                    <a:lnTo>
                      <a:pt x="622" y="3291"/>
                    </a:lnTo>
                    <a:cubicBezTo>
                      <a:pt x="592" y="3331"/>
                      <a:pt x="591" y="3345"/>
                      <a:pt x="601" y="3345"/>
                    </a:cubicBezTo>
                    <a:cubicBezTo>
                      <a:pt x="611" y="3345"/>
                      <a:pt x="634" y="3328"/>
                      <a:pt x="646" y="3309"/>
                    </a:cubicBezTo>
                    <a:lnTo>
                      <a:pt x="646" y="3309"/>
                    </a:lnTo>
                    <a:cubicBezTo>
                      <a:pt x="631" y="3337"/>
                      <a:pt x="653" y="3339"/>
                      <a:pt x="616" y="3376"/>
                    </a:cubicBezTo>
                    <a:cubicBezTo>
                      <a:pt x="714" y="3409"/>
                      <a:pt x="845" y="3474"/>
                      <a:pt x="962" y="3566"/>
                    </a:cubicBezTo>
                    <a:cubicBezTo>
                      <a:pt x="1004" y="3558"/>
                      <a:pt x="1039" y="3555"/>
                      <a:pt x="1070" y="3555"/>
                    </a:cubicBezTo>
                    <a:cubicBezTo>
                      <a:pt x="1119" y="3555"/>
                      <a:pt x="1158" y="3563"/>
                      <a:pt x="1198" y="3579"/>
                    </a:cubicBezTo>
                    <a:cubicBezTo>
                      <a:pt x="1263" y="3605"/>
                      <a:pt x="1329" y="3651"/>
                      <a:pt x="1414" y="3690"/>
                    </a:cubicBezTo>
                    <a:cubicBezTo>
                      <a:pt x="1419" y="3686"/>
                      <a:pt x="1425" y="3684"/>
                      <a:pt x="1431" y="3684"/>
                    </a:cubicBezTo>
                    <a:cubicBezTo>
                      <a:pt x="1445" y="3684"/>
                      <a:pt x="1460" y="3693"/>
                      <a:pt x="1473" y="3693"/>
                    </a:cubicBezTo>
                    <a:cubicBezTo>
                      <a:pt x="1487" y="3693"/>
                      <a:pt x="1501" y="3683"/>
                      <a:pt x="1512" y="3645"/>
                    </a:cubicBezTo>
                    <a:lnTo>
                      <a:pt x="1512" y="3645"/>
                    </a:lnTo>
                    <a:cubicBezTo>
                      <a:pt x="1509" y="3670"/>
                      <a:pt x="1521" y="3677"/>
                      <a:pt x="1536" y="3677"/>
                    </a:cubicBezTo>
                    <a:cubicBezTo>
                      <a:pt x="1556" y="3677"/>
                      <a:pt x="1583" y="3664"/>
                      <a:pt x="1590" y="3664"/>
                    </a:cubicBezTo>
                    <a:cubicBezTo>
                      <a:pt x="1577" y="3664"/>
                      <a:pt x="1571" y="3651"/>
                      <a:pt x="1564" y="3625"/>
                    </a:cubicBezTo>
                    <a:lnTo>
                      <a:pt x="1564" y="3625"/>
                    </a:lnTo>
                    <a:cubicBezTo>
                      <a:pt x="1590" y="3638"/>
                      <a:pt x="1597" y="3625"/>
                      <a:pt x="1604" y="3651"/>
                    </a:cubicBezTo>
                    <a:cubicBezTo>
                      <a:pt x="1584" y="3658"/>
                      <a:pt x="1604" y="3677"/>
                      <a:pt x="1584" y="3703"/>
                    </a:cubicBezTo>
                    <a:cubicBezTo>
                      <a:pt x="1600" y="3683"/>
                      <a:pt x="1615" y="3676"/>
                      <a:pt x="1629" y="3676"/>
                    </a:cubicBezTo>
                    <a:cubicBezTo>
                      <a:pt x="1655" y="3676"/>
                      <a:pt x="1678" y="3700"/>
                      <a:pt x="1694" y="3700"/>
                    </a:cubicBezTo>
                    <a:cubicBezTo>
                      <a:pt x="1704" y="3700"/>
                      <a:pt x="1711" y="3690"/>
                      <a:pt x="1715" y="3658"/>
                    </a:cubicBezTo>
                    <a:cubicBezTo>
                      <a:pt x="1723" y="3708"/>
                      <a:pt x="1728" y="3724"/>
                      <a:pt x="1736" y="3724"/>
                    </a:cubicBezTo>
                    <a:cubicBezTo>
                      <a:pt x="1747" y="3724"/>
                      <a:pt x="1762" y="3689"/>
                      <a:pt x="1793" y="3677"/>
                    </a:cubicBezTo>
                    <a:lnTo>
                      <a:pt x="1793" y="3677"/>
                    </a:lnTo>
                    <a:cubicBezTo>
                      <a:pt x="1778" y="3707"/>
                      <a:pt x="1792" y="3712"/>
                      <a:pt x="1811" y="3712"/>
                    </a:cubicBezTo>
                    <a:cubicBezTo>
                      <a:pt x="1821" y="3712"/>
                      <a:pt x="1832" y="3711"/>
                      <a:pt x="1841" y="3711"/>
                    </a:cubicBezTo>
                    <a:cubicBezTo>
                      <a:pt x="1861" y="3711"/>
                      <a:pt x="1873" y="3717"/>
                      <a:pt x="1846" y="3756"/>
                    </a:cubicBezTo>
                    <a:cubicBezTo>
                      <a:pt x="1857" y="3752"/>
                      <a:pt x="1866" y="3750"/>
                      <a:pt x="1874" y="3750"/>
                    </a:cubicBezTo>
                    <a:cubicBezTo>
                      <a:pt x="1919" y="3750"/>
                      <a:pt x="1928" y="3803"/>
                      <a:pt x="1983" y="3808"/>
                    </a:cubicBezTo>
                    <a:cubicBezTo>
                      <a:pt x="1990" y="3782"/>
                      <a:pt x="1990" y="3749"/>
                      <a:pt x="1996" y="3749"/>
                    </a:cubicBezTo>
                    <a:cubicBezTo>
                      <a:pt x="2005" y="3771"/>
                      <a:pt x="2012" y="3781"/>
                      <a:pt x="2017" y="3781"/>
                    </a:cubicBezTo>
                    <a:cubicBezTo>
                      <a:pt x="2022" y="3781"/>
                      <a:pt x="2025" y="3770"/>
                      <a:pt x="2029" y="3749"/>
                    </a:cubicBezTo>
                    <a:cubicBezTo>
                      <a:pt x="2036" y="3778"/>
                      <a:pt x="2060" y="3794"/>
                      <a:pt x="2084" y="3794"/>
                    </a:cubicBezTo>
                    <a:cubicBezTo>
                      <a:pt x="2105" y="3794"/>
                      <a:pt x="2124" y="3783"/>
                      <a:pt x="2133" y="3756"/>
                    </a:cubicBezTo>
                    <a:cubicBezTo>
                      <a:pt x="2141" y="3803"/>
                      <a:pt x="2166" y="3819"/>
                      <a:pt x="2194" y="3819"/>
                    </a:cubicBezTo>
                    <a:cubicBezTo>
                      <a:pt x="2211" y="3819"/>
                      <a:pt x="2230" y="3813"/>
                      <a:pt x="2247" y="3804"/>
                    </a:cubicBezTo>
                    <a:lnTo>
                      <a:pt x="2247" y="3804"/>
                    </a:lnTo>
                    <a:cubicBezTo>
                      <a:pt x="2247" y="3804"/>
                      <a:pt x="2247" y="3804"/>
                      <a:pt x="2247" y="3804"/>
                    </a:cubicBezTo>
                    <a:cubicBezTo>
                      <a:pt x="2236" y="3804"/>
                      <a:pt x="2226" y="3762"/>
                      <a:pt x="2238" y="3762"/>
                    </a:cubicBezTo>
                    <a:lnTo>
                      <a:pt x="2238" y="3762"/>
                    </a:lnTo>
                    <a:cubicBezTo>
                      <a:pt x="2245" y="3782"/>
                      <a:pt x="2245" y="3795"/>
                      <a:pt x="2251" y="3802"/>
                    </a:cubicBezTo>
                    <a:cubicBezTo>
                      <a:pt x="2261" y="3825"/>
                      <a:pt x="2279" y="3834"/>
                      <a:pt x="2296" y="3834"/>
                    </a:cubicBezTo>
                    <a:cubicBezTo>
                      <a:pt x="2323" y="3834"/>
                      <a:pt x="2349" y="3812"/>
                      <a:pt x="2349" y="3788"/>
                    </a:cubicBezTo>
                    <a:cubicBezTo>
                      <a:pt x="2381" y="3827"/>
                      <a:pt x="2416" y="3848"/>
                      <a:pt x="2446" y="3848"/>
                    </a:cubicBezTo>
                    <a:cubicBezTo>
                      <a:pt x="2472" y="3848"/>
                      <a:pt x="2494" y="3832"/>
                      <a:pt x="2506" y="3795"/>
                    </a:cubicBezTo>
                    <a:cubicBezTo>
                      <a:pt x="2512" y="3826"/>
                      <a:pt x="2521" y="3838"/>
                      <a:pt x="2531" y="3838"/>
                    </a:cubicBezTo>
                    <a:cubicBezTo>
                      <a:pt x="2543" y="3838"/>
                      <a:pt x="2555" y="3817"/>
                      <a:pt x="2559" y="3795"/>
                    </a:cubicBezTo>
                    <a:cubicBezTo>
                      <a:pt x="2582" y="3846"/>
                      <a:pt x="2617" y="3873"/>
                      <a:pt x="2657" y="3873"/>
                    </a:cubicBezTo>
                    <a:cubicBezTo>
                      <a:pt x="2684" y="3873"/>
                      <a:pt x="2713" y="3861"/>
                      <a:pt x="2742" y="3834"/>
                    </a:cubicBezTo>
                    <a:cubicBezTo>
                      <a:pt x="2745" y="3863"/>
                      <a:pt x="2754" y="3873"/>
                      <a:pt x="2766" y="3873"/>
                    </a:cubicBezTo>
                    <a:cubicBezTo>
                      <a:pt x="2782" y="3873"/>
                      <a:pt x="2805" y="3856"/>
                      <a:pt x="2827" y="3841"/>
                    </a:cubicBezTo>
                    <a:cubicBezTo>
                      <a:pt x="2848" y="3827"/>
                      <a:pt x="2870" y="3811"/>
                      <a:pt x="2891" y="3811"/>
                    </a:cubicBezTo>
                    <a:cubicBezTo>
                      <a:pt x="2909" y="3811"/>
                      <a:pt x="2926" y="3824"/>
                      <a:pt x="2938" y="3860"/>
                    </a:cubicBezTo>
                    <a:cubicBezTo>
                      <a:pt x="2940" y="3840"/>
                      <a:pt x="2946" y="3836"/>
                      <a:pt x="2952" y="3836"/>
                    </a:cubicBezTo>
                    <a:cubicBezTo>
                      <a:pt x="2957" y="3836"/>
                      <a:pt x="2961" y="3838"/>
                      <a:pt x="2966" y="3838"/>
                    </a:cubicBezTo>
                    <a:cubicBezTo>
                      <a:pt x="2976" y="3838"/>
                      <a:pt x="2985" y="3832"/>
                      <a:pt x="2990" y="3795"/>
                    </a:cubicBezTo>
                    <a:cubicBezTo>
                      <a:pt x="2999" y="3807"/>
                      <a:pt x="3011" y="3813"/>
                      <a:pt x="3023" y="3813"/>
                    </a:cubicBezTo>
                    <a:cubicBezTo>
                      <a:pt x="3038" y="3813"/>
                      <a:pt x="3055" y="3804"/>
                      <a:pt x="3069" y="3782"/>
                    </a:cubicBezTo>
                    <a:cubicBezTo>
                      <a:pt x="3088" y="3814"/>
                      <a:pt x="3116" y="3827"/>
                      <a:pt x="3146" y="3827"/>
                    </a:cubicBezTo>
                    <a:cubicBezTo>
                      <a:pt x="3178" y="3827"/>
                      <a:pt x="3212" y="3812"/>
                      <a:pt x="3239" y="3788"/>
                    </a:cubicBezTo>
                    <a:cubicBezTo>
                      <a:pt x="3257" y="3811"/>
                      <a:pt x="3267" y="3819"/>
                      <a:pt x="3277" y="3819"/>
                    </a:cubicBezTo>
                    <a:cubicBezTo>
                      <a:pt x="3293" y="3819"/>
                      <a:pt x="3305" y="3798"/>
                      <a:pt x="3337" y="3782"/>
                    </a:cubicBezTo>
                    <a:cubicBezTo>
                      <a:pt x="3331" y="3775"/>
                      <a:pt x="3291" y="3775"/>
                      <a:pt x="3298" y="3736"/>
                    </a:cubicBezTo>
                    <a:lnTo>
                      <a:pt x="3298" y="3736"/>
                    </a:lnTo>
                    <a:cubicBezTo>
                      <a:pt x="3301" y="3744"/>
                      <a:pt x="3306" y="3748"/>
                      <a:pt x="3310" y="3748"/>
                    </a:cubicBezTo>
                    <a:cubicBezTo>
                      <a:pt x="3316" y="3748"/>
                      <a:pt x="3321" y="3741"/>
                      <a:pt x="3318" y="3730"/>
                    </a:cubicBezTo>
                    <a:cubicBezTo>
                      <a:pt x="3285" y="3730"/>
                      <a:pt x="3324" y="3716"/>
                      <a:pt x="3318" y="3690"/>
                    </a:cubicBezTo>
                    <a:cubicBezTo>
                      <a:pt x="3311" y="3684"/>
                      <a:pt x="3311" y="3671"/>
                      <a:pt x="3311" y="3651"/>
                    </a:cubicBezTo>
                    <a:cubicBezTo>
                      <a:pt x="3301" y="3651"/>
                      <a:pt x="3292" y="3651"/>
                      <a:pt x="3285" y="3651"/>
                    </a:cubicBezTo>
                    <a:cubicBezTo>
                      <a:pt x="3259" y="3651"/>
                      <a:pt x="3248" y="3655"/>
                      <a:pt x="3233" y="3690"/>
                    </a:cubicBezTo>
                    <a:cubicBezTo>
                      <a:pt x="3242" y="3663"/>
                      <a:pt x="3220" y="3646"/>
                      <a:pt x="3207" y="3646"/>
                    </a:cubicBezTo>
                    <a:cubicBezTo>
                      <a:pt x="3202" y="3646"/>
                      <a:pt x="3198" y="3649"/>
                      <a:pt x="3200" y="3658"/>
                    </a:cubicBezTo>
                    <a:cubicBezTo>
                      <a:pt x="3206" y="3658"/>
                      <a:pt x="3233" y="3716"/>
                      <a:pt x="3219" y="3716"/>
                    </a:cubicBezTo>
                    <a:cubicBezTo>
                      <a:pt x="3213" y="3677"/>
                      <a:pt x="3187" y="3723"/>
                      <a:pt x="3187" y="3645"/>
                    </a:cubicBezTo>
                    <a:cubicBezTo>
                      <a:pt x="3175" y="3641"/>
                      <a:pt x="3164" y="3640"/>
                      <a:pt x="3151" y="3640"/>
                    </a:cubicBezTo>
                    <a:cubicBezTo>
                      <a:pt x="3092" y="3640"/>
                      <a:pt x="3024" y="3673"/>
                      <a:pt x="2964" y="3684"/>
                    </a:cubicBezTo>
                    <a:cubicBezTo>
                      <a:pt x="2962" y="3684"/>
                      <a:pt x="2960" y="3684"/>
                      <a:pt x="2957" y="3684"/>
                    </a:cubicBezTo>
                    <a:cubicBezTo>
                      <a:pt x="2923" y="3684"/>
                      <a:pt x="2873" y="3660"/>
                      <a:pt x="2835" y="3660"/>
                    </a:cubicBezTo>
                    <a:cubicBezTo>
                      <a:pt x="2813" y="3660"/>
                      <a:pt x="2795" y="3669"/>
                      <a:pt x="2788" y="3696"/>
                    </a:cubicBezTo>
                    <a:lnTo>
                      <a:pt x="2788" y="3696"/>
                    </a:lnTo>
                    <a:cubicBezTo>
                      <a:pt x="2788" y="3696"/>
                      <a:pt x="2788" y="3696"/>
                      <a:pt x="2788" y="3696"/>
                    </a:cubicBezTo>
                    <a:cubicBezTo>
                      <a:pt x="2791" y="3696"/>
                      <a:pt x="2813" y="3736"/>
                      <a:pt x="2794" y="3736"/>
                    </a:cubicBezTo>
                    <a:cubicBezTo>
                      <a:pt x="2794" y="3736"/>
                      <a:pt x="2791" y="3714"/>
                      <a:pt x="2788" y="3697"/>
                    </a:cubicBezTo>
                    <a:lnTo>
                      <a:pt x="2788" y="3697"/>
                    </a:lnTo>
                    <a:cubicBezTo>
                      <a:pt x="2788" y="3697"/>
                      <a:pt x="2788" y="3697"/>
                      <a:pt x="2788" y="3697"/>
                    </a:cubicBezTo>
                    <a:cubicBezTo>
                      <a:pt x="2788" y="3697"/>
                      <a:pt x="2788" y="3697"/>
                      <a:pt x="2788" y="3697"/>
                    </a:cubicBezTo>
                    <a:lnTo>
                      <a:pt x="2788" y="3697"/>
                    </a:lnTo>
                    <a:cubicBezTo>
                      <a:pt x="2788" y="3697"/>
                      <a:pt x="2788" y="3697"/>
                      <a:pt x="2788" y="3697"/>
                    </a:cubicBezTo>
                    <a:lnTo>
                      <a:pt x="2788" y="3697"/>
                    </a:lnTo>
                    <a:cubicBezTo>
                      <a:pt x="2788" y="3697"/>
                      <a:pt x="2788" y="3696"/>
                      <a:pt x="2788" y="3696"/>
                    </a:cubicBezTo>
                    <a:lnTo>
                      <a:pt x="2788" y="3696"/>
                    </a:lnTo>
                    <a:cubicBezTo>
                      <a:pt x="2788" y="3696"/>
                      <a:pt x="2788" y="3696"/>
                      <a:pt x="2788" y="3697"/>
                    </a:cubicBezTo>
                    <a:lnTo>
                      <a:pt x="2788" y="3697"/>
                    </a:lnTo>
                    <a:cubicBezTo>
                      <a:pt x="2786" y="3687"/>
                      <a:pt x="2783" y="3680"/>
                      <a:pt x="2781" y="3677"/>
                    </a:cubicBezTo>
                    <a:cubicBezTo>
                      <a:pt x="2759" y="3654"/>
                      <a:pt x="2731" y="3646"/>
                      <a:pt x="2701" y="3646"/>
                    </a:cubicBezTo>
                    <a:cubicBezTo>
                      <a:pt x="2649" y="3646"/>
                      <a:pt x="2590" y="3668"/>
                      <a:pt x="2542" y="3668"/>
                    </a:cubicBezTo>
                    <a:cubicBezTo>
                      <a:pt x="2518" y="3668"/>
                      <a:pt x="2496" y="3662"/>
                      <a:pt x="2480" y="3645"/>
                    </a:cubicBezTo>
                    <a:cubicBezTo>
                      <a:pt x="2480" y="3664"/>
                      <a:pt x="2480" y="3697"/>
                      <a:pt x="2467" y="3697"/>
                    </a:cubicBezTo>
                    <a:cubicBezTo>
                      <a:pt x="2464" y="3667"/>
                      <a:pt x="2443" y="3653"/>
                      <a:pt x="2423" y="3653"/>
                    </a:cubicBezTo>
                    <a:cubicBezTo>
                      <a:pt x="2403" y="3653"/>
                      <a:pt x="2385" y="3667"/>
                      <a:pt x="2389" y="3697"/>
                    </a:cubicBezTo>
                    <a:cubicBezTo>
                      <a:pt x="2385" y="3684"/>
                      <a:pt x="2380" y="3680"/>
                      <a:pt x="2374" y="3680"/>
                    </a:cubicBezTo>
                    <a:cubicBezTo>
                      <a:pt x="2367" y="3680"/>
                      <a:pt x="2358" y="3687"/>
                      <a:pt x="2351" y="3687"/>
                    </a:cubicBezTo>
                    <a:cubicBezTo>
                      <a:pt x="2344" y="3687"/>
                      <a:pt x="2339" y="3681"/>
                      <a:pt x="2336" y="3658"/>
                    </a:cubicBezTo>
                    <a:cubicBezTo>
                      <a:pt x="2337" y="3657"/>
                      <a:pt x="2339" y="3657"/>
                      <a:pt x="2340" y="3657"/>
                    </a:cubicBezTo>
                    <a:cubicBezTo>
                      <a:pt x="2347" y="3657"/>
                      <a:pt x="2352" y="3668"/>
                      <a:pt x="2356" y="3668"/>
                    </a:cubicBezTo>
                    <a:cubicBezTo>
                      <a:pt x="2359" y="3668"/>
                      <a:pt x="2360" y="3665"/>
                      <a:pt x="2362" y="3658"/>
                    </a:cubicBezTo>
                    <a:cubicBezTo>
                      <a:pt x="2343" y="3638"/>
                      <a:pt x="2334" y="3632"/>
                      <a:pt x="2326" y="3632"/>
                    </a:cubicBezTo>
                    <a:cubicBezTo>
                      <a:pt x="2315" y="3632"/>
                      <a:pt x="2305" y="3644"/>
                      <a:pt x="2271" y="3651"/>
                    </a:cubicBezTo>
                    <a:cubicBezTo>
                      <a:pt x="2271" y="3631"/>
                      <a:pt x="2284" y="3625"/>
                      <a:pt x="2277" y="3612"/>
                    </a:cubicBezTo>
                    <a:lnTo>
                      <a:pt x="2277" y="3612"/>
                    </a:lnTo>
                    <a:cubicBezTo>
                      <a:pt x="2264" y="3632"/>
                      <a:pt x="2238" y="3644"/>
                      <a:pt x="2220" y="3644"/>
                    </a:cubicBezTo>
                    <a:cubicBezTo>
                      <a:pt x="2203" y="3644"/>
                      <a:pt x="2193" y="3634"/>
                      <a:pt x="2205" y="3612"/>
                    </a:cubicBezTo>
                    <a:lnTo>
                      <a:pt x="2205" y="3612"/>
                    </a:lnTo>
                    <a:cubicBezTo>
                      <a:pt x="2197" y="3619"/>
                      <a:pt x="2189" y="3621"/>
                      <a:pt x="2183" y="3621"/>
                    </a:cubicBezTo>
                    <a:cubicBezTo>
                      <a:pt x="2175" y="3621"/>
                      <a:pt x="2168" y="3618"/>
                      <a:pt x="2162" y="3618"/>
                    </a:cubicBezTo>
                    <a:cubicBezTo>
                      <a:pt x="2153" y="3618"/>
                      <a:pt x="2144" y="3623"/>
                      <a:pt x="2133" y="3645"/>
                    </a:cubicBezTo>
                    <a:cubicBezTo>
                      <a:pt x="2131" y="3586"/>
                      <a:pt x="2118" y="3569"/>
                      <a:pt x="2098" y="3569"/>
                    </a:cubicBezTo>
                    <a:cubicBezTo>
                      <a:pt x="2067" y="3569"/>
                      <a:pt x="2020" y="3613"/>
                      <a:pt x="1974" y="3613"/>
                    </a:cubicBezTo>
                    <a:cubicBezTo>
                      <a:pt x="1971" y="3613"/>
                      <a:pt x="1967" y="3612"/>
                      <a:pt x="1963" y="3612"/>
                    </a:cubicBezTo>
                    <a:cubicBezTo>
                      <a:pt x="1889" y="3602"/>
                      <a:pt x="1803" y="3505"/>
                      <a:pt x="1749" y="3505"/>
                    </a:cubicBezTo>
                    <a:cubicBezTo>
                      <a:pt x="1732" y="3505"/>
                      <a:pt x="1718" y="3515"/>
                      <a:pt x="1708" y="3540"/>
                    </a:cubicBezTo>
                    <a:cubicBezTo>
                      <a:pt x="1707" y="3522"/>
                      <a:pt x="1701" y="3516"/>
                      <a:pt x="1692" y="3516"/>
                    </a:cubicBezTo>
                    <a:cubicBezTo>
                      <a:pt x="1675" y="3516"/>
                      <a:pt x="1648" y="3543"/>
                      <a:pt x="1638" y="3543"/>
                    </a:cubicBezTo>
                    <a:cubicBezTo>
                      <a:pt x="1632" y="3543"/>
                      <a:pt x="1631" y="3533"/>
                      <a:pt x="1643" y="3501"/>
                    </a:cubicBezTo>
                    <a:lnTo>
                      <a:pt x="1643" y="3501"/>
                    </a:lnTo>
                    <a:cubicBezTo>
                      <a:pt x="1624" y="3504"/>
                      <a:pt x="1606" y="3505"/>
                      <a:pt x="1589" y="3505"/>
                    </a:cubicBezTo>
                    <a:cubicBezTo>
                      <a:pt x="1495" y="3505"/>
                      <a:pt x="1415" y="3464"/>
                      <a:pt x="1341" y="3464"/>
                    </a:cubicBezTo>
                    <a:cubicBezTo>
                      <a:pt x="1321" y="3464"/>
                      <a:pt x="1302" y="3467"/>
                      <a:pt x="1283" y="3474"/>
                    </a:cubicBezTo>
                    <a:cubicBezTo>
                      <a:pt x="1257" y="3389"/>
                      <a:pt x="1185" y="3376"/>
                      <a:pt x="1106" y="3376"/>
                    </a:cubicBezTo>
                    <a:cubicBezTo>
                      <a:pt x="1071" y="3376"/>
                      <a:pt x="1035" y="3379"/>
                      <a:pt x="1002" y="3379"/>
                    </a:cubicBezTo>
                    <a:cubicBezTo>
                      <a:pt x="961" y="3379"/>
                      <a:pt x="925" y="3375"/>
                      <a:pt x="903" y="3357"/>
                    </a:cubicBezTo>
                    <a:cubicBezTo>
                      <a:pt x="871" y="3330"/>
                      <a:pt x="845" y="3298"/>
                      <a:pt x="825" y="3272"/>
                    </a:cubicBezTo>
                    <a:cubicBezTo>
                      <a:pt x="818" y="3259"/>
                      <a:pt x="812" y="3245"/>
                      <a:pt x="799" y="3239"/>
                    </a:cubicBezTo>
                    <a:cubicBezTo>
                      <a:pt x="792" y="3232"/>
                      <a:pt x="773" y="3219"/>
                      <a:pt x="760" y="3213"/>
                    </a:cubicBezTo>
                    <a:cubicBezTo>
                      <a:pt x="746" y="3239"/>
                      <a:pt x="740" y="3252"/>
                      <a:pt x="733" y="3265"/>
                    </a:cubicBezTo>
                    <a:lnTo>
                      <a:pt x="720" y="3265"/>
                    </a:lnTo>
                    <a:cubicBezTo>
                      <a:pt x="720" y="3265"/>
                      <a:pt x="714" y="3265"/>
                      <a:pt x="714" y="3272"/>
                    </a:cubicBezTo>
                    <a:lnTo>
                      <a:pt x="707" y="3272"/>
                    </a:lnTo>
                    <a:cubicBezTo>
                      <a:pt x="733" y="3232"/>
                      <a:pt x="753" y="3232"/>
                      <a:pt x="746" y="3206"/>
                    </a:cubicBezTo>
                    <a:cubicBezTo>
                      <a:pt x="714" y="3200"/>
                      <a:pt x="694" y="3160"/>
                      <a:pt x="675" y="3128"/>
                    </a:cubicBezTo>
                    <a:cubicBezTo>
                      <a:pt x="657" y="3101"/>
                      <a:pt x="639" y="3083"/>
                      <a:pt x="612" y="3083"/>
                    </a:cubicBezTo>
                    <a:cubicBezTo>
                      <a:pt x="600" y="3083"/>
                      <a:pt x="586" y="3087"/>
                      <a:pt x="570" y="3095"/>
                    </a:cubicBezTo>
                    <a:cubicBezTo>
                      <a:pt x="574" y="3081"/>
                      <a:pt x="592" y="3061"/>
                      <a:pt x="582" y="3061"/>
                    </a:cubicBezTo>
                    <a:cubicBezTo>
                      <a:pt x="578" y="3061"/>
                      <a:pt x="568" y="3065"/>
                      <a:pt x="550" y="3075"/>
                    </a:cubicBezTo>
                    <a:cubicBezTo>
                      <a:pt x="550" y="3082"/>
                      <a:pt x="563" y="3088"/>
                      <a:pt x="550" y="3095"/>
                    </a:cubicBezTo>
                    <a:cubicBezTo>
                      <a:pt x="537" y="3075"/>
                      <a:pt x="544" y="3056"/>
                      <a:pt x="583" y="3056"/>
                    </a:cubicBezTo>
                    <a:cubicBezTo>
                      <a:pt x="542" y="3051"/>
                      <a:pt x="545" y="3030"/>
                      <a:pt x="521" y="3030"/>
                    </a:cubicBezTo>
                    <a:cubicBezTo>
                      <a:pt x="514" y="3030"/>
                      <a:pt x="505" y="3032"/>
                      <a:pt x="491" y="3036"/>
                    </a:cubicBezTo>
                    <a:cubicBezTo>
                      <a:pt x="514" y="3002"/>
                      <a:pt x="498" y="2939"/>
                      <a:pt x="434" y="2939"/>
                    </a:cubicBezTo>
                    <a:cubicBezTo>
                      <a:pt x="424" y="2939"/>
                      <a:pt x="412" y="2941"/>
                      <a:pt x="400" y="2944"/>
                    </a:cubicBezTo>
                    <a:cubicBezTo>
                      <a:pt x="498" y="2886"/>
                      <a:pt x="367" y="2925"/>
                      <a:pt x="432" y="2879"/>
                    </a:cubicBezTo>
                    <a:lnTo>
                      <a:pt x="432" y="2879"/>
                    </a:lnTo>
                    <a:cubicBezTo>
                      <a:pt x="420" y="2883"/>
                      <a:pt x="410" y="2884"/>
                      <a:pt x="401" y="2884"/>
                    </a:cubicBezTo>
                    <a:cubicBezTo>
                      <a:pt x="365" y="2884"/>
                      <a:pt x="363" y="2855"/>
                      <a:pt x="374" y="2833"/>
                    </a:cubicBezTo>
                    <a:lnTo>
                      <a:pt x="374" y="2833"/>
                    </a:lnTo>
                    <a:cubicBezTo>
                      <a:pt x="365" y="2841"/>
                      <a:pt x="352" y="2847"/>
                      <a:pt x="342" y="2847"/>
                    </a:cubicBezTo>
                    <a:cubicBezTo>
                      <a:pt x="336" y="2847"/>
                      <a:pt x="330" y="2845"/>
                      <a:pt x="328" y="2840"/>
                    </a:cubicBezTo>
                    <a:cubicBezTo>
                      <a:pt x="373" y="2817"/>
                      <a:pt x="419" y="2764"/>
                      <a:pt x="378" y="2764"/>
                    </a:cubicBezTo>
                    <a:cubicBezTo>
                      <a:pt x="372" y="2764"/>
                      <a:pt x="364" y="2765"/>
                      <a:pt x="354" y="2768"/>
                    </a:cubicBezTo>
                    <a:cubicBezTo>
                      <a:pt x="354" y="2781"/>
                      <a:pt x="387" y="2774"/>
                      <a:pt x="360" y="2787"/>
                    </a:cubicBezTo>
                    <a:cubicBezTo>
                      <a:pt x="347" y="2792"/>
                      <a:pt x="338" y="2793"/>
                      <a:pt x="333" y="2793"/>
                    </a:cubicBezTo>
                    <a:cubicBezTo>
                      <a:pt x="319" y="2793"/>
                      <a:pt x="328" y="2782"/>
                      <a:pt x="309" y="2782"/>
                    </a:cubicBezTo>
                    <a:cubicBezTo>
                      <a:pt x="302" y="2782"/>
                      <a:pt x="292" y="2783"/>
                      <a:pt x="275" y="2787"/>
                    </a:cubicBezTo>
                    <a:lnTo>
                      <a:pt x="387" y="2748"/>
                    </a:lnTo>
                    <a:cubicBezTo>
                      <a:pt x="347" y="2702"/>
                      <a:pt x="256" y="2689"/>
                      <a:pt x="341" y="2630"/>
                    </a:cubicBezTo>
                    <a:cubicBezTo>
                      <a:pt x="223" y="2598"/>
                      <a:pt x="360" y="2487"/>
                      <a:pt x="289" y="2447"/>
                    </a:cubicBezTo>
                    <a:cubicBezTo>
                      <a:pt x="284" y="2445"/>
                      <a:pt x="279" y="2444"/>
                      <a:pt x="275" y="2444"/>
                    </a:cubicBezTo>
                    <a:cubicBezTo>
                      <a:pt x="260" y="2444"/>
                      <a:pt x="246" y="2454"/>
                      <a:pt x="238" y="2454"/>
                    </a:cubicBezTo>
                    <a:cubicBezTo>
                      <a:pt x="234" y="2454"/>
                      <a:pt x="231" y="2452"/>
                      <a:pt x="230" y="2447"/>
                    </a:cubicBezTo>
                    <a:cubicBezTo>
                      <a:pt x="230" y="2447"/>
                      <a:pt x="282" y="2428"/>
                      <a:pt x="282" y="2428"/>
                    </a:cubicBezTo>
                    <a:cubicBezTo>
                      <a:pt x="289" y="2415"/>
                      <a:pt x="256" y="2401"/>
                      <a:pt x="256" y="2401"/>
                    </a:cubicBezTo>
                    <a:cubicBezTo>
                      <a:pt x="256" y="2395"/>
                      <a:pt x="269" y="2330"/>
                      <a:pt x="217" y="2303"/>
                    </a:cubicBezTo>
                    <a:cubicBezTo>
                      <a:pt x="282" y="2264"/>
                      <a:pt x="262" y="2186"/>
                      <a:pt x="217" y="2166"/>
                    </a:cubicBezTo>
                    <a:lnTo>
                      <a:pt x="217" y="2166"/>
                    </a:lnTo>
                    <a:cubicBezTo>
                      <a:pt x="219" y="2167"/>
                      <a:pt x="222" y="2167"/>
                      <a:pt x="225" y="2167"/>
                    </a:cubicBezTo>
                    <a:cubicBezTo>
                      <a:pt x="262" y="2167"/>
                      <a:pt x="296" y="2093"/>
                      <a:pt x="223" y="2074"/>
                    </a:cubicBezTo>
                    <a:cubicBezTo>
                      <a:pt x="295" y="2022"/>
                      <a:pt x="282" y="1924"/>
                      <a:pt x="275" y="1852"/>
                    </a:cubicBezTo>
                    <a:cubicBezTo>
                      <a:pt x="269" y="1755"/>
                      <a:pt x="250" y="1651"/>
                      <a:pt x="243" y="1573"/>
                    </a:cubicBezTo>
                    <a:lnTo>
                      <a:pt x="243" y="1573"/>
                    </a:lnTo>
                    <a:cubicBezTo>
                      <a:pt x="240" y="1578"/>
                      <a:pt x="219" y="1586"/>
                      <a:pt x="204" y="1586"/>
                    </a:cubicBezTo>
                    <a:cubicBezTo>
                      <a:pt x="196" y="1586"/>
                      <a:pt x="190" y="1583"/>
                      <a:pt x="190" y="1577"/>
                    </a:cubicBezTo>
                    <a:cubicBezTo>
                      <a:pt x="190" y="1564"/>
                      <a:pt x="249" y="1571"/>
                      <a:pt x="262" y="1564"/>
                    </a:cubicBezTo>
                    <a:cubicBezTo>
                      <a:pt x="217" y="1446"/>
                      <a:pt x="230" y="1315"/>
                      <a:pt x="236" y="1191"/>
                    </a:cubicBezTo>
                    <a:cubicBezTo>
                      <a:pt x="243" y="1060"/>
                      <a:pt x="249" y="929"/>
                      <a:pt x="190" y="792"/>
                    </a:cubicBezTo>
                    <a:cubicBezTo>
                      <a:pt x="269" y="733"/>
                      <a:pt x="262" y="596"/>
                      <a:pt x="282" y="570"/>
                    </a:cubicBezTo>
                    <a:cubicBezTo>
                      <a:pt x="321" y="498"/>
                      <a:pt x="223" y="393"/>
                      <a:pt x="256" y="321"/>
                    </a:cubicBezTo>
                    <a:lnTo>
                      <a:pt x="256" y="321"/>
                    </a:lnTo>
                    <a:cubicBezTo>
                      <a:pt x="256" y="321"/>
                      <a:pt x="295" y="334"/>
                      <a:pt x="295" y="334"/>
                    </a:cubicBezTo>
                    <a:cubicBezTo>
                      <a:pt x="282" y="308"/>
                      <a:pt x="302" y="314"/>
                      <a:pt x="262" y="288"/>
                    </a:cubicBezTo>
                    <a:cubicBezTo>
                      <a:pt x="328" y="262"/>
                      <a:pt x="334" y="203"/>
                      <a:pt x="341" y="157"/>
                    </a:cubicBezTo>
                    <a:cubicBezTo>
                      <a:pt x="341" y="112"/>
                      <a:pt x="341" y="76"/>
                      <a:pt x="375" y="76"/>
                    </a:cubicBezTo>
                    <a:cubicBezTo>
                      <a:pt x="380" y="76"/>
                      <a:pt x="386" y="77"/>
                      <a:pt x="393" y="79"/>
                    </a:cubicBez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7"/>
              <p:cNvSpPr/>
              <p:nvPr/>
            </p:nvSpPr>
            <p:spPr>
              <a:xfrm>
                <a:off x="2714932" y="3294959"/>
                <a:ext cx="764" cy="1338"/>
              </a:xfrm>
              <a:custGeom>
                <a:avLst/>
                <a:gdLst/>
                <a:ahLst/>
                <a:cxnLst/>
                <a:rect l="l" t="t" r="r" b="b"/>
                <a:pathLst>
                  <a:path w="8" h="14" extrusionOk="0">
                    <a:moveTo>
                      <a:pt x="7" y="0"/>
                    </a:moveTo>
                    <a:cubicBezTo>
                      <a:pt x="1" y="0"/>
                      <a:pt x="1" y="7"/>
                      <a:pt x="1" y="13"/>
                    </a:cubicBezTo>
                    <a:cubicBezTo>
                      <a:pt x="1"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7"/>
              <p:cNvSpPr/>
              <p:nvPr/>
            </p:nvSpPr>
            <p:spPr>
              <a:xfrm>
                <a:off x="3191236" y="2779288"/>
                <a:ext cx="65546" cy="56277"/>
              </a:xfrm>
              <a:custGeom>
                <a:avLst/>
                <a:gdLst/>
                <a:ahLst/>
                <a:cxnLst/>
                <a:rect l="l" t="t" r="r" b="b"/>
                <a:pathLst>
                  <a:path w="686" h="589" extrusionOk="0">
                    <a:moveTo>
                      <a:pt x="583" y="51"/>
                    </a:moveTo>
                    <a:cubicBezTo>
                      <a:pt x="585" y="51"/>
                      <a:pt x="596" y="78"/>
                      <a:pt x="596" y="78"/>
                    </a:cubicBezTo>
                    <a:cubicBezTo>
                      <a:pt x="596" y="78"/>
                      <a:pt x="589" y="64"/>
                      <a:pt x="583" y="52"/>
                    </a:cubicBezTo>
                    <a:lnTo>
                      <a:pt x="583" y="52"/>
                    </a:lnTo>
                    <a:cubicBezTo>
                      <a:pt x="583" y="52"/>
                      <a:pt x="583" y="51"/>
                      <a:pt x="583" y="51"/>
                    </a:cubicBezTo>
                    <a:close/>
                    <a:moveTo>
                      <a:pt x="289" y="175"/>
                    </a:moveTo>
                    <a:cubicBezTo>
                      <a:pt x="290" y="175"/>
                      <a:pt x="292" y="176"/>
                      <a:pt x="295" y="183"/>
                    </a:cubicBezTo>
                    <a:cubicBezTo>
                      <a:pt x="292" y="183"/>
                      <a:pt x="289" y="180"/>
                      <a:pt x="286" y="176"/>
                    </a:cubicBezTo>
                    <a:lnTo>
                      <a:pt x="286" y="176"/>
                    </a:lnTo>
                    <a:cubicBezTo>
                      <a:pt x="287" y="175"/>
                      <a:pt x="288" y="175"/>
                      <a:pt x="289" y="175"/>
                    </a:cubicBezTo>
                    <a:close/>
                    <a:moveTo>
                      <a:pt x="472" y="183"/>
                    </a:moveTo>
                    <a:cubicBezTo>
                      <a:pt x="473" y="184"/>
                      <a:pt x="474" y="185"/>
                      <a:pt x="475" y="185"/>
                    </a:cubicBezTo>
                    <a:cubicBezTo>
                      <a:pt x="477" y="185"/>
                      <a:pt x="478" y="183"/>
                      <a:pt x="480" y="183"/>
                    </a:cubicBezTo>
                    <a:cubicBezTo>
                      <a:pt x="481" y="183"/>
                      <a:pt x="483" y="185"/>
                      <a:pt x="485" y="190"/>
                    </a:cubicBezTo>
                    <a:cubicBezTo>
                      <a:pt x="485" y="193"/>
                      <a:pt x="486" y="195"/>
                      <a:pt x="487" y="198"/>
                    </a:cubicBezTo>
                    <a:lnTo>
                      <a:pt x="487" y="198"/>
                    </a:lnTo>
                    <a:cubicBezTo>
                      <a:pt x="484" y="195"/>
                      <a:pt x="479" y="190"/>
                      <a:pt x="472" y="183"/>
                    </a:cubicBezTo>
                    <a:close/>
                    <a:moveTo>
                      <a:pt x="313" y="183"/>
                    </a:moveTo>
                    <a:cubicBezTo>
                      <a:pt x="314" y="183"/>
                      <a:pt x="317" y="185"/>
                      <a:pt x="321" y="190"/>
                    </a:cubicBezTo>
                    <a:cubicBezTo>
                      <a:pt x="320" y="187"/>
                      <a:pt x="320" y="186"/>
                      <a:pt x="320" y="186"/>
                    </a:cubicBezTo>
                    <a:lnTo>
                      <a:pt x="320" y="186"/>
                    </a:lnTo>
                    <a:cubicBezTo>
                      <a:pt x="321" y="186"/>
                      <a:pt x="332" y="215"/>
                      <a:pt x="328" y="215"/>
                    </a:cubicBezTo>
                    <a:cubicBezTo>
                      <a:pt x="327" y="215"/>
                      <a:pt x="325" y="214"/>
                      <a:pt x="321" y="209"/>
                    </a:cubicBezTo>
                    <a:cubicBezTo>
                      <a:pt x="313" y="192"/>
                      <a:pt x="310" y="183"/>
                      <a:pt x="313" y="183"/>
                    </a:cubicBezTo>
                    <a:close/>
                    <a:moveTo>
                      <a:pt x="502" y="223"/>
                    </a:moveTo>
                    <a:cubicBezTo>
                      <a:pt x="503" y="225"/>
                      <a:pt x="504" y="227"/>
                      <a:pt x="505" y="229"/>
                    </a:cubicBezTo>
                    <a:cubicBezTo>
                      <a:pt x="504" y="227"/>
                      <a:pt x="503" y="225"/>
                      <a:pt x="502" y="223"/>
                    </a:cubicBezTo>
                    <a:close/>
                    <a:moveTo>
                      <a:pt x="612" y="0"/>
                    </a:moveTo>
                    <a:cubicBezTo>
                      <a:pt x="602" y="0"/>
                      <a:pt x="601" y="22"/>
                      <a:pt x="596" y="32"/>
                    </a:cubicBezTo>
                    <a:cubicBezTo>
                      <a:pt x="596" y="33"/>
                      <a:pt x="596" y="33"/>
                      <a:pt x="595" y="33"/>
                    </a:cubicBezTo>
                    <a:cubicBezTo>
                      <a:pt x="593" y="33"/>
                      <a:pt x="582" y="24"/>
                      <a:pt x="577" y="24"/>
                    </a:cubicBezTo>
                    <a:cubicBezTo>
                      <a:pt x="573" y="24"/>
                      <a:pt x="572" y="30"/>
                      <a:pt x="583" y="52"/>
                    </a:cubicBezTo>
                    <a:cubicBezTo>
                      <a:pt x="579" y="45"/>
                      <a:pt x="577" y="39"/>
                      <a:pt x="577" y="39"/>
                    </a:cubicBezTo>
                    <a:cubicBezTo>
                      <a:pt x="568" y="28"/>
                      <a:pt x="563" y="24"/>
                      <a:pt x="560" y="24"/>
                    </a:cubicBezTo>
                    <a:cubicBezTo>
                      <a:pt x="551" y="24"/>
                      <a:pt x="558" y="61"/>
                      <a:pt x="549" y="61"/>
                    </a:cubicBezTo>
                    <a:cubicBezTo>
                      <a:pt x="546" y="61"/>
                      <a:pt x="543" y="59"/>
                      <a:pt x="537" y="52"/>
                    </a:cubicBezTo>
                    <a:lnTo>
                      <a:pt x="537" y="52"/>
                    </a:lnTo>
                    <a:cubicBezTo>
                      <a:pt x="544" y="65"/>
                      <a:pt x="557" y="85"/>
                      <a:pt x="557" y="91"/>
                    </a:cubicBezTo>
                    <a:cubicBezTo>
                      <a:pt x="545" y="71"/>
                      <a:pt x="538" y="62"/>
                      <a:pt x="535" y="62"/>
                    </a:cubicBezTo>
                    <a:lnTo>
                      <a:pt x="535" y="62"/>
                    </a:lnTo>
                    <a:cubicBezTo>
                      <a:pt x="531" y="62"/>
                      <a:pt x="536" y="76"/>
                      <a:pt x="550" y="98"/>
                    </a:cubicBezTo>
                    <a:cubicBezTo>
                      <a:pt x="546" y="92"/>
                      <a:pt x="544" y="90"/>
                      <a:pt x="543" y="90"/>
                    </a:cubicBezTo>
                    <a:lnTo>
                      <a:pt x="543" y="90"/>
                    </a:lnTo>
                    <a:cubicBezTo>
                      <a:pt x="541" y="90"/>
                      <a:pt x="544" y="98"/>
                      <a:pt x="543" y="98"/>
                    </a:cubicBezTo>
                    <a:cubicBezTo>
                      <a:pt x="542" y="98"/>
                      <a:pt x="539" y="94"/>
                      <a:pt x="531" y="78"/>
                    </a:cubicBezTo>
                    <a:lnTo>
                      <a:pt x="531" y="78"/>
                    </a:lnTo>
                    <a:cubicBezTo>
                      <a:pt x="534" y="84"/>
                      <a:pt x="536" y="86"/>
                      <a:pt x="536" y="86"/>
                    </a:cubicBezTo>
                    <a:cubicBezTo>
                      <a:pt x="537" y="86"/>
                      <a:pt x="533" y="77"/>
                      <a:pt x="531" y="77"/>
                    </a:cubicBezTo>
                    <a:cubicBezTo>
                      <a:pt x="531" y="77"/>
                      <a:pt x="531" y="78"/>
                      <a:pt x="531" y="78"/>
                    </a:cubicBezTo>
                    <a:cubicBezTo>
                      <a:pt x="524" y="69"/>
                      <a:pt x="521" y="65"/>
                      <a:pt x="520" y="65"/>
                    </a:cubicBezTo>
                    <a:lnTo>
                      <a:pt x="520" y="65"/>
                    </a:lnTo>
                    <a:cubicBezTo>
                      <a:pt x="519" y="65"/>
                      <a:pt x="524" y="76"/>
                      <a:pt x="524" y="85"/>
                    </a:cubicBezTo>
                    <a:cubicBezTo>
                      <a:pt x="518" y="72"/>
                      <a:pt x="518" y="65"/>
                      <a:pt x="511" y="59"/>
                    </a:cubicBezTo>
                    <a:lnTo>
                      <a:pt x="511" y="59"/>
                    </a:lnTo>
                    <a:cubicBezTo>
                      <a:pt x="519" y="78"/>
                      <a:pt x="522" y="91"/>
                      <a:pt x="519" y="91"/>
                    </a:cubicBezTo>
                    <a:cubicBezTo>
                      <a:pt x="517" y="91"/>
                      <a:pt x="512" y="85"/>
                      <a:pt x="505" y="72"/>
                    </a:cubicBezTo>
                    <a:lnTo>
                      <a:pt x="505" y="72"/>
                    </a:lnTo>
                    <a:cubicBezTo>
                      <a:pt x="511" y="91"/>
                      <a:pt x="498" y="65"/>
                      <a:pt x="511" y="104"/>
                    </a:cubicBezTo>
                    <a:cubicBezTo>
                      <a:pt x="494" y="73"/>
                      <a:pt x="488" y="62"/>
                      <a:pt x="486" y="62"/>
                    </a:cubicBezTo>
                    <a:lnTo>
                      <a:pt x="486" y="62"/>
                    </a:lnTo>
                    <a:cubicBezTo>
                      <a:pt x="482" y="62"/>
                      <a:pt x="500" y="111"/>
                      <a:pt x="491" y="111"/>
                    </a:cubicBezTo>
                    <a:cubicBezTo>
                      <a:pt x="491" y="111"/>
                      <a:pt x="490" y="111"/>
                      <a:pt x="490" y="111"/>
                    </a:cubicBezTo>
                    <a:cubicBezTo>
                      <a:pt x="479" y="111"/>
                      <a:pt x="447" y="75"/>
                      <a:pt x="441" y="75"/>
                    </a:cubicBezTo>
                    <a:lnTo>
                      <a:pt x="441" y="75"/>
                    </a:lnTo>
                    <a:cubicBezTo>
                      <a:pt x="438" y="75"/>
                      <a:pt x="440" y="83"/>
                      <a:pt x="452" y="104"/>
                    </a:cubicBezTo>
                    <a:cubicBezTo>
                      <a:pt x="446" y="96"/>
                      <a:pt x="443" y="92"/>
                      <a:pt x="441" y="92"/>
                    </a:cubicBezTo>
                    <a:lnTo>
                      <a:pt x="441" y="92"/>
                    </a:lnTo>
                    <a:cubicBezTo>
                      <a:pt x="438" y="92"/>
                      <a:pt x="448" y="115"/>
                      <a:pt x="448" y="115"/>
                    </a:cubicBezTo>
                    <a:cubicBezTo>
                      <a:pt x="448" y="115"/>
                      <a:pt x="444" y="108"/>
                      <a:pt x="433" y="85"/>
                    </a:cubicBezTo>
                    <a:cubicBezTo>
                      <a:pt x="433" y="131"/>
                      <a:pt x="393" y="91"/>
                      <a:pt x="400" y="131"/>
                    </a:cubicBezTo>
                    <a:cubicBezTo>
                      <a:pt x="381" y="102"/>
                      <a:pt x="370" y="93"/>
                      <a:pt x="364" y="93"/>
                    </a:cubicBezTo>
                    <a:cubicBezTo>
                      <a:pt x="350" y="93"/>
                      <a:pt x="360" y="145"/>
                      <a:pt x="350" y="145"/>
                    </a:cubicBezTo>
                    <a:cubicBezTo>
                      <a:pt x="349" y="145"/>
                      <a:pt x="349" y="144"/>
                      <a:pt x="348" y="144"/>
                    </a:cubicBezTo>
                    <a:cubicBezTo>
                      <a:pt x="332" y="139"/>
                      <a:pt x="309" y="118"/>
                      <a:pt x="303" y="118"/>
                    </a:cubicBezTo>
                    <a:cubicBezTo>
                      <a:pt x="301" y="118"/>
                      <a:pt x="300" y="120"/>
                      <a:pt x="302" y="124"/>
                    </a:cubicBezTo>
                    <a:cubicBezTo>
                      <a:pt x="308" y="144"/>
                      <a:pt x="315" y="150"/>
                      <a:pt x="321" y="157"/>
                    </a:cubicBezTo>
                    <a:cubicBezTo>
                      <a:pt x="321" y="163"/>
                      <a:pt x="328" y="170"/>
                      <a:pt x="328" y="176"/>
                    </a:cubicBezTo>
                    <a:cubicBezTo>
                      <a:pt x="308" y="144"/>
                      <a:pt x="308" y="137"/>
                      <a:pt x="295" y="124"/>
                    </a:cubicBezTo>
                    <a:lnTo>
                      <a:pt x="295" y="124"/>
                    </a:lnTo>
                    <a:cubicBezTo>
                      <a:pt x="297" y="130"/>
                      <a:pt x="295" y="131"/>
                      <a:pt x="292" y="131"/>
                    </a:cubicBezTo>
                    <a:cubicBezTo>
                      <a:pt x="287" y="131"/>
                      <a:pt x="280" y="127"/>
                      <a:pt x="275" y="127"/>
                    </a:cubicBezTo>
                    <a:cubicBezTo>
                      <a:pt x="269" y="127"/>
                      <a:pt x="268" y="135"/>
                      <a:pt x="289" y="170"/>
                    </a:cubicBezTo>
                    <a:cubicBezTo>
                      <a:pt x="285" y="166"/>
                      <a:pt x="276" y="152"/>
                      <a:pt x="274" y="152"/>
                    </a:cubicBezTo>
                    <a:lnTo>
                      <a:pt x="274" y="152"/>
                    </a:lnTo>
                    <a:cubicBezTo>
                      <a:pt x="273" y="152"/>
                      <a:pt x="274" y="155"/>
                      <a:pt x="276" y="160"/>
                    </a:cubicBezTo>
                    <a:lnTo>
                      <a:pt x="276" y="160"/>
                    </a:lnTo>
                    <a:cubicBezTo>
                      <a:pt x="274" y="157"/>
                      <a:pt x="271" y="154"/>
                      <a:pt x="269" y="150"/>
                    </a:cubicBezTo>
                    <a:lnTo>
                      <a:pt x="269" y="150"/>
                    </a:lnTo>
                    <a:cubicBezTo>
                      <a:pt x="282" y="176"/>
                      <a:pt x="262" y="157"/>
                      <a:pt x="289" y="196"/>
                    </a:cubicBezTo>
                    <a:cubicBezTo>
                      <a:pt x="280" y="185"/>
                      <a:pt x="271" y="177"/>
                      <a:pt x="267" y="177"/>
                    </a:cubicBezTo>
                    <a:cubicBezTo>
                      <a:pt x="262" y="177"/>
                      <a:pt x="264" y="189"/>
                      <a:pt x="282" y="222"/>
                    </a:cubicBezTo>
                    <a:cubicBezTo>
                      <a:pt x="268" y="200"/>
                      <a:pt x="264" y="193"/>
                      <a:pt x="264" y="193"/>
                    </a:cubicBezTo>
                    <a:lnTo>
                      <a:pt x="264" y="193"/>
                    </a:lnTo>
                    <a:cubicBezTo>
                      <a:pt x="263" y="193"/>
                      <a:pt x="273" y="210"/>
                      <a:pt x="270" y="210"/>
                    </a:cubicBezTo>
                    <a:cubicBezTo>
                      <a:pt x="268" y="210"/>
                      <a:pt x="265" y="206"/>
                      <a:pt x="256" y="196"/>
                    </a:cubicBezTo>
                    <a:lnTo>
                      <a:pt x="256" y="196"/>
                    </a:lnTo>
                    <a:cubicBezTo>
                      <a:pt x="272" y="220"/>
                      <a:pt x="276" y="227"/>
                      <a:pt x="273" y="227"/>
                    </a:cubicBezTo>
                    <a:cubicBezTo>
                      <a:pt x="271" y="227"/>
                      <a:pt x="267" y="225"/>
                      <a:pt x="262" y="222"/>
                    </a:cubicBezTo>
                    <a:lnTo>
                      <a:pt x="262" y="222"/>
                    </a:lnTo>
                    <a:cubicBezTo>
                      <a:pt x="269" y="229"/>
                      <a:pt x="282" y="248"/>
                      <a:pt x="282" y="255"/>
                    </a:cubicBezTo>
                    <a:cubicBezTo>
                      <a:pt x="264" y="228"/>
                      <a:pt x="244" y="199"/>
                      <a:pt x="242" y="199"/>
                    </a:cubicBezTo>
                    <a:lnTo>
                      <a:pt x="242" y="199"/>
                    </a:lnTo>
                    <a:cubicBezTo>
                      <a:pt x="242" y="199"/>
                      <a:pt x="244" y="203"/>
                      <a:pt x="251" y="215"/>
                    </a:cubicBezTo>
                    <a:lnTo>
                      <a:pt x="251" y="215"/>
                    </a:lnTo>
                    <a:cubicBezTo>
                      <a:pt x="251" y="215"/>
                      <a:pt x="252" y="217"/>
                      <a:pt x="256" y="222"/>
                    </a:cubicBezTo>
                    <a:cubicBezTo>
                      <a:pt x="289" y="268"/>
                      <a:pt x="256" y="222"/>
                      <a:pt x="289" y="275"/>
                    </a:cubicBezTo>
                    <a:lnTo>
                      <a:pt x="236" y="203"/>
                    </a:lnTo>
                    <a:lnTo>
                      <a:pt x="236" y="203"/>
                    </a:lnTo>
                    <a:cubicBezTo>
                      <a:pt x="241" y="211"/>
                      <a:pt x="257" y="241"/>
                      <a:pt x="253" y="241"/>
                    </a:cubicBezTo>
                    <a:cubicBezTo>
                      <a:pt x="251" y="241"/>
                      <a:pt x="245" y="235"/>
                      <a:pt x="230" y="216"/>
                    </a:cubicBezTo>
                    <a:lnTo>
                      <a:pt x="230" y="216"/>
                    </a:lnTo>
                    <a:cubicBezTo>
                      <a:pt x="242" y="238"/>
                      <a:pt x="243" y="244"/>
                      <a:pt x="239" y="244"/>
                    </a:cubicBezTo>
                    <a:cubicBezTo>
                      <a:pt x="233" y="244"/>
                      <a:pt x="217" y="228"/>
                      <a:pt x="212" y="228"/>
                    </a:cubicBezTo>
                    <a:lnTo>
                      <a:pt x="212" y="228"/>
                    </a:lnTo>
                    <a:cubicBezTo>
                      <a:pt x="210" y="228"/>
                      <a:pt x="211" y="232"/>
                      <a:pt x="217" y="242"/>
                    </a:cubicBezTo>
                    <a:cubicBezTo>
                      <a:pt x="223" y="261"/>
                      <a:pt x="243" y="275"/>
                      <a:pt x="243" y="281"/>
                    </a:cubicBezTo>
                    <a:cubicBezTo>
                      <a:pt x="243" y="281"/>
                      <a:pt x="217" y="248"/>
                      <a:pt x="217" y="248"/>
                    </a:cubicBezTo>
                    <a:cubicBezTo>
                      <a:pt x="216" y="247"/>
                      <a:pt x="215" y="247"/>
                      <a:pt x="215" y="247"/>
                    </a:cubicBezTo>
                    <a:lnTo>
                      <a:pt x="215" y="247"/>
                    </a:lnTo>
                    <a:cubicBezTo>
                      <a:pt x="214" y="247"/>
                      <a:pt x="223" y="261"/>
                      <a:pt x="223" y="261"/>
                    </a:cubicBezTo>
                    <a:cubicBezTo>
                      <a:pt x="221" y="261"/>
                      <a:pt x="219" y="261"/>
                      <a:pt x="217" y="261"/>
                    </a:cubicBezTo>
                    <a:cubicBezTo>
                      <a:pt x="212" y="261"/>
                      <a:pt x="209" y="264"/>
                      <a:pt x="223" y="288"/>
                    </a:cubicBezTo>
                    <a:cubicBezTo>
                      <a:pt x="209" y="271"/>
                      <a:pt x="200" y="263"/>
                      <a:pt x="195" y="263"/>
                    </a:cubicBezTo>
                    <a:cubicBezTo>
                      <a:pt x="190" y="263"/>
                      <a:pt x="192" y="273"/>
                      <a:pt x="200" y="288"/>
                    </a:cubicBezTo>
                    <a:lnTo>
                      <a:pt x="200" y="288"/>
                    </a:lnTo>
                    <a:cubicBezTo>
                      <a:pt x="192" y="276"/>
                      <a:pt x="182" y="267"/>
                      <a:pt x="178" y="267"/>
                    </a:cubicBezTo>
                    <a:cubicBezTo>
                      <a:pt x="174" y="267"/>
                      <a:pt x="176" y="274"/>
                      <a:pt x="191" y="294"/>
                    </a:cubicBezTo>
                    <a:cubicBezTo>
                      <a:pt x="169" y="273"/>
                      <a:pt x="158" y="267"/>
                      <a:pt x="152" y="267"/>
                    </a:cubicBezTo>
                    <a:cubicBezTo>
                      <a:pt x="146" y="267"/>
                      <a:pt x="145" y="272"/>
                      <a:pt x="145" y="275"/>
                    </a:cubicBezTo>
                    <a:cubicBezTo>
                      <a:pt x="132" y="288"/>
                      <a:pt x="132" y="307"/>
                      <a:pt x="125" y="314"/>
                    </a:cubicBezTo>
                    <a:cubicBezTo>
                      <a:pt x="125" y="313"/>
                      <a:pt x="124" y="313"/>
                      <a:pt x="124" y="313"/>
                    </a:cubicBezTo>
                    <a:lnTo>
                      <a:pt x="124" y="313"/>
                    </a:lnTo>
                    <a:cubicBezTo>
                      <a:pt x="124" y="313"/>
                      <a:pt x="151" y="341"/>
                      <a:pt x="151" y="347"/>
                    </a:cubicBezTo>
                    <a:cubicBezTo>
                      <a:pt x="145" y="347"/>
                      <a:pt x="119" y="307"/>
                      <a:pt x="112" y="301"/>
                    </a:cubicBezTo>
                    <a:lnTo>
                      <a:pt x="112" y="301"/>
                    </a:lnTo>
                    <a:cubicBezTo>
                      <a:pt x="132" y="373"/>
                      <a:pt x="40" y="314"/>
                      <a:pt x="86" y="425"/>
                    </a:cubicBezTo>
                    <a:cubicBezTo>
                      <a:pt x="68" y="410"/>
                      <a:pt x="58" y="405"/>
                      <a:pt x="52" y="405"/>
                    </a:cubicBezTo>
                    <a:cubicBezTo>
                      <a:pt x="44" y="405"/>
                      <a:pt x="42" y="413"/>
                      <a:pt x="37" y="413"/>
                    </a:cubicBezTo>
                    <a:cubicBezTo>
                      <a:pt x="36" y="413"/>
                      <a:pt x="35" y="413"/>
                      <a:pt x="33" y="412"/>
                    </a:cubicBezTo>
                    <a:cubicBezTo>
                      <a:pt x="33" y="412"/>
                      <a:pt x="32" y="412"/>
                      <a:pt x="31" y="412"/>
                    </a:cubicBezTo>
                    <a:cubicBezTo>
                      <a:pt x="18" y="412"/>
                      <a:pt x="66" y="477"/>
                      <a:pt x="53" y="477"/>
                    </a:cubicBezTo>
                    <a:lnTo>
                      <a:pt x="33" y="458"/>
                    </a:lnTo>
                    <a:lnTo>
                      <a:pt x="33" y="458"/>
                    </a:lnTo>
                    <a:cubicBezTo>
                      <a:pt x="40" y="471"/>
                      <a:pt x="27" y="451"/>
                      <a:pt x="47" y="484"/>
                    </a:cubicBezTo>
                    <a:cubicBezTo>
                      <a:pt x="33" y="470"/>
                      <a:pt x="26" y="465"/>
                      <a:pt x="23" y="465"/>
                    </a:cubicBezTo>
                    <a:cubicBezTo>
                      <a:pt x="15" y="465"/>
                      <a:pt x="27" y="489"/>
                      <a:pt x="21" y="489"/>
                    </a:cubicBezTo>
                    <a:cubicBezTo>
                      <a:pt x="19" y="489"/>
                      <a:pt x="13" y="485"/>
                      <a:pt x="1" y="471"/>
                    </a:cubicBezTo>
                    <a:lnTo>
                      <a:pt x="1" y="471"/>
                    </a:lnTo>
                    <a:lnTo>
                      <a:pt x="86" y="567"/>
                    </a:lnTo>
                    <a:lnTo>
                      <a:pt x="86" y="567"/>
                    </a:lnTo>
                    <a:cubicBezTo>
                      <a:pt x="87" y="565"/>
                      <a:pt x="89" y="565"/>
                      <a:pt x="91" y="565"/>
                    </a:cubicBezTo>
                    <a:cubicBezTo>
                      <a:pt x="95" y="565"/>
                      <a:pt x="99" y="566"/>
                      <a:pt x="101" y="566"/>
                    </a:cubicBezTo>
                    <a:cubicBezTo>
                      <a:pt x="107" y="566"/>
                      <a:pt x="109" y="562"/>
                      <a:pt x="92" y="543"/>
                    </a:cubicBezTo>
                    <a:lnTo>
                      <a:pt x="92" y="543"/>
                    </a:lnTo>
                    <a:cubicBezTo>
                      <a:pt x="105" y="556"/>
                      <a:pt x="105" y="556"/>
                      <a:pt x="125" y="576"/>
                    </a:cubicBezTo>
                    <a:cubicBezTo>
                      <a:pt x="130" y="560"/>
                      <a:pt x="112" y="517"/>
                      <a:pt x="128" y="517"/>
                    </a:cubicBezTo>
                    <a:cubicBezTo>
                      <a:pt x="132" y="517"/>
                      <a:pt x="140" y="521"/>
                      <a:pt x="151" y="530"/>
                    </a:cubicBezTo>
                    <a:cubicBezTo>
                      <a:pt x="133" y="506"/>
                      <a:pt x="129" y="499"/>
                      <a:pt x="132" y="499"/>
                    </a:cubicBezTo>
                    <a:lnTo>
                      <a:pt x="132" y="499"/>
                    </a:lnTo>
                    <a:cubicBezTo>
                      <a:pt x="136" y="499"/>
                      <a:pt x="150" y="511"/>
                      <a:pt x="156" y="511"/>
                    </a:cubicBezTo>
                    <a:cubicBezTo>
                      <a:pt x="157" y="511"/>
                      <a:pt x="157" y="511"/>
                      <a:pt x="158" y="510"/>
                    </a:cubicBezTo>
                    <a:cubicBezTo>
                      <a:pt x="164" y="510"/>
                      <a:pt x="151" y="484"/>
                      <a:pt x="145" y="477"/>
                    </a:cubicBezTo>
                    <a:lnTo>
                      <a:pt x="145" y="477"/>
                    </a:lnTo>
                    <a:cubicBezTo>
                      <a:pt x="155" y="487"/>
                      <a:pt x="159" y="490"/>
                      <a:pt x="160" y="490"/>
                    </a:cubicBezTo>
                    <a:cubicBezTo>
                      <a:pt x="162" y="490"/>
                      <a:pt x="160" y="487"/>
                      <a:pt x="162" y="487"/>
                    </a:cubicBezTo>
                    <a:lnTo>
                      <a:pt x="162" y="487"/>
                    </a:lnTo>
                    <a:cubicBezTo>
                      <a:pt x="163" y="487"/>
                      <a:pt x="166" y="490"/>
                      <a:pt x="177" y="504"/>
                    </a:cubicBezTo>
                    <a:cubicBezTo>
                      <a:pt x="160" y="474"/>
                      <a:pt x="179" y="497"/>
                      <a:pt x="160" y="475"/>
                    </a:cubicBezTo>
                    <a:lnTo>
                      <a:pt x="160" y="475"/>
                    </a:lnTo>
                    <a:cubicBezTo>
                      <a:pt x="163" y="477"/>
                      <a:pt x="164" y="479"/>
                      <a:pt x="166" y="479"/>
                    </a:cubicBezTo>
                    <a:cubicBezTo>
                      <a:pt x="169" y="479"/>
                      <a:pt x="166" y="467"/>
                      <a:pt x="158" y="451"/>
                    </a:cubicBezTo>
                    <a:lnTo>
                      <a:pt x="158" y="451"/>
                    </a:lnTo>
                    <a:cubicBezTo>
                      <a:pt x="171" y="464"/>
                      <a:pt x="184" y="484"/>
                      <a:pt x="184" y="484"/>
                    </a:cubicBezTo>
                    <a:cubicBezTo>
                      <a:pt x="168" y="460"/>
                      <a:pt x="167" y="456"/>
                      <a:pt x="170" y="456"/>
                    </a:cubicBezTo>
                    <a:cubicBezTo>
                      <a:pt x="171" y="456"/>
                      <a:pt x="174" y="457"/>
                      <a:pt x="175" y="457"/>
                    </a:cubicBezTo>
                    <a:cubicBezTo>
                      <a:pt x="177" y="457"/>
                      <a:pt x="176" y="454"/>
                      <a:pt x="164" y="438"/>
                    </a:cubicBezTo>
                    <a:lnTo>
                      <a:pt x="164" y="438"/>
                    </a:lnTo>
                    <a:cubicBezTo>
                      <a:pt x="168" y="441"/>
                      <a:pt x="171" y="442"/>
                      <a:pt x="174" y="442"/>
                    </a:cubicBezTo>
                    <a:cubicBezTo>
                      <a:pt x="186" y="442"/>
                      <a:pt x="191" y="421"/>
                      <a:pt x="191" y="405"/>
                    </a:cubicBezTo>
                    <a:cubicBezTo>
                      <a:pt x="204" y="418"/>
                      <a:pt x="204" y="418"/>
                      <a:pt x="210" y="425"/>
                    </a:cubicBezTo>
                    <a:cubicBezTo>
                      <a:pt x="197" y="379"/>
                      <a:pt x="256" y="438"/>
                      <a:pt x="204" y="353"/>
                    </a:cubicBezTo>
                    <a:lnTo>
                      <a:pt x="204" y="353"/>
                    </a:lnTo>
                    <a:cubicBezTo>
                      <a:pt x="243" y="412"/>
                      <a:pt x="217" y="366"/>
                      <a:pt x="249" y="405"/>
                    </a:cubicBezTo>
                    <a:cubicBezTo>
                      <a:pt x="233" y="378"/>
                      <a:pt x="231" y="370"/>
                      <a:pt x="236" y="370"/>
                    </a:cubicBezTo>
                    <a:cubicBezTo>
                      <a:pt x="243" y="370"/>
                      <a:pt x="261" y="386"/>
                      <a:pt x="269" y="386"/>
                    </a:cubicBezTo>
                    <a:cubicBezTo>
                      <a:pt x="271" y="386"/>
                      <a:pt x="272" y="387"/>
                      <a:pt x="274" y="387"/>
                    </a:cubicBezTo>
                    <a:cubicBezTo>
                      <a:pt x="288" y="387"/>
                      <a:pt x="282" y="358"/>
                      <a:pt x="282" y="340"/>
                    </a:cubicBezTo>
                    <a:cubicBezTo>
                      <a:pt x="282" y="332"/>
                      <a:pt x="275" y="319"/>
                      <a:pt x="277" y="319"/>
                    </a:cubicBezTo>
                    <a:lnTo>
                      <a:pt x="277" y="319"/>
                    </a:lnTo>
                    <a:cubicBezTo>
                      <a:pt x="278" y="319"/>
                      <a:pt x="282" y="325"/>
                      <a:pt x="295" y="340"/>
                    </a:cubicBezTo>
                    <a:cubicBezTo>
                      <a:pt x="295" y="340"/>
                      <a:pt x="282" y="320"/>
                      <a:pt x="282" y="314"/>
                    </a:cubicBezTo>
                    <a:lnTo>
                      <a:pt x="282" y="314"/>
                    </a:lnTo>
                    <a:cubicBezTo>
                      <a:pt x="302" y="336"/>
                      <a:pt x="314" y="347"/>
                      <a:pt x="319" y="347"/>
                    </a:cubicBezTo>
                    <a:cubicBezTo>
                      <a:pt x="326" y="347"/>
                      <a:pt x="320" y="328"/>
                      <a:pt x="302" y="294"/>
                    </a:cubicBezTo>
                    <a:lnTo>
                      <a:pt x="302" y="294"/>
                    </a:lnTo>
                    <a:cubicBezTo>
                      <a:pt x="315" y="314"/>
                      <a:pt x="328" y="333"/>
                      <a:pt x="334" y="347"/>
                    </a:cubicBezTo>
                    <a:cubicBezTo>
                      <a:pt x="334" y="342"/>
                      <a:pt x="323" y="317"/>
                      <a:pt x="325" y="317"/>
                    </a:cubicBezTo>
                    <a:lnTo>
                      <a:pt x="325" y="317"/>
                    </a:lnTo>
                    <a:cubicBezTo>
                      <a:pt x="326" y="317"/>
                      <a:pt x="330" y="323"/>
                      <a:pt x="341" y="340"/>
                    </a:cubicBezTo>
                    <a:cubicBezTo>
                      <a:pt x="330" y="296"/>
                      <a:pt x="328" y="280"/>
                      <a:pt x="344" y="280"/>
                    </a:cubicBezTo>
                    <a:cubicBezTo>
                      <a:pt x="347" y="280"/>
                      <a:pt x="350" y="280"/>
                      <a:pt x="354" y="281"/>
                    </a:cubicBezTo>
                    <a:cubicBezTo>
                      <a:pt x="348" y="261"/>
                      <a:pt x="334" y="242"/>
                      <a:pt x="334" y="242"/>
                    </a:cubicBezTo>
                    <a:lnTo>
                      <a:pt x="334" y="242"/>
                    </a:lnTo>
                    <a:cubicBezTo>
                      <a:pt x="341" y="248"/>
                      <a:pt x="352" y="258"/>
                      <a:pt x="357" y="258"/>
                    </a:cubicBezTo>
                    <a:cubicBezTo>
                      <a:pt x="361" y="258"/>
                      <a:pt x="357" y="248"/>
                      <a:pt x="334" y="216"/>
                    </a:cubicBezTo>
                    <a:lnTo>
                      <a:pt x="334" y="216"/>
                    </a:lnTo>
                    <a:cubicBezTo>
                      <a:pt x="339" y="216"/>
                      <a:pt x="352" y="236"/>
                      <a:pt x="354" y="236"/>
                    </a:cubicBezTo>
                    <a:cubicBezTo>
                      <a:pt x="356" y="236"/>
                      <a:pt x="354" y="231"/>
                      <a:pt x="348" y="216"/>
                    </a:cubicBezTo>
                    <a:lnTo>
                      <a:pt x="348" y="216"/>
                    </a:lnTo>
                    <a:cubicBezTo>
                      <a:pt x="348" y="216"/>
                      <a:pt x="348" y="216"/>
                      <a:pt x="348" y="216"/>
                    </a:cubicBezTo>
                    <a:lnTo>
                      <a:pt x="348" y="216"/>
                    </a:lnTo>
                    <a:cubicBezTo>
                      <a:pt x="366" y="244"/>
                      <a:pt x="373" y="254"/>
                      <a:pt x="373" y="254"/>
                    </a:cubicBezTo>
                    <a:cubicBezTo>
                      <a:pt x="374" y="254"/>
                      <a:pt x="359" y="231"/>
                      <a:pt x="348" y="216"/>
                    </a:cubicBezTo>
                    <a:lnTo>
                      <a:pt x="348" y="216"/>
                    </a:lnTo>
                    <a:cubicBezTo>
                      <a:pt x="367" y="242"/>
                      <a:pt x="361" y="229"/>
                      <a:pt x="380" y="261"/>
                    </a:cubicBezTo>
                    <a:cubicBezTo>
                      <a:pt x="380" y="247"/>
                      <a:pt x="384" y="238"/>
                      <a:pt x="395" y="238"/>
                    </a:cubicBezTo>
                    <a:cubicBezTo>
                      <a:pt x="403" y="238"/>
                      <a:pt x="415" y="243"/>
                      <a:pt x="433" y="255"/>
                    </a:cubicBezTo>
                    <a:cubicBezTo>
                      <a:pt x="424" y="222"/>
                      <a:pt x="426" y="211"/>
                      <a:pt x="434" y="211"/>
                    </a:cubicBezTo>
                    <a:cubicBezTo>
                      <a:pt x="446" y="211"/>
                      <a:pt x="469" y="233"/>
                      <a:pt x="491" y="248"/>
                    </a:cubicBezTo>
                    <a:cubicBezTo>
                      <a:pt x="490" y="241"/>
                      <a:pt x="490" y="239"/>
                      <a:pt x="492" y="239"/>
                    </a:cubicBezTo>
                    <a:cubicBezTo>
                      <a:pt x="493" y="239"/>
                      <a:pt x="494" y="240"/>
                      <a:pt x="495" y="240"/>
                    </a:cubicBezTo>
                    <a:cubicBezTo>
                      <a:pt x="496" y="240"/>
                      <a:pt x="495" y="235"/>
                      <a:pt x="478" y="203"/>
                    </a:cubicBezTo>
                    <a:lnTo>
                      <a:pt x="478" y="203"/>
                    </a:lnTo>
                    <a:cubicBezTo>
                      <a:pt x="485" y="216"/>
                      <a:pt x="489" y="220"/>
                      <a:pt x="490" y="220"/>
                    </a:cubicBezTo>
                    <a:cubicBezTo>
                      <a:pt x="493" y="220"/>
                      <a:pt x="493" y="211"/>
                      <a:pt x="492" y="206"/>
                    </a:cubicBezTo>
                    <a:lnTo>
                      <a:pt x="492" y="206"/>
                    </a:lnTo>
                    <a:cubicBezTo>
                      <a:pt x="495" y="211"/>
                      <a:pt x="499" y="216"/>
                      <a:pt x="502" y="223"/>
                    </a:cubicBezTo>
                    <a:lnTo>
                      <a:pt x="502" y="223"/>
                    </a:lnTo>
                    <a:cubicBezTo>
                      <a:pt x="496" y="206"/>
                      <a:pt x="497" y="202"/>
                      <a:pt x="499" y="202"/>
                    </a:cubicBezTo>
                    <a:cubicBezTo>
                      <a:pt x="502" y="202"/>
                      <a:pt x="508" y="207"/>
                      <a:pt x="509" y="207"/>
                    </a:cubicBezTo>
                    <a:cubicBezTo>
                      <a:pt x="511" y="207"/>
                      <a:pt x="507" y="201"/>
                      <a:pt x="491" y="176"/>
                    </a:cubicBezTo>
                    <a:lnTo>
                      <a:pt x="491" y="176"/>
                    </a:lnTo>
                    <a:cubicBezTo>
                      <a:pt x="512" y="207"/>
                      <a:pt x="519" y="216"/>
                      <a:pt x="520" y="216"/>
                    </a:cubicBezTo>
                    <a:cubicBezTo>
                      <a:pt x="522" y="216"/>
                      <a:pt x="512" y="198"/>
                      <a:pt x="507" y="187"/>
                    </a:cubicBezTo>
                    <a:lnTo>
                      <a:pt x="507" y="187"/>
                    </a:lnTo>
                    <a:cubicBezTo>
                      <a:pt x="512" y="198"/>
                      <a:pt x="516" y="201"/>
                      <a:pt x="517" y="201"/>
                    </a:cubicBezTo>
                    <a:cubicBezTo>
                      <a:pt x="521" y="201"/>
                      <a:pt x="521" y="192"/>
                      <a:pt x="523" y="192"/>
                    </a:cubicBezTo>
                    <a:cubicBezTo>
                      <a:pt x="525" y="192"/>
                      <a:pt x="529" y="198"/>
                      <a:pt x="537" y="222"/>
                    </a:cubicBezTo>
                    <a:cubicBezTo>
                      <a:pt x="536" y="216"/>
                      <a:pt x="536" y="214"/>
                      <a:pt x="537" y="214"/>
                    </a:cubicBezTo>
                    <a:lnTo>
                      <a:pt x="537" y="214"/>
                    </a:lnTo>
                    <a:cubicBezTo>
                      <a:pt x="541" y="214"/>
                      <a:pt x="556" y="236"/>
                      <a:pt x="562" y="236"/>
                    </a:cubicBezTo>
                    <a:cubicBezTo>
                      <a:pt x="562" y="236"/>
                      <a:pt x="563" y="236"/>
                      <a:pt x="563" y="235"/>
                    </a:cubicBezTo>
                    <a:cubicBezTo>
                      <a:pt x="557" y="216"/>
                      <a:pt x="544" y="196"/>
                      <a:pt x="544" y="196"/>
                    </a:cubicBezTo>
                    <a:lnTo>
                      <a:pt x="544" y="196"/>
                    </a:lnTo>
                    <a:cubicBezTo>
                      <a:pt x="552" y="208"/>
                      <a:pt x="556" y="213"/>
                      <a:pt x="556" y="213"/>
                    </a:cubicBezTo>
                    <a:cubicBezTo>
                      <a:pt x="556" y="213"/>
                      <a:pt x="551" y="204"/>
                      <a:pt x="544" y="190"/>
                    </a:cubicBezTo>
                    <a:lnTo>
                      <a:pt x="544" y="190"/>
                    </a:lnTo>
                    <a:cubicBezTo>
                      <a:pt x="552" y="204"/>
                      <a:pt x="558" y="210"/>
                      <a:pt x="561" y="210"/>
                    </a:cubicBezTo>
                    <a:cubicBezTo>
                      <a:pt x="565" y="210"/>
                      <a:pt x="564" y="199"/>
                      <a:pt x="557" y="176"/>
                    </a:cubicBezTo>
                    <a:lnTo>
                      <a:pt x="557" y="176"/>
                    </a:lnTo>
                    <a:cubicBezTo>
                      <a:pt x="570" y="203"/>
                      <a:pt x="577" y="212"/>
                      <a:pt x="579" y="212"/>
                    </a:cubicBezTo>
                    <a:cubicBezTo>
                      <a:pt x="581" y="212"/>
                      <a:pt x="580" y="204"/>
                      <a:pt x="577" y="192"/>
                    </a:cubicBezTo>
                    <a:lnTo>
                      <a:pt x="577" y="192"/>
                    </a:lnTo>
                    <a:cubicBezTo>
                      <a:pt x="577" y="192"/>
                      <a:pt x="578" y="193"/>
                      <a:pt x="578" y="193"/>
                    </a:cubicBezTo>
                    <a:cubicBezTo>
                      <a:pt x="578" y="193"/>
                      <a:pt x="578" y="192"/>
                      <a:pt x="577" y="190"/>
                    </a:cubicBezTo>
                    <a:lnTo>
                      <a:pt x="577" y="190"/>
                    </a:lnTo>
                    <a:cubicBezTo>
                      <a:pt x="577" y="190"/>
                      <a:pt x="577" y="191"/>
                      <a:pt x="577" y="192"/>
                    </a:cubicBezTo>
                    <a:lnTo>
                      <a:pt x="577" y="192"/>
                    </a:lnTo>
                    <a:cubicBezTo>
                      <a:pt x="574" y="187"/>
                      <a:pt x="563" y="168"/>
                      <a:pt x="563" y="163"/>
                    </a:cubicBezTo>
                    <a:lnTo>
                      <a:pt x="563" y="163"/>
                    </a:lnTo>
                    <a:cubicBezTo>
                      <a:pt x="570" y="176"/>
                      <a:pt x="577" y="183"/>
                      <a:pt x="577" y="190"/>
                    </a:cubicBezTo>
                    <a:cubicBezTo>
                      <a:pt x="577" y="190"/>
                      <a:pt x="577" y="190"/>
                      <a:pt x="577" y="190"/>
                    </a:cubicBezTo>
                    <a:lnTo>
                      <a:pt x="577" y="190"/>
                    </a:lnTo>
                    <a:cubicBezTo>
                      <a:pt x="584" y="199"/>
                      <a:pt x="589" y="203"/>
                      <a:pt x="591" y="203"/>
                    </a:cubicBezTo>
                    <a:cubicBezTo>
                      <a:pt x="595" y="203"/>
                      <a:pt x="586" y="182"/>
                      <a:pt x="577" y="163"/>
                    </a:cubicBezTo>
                    <a:lnTo>
                      <a:pt x="577" y="163"/>
                    </a:lnTo>
                    <a:cubicBezTo>
                      <a:pt x="592" y="182"/>
                      <a:pt x="601" y="191"/>
                      <a:pt x="604" y="191"/>
                    </a:cubicBezTo>
                    <a:cubicBezTo>
                      <a:pt x="608" y="191"/>
                      <a:pt x="604" y="178"/>
                      <a:pt x="590" y="150"/>
                    </a:cubicBezTo>
                    <a:lnTo>
                      <a:pt x="590" y="150"/>
                    </a:lnTo>
                    <a:cubicBezTo>
                      <a:pt x="600" y="168"/>
                      <a:pt x="605" y="175"/>
                      <a:pt x="607" y="175"/>
                    </a:cubicBezTo>
                    <a:cubicBezTo>
                      <a:pt x="610" y="175"/>
                      <a:pt x="604" y="159"/>
                      <a:pt x="596" y="144"/>
                    </a:cubicBezTo>
                    <a:lnTo>
                      <a:pt x="596" y="144"/>
                    </a:lnTo>
                    <a:cubicBezTo>
                      <a:pt x="614" y="168"/>
                      <a:pt x="624" y="182"/>
                      <a:pt x="627" y="182"/>
                    </a:cubicBezTo>
                    <a:cubicBezTo>
                      <a:pt x="630" y="182"/>
                      <a:pt x="628" y="172"/>
                      <a:pt x="622" y="150"/>
                    </a:cubicBezTo>
                    <a:lnTo>
                      <a:pt x="622" y="150"/>
                    </a:lnTo>
                    <a:cubicBezTo>
                      <a:pt x="632" y="168"/>
                      <a:pt x="636" y="174"/>
                      <a:pt x="638" y="174"/>
                    </a:cubicBezTo>
                    <a:cubicBezTo>
                      <a:pt x="642" y="174"/>
                      <a:pt x="624" y="123"/>
                      <a:pt x="629" y="123"/>
                    </a:cubicBezTo>
                    <a:lnTo>
                      <a:pt x="629" y="123"/>
                    </a:lnTo>
                    <a:cubicBezTo>
                      <a:pt x="632" y="123"/>
                      <a:pt x="637" y="130"/>
                      <a:pt x="648" y="150"/>
                    </a:cubicBezTo>
                    <a:cubicBezTo>
                      <a:pt x="644" y="137"/>
                      <a:pt x="644" y="134"/>
                      <a:pt x="645" y="134"/>
                    </a:cubicBezTo>
                    <a:lnTo>
                      <a:pt x="645" y="134"/>
                    </a:lnTo>
                    <a:cubicBezTo>
                      <a:pt x="646" y="134"/>
                      <a:pt x="647" y="135"/>
                      <a:pt x="647" y="135"/>
                    </a:cubicBezTo>
                    <a:cubicBezTo>
                      <a:pt x="648" y="135"/>
                      <a:pt x="647" y="131"/>
                      <a:pt x="635" y="104"/>
                    </a:cubicBezTo>
                    <a:lnTo>
                      <a:pt x="635" y="104"/>
                    </a:lnTo>
                    <a:cubicBezTo>
                      <a:pt x="641" y="114"/>
                      <a:pt x="645" y="118"/>
                      <a:pt x="646" y="118"/>
                    </a:cubicBezTo>
                    <a:cubicBezTo>
                      <a:pt x="647" y="118"/>
                      <a:pt x="645" y="112"/>
                      <a:pt x="642" y="98"/>
                    </a:cubicBezTo>
                    <a:lnTo>
                      <a:pt x="642" y="98"/>
                    </a:lnTo>
                    <a:cubicBezTo>
                      <a:pt x="655" y="121"/>
                      <a:pt x="663" y="131"/>
                      <a:pt x="667" y="131"/>
                    </a:cubicBezTo>
                    <a:cubicBezTo>
                      <a:pt x="671" y="131"/>
                      <a:pt x="671" y="121"/>
                      <a:pt x="668" y="104"/>
                    </a:cubicBezTo>
                    <a:lnTo>
                      <a:pt x="668" y="104"/>
                    </a:lnTo>
                    <a:cubicBezTo>
                      <a:pt x="679" y="124"/>
                      <a:pt x="683" y="130"/>
                      <a:pt x="684" y="130"/>
                    </a:cubicBezTo>
                    <a:cubicBezTo>
                      <a:pt x="686" y="130"/>
                      <a:pt x="681" y="119"/>
                      <a:pt x="681" y="111"/>
                    </a:cubicBezTo>
                    <a:cubicBezTo>
                      <a:pt x="681" y="104"/>
                      <a:pt x="675" y="104"/>
                      <a:pt x="662" y="72"/>
                    </a:cubicBezTo>
                    <a:lnTo>
                      <a:pt x="662" y="72"/>
                    </a:lnTo>
                    <a:cubicBezTo>
                      <a:pt x="667" y="81"/>
                      <a:pt x="671" y="84"/>
                      <a:pt x="672" y="84"/>
                    </a:cubicBezTo>
                    <a:cubicBezTo>
                      <a:pt x="673" y="84"/>
                      <a:pt x="672" y="79"/>
                      <a:pt x="668" y="72"/>
                    </a:cubicBezTo>
                    <a:cubicBezTo>
                      <a:pt x="662" y="65"/>
                      <a:pt x="662" y="59"/>
                      <a:pt x="655" y="46"/>
                    </a:cubicBezTo>
                    <a:cubicBezTo>
                      <a:pt x="655" y="39"/>
                      <a:pt x="648" y="26"/>
                      <a:pt x="642" y="19"/>
                    </a:cubicBezTo>
                    <a:cubicBezTo>
                      <a:pt x="639" y="17"/>
                      <a:pt x="637" y="14"/>
                      <a:pt x="635" y="14"/>
                    </a:cubicBezTo>
                    <a:lnTo>
                      <a:pt x="635" y="14"/>
                    </a:lnTo>
                    <a:cubicBezTo>
                      <a:pt x="634" y="14"/>
                      <a:pt x="634" y="17"/>
                      <a:pt x="636" y="24"/>
                    </a:cubicBezTo>
                    <a:lnTo>
                      <a:pt x="636" y="24"/>
                    </a:lnTo>
                    <a:cubicBezTo>
                      <a:pt x="631" y="14"/>
                      <a:pt x="625" y="8"/>
                      <a:pt x="624" y="8"/>
                    </a:cubicBezTo>
                    <a:lnTo>
                      <a:pt x="624" y="8"/>
                    </a:lnTo>
                    <a:cubicBezTo>
                      <a:pt x="624" y="8"/>
                      <a:pt x="625" y="9"/>
                      <a:pt x="629" y="13"/>
                    </a:cubicBezTo>
                    <a:cubicBezTo>
                      <a:pt x="629" y="17"/>
                      <a:pt x="637" y="34"/>
                      <a:pt x="643" y="45"/>
                    </a:cubicBezTo>
                    <a:lnTo>
                      <a:pt x="643" y="45"/>
                    </a:lnTo>
                    <a:cubicBezTo>
                      <a:pt x="637" y="40"/>
                      <a:pt x="638" y="48"/>
                      <a:pt x="622" y="6"/>
                    </a:cubicBezTo>
                    <a:cubicBezTo>
                      <a:pt x="618" y="2"/>
                      <a:pt x="615" y="0"/>
                      <a:pt x="612" y="0"/>
                    </a:cubicBezTo>
                    <a:close/>
                    <a:moveTo>
                      <a:pt x="86" y="567"/>
                    </a:moveTo>
                    <a:cubicBezTo>
                      <a:pt x="86" y="568"/>
                      <a:pt x="86" y="568"/>
                      <a:pt x="86" y="569"/>
                    </a:cubicBezTo>
                    <a:cubicBezTo>
                      <a:pt x="86" y="569"/>
                      <a:pt x="105" y="589"/>
                      <a:pt x="105" y="589"/>
                    </a:cubicBezTo>
                    <a:lnTo>
                      <a:pt x="86" y="56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7"/>
              <p:cNvSpPr/>
              <p:nvPr/>
            </p:nvSpPr>
            <p:spPr>
              <a:xfrm>
                <a:off x="3216270" y="2799831"/>
                <a:ext cx="96" cy="764"/>
              </a:xfrm>
              <a:custGeom>
                <a:avLst/>
                <a:gdLst/>
                <a:ahLst/>
                <a:cxnLst/>
                <a:rect l="l" t="t" r="r" b="b"/>
                <a:pathLst>
                  <a:path w="1" h="8" extrusionOk="0">
                    <a:moveTo>
                      <a:pt x="0" y="7"/>
                    </a:moveTo>
                    <a:cubicBezTo>
                      <a:pt x="0" y="1"/>
                      <a:pt x="0"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7"/>
              <p:cNvSpPr/>
              <p:nvPr/>
            </p:nvSpPr>
            <p:spPr>
              <a:xfrm>
                <a:off x="3191905" y="2807093"/>
                <a:ext cx="83317" cy="60386"/>
              </a:xfrm>
              <a:custGeom>
                <a:avLst/>
                <a:gdLst/>
                <a:ahLst/>
                <a:cxnLst/>
                <a:rect l="l" t="t" r="r" b="b"/>
                <a:pathLst>
                  <a:path w="872" h="632" extrusionOk="0">
                    <a:moveTo>
                      <a:pt x="735" y="47"/>
                    </a:moveTo>
                    <a:lnTo>
                      <a:pt x="735" y="47"/>
                    </a:lnTo>
                    <a:cubicBezTo>
                      <a:pt x="736" y="50"/>
                      <a:pt x="738" y="52"/>
                      <a:pt x="740" y="56"/>
                    </a:cubicBezTo>
                    <a:cubicBezTo>
                      <a:pt x="740" y="55"/>
                      <a:pt x="740" y="54"/>
                      <a:pt x="740" y="54"/>
                    </a:cubicBezTo>
                    <a:cubicBezTo>
                      <a:pt x="744" y="54"/>
                      <a:pt x="759" y="75"/>
                      <a:pt x="753" y="75"/>
                    </a:cubicBezTo>
                    <a:cubicBezTo>
                      <a:pt x="753" y="75"/>
                      <a:pt x="739" y="57"/>
                      <a:pt x="735" y="47"/>
                    </a:cubicBezTo>
                    <a:close/>
                    <a:moveTo>
                      <a:pt x="822" y="137"/>
                    </a:moveTo>
                    <a:cubicBezTo>
                      <a:pt x="822" y="138"/>
                      <a:pt x="823" y="139"/>
                      <a:pt x="825" y="141"/>
                    </a:cubicBezTo>
                    <a:cubicBezTo>
                      <a:pt x="824" y="139"/>
                      <a:pt x="823" y="138"/>
                      <a:pt x="822" y="137"/>
                    </a:cubicBezTo>
                    <a:close/>
                    <a:moveTo>
                      <a:pt x="376" y="168"/>
                    </a:moveTo>
                    <a:lnTo>
                      <a:pt x="376" y="168"/>
                    </a:lnTo>
                    <a:cubicBezTo>
                      <a:pt x="378" y="172"/>
                      <a:pt x="381" y="178"/>
                      <a:pt x="386" y="186"/>
                    </a:cubicBezTo>
                    <a:cubicBezTo>
                      <a:pt x="386" y="186"/>
                      <a:pt x="386" y="185"/>
                      <a:pt x="387" y="185"/>
                    </a:cubicBezTo>
                    <a:cubicBezTo>
                      <a:pt x="388" y="185"/>
                      <a:pt x="390" y="186"/>
                      <a:pt x="393" y="193"/>
                    </a:cubicBezTo>
                    <a:cubicBezTo>
                      <a:pt x="387" y="193"/>
                      <a:pt x="382" y="183"/>
                      <a:pt x="376" y="168"/>
                    </a:cubicBezTo>
                    <a:close/>
                    <a:moveTo>
                      <a:pt x="418" y="196"/>
                    </a:moveTo>
                    <a:cubicBezTo>
                      <a:pt x="419" y="196"/>
                      <a:pt x="430" y="225"/>
                      <a:pt x="429" y="225"/>
                    </a:cubicBezTo>
                    <a:cubicBezTo>
                      <a:pt x="429" y="225"/>
                      <a:pt x="428" y="224"/>
                      <a:pt x="426" y="219"/>
                    </a:cubicBezTo>
                    <a:cubicBezTo>
                      <a:pt x="417" y="202"/>
                      <a:pt x="414" y="196"/>
                      <a:pt x="415" y="196"/>
                    </a:cubicBezTo>
                    <a:lnTo>
                      <a:pt x="415" y="196"/>
                    </a:lnTo>
                    <a:cubicBezTo>
                      <a:pt x="415" y="196"/>
                      <a:pt x="417" y="197"/>
                      <a:pt x="419" y="199"/>
                    </a:cubicBezTo>
                    <a:cubicBezTo>
                      <a:pt x="418" y="197"/>
                      <a:pt x="418" y="196"/>
                      <a:pt x="418" y="196"/>
                    </a:cubicBezTo>
                    <a:close/>
                    <a:moveTo>
                      <a:pt x="627" y="240"/>
                    </a:moveTo>
                    <a:cubicBezTo>
                      <a:pt x="627" y="242"/>
                      <a:pt x="628" y="243"/>
                      <a:pt x="628" y="245"/>
                    </a:cubicBezTo>
                    <a:cubicBezTo>
                      <a:pt x="628" y="243"/>
                      <a:pt x="627" y="242"/>
                      <a:pt x="627" y="240"/>
                    </a:cubicBezTo>
                    <a:close/>
                    <a:moveTo>
                      <a:pt x="342" y="235"/>
                    </a:moveTo>
                    <a:lnTo>
                      <a:pt x="342" y="235"/>
                    </a:lnTo>
                    <a:cubicBezTo>
                      <a:pt x="365" y="276"/>
                      <a:pt x="341" y="233"/>
                      <a:pt x="367" y="285"/>
                    </a:cubicBezTo>
                    <a:lnTo>
                      <a:pt x="342" y="238"/>
                    </a:lnTo>
                    <a:lnTo>
                      <a:pt x="342" y="238"/>
                    </a:lnTo>
                    <a:cubicBezTo>
                      <a:pt x="342" y="238"/>
                      <a:pt x="342" y="237"/>
                      <a:pt x="342" y="235"/>
                    </a:cubicBezTo>
                    <a:close/>
                    <a:moveTo>
                      <a:pt x="288" y="258"/>
                    </a:moveTo>
                    <a:cubicBezTo>
                      <a:pt x="295" y="271"/>
                      <a:pt x="314" y="291"/>
                      <a:pt x="308" y="298"/>
                    </a:cubicBezTo>
                    <a:cubicBezTo>
                      <a:pt x="308" y="298"/>
                      <a:pt x="288" y="265"/>
                      <a:pt x="288" y="258"/>
                    </a:cubicBezTo>
                    <a:close/>
                    <a:moveTo>
                      <a:pt x="171" y="330"/>
                    </a:moveTo>
                    <a:cubicBezTo>
                      <a:pt x="171" y="330"/>
                      <a:pt x="171" y="330"/>
                      <a:pt x="171" y="330"/>
                    </a:cubicBezTo>
                    <a:lnTo>
                      <a:pt x="171" y="330"/>
                    </a:lnTo>
                    <a:cubicBezTo>
                      <a:pt x="171" y="330"/>
                      <a:pt x="171" y="330"/>
                      <a:pt x="170" y="330"/>
                    </a:cubicBezTo>
                    <a:cubicBezTo>
                      <a:pt x="170" y="330"/>
                      <a:pt x="171" y="330"/>
                      <a:pt x="171" y="330"/>
                    </a:cubicBezTo>
                    <a:close/>
                    <a:moveTo>
                      <a:pt x="172" y="330"/>
                    </a:moveTo>
                    <a:cubicBezTo>
                      <a:pt x="177" y="334"/>
                      <a:pt x="197" y="364"/>
                      <a:pt x="197" y="370"/>
                    </a:cubicBezTo>
                    <a:cubicBezTo>
                      <a:pt x="192" y="370"/>
                      <a:pt x="180" y="346"/>
                      <a:pt x="172" y="330"/>
                    </a:cubicBezTo>
                    <a:close/>
                    <a:moveTo>
                      <a:pt x="759" y="0"/>
                    </a:moveTo>
                    <a:cubicBezTo>
                      <a:pt x="750" y="0"/>
                      <a:pt x="758" y="24"/>
                      <a:pt x="753" y="29"/>
                    </a:cubicBezTo>
                    <a:cubicBezTo>
                      <a:pt x="752" y="31"/>
                      <a:pt x="750" y="32"/>
                      <a:pt x="747" y="32"/>
                    </a:cubicBezTo>
                    <a:cubicBezTo>
                      <a:pt x="742" y="32"/>
                      <a:pt x="733" y="27"/>
                      <a:pt x="729" y="27"/>
                    </a:cubicBezTo>
                    <a:cubicBezTo>
                      <a:pt x="726" y="27"/>
                      <a:pt x="725" y="30"/>
                      <a:pt x="731" y="40"/>
                    </a:cubicBezTo>
                    <a:lnTo>
                      <a:pt x="731" y="40"/>
                    </a:lnTo>
                    <a:cubicBezTo>
                      <a:pt x="723" y="33"/>
                      <a:pt x="718" y="30"/>
                      <a:pt x="715" y="30"/>
                    </a:cubicBezTo>
                    <a:cubicBezTo>
                      <a:pt x="703" y="30"/>
                      <a:pt x="713" y="65"/>
                      <a:pt x="705" y="65"/>
                    </a:cubicBezTo>
                    <a:cubicBezTo>
                      <a:pt x="703" y="65"/>
                      <a:pt x="699" y="62"/>
                      <a:pt x="694" y="56"/>
                    </a:cubicBezTo>
                    <a:lnTo>
                      <a:pt x="694" y="56"/>
                    </a:lnTo>
                    <a:cubicBezTo>
                      <a:pt x="700" y="75"/>
                      <a:pt x="707" y="95"/>
                      <a:pt x="707" y="95"/>
                    </a:cubicBezTo>
                    <a:cubicBezTo>
                      <a:pt x="699" y="78"/>
                      <a:pt x="693" y="71"/>
                      <a:pt x="690" y="71"/>
                    </a:cubicBezTo>
                    <a:lnTo>
                      <a:pt x="690" y="71"/>
                    </a:lnTo>
                    <a:cubicBezTo>
                      <a:pt x="686" y="71"/>
                      <a:pt x="689" y="85"/>
                      <a:pt x="700" y="108"/>
                    </a:cubicBezTo>
                    <a:cubicBezTo>
                      <a:pt x="697" y="102"/>
                      <a:pt x="696" y="100"/>
                      <a:pt x="696" y="100"/>
                    </a:cubicBezTo>
                    <a:lnTo>
                      <a:pt x="696" y="100"/>
                    </a:lnTo>
                    <a:cubicBezTo>
                      <a:pt x="695" y="100"/>
                      <a:pt x="696" y="108"/>
                      <a:pt x="695" y="108"/>
                    </a:cubicBezTo>
                    <a:cubicBezTo>
                      <a:pt x="693" y="108"/>
                      <a:pt x="689" y="103"/>
                      <a:pt x="681" y="88"/>
                    </a:cubicBezTo>
                    <a:cubicBezTo>
                      <a:pt x="681" y="87"/>
                      <a:pt x="681" y="87"/>
                      <a:pt x="682" y="87"/>
                    </a:cubicBezTo>
                    <a:cubicBezTo>
                      <a:pt x="683" y="87"/>
                      <a:pt x="687" y="91"/>
                      <a:pt x="688" y="91"/>
                    </a:cubicBezTo>
                    <a:cubicBezTo>
                      <a:pt x="689" y="91"/>
                      <a:pt x="690" y="89"/>
                      <a:pt x="687" y="82"/>
                    </a:cubicBezTo>
                    <a:cubicBezTo>
                      <a:pt x="680" y="75"/>
                      <a:pt x="677" y="72"/>
                      <a:pt x="675" y="72"/>
                    </a:cubicBezTo>
                    <a:cubicBezTo>
                      <a:pt x="671" y="72"/>
                      <a:pt x="674" y="82"/>
                      <a:pt x="674" y="95"/>
                    </a:cubicBezTo>
                    <a:cubicBezTo>
                      <a:pt x="668" y="82"/>
                      <a:pt x="668" y="75"/>
                      <a:pt x="661" y="69"/>
                    </a:cubicBezTo>
                    <a:lnTo>
                      <a:pt x="661" y="69"/>
                    </a:lnTo>
                    <a:cubicBezTo>
                      <a:pt x="669" y="87"/>
                      <a:pt x="672" y="99"/>
                      <a:pt x="670" y="99"/>
                    </a:cubicBezTo>
                    <a:cubicBezTo>
                      <a:pt x="668" y="99"/>
                      <a:pt x="663" y="92"/>
                      <a:pt x="655" y="75"/>
                    </a:cubicBezTo>
                    <a:lnTo>
                      <a:pt x="655" y="75"/>
                    </a:lnTo>
                    <a:cubicBezTo>
                      <a:pt x="661" y="101"/>
                      <a:pt x="648" y="75"/>
                      <a:pt x="661" y="114"/>
                    </a:cubicBezTo>
                    <a:cubicBezTo>
                      <a:pt x="644" y="80"/>
                      <a:pt x="637" y="68"/>
                      <a:pt x="634" y="68"/>
                    </a:cubicBezTo>
                    <a:lnTo>
                      <a:pt x="634" y="68"/>
                    </a:lnTo>
                    <a:cubicBezTo>
                      <a:pt x="629" y="68"/>
                      <a:pt x="644" y="117"/>
                      <a:pt x="635" y="121"/>
                    </a:cubicBezTo>
                    <a:cubicBezTo>
                      <a:pt x="634" y="121"/>
                      <a:pt x="634" y="121"/>
                      <a:pt x="633" y="121"/>
                    </a:cubicBezTo>
                    <a:cubicBezTo>
                      <a:pt x="622" y="121"/>
                      <a:pt x="591" y="82"/>
                      <a:pt x="582" y="82"/>
                    </a:cubicBezTo>
                    <a:cubicBezTo>
                      <a:pt x="578" y="82"/>
                      <a:pt x="579" y="91"/>
                      <a:pt x="589" y="114"/>
                    </a:cubicBezTo>
                    <a:cubicBezTo>
                      <a:pt x="584" y="104"/>
                      <a:pt x="581" y="100"/>
                      <a:pt x="580" y="100"/>
                    </a:cubicBezTo>
                    <a:lnTo>
                      <a:pt x="580" y="100"/>
                    </a:lnTo>
                    <a:cubicBezTo>
                      <a:pt x="577" y="100"/>
                      <a:pt x="585" y="127"/>
                      <a:pt x="583" y="127"/>
                    </a:cubicBezTo>
                    <a:cubicBezTo>
                      <a:pt x="582" y="127"/>
                      <a:pt x="579" y="119"/>
                      <a:pt x="570" y="95"/>
                    </a:cubicBezTo>
                    <a:cubicBezTo>
                      <a:pt x="563" y="141"/>
                      <a:pt x="524" y="101"/>
                      <a:pt x="524" y="141"/>
                    </a:cubicBezTo>
                    <a:cubicBezTo>
                      <a:pt x="507" y="110"/>
                      <a:pt x="496" y="100"/>
                      <a:pt x="489" y="100"/>
                    </a:cubicBezTo>
                    <a:cubicBezTo>
                      <a:pt x="474" y="100"/>
                      <a:pt x="476" y="155"/>
                      <a:pt x="462" y="155"/>
                    </a:cubicBezTo>
                    <a:cubicBezTo>
                      <a:pt x="461" y="155"/>
                      <a:pt x="460" y="154"/>
                      <a:pt x="458" y="154"/>
                    </a:cubicBezTo>
                    <a:cubicBezTo>
                      <a:pt x="443" y="149"/>
                      <a:pt x="424" y="128"/>
                      <a:pt x="416" y="128"/>
                    </a:cubicBezTo>
                    <a:cubicBezTo>
                      <a:pt x="414" y="128"/>
                      <a:pt x="412" y="130"/>
                      <a:pt x="412" y="134"/>
                    </a:cubicBezTo>
                    <a:cubicBezTo>
                      <a:pt x="419" y="147"/>
                      <a:pt x="426" y="160"/>
                      <a:pt x="432" y="167"/>
                    </a:cubicBezTo>
                    <a:cubicBezTo>
                      <a:pt x="426" y="173"/>
                      <a:pt x="432" y="180"/>
                      <a:pt x="432" y="186"/>
                    </a:cubicBezTo>
                    <a:cubicBezTo>
                      <a:pt x="419" y="154"/>
                      <a:pt x="412" y="141"/>
                      <a:pt x="406" y="134"/>
                    </a:cubicBezTo>
                    <a:cubicBezTo>
                      <a:pt x="406" y="137"/>
                      <a:pt x="404" y="138"/>
                      <a:pt x="402" y="138"/>
                    </a:cubicBezTo>
                    <a:cubicBezTo>
                      <a:pt x="396" y="138"/>
                      <a:pt x="386" y="132"/>
                      <a:pt x="379" y="132"/>
                    </a:cubicBezTo>
                    <a:cubicBezTo>
                      <a:pt x="371" y="132"/>
                      <a:pt x="368" y="141"/>
                      <a:pt x="386" y="180"/>
                    </a:cubicBezTo>
                    <a:cubicBezTo>
                      <a:pt x="383" y="177"/>
                      <a:pt x="377" y="168"/>
                      <a:pt x="375" y="164"/>
                    </a:cubicBezTo>
                    <a:lnTo>
                      <a:pt x="375" y="164"/>
                    </a:lnTo>
                    <a:cubicBezTo>
                      <a:pt x="374" y="163"/>
                      <a:pt x="374" y="162"/>
                      <a:pt x="373" y="160"/>
                    </a:cubicBezTo>
                    <a:lnTo>
                      <a:pt x="373" y="160"/>
                    </a:lnTo>
                    <a:cubicBezTo>
                      <a:pt x="374" y="161"/>
                      <a:pt x="374" y="162"/>
                      <a:pt x="374" y="163"/>
                    </a:cubicBezTo>
                    <a:lnTo>
                      <a:pt x="374" y="163"/>
                    </a:lnTo>
                    <a:cubicBezTo>
                      <a:pt x="374" y="163"/>
                      <a:pt x="373" y="162"/>
                      <a:pt x="373" y="162"/>
                    </a:cubicBezTo>
                    <a:lnTo>
                      <a:pt x="373" y="162"/>
                    </a:lnTo>
                    <a:cubicBezTo>
                      <a:pt x="373" y="162"/>
                      <a:pt x="373" y="163"/>
                      <a:pt x="374" y="165"/>
                    </a:cubicBezTo>
                    <a:lnTo>
                      <a:pt x="374" y="165"/>
                    </a:lnTo>
                    <a:cubicBezTo>
                      <a:pt x="378" y="184"/>
                      <a:pt x="368" y="169"/>
                      <a:pt x="380" y="206"/>
                    </a:cubicBezTo>
                    <a:cubicBezTo>
                      <a:pt x="371" y="195"/>
                      <a:pt x="364" y="187"/>
                      <a:pt x="361" y="187"/>
                    </a:cubicBezTo>
                    <a:cubicBezTo>
                      <a:pt x="356" y="187"/>
                      <a:pt x="358" y="201"/>
                      <a:pt x="373" y="239"/>
                    </a:cubicBezTo>
                    <a:cubicBezTo>
                      <a:pt x="361" y="214"/>
                      <a:pt x="357" y="207"/>
                      <a:pt x="356" y="207"/>
                    </a:cubicBezTo>
                    <a:lnTo>
                      <a:pt x="356" y="207"/>
                    </a:lnTo>
                    <a:cubicBezTo>
                      <a:pt x="355" y="207"/>
                      <a:pt x="361" y="222"/>
                      <a:pt x="359" y="222"/>
                    </a:cubicBezTo>
                    <a:cubicBezTo>
                      <a:pt x="358" y="222"/>
                      <a:pt x="355" y="218"/>
                      <a:pt x="347" y="206"/>
                    </a:cubicBezTo>
                    <a:lnTo>
                      <a:pt x="347" y="206"/>
                    </a:lnTo>
                    <a:cubicBezTo>
                      <a:pt x="363" y="233"/>
                      <a:pt x="364" y="242"/>
                      <a:pt x="362" y="242"/>
                    </a:cubicBezTo>
                    <a:cubicBezTo>
                      <a:pt x="360" y="242"/>
                      <a:pt x="356" y="238"/>
                      <a:pt x="354" y="232"/>
                    </a:cubicBezTo>
                    <a:lnTo>
                      <a:pt x="354" y="232"/>
                    </a:lnTo>
                    <a:cubicBezTo>
                      <a:pt x="360" y="245"/>
                      <a:pt x="367" y="258"/>
                      <a:pt x="367" y="265"/>
                    </a:cubicBezTo>
                    <a:cubicBezTo>
                      <a:pt x="354" y="239"/>
                      <a:pt x="335" y="211"/>
                      <a:pt x="331" y="211"/>
                    </a:cubicBezTo>
                    <a:lnTo>
                      <a:pt x="331" y="211"/>
                    </a:lnTo>
                    <a:cubicBezTo>
                      <a:pt x="330" y="211"/>
                      <a:pt x="331" y="216"/>
                      <a:pt x="336" y="228"/>
                    </a:cubicBezTo>
                    <a:lnTo>
                      <a:pt x="336" y="228"/>
                    </a:lnTo>
                    <a:lnTo>
                      <a:pt x="327" y="213"/>
                    </a:lnTo>
                    <a:lnTo>
                      <a:pt x="327" y="213"/>
                    </a:lnTo>
                    <a:cubicBezTo>
                      <a:pt x="327" y="226"/>
                      <a:pt x="340" y="258"/>
                      <a:pt x="335" y="258"/>
                    </a:cubicBezTo>
                    <a:cubicBezTo>
                      <a:pt x="333" y="258"/>
                      <a:pt x="327" y="251"/>
                      <a:pt x="314" y="232"/>
                    </a:cubicBezTo>
                    <a:lnTo>
                      <a:pt x="314" y="232"/>
                    </a:lnTo>
                    <a:cubicBezTo>
                      <a:pt x="322" y="253"/>
                      <a:pt x="322" y="260"/>
                      <a:pt x="318" y="260"/>
                    </a:cubicBezTo>
                    <a:cubicBezTo>
                      <a:pt x="312" y="260"/>
                      <a:pt x="296" y="242"/>
                      <a:pt x="290" y="242"/>
                    </a:cubicBezTo>
                    <a:cubicBezTo>
                      <a:pt x="286" y="242"/>
                      <a:pt x="285" y="246"/>
                      <a:pt x="288" y="258"/>
                    </a:cubicBezTo>
                    <a:cubicBezTo>
                      <a:pt x="288" y="258"/>
                      <a:pt x="288" y="258"/>
                      <a:pt x="288" y="258"/>
                    </a:cubicBezTo>
                    <a:lnTo>
                      <a:pt x="288" y="258"/>
                    </a:lnTo>
                    <a:cubicBezTo>
                      <a:pt x="282" y="258"/>
                      <a:pt x="295" y="278"/>
                      <a:pt x="295" y="278"/>
                    </a:cubicBezTo>
                    <a:cubicBezTo>
                      <a:pt x="293" y="278"/>
                      <a:pt x="290" y="277"/>
                      <a:pt x="288" y="277"/>
                    </a:cubicBezTo>
                    <a:cubicBezTo>
                      <a:pt x="283" y="277"/>
                      <a:pt x="279" y="281"/>
                      <a:pt x="288" y="304"/>
                    </a:cubicBezTo>
                    <a:cubicBezTo>
                      <a:pt x="277" y="287"/>
                      <a:pt x="269" y="280"/>
                      <a:pt x="265" y="280"/>
                    </a:cubicBezTo>
                    <a:cubicBezTo>
                      <a:pt x="260" y="280"/>
                      <a:pt x="261" y="292"/>
                      <a:pt x="269" y="311"/>
                    </a:cubicBezTo>
                    <a:cubicBezTo>
                      <a:pt x="261" y="296"/>
                      <a:pt x="247" y="280"/>
                      <a:pt x="241" y="280"/>
                    </a:cubicBezTo>
                    <a:cubicBezTo>
                      <a:pt x="237" y="280"/>
                      <a:pt x="238" y="289"/>
                      <a:pt x="249" y="311"/>
                    </a:cubicBezTo>
                    <a:cubicBezTo>
                      <a:pt x="233" y="288"/>
                      <a:pt x="223" y="281"/>
                      <a:pt x="215" y="281"/>
                    </a:cubicBezTo>
                    <a:cubicBezTo>
                      <a:pt x="208" y="281"/>
                      <a:pt x="203" y="288"/>
                      <a:pt x="197" y="291"/>
                    </a:cubicBezTo>
                    <a:cubicBezTo>
                      <a:pt x="190" y="304"/>
                      <a:pt x="184" y="323"/>
                      <a:pt x="172" y="330"/>
                    </a:cubicBezTo>
                    <a:lnTo>
                      <a:pt x="172" y="330"/>
                    </a:lnTo>
                    <a:cubicBezTo>
                      <a:pt x="168" y="324"/>
                      <a:pt x="166" y="319"/>
                      <a:pt x="164" y="317"/>
                    </a:cubicBezTo>
                    <a:lnTo>
                      <a:pt x="164" y="317"/>
                    </a:lnTo>
                    <a:cubicBezTo>
                      <a:pt x="170" y="396"/>
                      <a:pt x="72" y="337"/>
                      <a:pt x="105" y="455"/>
                    </a:cubicBezTo>
                    <a:cubicBezTo>
                      <a:pt x="88" y="438"/>
                      <a:pt x="77" y="433"/>
                      <a:pt x="70" y="433"/>
                    </a:cubicBezTo>
                    <a:cubicBezTo>
                      <a:pt x="60" y="433"/>
                      <a:pt x="56" y="442"/>
                      <a:pt x="53" y="442"/>
                    </a:cubicBezTo>
                    <a:cubicBezTo>
                      <a:pt x="51" y="441"/>
                      <a:pt x="49" y="440"/>
                      <a:pt x="48" y="440"/>
                    </a:cubicBezTo>
                    <a:cubicBezTo>
                      <a:pt x="33" y="440"/>
                      <a:pt x="71" y="507"/>
                      <a:pt x="59" y="507"/>
                    </a:cubicBezTo>
                    <a:lnTo>
                      <a:pt x="40" y="487"/>
                    </a:lnTo>
                    <a:lnTo>
                      <a:pt x="40" y="487"/>
                    </a:lnTo>
                    <a:cubicBezTo>
                      <a:pt x="46" y="500"/>
                      <a:pt x="33" y="487"/>
                      <a:pt x="53" y="513"/>
                    </a:cubicBezTo>
                    <a:cubicBezTo>
                      <a:pt x="39" y="500"/>
                      <a:pt x="32" y="496"/>
                      <a:pt x="27" y="496"/>
                    </a:cubicBezTo>
                    <a:cubicBezTo>
                      <a:pt x="17" y="496"/>
                      <a:pt x="25" y="522"/>
                      <a:pt x="19" y="522"/>
                    </a:cubicBezTo>
                    <a:cubicBezTo>
                      <a:pt x="17" y="522"/>
                      <a:pt x="11" y="516"/>
                      <a:pt x="0" y="500"/>
                    </a:cubicBezTo>
                    <a:lnTo>
                      <a:pt x="0" y="500"/>
                    </a:lnTo>
                    <a:lnTo>
                      <a:pt x="92" y="631"/>
                    </a:lnTo>
                    <a:cubicBezTo>
                      <a:pt x="92" y="631"/>
                      <a:pt x="79" y="605"/>
                      <a:pt x="79" y="605"/>
                    </a:cubicBezTo>
                    <a:cubicBezTo>
                      <a:pt x="79" y="604"/>
                      <a:pt x="80" y="604"/>
                      <a:pt x="82" y="604"/>
                    </a:cubicBezTo>
                    <a:cubicBezTo>
                      <a:pt x="85" y="604"/>
                      <a:pt x="89" y="604"/>
                      <a:pt x="93" y="604"/>
                    </a:cubicBezTo>
                    <a:cubicBezTo>
                      <a:pt x="101" y="604"/>
                      <a:pt x="107" y="601"/>
                      <a:pt x="92" y="579"/>
                    </a:cubicBezTo>
                    <a:lnTo>
                      <a:pt x="92" y="579"/>
                    </a:lnTo>
                    <a:cubicBezTo>
                      <a:pt x="105" y="592"/>
                      <a:pt x="105" y="592"/>
                      <a:pt x="118" y="612"/>
                    </a:cubicBezTo>
                    <a:cubicBezTo>
                      <a:pt x="128" y="601"/>
                      <a:pt x="115" y="552"/>
                      <a:pt x="133" y="552"/>
                    </a:cubicBezTo>
                    <a:cubicBezTo>
                      <a:pt x="138" y="552"/>
                      <a:pt x="146" y="556"/>
                      <a:pt x="157" y="566"/>
                    </a:cubicBezTo>
                    <a:cubicBezTo>
                      <a:pt x="144" y="542"/>
                      <a:pt x="143" y="535"/>
                      <a:pt x="146" y="535"/>
                    </a:cubicBezTo>
                    <a:cubicBezTo>
                      <a:pt x="150" y="535"/>
                      <a:pt x="163" y="547"/>
                      <a:pt x="169" y="547"/>
                    </a:cubicBezTo>
                    <a:cubicBezTo>
                      <a:pt x="169" y="547"/>
                      <a:pt x="170" y="547"/>
                      <a:pt x="170" y="546"/>
                    </a:cubicBezTo>
                    <a:cubicBezTo>
                      <a:pt x="176" y="540"/>
                      <a:pt x="171" y="518"/>
                      <a:pt x="165" y="509"/>
                    </a:cubicBezTo>
                    <a:lnTo>
                      <a:pt x="165" y="509"/>
                    </a:lnTo>
                    <a:cubicBezTo>
                      <a:pt x="171" y="516"/>
                      <a:pt x="174" y="518"/>
                      <a:pt x="176" y="518"/>
                    </a:cubicBezTo>
                    <a:cubicBezTo>
                      <a:pt x="178" y="518"/>
                      <a:pt x="177" y="513"/>
                      <a:pt x="179" y="513"/>
                    </a:cubicBezTo>
                    <a:cubicBezTo>
                      <a:pt x="181" y="513"/>
                      <a:pt x="185" y="517"/>
                      <a:pt x="197" y="533"/>
                    </a:cubicBezTo>
                    <a:cubicBezTo>
                      <a:pt x="177" y="500"/>
                      <a:pt x="197" y="533"/>
                      <a:pt x="177" y="494"/>
                    </a:cubicBezTo>
                    <a:lnTo>
                      <a:pt x="177" y="494"/>
                    </a:lnTo>
                    <a:cubicBezTo>
                      <a:pt x="182" y="504"/>
                      <a:pt x="186" y="508"/>
                      <a:pt x="188" y="508"/>
                    </a:cubicBezTo>
                    <a:cubicBezTo>
                      <a:pt x="192" y="508"/>
                      <a:pt x="192" y="497"/>
                      <a:pt x="184" y="481"/>
                    </a:cubicBezTo>
                    <a:lnTo>
                      <a:pt x="184" y="481"/>
                    </a:lnTo>
                    <a:cubicBezTo>
                      <a:pt x="190" y="494"/>
                      <a:pt x="203" y="513"/>
                      <a:pt x="210" y="513"/>
                    </a:cubicBezTo>
                    <a:cubicBezTo>
                      <a:pt x="193" y="488"/>
                      <a:pt x="193" y="485"/>
                      <a:pt x="196" y="485"/>
                    </a:cubicBezTo>
                    <a:cubicBezTo>
                      <a:pt x="198" y="485"/>
                      <a:pt x="200" y="485"/>
                      <a:pt x="201" y="485"/>
                    </a:cubicBezTo>
                    <a:cubicBezTo>
                      <a:pt x="205" y="485"/>
                      <a:pt x="207" y="482"/>
                      <a:pt x="197" y="461"/>
                    </a:cubicBezTo>
                    <a:lnTo>
                      <a:pt x="197" y="461"/>
                    </a:lnTo>
                    <a:cubicBezTo>
                      <a:pt x="201" y="465"/>
                      <a:pt x="204" y="467"/>
                      <a:pt x="208" y="467"/>
                    </a:cubicBezTo>
                    <a:cubicBezTo>
                      <a:pt x="219" y="467"/>
                      <a:pt x="226" y="444"/>
                      <a:pt x="236" y="428"/>
                    </a:cubicBezTo>
                    <a:cubicBezTo>
                      <a:pt x="242" y="442"/>
                      <a:pt x="242" y="448"/>
                      <a:pt x="249" y="448"/>
                    </a:cubicBezTo>
                    <a:cubicBezTo>
                      <a:pt x="242" y="402"/>
                      <a:pt x="295" y="461"/>
                      <a:pt x="255" y="376"/>
                    </a:cubicBezTo>
                    <a:lnTo>
                      <a:pt x="255" y="376"/>
                    </a:lnTo>
                    <a:cubicBezTo>
                      <a:pt x="272" y="406"/>
                      <a:pt x="275" y="407"/>
                      <a:pt x="278" y="407"/>
                    </a:cubicBezTo>
                    <a:cubicBezTo>
                      <a:pt x="278" y="407"/>
                      <a:pt x="278" y="407"/>
                      <a:pt x="278" y="407"/>
                    </a:cubicBezTo>
                    <a:cubicBezTo>
                      <a:pt x="281" y="407"/>
                      <a:pt x="283" y="408"/>
                      <a:pt x="295" y="428"/>
                    </a:cubicBezTo>
                    <a:cubicBezTo>
                      <a:pt x="280" y="400"/>
                      <a:pt x="281" y="391"/>
                      <a:pt x="288" y="391"/>
                    </a:cubicBezTo>
                    <a:cubicBezTo>
                      <a:pt x="297" y="391"/>
                      <a:pt x="316" y="405"/>
                      <a:pt x="327" y="409"/>
                    </a:cubicBezTo>
                    <a:cubicBezTo>
                      <a:pt x="329" y="409"/>
                      <a:pt x="330" y="410"/>
                      <a:pt x="331" y="410"/>
                    </a:cubicBezTo>
                    <a:cubicBezTo>
                      <a:pt x="346" y="410"/>
                      <a:pt x="341" y="375"/>
                      <a:pt x="347" y="356"/>
                    </a:cubicBezTo>
                    <a:cubicBezTo>
                      <a:pt x="347" y="349"/>
                      <a:pt x="342" y="336"/>
                      <a:pt x="344" y="336"/>
                    </a:cubicBezTo>
                    <a:lnTo>
                      <a:pt x="344" y="336"/>
                    </a:lnTo>
                    <a:cubicBezTo>
                      <a:pt x="346" y="336"/>
                      <a:pt x="350" y="341"/>
                      <a:pt x="360" y="356"/>
                    </a:cubicBezTo>
                    <a:cubicBezTo>
                      <a:pt x="361" y="357"/>
                      <a:pt x="362" y="358"/>
                      <a:pt x="362" y="358"/>
                    </a:cubicBezTo>
                    <a:cubicBezTo>
                      <a:pt x="363" y="358"/>
                      <a:pt x="353" y="342"/>
                      <a:pt x="347" y="330"/>
                    </a:cubicBezTo>
                    <a:lnTo>
                      <a:pt x="347" y="330"/>
                    </a:lnTo>
                    <a:cubicBezTo>
                      <a:pt x="367" y="354"/>
                      <a:pt x="381" y="365"/>
                      <a:pt x="388" y="365"/>
                    </a:cubicBezTo>
                    <a:cubicBezTo>
                      <a:pt x="397" y="365"/>
                      <a:pt x="394" y="347"/>
                      <a:pt x="380" y="311"/>
                    </a:cubicBezTo>
                    <a:lnTo>
                      <a:pt x="380" y="311"/>
                    </a:lnTo>
                    <a:cubicBezTo>
                      <a:pt x="393" y="330"/>
                      <a:pt x="406" y="350"/>
                      <a:pt x="412" y="363"/>
                    </a:cubicBezTo>
                    <a:cubicBezTo>
                      <a:pt x="412" y="359"/>
                      <a:pt x="404" y="333"/>
                      <a:pt x="404" y="333"/>
                    </a:cubicBezTo>
                    <a:lnTo>
                      <a:pt x="404" y="333"/>
                    </a:lnTo>
                    <a:cubicBezTo>
                      <a:pt x="404" y="333"/>
                      <a:pt x="406" y="339"/>
                      <a:pt x="412" y="356"/>
                    </a:cubicBezTo>
                    <a:cubicBezTo>
                      <a:pt x="412" y="315"/>
                      <a:pt x="412" y="294"/>
                      <a:pt x="429" y="294"/>
                    </a:cubicBezTo>
                    <a:cubicBezTo>
                      <a:pt x="433" y="294"/>
                      <a:pt x="439" y="295"/>
                      <a:pt x="445" y="298"/>
                    </a:cubicBezTo>
                    <a:cubicBezTo>
                      <a:pt x="439" y="278"/>
                      <a:pt x="426" y="258"/>
                      <a:pt x="426" y="258"/>
                    </a:cubicBezTo>
                    <a:lnTo>
                      <a:pt x="426" y="258"/>
                    </a:lnTo>
                    <a:cubicBezTo>
                      <a:pt x="432" y="262"/>
                      <a:pt x="445" y="271"/>
                      <a:pt x="451" y="271"/>
                    </a:cubicBezTo>
                    <a:cubicBezTo>
                      <a:pt x="457" y="271"/>
                      <a:pt x="455" y="262"/>
                      <a:pt x="432" y="226"/>
                    </a:cubicBezTo>
                    <a:lnTo>
                      <a:pt x="432" y="226"/>
                    </a:lnTo>
                    <a:cubicBezTo>
                      <a:pt x="437" y="226"/>
                      <a:pt x="451" y="248"/>
                      <a:pt x="452" y="248"/>
                    </a:cubicBezTo>
                    <a:cubicBezTo>
                      <a:pt x="453" y="248"/>
                      <a:pt x="451" y="244"/>
                      <a:pt x="445" y="232"/>
                    </a:cubicBezTo>
                    <a:lnTo>
                      <a:pt x="445" y="232"/>
                    </a:lnTo>
                    <a:cubicBezTo>
                      <a:pt x="460" y="259"/>
                      <a:pt x="466" y="269"/>
                      <a:pt x="468" y="269"/>
                    </a:cubicBezTo>
                    <a:cubicBezTo>
                      <a:pt x="471" y="269"/>
                      <a:pt x="460" y="242"/>
                      <a:pt x="452" y="226"/>
                    </a:cubicBezTo>
                    <a:lnTo>
                      <a:pt x="452" y="226"/>
                    </a:lnTo>
                    <a:cubicBezTo>
                      <a:pt x="465" y="252"/>
                      <a:pt x="458" y="239"/>
                      <a:pt x="478" y="278"/>
                    </a:cubicBezTo>
                    <a:cubicBezTo>
                      <a:pt x="478" y="262"/>
                      <a:pt x="485" y="251"/>
                      <a:pt x="500" y="251"/>
                    </a:cubicBezTo>
                    <a:cubicBezTo>
                      <a:pt x="510" y="251"/>
                      <a:pt x="522" y="255"/>
                      <a:pt x="537" y="265"/>
                    </a:cubicBezTo>
                    <a:cubicBezTo>
                      <a:pt x="534" y="233"/>
                      <a:pt x="539" y="222"/>
                      <a:pt x="549" y="222"/>
                    </a:cubicBezTo>
                    <a:cubicBezTo>
                      <a:pt x="562" y="222"/>
                      <a:pt x="586" y="245"/>
                      <a:pt x="609" y="265"/>
                    </a:cubicBezTo>
                    <a:cubicBezTo>
                      <a:pt x="607" y="257"/>
                      <a:pt x="608" y="256"/>
                      <a:pt x="611" y="256"/>
                    </a:cubicBezTo>
                    <a:cubicBezTo>
                      <a:pt x="612" y="256"/>
                      <a:pt x="613" y="256"/>
                      <a:pt x="614" y="256"/>
                    </a:cubicBezTo>
                    <a:cubicBezTo>
                      <a:pt x="618" y="256"/>
                      <a:pt x="620" y="252"/>
                      <a:pt x="602" y="213"/>
                    </a:cubicBezTo>
                    <a:lnTo>
                      <a:pt x="602" y="213"/>
                    </a:lnTo>
                    <a:cubicBezTo>
                      <a:pt x="610" y="227"/>
                      <a:pt x="613" y="232"/>
                      <a:pt x="615" y="232"/>
                    </a:cubicBezTo>
                    <a:cubicBezTo>
                      <a:pt x="618" y="232"/>
                      <a:pt x="615" y="219"/>
                      <a:pt x="615" y="219"/>
                    </a:cubicBezTo>
                    <a:cubicBezTo>
                      <a:pt x="615" y="219"/>
                      <a:pt x="609" y="213"/>
                      <a:pt x="602" y="193"/>
                    </a:cubicBezTo>
                    <a:lnTo>
                      <a:pt x="602" y="193"/>
                    </a:lnTo>
                    <a:cubicBezTo>
                      <a:pt x="604" y="195"/>
                      <a:pt x="605" y="195"/>
                      <a:pt x="606" y="195"/>
                    </a:cubicBezTo>
                    <a:cubicBezTo>
                      <a:pt x="607" y="195"/>
                      <a:pt x="608" y="195"/>
                      <a:pt x="609" y="195"/>
                    </a:cubicBezTo>
                    <a:cubicBezTo>
                      <a:pt x="610" y="195"/>
                      <a:pt x="612" y="196"/>
                      <a:pt x="615" y="206"/>
                    </a:cubicBezTo>
                    <a:cubicBezTo>
                      <a:pt x="615" y="212"/>
                      <a:pt x="621" y="218"/>
                      <a:pt x="627" y="240"/>
                    </a:cubicBezTo>
                    <a:lnTo>
                      <a:pt x="627" y="240"/>
                    </a:lnTo>
                    <a:cubicBezTo>
                      <a:pt x="622" y="220"/>
                      <a:pt x="624" y="215"/>
                      <a:pt x="627" y="215"/>
                    </a:cubicBezTo>
                    <a:cubicBezTo>
                      <a:pt x="630" y="215"/>
                      <a:pt x="636" y="221"/>
                      <a:pt x="638" y="221"/>
                    </a:cubicBezTo>
                    <a:cubicBezTo>
                      <a:pt x="641" y="221"/>
                      <a:pt x="640" y="214"/>
                      <a:pt x="628" y="186"/>
                    </a:cubicBezTo>
                    <a:lnTo>
                      <a:pt x="628" y="186"/>
                    </a:lnTo>
                    <a:cubicBezTo>
                      <a:pt x="644" y="220"/>
                      <a:pt x="649" y="231"/>
                      <a:pt x="650" y="231"/>
                    </a:cubicBezTo>
                    <a:cubicBezTo>
                      <a:pt x="651" y="231"/>
                      <a:pt x="641" y="205"/>
                      <a:pt x="641" y="193"/>
                    </a:cubicBezTo>
                    <a:lnTo>
                      <a:pt x="641" y="193"/>
                    </a:lnTo>
                    <a:cubicBezTo>
                      <a:pt x="647" y="210"/>
                      <a:pt x="650" y="215"/>
                      <a:pt x="652" y="215"/>
                    </a:cubicBezTo>
                    <a:cubicBezTo>
                      <a:pt x="655" y="215"/>
                      <a:pt x="655" y="208"/>
                      <a:pt x="658" y="208"/>
                    </a:cubicBezTo>
                    <a:cubicBezTo>
                      <a:pt x="661" y="208"/>
                      <a:pt x="665" y="214"/>
                      <a:pt x="674" y="239"/>
                    </a:cubicBezTo>
                    <a:cubicBezTo>
                      <a:pt x="673" y="231"/>
                      <a:pt x="673" y="228"/>
                      <a:pt x="675" y="228"/>
                    </a:cubicBezTo>
                    <a:cubicBezTo>
                      <a:pt x="679" y="228"/>
                      <a:pt x="691" y="247"/>
                      <a:pt x="697" y="247"/>
                    </a:cubicBezTo>
                    <a:cubicBezTo>
                      <a:pt x="699" y="247"/>
                      <a:pt x="700" y="247"/>
                      <a:pt x="700" y="245"/>
                    </a:cubicBezTo>
                    <a:cubicBezTo>
                      <a:pt x="694" y="232"/>
                      <a:pt x="681" y="206"/>
                      <a:pt x="681" y="206"/>
                    </a:cubicBezTo>
                    <a:lnTo>
                      <a:pt x="681" y="206"/>
                    </a:lnTo>
                    <a:cubicBezTo>
                      <a:pt x="689" y="217"/>
                      <a:pt x="694" y="223"/>
                      <a:pt x="696" y="223"/>
                    </a:cubicBezTo>
                    <a:cubicBezTo>
                      <a:pt x="698" y="223"/>
                      <a:pt x="695" y="214"/>
                      <a:pt x="687" y="199"/>
                    </a:cubicBezTo>
                    <a:lnTo>
                      <a:pt x="687" y="199"/>
                    </a:lnTo>
                    <a:cubicBezTo>
                      <a:pt x="696" y="214"/>
                      <a:pt x="702" y="220"/>
                      <a:pt x="705" y="220"/>
                    </a:cubicBezTo>
                    <a:cubicBezTo>
                      <a:pt x="709" y="220"/>
                      <a:pt x="708" y="209"/>
                      <a:pt x="700" y="186"/>
                    </a:cubicBezTo>
                    <a:lnTo>
                      <a:pt x="700" y="186"/>
                    </a:lnTo>
                    <a:cubicBezTo>
                      <a:pt x="713" y="213"/>
                      <a:pt x="720" y="222"/>
                      <a:pt x="723" y="222"/>
                    </a:cubicBezTo>
                    <a:cubicBezTo>
                      <a:pt x="727" y="222"/>
                      <a:pt x="727" y="213"/>
                      <a:pt x="727" y="199"/>
                    </a:cubicBezTo>
                    <a:lnTo>
                      <a:pt x="727" y="199"/>
                    </a:lnTo>
                    <a:cubicBezTo>
                      <a:pt x="727" y="202"/>
                      <a:pt x="726" y="203"/>
                      <a:pt x="725" y="203"/>
                    </a:cubicBezTo>
                    <a:cubicBezTo>
                      <a:pt x="721" y="203"/>
                      <a:pt x="708" y="179"/>
                      <a:pt x="713" y="173"/>
                    </a:cubicBezTo>
                    <a:lnTo>
                      <a:pt x="713" y="173"/>
                    </a:lnTo>
                    <a:cubicBezTo>
                      <a:pt x="720" y="186"/>
                      <a:pt x="720" y="193"/>
                      <a:pt x="727" y="199"/>
                    </a:cubicBezTo>
                    <a:cubicBezTo>
                      <a:pt x="732" y="209"/>
                      <a:pt x="737" y="213"/>
                      <a:pt x="739" y="213"/>
                    </a:cubicBezTo>
                    <a:cubicBezTo>
                      <a:pt x="745" y="213"/>
                      <a:pt x="742" y="192"/>
                      <a:pt x="733" y="173"/>
                    </a:cubicBezTo>
                    <a:lnTo>
                      <a:pt x="733" y="173"/>
                    </a:lnTo>
                    <a:cubicBezTo>
                      <a:pt x="745" y="191"/>
                      <a:pt x="755" y="201"/>
                      <a:pt x="760" y="201"/>
                    </a:cubicBezTo>
                    <a:cubicBezTo>
                      <a:pt x="766" y="201"/>
                      <a:pt x="764" y="186"/>
                      <a:pt x="746" y="154"/>
                    </a:cubicBezTo>
                    <a:lnTo>
                      <a:pt x="746" y="154"/>
                    </a:lnTo>
                    <a:cubicBezTo>
                      <a:pt x="759" y="172"/>
                      <a:pt x="765" y="179"/>
                      <a:pt x="766" y="179"/>
                    </a:cubicBezTo>
                    <a:cubicBezTo>
                      <a:pt x="768" y="179"/>
                      <a:pt x="761" y="163"/>
                      <a:pt x="753" y="147"/>
                    </a:cubicBezTo>
                    <a:lnTo>
                      <a:pt x="753" y="147"/>
                    </a:lnTo>
                    <a:cubicBezTo>
                      <a:pt x="772" y="170"/>
                      <a:pt x="785" y="181"/>
                      <a:pt x="792" y="181"/>
                    </a:cubicBezTo>
                    <a:cubicBezTo>
                      <a:pt x="798" y="181"/>
                      <a:pt x="798" y="170"/>
                      <a:pt x="792" y="147"/>
                    </a:cubicBezTo>
                    <a:lnTo>
                      <a:pt x="792" y="147"/>
                    </a:lnTo>
                    <a:cubicBezTo>
                      <a:pt x="802" y="163"/>
                      <a:pt x="807" y="168"/>
                      <a:pt x="809" y="168"/>
                    </a:cubicBezTo>
                    <a:cubicBezTo>
                      <a:pt x="815" y="168"/>
                      <a:pt x="792" y="116"/>
                      <a:pt x="801" y="116"/>
                    </a:cubicBezTo>
                    <a:cubicBezTo>
                      <a:pt x="804" y="116"/>
                      <a:pt x="810" y="122"/>
                      <a:pt x="822" y="137"/>
                    </a:cubicBezTo>
                    <a:lnTo>
                      <a:pt x="822" y="137"/>
                    </a:lnTo>
                    <a:cubicBezTo>
                      <a:pt x="802" y="111"/>
                      <a:pt x="843" y="145"/>
                      <a:pt x="805" y="95"/>
                    </a:cubicBezTo>
                    <a:lnTo>
                      <a:pt x="805" y="95"/>
                    </a:lnTo>
                    <a:cubicBezTo>
                      <a:pt x="813" y="103"/>
                      <a:pt x="818" y="107"/>
                      <a:pt x="820" y="107"/>
                    </a:cubicBezTo>
                    <a:cubicBezTo>
                      <a:pt x="822" y="107"/>
                      <a:pt x="819" y="100"/>
                      <a:pt x="812" y="88"/>
                    </a:cubicBezTo>
                    <a:lnTo>
                      <a:pt x="812" y="88"/>
                    </a:lnTo>
                    <a:cubicBezTo>
                      <a:pt x="828" y="102"/>
                      <a:pt x="839" y="108"/>
                      <a:pt x="845" y="108"/>
                    </a:cubicBezTo>
                    <a:cubicBezTo>
                      <a:pt x="853" y="108"/>
                      <a:pt x="852" y="97"/>
                      <a:pt x="844" y="82"/>
                    </a:cubicBezTo>
                    <a:lnTo>
                      <a:pt x="844" y="82"/>
                    </a:lnTo>
                    <a:cubicBezTo>
                      <a:pt x="860" y="94"/>
                      <a:pt x="866" y="99"/>
                      <a:pt x="868" y="99"/>
                    </a:cubicBezTo>
                    <a:cubicBezTo>
                      <a:pt x="871" y="99"/>
                      <a:pt x="864" y="87"/>
                      <a:pt x="864" y="75"/>
                    </a:cubicBezTo>
                    <a:cubicBezTo>
                      <a:pt x="857" y="75"/>
                      <a:pt x="851" y="75"/>
                      <a:pt x="831" y="49"/>
                    </a:cubicBezTo>
                    <a:cubicBezTo>
                      <a:pt x="825" y="49"/>
                      <a:pt x="825" y="42"/>
                      <a:pt x="812" y="23"/>
                    </a:cubicBezTo>
                    <a:cubicBezTo>
                      <a:pt x="812" y="23"/>
                      <a:pt x="798" y="16"/>
                      <a:pt x="792" y="3"/>
                    </a:cubicBezTo>
                    <a:lnTo>
                      <a:pt x="792" y="3"/>
                    </a:lnTo>
                    <a:cubicBezTo>
                      <a:pt x="785" y="3"/>
                      <a:pt x="779" y="3"/>
                      <a:pt x="798" y="29"/>
                    </a:cubicBezTo>
                    <a:cubicBezTo>
                      <a:pt x="785" y="12"/>
                      <a:pt x="772" y="3"/>
                      <a:pt x="771" y="3"/>
                    </a:cubicBezTo>
                    <a:lnTo>
                      <a:pt x="771" y="3"/>
                    </a:lnTo>
                    <a:cubicBezTo>
                      <a:pt x="770" y="3"/>
                      <a:pt x="772" y="5"/>
                      <a:pt x="779" y="10"/>
                    </a:cubicBezTo>
                    <a:cubicBezTo>
                      <a:pt x="779" y="10"/>
                      <a:pt x="812" y="42"/>
                      <a:pt x="805" y="42"/>
                    </a:cubicBezTo>
                    <a:cubicBezTo>
                      <a:pt x="785" y="23"/>
                      <a:pt x="805" y="42"/>
                      <a:pt x="766" y="3"/>
                    </a:cubicBezTo>
                    <a:cubicBezTo>
                      <a:pt x="763" y="1"/>
                      <a:pt x="760"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7"/>
              <p:cNvSpPr/>
              <p:nvPr/>
            </p:nvSpPr>
            <p:spPr>
              <a:xfrm>
                <a:off x="3225060" y="2828591"/>
                <a:ext cx="669" cy="764"/>
              </a:xfrm>
              <a:custGeom>
                <a:avLst/>
                <a:gdLst/>
                <a:ahLst/>
                <a:cxnLst/>
                <a:rect l="l" t="t" r="r" b="b"/>
                <a:pathLst>
                  <a:path w="7" h="8" extrusionOk="0">
                    <a:moveTo>
                      <a:pt x="0" y="1"/>
                    </a:moveTo>
                    <a:cubicBezTo>
                      <a:pt x="0" y="1"/>
                      <a:pt x="0" y="7"/>
                      <a:pt x="7" y="7"/>
                    </a:cubicBezTo>
                    <a:lnTo>
                      <a:pt x="0" y="1"/>
                    </a:ln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7"/>
              <p:cNvSpPr/>
              <p:nvPr/>
            </p:nvSpPr>
            <p:spPr>
              <a:xfrm>
                <a:off x="2888733" y="3278047"/>
                <a:ext cx="29429" cy="61055"/>
              </a:xfrm>
              <a:custGeom>
                <a:avLst/>
                <a:gdLst/>
                <a:ahLst/>
                <a:cxnLst/>
                <a:rect l="l" t="t" r="r" b="b"/>
                <a:pathLst>
                  <a:path w="308" h="639" extrusionOk="0">
                    <a:moveTo>
                      <a:pt x="238" y="332"/>
                    </a:moveTo>
                    <a:lnTo>
                      <a:pt x="238" y="332"/>
                    </a:lnTo>
                    <a:cubicBezTo>
                      <a:pt x="240" y="332"/>
                      <a:pt x="244" y="333"/>
                      <a:pt x="249" y="334"/>
                    </a:cubicBezTo>
                    <a:cubicBezTo>
                      <a:pt x="245" y="333"/>
                      <a:pt x="241" y="332"/>
                      <a:pt x="238" y="332"/>
                    </a:cubicBezTo>
                    <a:close/>
                    <a:moveTo>
                      <a:pt x="159" y="339"/>
                    </a:moveTo>
                    <a:cubicBezTo>
                      <a:pt x="159" y="339"/>
                      <a:pt x="163" y="339"/>
                      <a:pt x="170" y="341"/>
                    </a:cubicBezTo>
                    <a:cubicBezTo>
                      <a:pt x="196" y="341"/>
                      <a:pt x="197" y="347"/>
                      <a:pt x="184" y="347"/>
                    </a:cubicBezTo>
                    <a:lnTo>
                      <a:pt x="184" y="347"/>
                    </a:lnTo>
                    <a:cubicBezTo>
                      <a:pt x="197" y="347"/>
                      <a:pt x="156" y="339"/>
                      <a:pt x="159" y="339"/>
                    </a:cubicBezTo>
                    <a:close/>
                    <a:moveTo>
                      <a:pt x="101" y="344"/>
                    </a:moveTo>
                    <a:cubicBezTo>
                      <a:pt x="95" y="344"/>
                      <a:pt x="127" y="347"/>
                      <a:pt x="144" y="347"/>
                    </a:cubicBezTo>
                    <a:cubicBezTo>
                      <a:pt x="116" y="345"/>
                      <a:pt x="104" y="344"/>
                      <a:pt x="101" y="344"/>
                    </a:cubicBezTo>
                    <a:close/>
                    <a:moveTo>
                      <a:pt x="46" y="439"/>
                    </a:moveTo>
                    <a:lnTo>
                      <a:pt x="46" y="439"/>
                    </a:lnTo>
                    <a:cubicBezTo>
                      <a:pt x="55" y="442"/>
                      <a:pt x="62" y="443"/>
                      <a:pt x="69" y="444"/>
                    </a:cubicBezTo>
                    <a:lnTo>
                      <a:pt x="69" y="444"/>
                    </a:lnTo>
                    <a:cubicBezTo>
                      <a:pt x="65" y="443"/>
                      <a:pt x="58" y="441"/>
                      <a:pt x="46" y="439"/>
                    </a:cubicBezTo>
                    <a:close/>
                    <a:moveTo>
                      <a:pt x="87" y="443"/>
                    </a:moveTo>
                    <a:cubicBezTo>
                      <a:pt x="90" y="443"/>
                      <a:pt x="94" y="443"/>
                      <a:pt x="98" y="445"/>
                    </a:cubicBezTo>
                    <a:lnTo>
                      <a:pt x="92" y="445"/>
                    </a:lnTo>
                    <a:cubicBezTo>
                      <a:pt x="87" y="445"/>
                      <a:pt x="81" y="445"/>
                      <a:pt x="76" y="445"/>
                    </a:cubicBezTo>
                    <a:lnTo>
                      <a:pt x="76" y="445"/>
                    </a:lnTo>
                    <a:cubicBezTo>
                      <a:pt x="79" y="444"/>
                      <a:pt x="83" y="443"/>
                      <a:pt x="87" y="443"/>
                    </a:cubicBezTo>
                    <a:close/>
                    <a:moveTo>
                      <a:pt x="190" y="576"/>
                    </a:moveTo>
                    <a:cubicBezTo>
                      <a:pt x="190" y="576"/>
                      <a:pt x="185" y="580"/>
                      <a:pt x="178" y="584"/>
                    </a:cubicBezTo>
                    <a:lnTo>
                      <a:pt x="178" y="584"/>
                    </a:lnTo>
                    <a:cubicBezTo>
                      <a:pt x="174" y="585"/>
                      <a:pt x="170" y="587"/>
                      <a:pt x="164" y="589"/>
                    </a:cubicBezTo>
                    <a:cubicBezTo>
                      <a:pt x="167" y="588"/>
                      <a:pt x="171" y="587"/>
                      <a:pt x="174" y="586"/>
                    </a:cubicBezTo>
                    <a:lnTo>
                      <a:pt x="174" y="586"/>
                    </a:lnTo>
                    <a:cubicBezTo>
                      <a:pt x="165" y="592"/>
                      <a:pt x="156" y="597"/>
                      <a:pt x="152" y="597"/>
                    </a:cubicBezTo>
                    <a:cubicBezTo>
                      <a:pt x="151" y="597"/>
                      <a:pt x="151" y="597"/>
                      <a:pt x="151" y="596"/>
                    </a:cubicBezTo>
                    <a:cubicBezTo>
                      <a:pt x="174" y="584"/>
                      <a:pt x="155" y="594"/>
                      <a:pt x="190" y="576"/>
                    </a:cubicBezTo>
                    <a:close/>
                    <a:moveTo>
                      <a:pt x="26" y="1"/>
                    </a:moveTo>
                    <a:lnTo>
                      <a:pt x="26" y="1"/>
                    </a:lnTo>
                    <a:cubicBezTo>
                      <a:pt x="27" y="1"/>
                      <a:pt x="53" y="7"/>
                      <a:pt x="53" y="7"/>
                    </a:cubicBezTo>
                    <a:cubicBezTo>
                      <a:pt x="58" y="7"/>
                      <a:pt x="37" y="14"/>
                      <a:pt x="45" y="21"/>
                    </a:cubicBezTo>
                    <a:lnTo>
                      <a:pt x="45" y="21"/>
                    </a:lnTo>
                    <a:cubicBezTo>
                      <a:pt x="41" y="20"/>
                      <a:pt x="36" y="20"/>
                      <a:pt x="26" y="20"/>
                    </a:cubicBezTo>
                    <a:cubicBezTo>
                      <a:pt x="26" y="33"/>
                      <a:pt x="105" y="59"/>
                      <a:pt x="33" y="66"/>
                    </a:cubicBezTo>
                    <a:cubicBezTo>
                      <a:pt x="105" y="73"/>
                      <a:pt x="40" y="73"/>
                      <a:pt x="40" y="79"/>
                    </a:cubicBezTo>
                    <a:cubicBezTo>
                      <a:pt x="40" y="79"/>
                      <a:pt x="66" y="92"/>
                      <a:pt x="79" y="92"/>
                    </a:cubicBezTo>
                    <a:cubicBezTo>
                      <a:pt x="48" y="92"/>
                      <a:pt x="61" y="95"/>
                      <a:pt x="58" y="95"/>
                    </a:cubicBezTo>
                    <a:cubicBezTo>
                      <a:pt x="56" y="95"/>
                      <a:pt x="50" y="94"/>
                      <a:pt x="33" y="92"/>
                    </a:cubicBezTo>
                    <a:lnTo>
                      <a:pt x="33" y="92"/>
                    </a:lnTo>
                    <a:cubicBezTo>
                      <a:pt x="66" y="98"/>
                      <a:pt x="43" y="99"/>
                      <a:pt x="63" y="103"/>
                    </a:cubicBezTo>
                    <a:lnTo>
                      <a:pt x="63" y="103"/>
                    </a:lnTo>
                    <a:cubicBezTo>
                      <a:pt x="62" y="103"/>
                      <a:pt x="62" y="103"/>
                      <a:pt x="61" y="103"/>
                    </a:cubicBezTo>
                    <a:cubicBezTo>
                      <a:pt x="55" y="103"/>
                      <a:pt x="67" y="107"/>
                      <a:pt x="85" y="112"/>
                    </a:cubicBezTo>
                    <a:cubicBezTo>
                      <a:pt x="77" y="112"/>
                      <a:pt x="62" y="109"/>
                      <a:pt x="53" y="109"/>
                    </a:cubicBezTo>
                    <a:cubicBezTo>
                      <a:pt x="49" y="109"/>
                      <a:pt x="46" y="110"/>
                      <a:pt x="46" y="112"/>
                    </a:cubicBezTo>
                    <a:cubicBezTo>
                      <a:pt x="112" y="118"/>
                      <a:pt x="33" y="118"/>
                      <a:pt x="92" y="125"/>
                    </a:cubicBezTo>
                    <a:cubicBezTo>
                      <a:pt x="66" y="125"/>
                      <a:pt x="85" y="144"/>
                      <a:pt x="98" y="158"/>
                    </a:cubicBezTo>
                    <a:lnTo>
                      <a:pt x="72" y="158"/>
                    </a:lnTo>
                    <a:cubicBezTo>
                      <a:pt x="112" y="171"/>
                      <a:pt x="33" y="177"/>
                      <a:pt x="131" y="190"/>
                    </a:cubicBezTo>
                    <a:cubicBezTo>
                      <a:pt x="117" y="189"/>
                      <a:pt x="108" y="188"/>
                      <a:pt x="103" y="188"/>
                    </a:cubicBezTo>
                    <a:cubicBezTo>
                      <a:pt x="87" y="188"/>
                      <a:pt x="93" y="192"/>
                      <a:pt x="81" y="192"/>
                    </a:cubicBezTo>
                    <a:cubicBezTo>
                      <a:pt x="77" y="192"/>
                      <a:pt x="70" y="192"/>
                      <a:pt x="59" y="190"/>
                    </a:cubicBezTo>
                    <a:lnTo>
                      <a:pt x="59" y="190"/>
                    </a:lnTo>
                    <a:cubicBezTo>
                      <a:pt x="131" y="203"/>
                      <a:pt x="72" y="203"/>
                      <a:pt x="59" y="216"/>
                    </a:cubicBezTo>
                    <a:cubicBezTo>
                      <a:pt x="46" y="223"/>
                      <a:pt x="79" y="236"/>
                      <a:pt x="92" y="249"/>
                    </a:cubicBezTo>
                    <a:cubicBezTo>
                      <a:pt x="98" y="256"/>
                      <a:pt x="131" y="256"/>
                      <a:pt x="79" y="256"/>
                    </a:cubicBezTo>
                    <a:lnTo>
                      <a:pt x="112" y="256"/>
                    </a:lnTo>
                    <a:cubicBezTo>
                      <a:pt x="40" y="262"/>
                      <a:pt x="46" y="269"/>
                      <a:pt x="112" y="282"/>
                    </a:cubicBezTo>
                    <a:cubicBezTo>
                      <a:pt x="85" y="282"/>
                      <a:pt x="66" y="275"/>
                      <a:pt x="53" y="275"/>
                    </a:cubicBezTo>
                    <a:cubicBezTo>
                      <a:pt x="57" y="280"/>
                      <a:pt x="85" y="285"/>
                      <a:pt x="80" y="285"/>
                    </a:cubicBezTo>
                    <a:cubicBezTo>
                      <a:pt x="78" y="285"/>
                      <a:pt x="70" y="284"/>
                      <a:pt x="53" y="282"/>
                    </a:cubicBezTo>
                    <a:lnTo>
                      <a:pt x="53" y="282"/>
                    </a:lnTo>
                    <a:cubicBezTo>
                      <a:pt x="98" y="301"/>
                      <a:pt x="118" y="308"/>
                      <a:pt x="92" y="321"/>
                    </a:cubicBezTo>
                    <a:cubicBezTo>
                      <a:pt x="105" y="321"/>
                      <a:pt x="131" y="328"/>
                      <a:pt x="131" y="328"/>
                    </a:cubicBezTo>
                    <a:cubicBezTo>
                      <a:pt x="118" y="328"/>
                      <a:pt x="72" y="334"/>
                      <a:pt x="157" y="341"/>
                    </a:cubicBezTo>
                    <a:cubicBezTo>
                      <a:pt x="154" y="344"/>
                      <a:pt x="139" y="344"/>
                      <a:pt x="131" y="344"/>
                    </a:cubicBezTo>
                    <a:cubicBezTo>
                      <a:pt x="123" y="344"/>
                      <a:pt x="121" y="344"/>
                      <a:pt x="144" y="347"/>
                    </a:cubicBezTo>
                    <a:lnTo>
                      <a:pt x="92" y="347"/>
                    </a:lnTo>
                    <a:cubicBezTo>
                      <a:pt x="112" y="360"/>
                      <a:pt x="112" y="373"/>
                      <a:pt x="66" y="380"/>
                    </a:cubicBezTo>
                    <a:cubicBezTo>
                      <a:pt x="144" y="406"/>
                      <a:pt x="85" y="406"/>
                      <a:pt x="40" y="426"/>
                    </a:cubicBezTo>
                    <a:cubicBezTo>
                      <a:pt x="66" y="426"/>
                      <a:pt x="7" y="426"/>
                      <a:pt x="85" y="439"/>
                    </a:cubicBezTo>
                    <a:cubicBezTo>
                      <a:pt x="72" y="437"/>
                      <a:pt x="65" y="436"/>
                      <a:pt x="63" y="436"/>
                    </a:cubicBezTo>
                    <a:cubicBezTo>
                      <a:pt x="56" y="436"/>
                      <a:pt x="71" y="440"/>
                      <a:pt x="72" y="445"/>
                    </a:cubicBezTo>
                    <a:lnTo>
                      <a:pt x="72" y="445"/>
                    </a:lnTo>
                    <a:cubicBezTo>
                      <a:pt x="71" y="445"/>
                      <a:pt x="70" y="444"/>
                      <a:pt x="69" y="444"/>
                    </a:cubicBezTo>
                    <a:lnTo>
                      <a:pt x="69" y="444"/>
                    </a:lnTo>
                    <a:cubicBezTo>
                      <a:pt x="89" y="452"/>
                      <a:pt x="27" y="453"/>
                      <a:pt x="98" y="459"/>
                    </a:cubicBezTo>
                    <a:cubicBezTo>
                      <a:pt x="70" y="457"/>
                      <a:pt x="55" y="456"/>
                      <a:pt x="49" y="456"/>
                    </a:cubicBezTo>
                    <a:cubicBezTo>
                      <a:pt x="35" y="456"/>
                      <a:pt x="71" y="460"/>
                      <a:pt x="85" y="465"/>
                    </a:cubicBezTo>
                    <a:cubicBezTo>
                      <a:pt x="76" y="464"/>
                      <a:pt x="69" y="464"/>
                      <a:pt x="65" y="464"/>
                    </a:cubicBezTo>
                    <a:cubicBezTo>
                      <a:pt x="50" y="464"/>
                      <a:pt x="73" y="470"/>
                      <a:pt x="66" y="470"/>
                    </a:cubicBezTo>
                    <a:cubicBezTo>
                      <a:pt x="62" y="470"/>
                      <a:pt x="54" y="468"/>
                      <a:pt x="33" y="465"/>
                    </a:cubicBezTo>
                    <a:lnTo>
                      <a:pt x="33" y="465"/>
                    </a:lnTo>
                    <a:cubicBezTo>
                      <a:pt x="59" y="478"/>
                      <a:pt x="7" y="472"/>
                      <a:pt x="13" y="485"/>
                    </a:cubicBezTo>
                    <a:lnTo>
                      <a:pt x="53" y="485"/>
                    </a:lnTo>
                    <a:cubicBezTo>
                      <a:pt x="26" y="485"/>
                      <a:pt x="33" y="485"/>
                      <a:pt x="59" y="491"/>
                    </a:cubicBezTo>
                    <a:cubicBezTo>
                      <a:pt x="20" y="491"/>
                      <a:pt x="20" y="498"/>
                      <a:pt x="66" y="498"/>
                    </a:cubicBezTo>
                    <a:cubicBezTo>
                      <a:pt x="7" y="504"/>
                      <a:pt x="20" y="511"/>
                      <a:pt x="40" y="511"/>
                    </a:cubicBezTo>
                    <a:cubicBezTo>
                      <a:pt x="0" y="517"/>
                      <a:pt x="40" y="524"/>
                      <a:pt x="66" y="524"/>
                    </a:cubicBezTo>
                    <a:cubicBezTo>
                      <a:pt x="13" y="530"/>
                      <a:pt x="13" y="544"/>
                      <a:pt x="72" y="544"/>
                    </a:cubicBezTo>
                    <a:cubicBezTo>
                      <a:pt x="46" y="547"/>
                      <a:pt x="41" y="548"/>
                      <a:pt x="46" y="548"/>
                    </a:cubicBezTo>
                    <a:cubicBezTo>
                      <a:pt x="50" y="548"/>
                      <a:pt x="62" y="547"/>
                      <a:pt x="73" y="545"/>
                    </a:cubicBezTo>
                    <a:lnTo>
                      <a:pt x="73" y="545"/>
                    </a:lnTo>
                    <a:cubicBezTo>
                      <a:pt x="20" y="558"/>
                      <a:pt x="15" y="570"/>
                      <a:pt x="66" y="570"/>
                    </a:cubicBezTo>
                    <a:cubicBezTo>
                      <a:pt x="20" y="583"/>
                      <a:pt x="40" y="583"/>
                      <a:pt x="66" y="583"/>
                    </a:cubicBezTo>
                    <a:cubicBezTo>
                      <a:pt x="85" y="583"/>
                      <a:pt x="105" y="583"/>
                      <a:pt x="53" y="596"/>
                    </a:cubicBezTo>
                    <a:cubicBezTo>
                      <a:pt x="60" y="595"/>
                      <a:pt x="64" y="594"/>
                      <a:pt x="67" y="594"/>
                    </a:cubicBezTo>
                    <a:cubicBezTo>
                      <a:pt x="76" y="594"/>
                      <a:pt x="69" y="598"/>
                      <a:pt x="70" y="598"/>
                    </a:cubicBezTo>
                    <a:cubicBezTo>
                      <a:pt x="71" y="598"/>
                      <a:pt x="78" y="596"/>
                      <a:pt x="98" y="589"/>
                    </a:cubicBezTo>
                    <a:lnTo>
                      <a:pt x="98" y="589"/>
                    </a:lnTo>
                    <a:cubicBezTo>
                      <a:pt x="87" y="597"/>
                      <a:pt x="84" y="600"/>
                      <a:pt x="90" y="600"/>
                    </a:cubicBezTo>
                    <a:cubicBezTo>
                      <a:pt x="93" y="600"/>
                      <a:pt x="101" y="599"/>
                      <a:pt x="112" y="596"/>
                    </a:cubicBezTo>
                    <a:lnTo>
                      <a:pt x="112" y="596"/>
                    </a:lnTo>
                    <a:cubicBezTo>
                      <a:pt x="74" y="612"/>
                      <a:pt x="72" y="624"/>
                      <a:pt x="87" y="624"/>
                    </a:cubicBezTo>
                    <a:cubicBezTo>
                      <a:pt x="90" y="624"/>
                      <a:pt x="94" y="623"/>
                      <a:pt x="98" y="622"/>
                    </a:cubicBezTo>
                    <a:lnTo>
                      <a:pt x="98" y="622"/>
                    </a:lnTo>
                    <a:cubicBezTo>
                      <a:pt x="79" y="635"/>
                      <a:pt x="74" y="638"/>
                      <a:pt x="76" y="638"/>
                    </a:cubicBezTo>
                    <a:cubicBezTo>
                      <a:pt x="79" y="638"/>
                      <a:pt x="89" y="635"/>
                      <a:pt x="98" y="635"/>
                    </a:cubicBezTo>
                    <a:cubicBezTo>
                      <a:pt x="104" y="635"/>
                      <a:pt x="105" y="630"/>
                      <a:pt x="122" y="620"/>
                    </a:cubicBezTo>
                    <a:lnTo>
                      <a:pt x="122" y="620"/>
                    </a:lnTo>
                    <a:cubicBezTo>
                      <a:pt x="122" y="620"/>
                      <a:pt x="122" y="620"/>
                      <a:pt x="122" y="620"/>
                    </a:cubicBezTo>
                    <a:cubicBezTo>
                      <a:pt x="123" y="620"/>
                      <a:pt x="128" y="619"/>
                      <a:pt x="138" y="616"/>
                    </a:cubicBezTo>
                    <a:cubicBezTo>
                      <a:pt x="138" y="609"/>
                      <a:pt x="144" y="609"/>
                      <a:pt x="157" y="602"/>
                    </a:cubicBezTo>
                    <a:cubicBezTo>
                      <a:pt x="164" y="602"/>
                      <a:pt x="177" y="596"/>
                      <a:pt x="184" y="589"/>
                    </a:cubicBezTo>
                    <a:cubicBezTo>
                      <a:pt x="187" y="586"/>
                      <a:pt x="191" y="582"/>
                      <a:pt x="187" y="582"/>
                    </a:cubicBezTo>
                    <a:cubicBezTo>
                      <a:pt x="187" y="582"/>
                      <a:pt x="186" y="582"/>
                      <a:pt x="186" y="582"/>
                    </a:cubicBezTo>
                    <a:lnTo>
                      <a:pt x="186" y="582"/>
                    </a:lnTo>
                    <a:cubicBezTo>
                      <a:pt x="195" y="578"/>
                      <a:pt x="200" y="574"/>
                      <a:pt x="197" y="574"/>
                    </a:cubicBezTo>
                    <a:cubicBezTo>
                      <a:pt x="196" y="574"/>
                      <a:pt x="194" y="575"/>
                      <a:pt x="190" y="576"/>
                    </a:cubicBezTo>
                    <a:cubicBezTo>
                      <a:pt x="194" y="574"/>
                      <a:pt x="198" y="572"/>
                      <a:pt x="203" y="570"/>
                    </a:cubicBezTo>
                    <a:cubicBezTo>
                      <a:pt x="213" y="566"/>
                      <a:pt x="210" y="566"/>
                      <a:pt x="203" y="566"/>
                    </a:cubicBezTo>
                    <a:cubicBezTo>
                      <a:pt x="197" y="566"/>
                      <a:pt x="187" y="566"/>
                      <a:pt x="184" y="563"/>
                    </a:cubicBezTo>
                    <a:cubicBezTo>
                      <a:pt x="179" y="563"/>
                      <a:pt x="203" y="552"/>
                      <a:pt x="191" y="552"/>
                    </a:cubicBezTo>
                    <a:cubicBezTo>
                      <a:pt x="187" y="552"/>
                      <a:pt x="179" y="553"/>
                      <a:pt x="164" y="557"/>
                    </a:cubicBezTo>
                    <a:cubicBezTo>
                      <a:pt x="170" y="557"/>
                      <a:pt x="138" y="563"/>
                      <a:pt x="138" y="563"/>
                    </a:cubicBezTo>
                    <a:cubicBezTo>
                      <a:pt x="138" y="563"/>
                      <a:pt x="177" y="550"/>
                      <a:pt x="184" y="550"/>
                    </a:cubicBezTo>
                    <a:cubicBezTo>
                      <a:pt x="242" y="537"/>
                      <a:pt x="138" y="544"/>
                      <a:pt x="184" y="530"/>
                    </a:cubicBezTo>
                    <a:lnTo>
                      <a:pt x="144" y="530"/>
                    </a:lnTo>
                    <a:cubicBezTo>
                      <a:pt x="190" y="524"/>
                      <a:pt x="184" y="524"/>
                      <a:pt x="138" y="524"/>
                    </a:cubicBezTo>
                    <a:cubicBezTo>
                      <a:pt x="164" y="524"/>
                      <a:pt x="112" y="524"/>
                      <a:pt x="164" y="517"/>
                    </a:cubicBezTo>
                    <a:lnTo>
                      <a:pt x="164" y="517"/>
                    </a:lnTo>
                    <a:cubicBezTo>
                      <a:pt x="157" y="520"/>
                      <a:pt x="156" y="520"/>
                      <a:pt x="157" y="520"/>
                    </a:cubicBezTo>
                    <a:cubicBezTo>
                      <a:pt x="158" y="520"/>
                      <a:pt x="168" y="517"/>
                      <a:pt x="164" y="517"/>
                    </a:cubicBezTo>
                    <a:cubicBezTo>
                      <a:pt x="197" y="517"/>
                      <a:pt x="170" y="517"/>
                      <a:pt x="157" y="511"/>
                    </a:cubicBezTo>
                    <a:lnTo>
                      <a:pt x="184" y="511"/>
                    </a:lnTo>
                    <a:cubicBezTo>
                      <a:pt x="157" y="511"/>
                      <a:pt x="144" y="504"/>
                      <a:pt x="184" y="504"/>
                    </a:cubicBezTo>
                    <a:cubicBezTo>
                      <a:pt x="157" y="504"/>
                      <a:pt x="190" y="504"/>
                      <a:pt x="151" y="498"/>
                    </a:cubicBezTo>
                    <a:lnTo>
                      <a:pt x="151" y="498"/>
                    </a:lnTo>
                    <a:cubicBezTo>
                      <a:pt x="172" y="499"/>
                      <a:pt x="185" y="500"/>
                      <a:pt x="193" y="500"/>
                    </a:cubicBezTo>
                    <a:cubicBezTo>
                      <a:pt x="224" y="500"/>
                      <a:pt x="151" y="490"/>
                      <a:pt x="151" y="485"/>
                    </a:cubicBezTo>
                    <a:cubicBezTo>
                      <a:pt x="157" y="478"/>
                      <a:pt x="262" y="472"/>
                      <a:pt x="177" y="465"/>
                    </a:cubicBezTo>
                    <a:cubicBezTo>
                      <a:pt x="221" y="465"/>
                      <a:pt x="166" y="454"/>
                      <a:pt x="171" y="454"/>
                    </a:cubicBezTo>
                    <a:cubicBezTo>
                      <a:pt x="173" y="454"/>
                      <a:pt x="182" y="455"/>
                      <a:pt x="203" y="459"/>
                    </a:cubicBezTo>
                    <a:cubicBezTo>
                      <a:pt x="164" y="439"/>
                      <a:pt x="223" y="432"/>
                      <a:pt x="184" y="419"/>
                    </a:cubicBezTo>
                    <a:lnTo>
                      <a:pt x="184" y="419"/>
                    </a:lnTo>
                    <a:cubicBezTo>
                      <a:pt x="193" y="420"/>
                      <a:pt x="200" y="420"/>
                      <a:pt x="207" y="420"/>
                    </a:cubicBezTo>
                    <a:cubicBezTo>
                      <a:pt x="284" y="420"/>
                      <a:pt x="185" y="386"/>
                      <a:pt x="203" y="380"/>
                    </a:cubicBezTo>
                    <a:cubicBezTo>
                      <a:pt x="223" y="373"/>
                      <a:pt x="269" y="373"/>
                      <a:pt x="249" y="367"/>
                    </a:cubicBezTo>
                    <a:cubicBezTo>
                      <a:pt x="229" y="360"/>
                      <a:pt x="216" y="360"/>
                      <a:pt x="203" y="360"/>
                    </a:cubicBezTo>
                    <a:cubicBezTo>
                      <a:pt x="203" y="360"/>
                      <a:pt x="197" y="360"/>
                      <a:pt x="190" y="354"/>
                    </a:cubicBezTo>
                    <a:lnTo>
                      <a:pt x="190" y="354"/>
                    </a:lnTo>
                    <a:cubicBezTo>
                      <a:pt x="229" y="360"/>
                      <a:pt x="236" y="360"/>
                      <a:pt x="249" y="360"/>
                    </a:cubicBezTo>
                    <a:cubicBezTo>
                      <a:pt x="229" y="354"/>
                      <a:pt x="308" y="347"/>
                      <a:pt x="223" y="334"/>
                    </a:cubicBezTo>
                    <a:lnTo>
                      <a:pt x="203" y="334"/>
                    </a:lnTo>
                    <a:cubicBezTo>
                      <a:pt x="206" y="331"/>
                      <a:pt x="211" y="329"/>
                      <a:pt x="219" y="329"/>
                    </a:cubicBezTo>
                    <a:cubicBezTo>
                      <a:pt x="224" y="329"/>
                      <a:pt x="230" y="330"/>
                      <a:pt x="238" y="332"/>
                    </a:cubicBezTo>
                    <a:lnTo>
                      <a:pt x="238" y="332"/>
                    </a:lnTo>
                    <a:cubicBezTo>
                      <a:pt x="223" y="328"/>
                      <a:pt x="235" y="327"/>
                      <a:pt x="197" y="321"/>
                    </a:cubicBezTo>
                    <a:cubicBezTo>
                      <a:pt x="236" y="321"/>
                      <a:pt x="249" y="315"/>
                      <a:pt x="177" y="308"/>
                    </a:cubicBezTo>
                    <a:lnTo>
                      <a:pt x="177" y="308"/>
                    </a:lnTo>
                    <a:cubicBezTo>
                      <a:pt x="195" y="309"/>
                      <a:pt x="204" y="310"/>
                      <a:pt x="209" y="310"/>
                    </a:cubicBezTo>
                    <a:cubicBezTo>
                      <a:pt x="221" y="310"/>
                      <a:pt x="194" y="306"/>
                      <a:pt x="197" y="306"/>
                    </a:cubicBezTo>
                    <a:cubicBezTo>
                      <a:pt x="199" y="306"/>
                      <a:pt x="204" y="307"/>
                      <a:pt x="216" y="308"/>
                    </a:cubicBezTo>
                    <a:cubicBezTo>
                      <a:pt x="170" y="301"/>
                      <a:pt x="177" y="295"/>
                      <a:pt x="190" y="295"/>
                    </a:cubicBezTo>
                    <a:lnTo>
                      <a:pt x="157" y="295"/>
                    </a:lnTo>
                    <a:cubicBezTo>
                      <a:pt x="170" y="295"/>
                      <a:pt x="184" y="295"/>
                      <a:pt x="195" y="295"/>
                    </a:cubicBezTo>
                    <a:lnTo>
                      <a:pt x="195" y="295"/>
                    </a:lnTo>
                    <a:cubicBezTo>
                      <a:pt x="196" y="295"/>
                      <a:pt x="196" y="295"/>
                      <a:pt x="197" y="295"/>
                    </a:cubicBezTo>
                    <a:cubicBezTo>
                      <a:pt x="199" y="295"/>
                      <a:pt x="201" y="295"/>
                      <a:pt x="202" y="295"/>
                    </a:cubicBezTo>
                    <a:lnTo>
                      <a:pt x="202" y="295"/>
                    </a:lnTo>
                    <a:cubicBezTo>
                      <a:pt x="200" y="295"/>
                      <a:pt x="198" y="295"/>
                      <a:pt x="195" y="295"/>
                    </a:cubicBezTo>
                    <a:lnTo>
                      <a:pt x="195" y="295"/>
                    </a:lnTo>
                    <a:cubicBezTo>
                      <a:pt x="160" y="290"/>
                      <a:pt x="175" y="289"/>
                      <a:pt x="166" y="286"/>
                    </a:cubicBezTo>
                    <a:lnTo>
                      <a:pt x="166" y="286"/>
                    </a:lnTo>
                    <a:lnTo>
                      <a:pt x="201" y="292"/>
                    </a:lnTo>
                    <a:lnTo>
                      <a:pt x="201" y="292"/>
                    </a:lnTo>
                    <a:cubicBezTo>
                      <a:pt x="204" y="293"/>
                      <a:pt x="206" y="294"/>
                      <a:pt x="202" y="295"/>
                    </a:cubicBezTo>
                    <a:lnTo>
                      <a:pt x="202" y="295"/>
                    </a:lnTo>
                    <a:cubicBezTo>
                      <a:pt x="208" y="295"/>
                      <a:pt x="213" y="294"/>
                      <a:pt x="217" y="294"/>
                    </a:cubicBezTo>
                    <a:lnTo>
                      <a:pt x="217" y="294"/>
                    </a:lnTo>
                    <a:lnTo>
                      <a:pt x="223" y="295"/>
                    </a:lnTo>
                    <a:cubicBezTo>
                      <a:pt x="222" y="294"/>
                      <a:pt x="222" y="294"/>
                      <a:pt x="221" y="294"/>
                    </a:cubicBezTo>
                    <a:lnTo>
                      <a:pt x="221" y="294"/>
                    </a:lnTo>
                    <a:cubicBezTo>
                      <a:pt x="224" y="293"/>
                      <a:pt x="223" y="292"/>
                      <a:pt x="217" y="291"/>
                    </a:cubicBezTo>
                    <a:lnTo>
                      <a:pt x="217" y="291"/>
                    </a:lnTo>
                    <a:cubicBezTo>
                      <a:pt x="198" y="281"/>
                      <a:pt x="152" y="275"/>
                      <a:pt x="216" y="275"/>
                    </a:cubicBezTo>
                    <a:cubicBezTo>
                      <a:pt x="138" y="262"/>
                      <a:pt x="255" y="269"/>
                      <a:pt x="203" y="256"/>
                    </a:cubicBezTo>
                    <a:cubicBezTo>
                      <a:pt x="190" y="256"/>
                      <a:pt x="164" y="256"/>
                      <a:pt x="164" y="249"/>
                    </a:cubicBezTo>
                    <a:lnTo>
                      <a:pt x="164" y="249"/>
                    </a:lnTo>
                    <a:cubicBezTo>
                      <a:pt x="164" y="249"/>
                      <a:pt x="203" y="256"/>
                      <a:pt x="203" y="256"/>
                    </a:cubicBezTo>
                    <a:cubicBezTo>
                      <a:pt x="210" y="256"/>
                      <a:pt x="190" y="249"/>
                      <a:pt x="190" y="249"/>
                    </a:cubicBezTo>
                    <a:cubicBezTo>
                      <a:pt x="190" y="249"/>
                      <a:pt x="203" y="243"/>
                      <a:pt x="170" y="236"/>
                    </a:cubicBezTo>
                    <a:lnTo>
                      <a:pt x="170" y="236"/>
                    </a:lnTo>
                    <a:cubicBezTo>
                      <a:pt x="179" y="237"/>
                      <a:pt x="186" y="238"/>
                      <a:pt x="191" y="238"/>
                    </a:cubicBezTo>
                    <a:cubicBezTo>
                      <a:pt x="211" y="238"/>
                      <a:pt x="204" y="229"/>
                      <a:pt x="182" y="224"/>
                    </a:cubicBezTo>
                    <a:lnTo>
                      <a:pt x="182" y="224"/>
                    </a:lnTo>
                    <a:cubicBezTo>
                      <a:pt x="188" y="225"/>
                      <a:pt x="194" y="226"/>
                      <a:pt x="199" y="226"/>
                    </a:cubicBezTo>
                    <a:cubicBezTo>
                      <a:pt x="215" y="226"/>
                      <a:pt x="221" y="221"/>
                      <a:pt x="184" y="216"/>
                    </a:cubicBezTo>
                    <a:cubicBezTo>
                      <a:pt x="236" y="216"/>
                      <a:pt x="229" y="210"/>
                      <a:pt x="229" y="197"/>
                    </a:cubicBezTo>
                    <a:cubicBezTo>
                      <a:pt x="229" y="190"/>
                      <a:pt x="216" y="177"/>
                      <a:pt x="210" y="171"/>
                    </a:cubicBezTo>
                    <a:cubicBezTo>
                      <a:pt x="216" y="171"/>
                      <a:pt x="170" y="171"/>
                      <a:pt x="170" y="164"/>
                    </a:cubicBezTo>
                    <a:lnTo>
                      <a:pt x="170" y="164"/>
                    </a:lnTo>
                    <a:cubicBezTo>
                      <a:pt x="170" y="164"/>
                      <a:pt x="216" y="171"/>
                      <a:pt x="229" y="171"/>
                    </a:cubicBezTo>
                    <a:cubicBezTo>
                      <a:pt x="157" y="138"/>
                      <a:pt x="269" y="125"/>
                      <a:pt x="157" y="86"/>
                    </a:cubicBezTo>
                    <a:cubicBezTo>
                      <a:pt x="210" y="86"/>
                      <a:pt x="190" y="73"/>
                      <a:pt x="197" y="66"/>
                    </a:cubicBezTo>
                    <a:cubicBezTo>
                      <a:pt x="223" y="66"/>
                      <a:pt x="131" y="46"/>
                      <a:pt x="144" y="40"/>
                    </a:cubicBezTo>
                    <a:lnTo>
                      <a:pt x="170" y="40"/>
                    </a:lnTo>
                    <a:cubicBezTo>
                      <a:pt x="157" y="40"/>
                      <a:pt x="177" y="40"/>
                      <a:pt x="138" y="33"/>
                    </a:cubicBezTo>
                    <a:cubicBezTo>
                      <a:pt x="223" y="33"/>
                      <a:pt x="105" y="14"/>
                      <a:pt x="184" y="14"/>
                    </a:cubicBezTo>
                    <a:lnTo>
                      <a:pt x="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7"/>
              <p:cNvSpPr/>
              <p:nvPr/>
            </p:nvSpPr>
            <p:spPr>
              <a:xfrm>
                <a:off x="2906887" y="3306138"/>
                <a:ext cx="669" cy="96"/>
              </a:xfrm>
              <a:custGeom>
                <a:avLst/>
                <a:gdLst/>
                <a:ahLst/>
                <a:cxnLst/>
                <a:rect l="l" t="t" r="r" b="b"/>
                <a:pathLst>
                  <a:path w="7" h="1" extrusionOk="0">
                    <a:moveTo>
                      <a:pt x="0" y="1"/>
                    </a:moveTo>
                    <a:cubicBezTo>
                      <a:pt x="7" y="1"/>
                      <a:pt x="7" y="1"/>
                      <a:pt x="7" y="1"/>
                    </a:cubicBezTo>
                    <a:cubicBezTo>
                      <a:pt x="7" y="1"/>
                      <a:pt x="7"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7"/>
              <p:cNvSpPr/>
              <p:nvPr/>
            </p:nvSpPr>
            <p:spPr>
              <a:xfrm>
                <a:off x="2921888" y="3283015"/>
                <a:ext cx="30671" cy="75100"/>
              </a:xfrm>
              <a:custGeom>
                <a:avLst/>
                <a:gdLst/>
                <a:ahLst/>
                <a:cxnLst/>
                <a:rect l="l" t="t" r="r" b="b"/>
                <a:pathLst>
                  <a:path w="321" h="786" extrusionOk="0">
                    <a:moveTo>
                      <a:pt x="20" y="1"/>
                    </a:moveTo>
                    <a:lnTo>
                      <a:pt x="37" y="2"/>
                    </a:lnTo>
                    <a:lnTo>
                      <a:pt x="37" y="2"/>
                    </a:lnTo>
                    <a:cubicBezTo>
                      <a:pt x="29" y="1"/>
                      <a:pt x="20" y="1"/>
                      <a:pt x="20" y="1"/>
                    </a:cubicBezTo>
                    <a:close/>
                    <a:moveTo>
                      <a:pt x="177" y="420"/>
                    </a:moveTo>
                    <a:cubicBezTo>
                      <a:pt x="206" y="420"/>
                      <a:pt x="209" y="425"/>
                      <a:pt x="200" y="426"/>
                    </a:cubicBezTo>
                    <a:lnTo>
                      <a:pt x="200" y="426"/>
                    </a:lnTo>
                    <a:cubicBezTo>
                      <a:pt x="204" y="425"/>
                      <a:pt x="147" y="420"/>
                      <a:pt x="177" y="420"/>
                    </a:cubicBezTo>
                    <a:close/>
                    <a:moveTo>
                      <a:pt x="215" y="760"/>
                    </a:moveTo>
                    <a:cubicBezTo>
                      <a:pt x="211" y="760"/>
                      <a:pt x="199" y="762"/>
                      <a:pt x="190" y="764"/>
                    </a:cubicBezTo>
                    <a:lnTo>
                      <a:pt x="190" y="764"/>
                    </a:lnTo>
                    <a:cubicBezTo>
                      <a:pt x="191" y="762"/>
                      <a:pt x="195" y="760"/>
                      <a:pt x="215" y="760"/>
                    </a:cubicBezTo>
                    <a:close/>
                    <a:moveTo>
                      <a:pt x="37" y="2"/>
                    </a:moveTo>
                    <a:cubicBezTo>
                      <a:pt x="42" y="3"/>
                      <a:pt x="46" y="5"/>
                      <a:pt x="46" y="7"/>
                    </a:cubicBezTo>
                    <a:cubicBezTo>
                      <a:pt x="52" y="14"/>
                      <a:pt x="13" y="21"/>
                      <a:pt x="59" y="27"/>
                    </a:cubicBezTo>
                    <a:lnTo>
                      <a:pt x="13" y="27"/>
                    </a:lnTo>
                    <a:cubicBezTo>
                      <a:pt x="20" y="47"/>
                      <a:pt x="98" y="66"/>
                      <a:pt x="26" y="79"/>
                    </a:cubicBezTo>
                    <a:cubicBezTo>
                      <a:pt x="98" y="86"/>
                      <a:pt x="33" y="92"/>
                      <a:pt x="33" y="99"/>
                    </a:cubicBezTo>
                    <a:cubicBezTo>
                      <a:pt x="33" y="106"/>
                      <a:pt x="59" y="119"/>
                      <a:pt x="72" y="119"/>
                    </a:cubicBezTo>
                    <a:cubicBezTo>
                      <a:pt x="41" y="119"/>
                      <a:pt x="57" y="122"/>
                      <a:pt x="54" y="122"/>
                    </a:cubicBezTo>
                    <a:cubicBezTo>
                      <a:pt x="52" y="122"/>
                      <a:pt x="46" y="121"/>
                      <a:pt x="26" y="119"/>
                    </a:cubicBezTo>
                    <a:lnTo>
                      <a:pt x="26" y="119"/>
                    </a:lnTo>
                    <a:cubicBezTo>
                      <a:pt x="62" y="125"/>
                      <a:pt x="33" y="125"/>
                      <a:pt x="62" y="130"/>
                    </a:cubicBezTo>
                    <a:lnTo>
                      <a:pt x="62" y="130"/>
                    </a:lnTo>
                    <a:cubicBezTo>
                      <a:pt x="60" y="130"/>
                      <a:pt x="59" y="130"/>
                      <a:pt x="58" y="130"/>
                    </a:cubicBezTo>
                    <a:cubicBezTo>
                      <a:pt x="45" y="130"/>
                      <a:pt x="58" y="138"/>
                      <a:pt x="79" y="138"/>
                    </a:cubicBezTo>
                    <a:lnTo>
                      <a:pt x="39" y="138"/>
                    </a:lnTo>
                    <a:cubicBezTo>
                      <a:pt x="111" y="151"/>
                      <a:pt x="26" y="151"/>
                      <a:pt x="85" y="158"/>
                    </a:cubicBezTo>
                    <a:cubicBezTo>
                      <a:pt x="59" y="164"/>
                      <a:pt x="79" y="184"/>
                      <a:pt x="92" y="204"/>
                    </a:cubicBezTo>
                    <a:cubicBezTo>
                      <a:pt x="83" y="204"/>
                      <a:pt x="77" y="201"/>
                      <a:pt x="72" y="201"/>
                    </a:cubicBezTo>
                    <a:cubicBezTo>
                      <a:pt x="70" y="201"/>
                      <a:pt x="68" y="202"/>
                      <a:pt x="65" y="204"/>
                    </a:cubicBezTo>
                    <a:cubicBezTo>
                      <a:pt x="111" y="217"/>
                      <a:pt x="33" y="230"/>
                      <a:pt x="124" y="236"/>
                    </a:cubicBezTo>
                    <a:cubicBezTo>
                      <a:pt x="59" y="236"/>
                      <a:pt x="111" y="243"/>
                      <a:pt x="59" y="243"/>
                    </a:cubicBezTo>
                    <a:cubicBezTo>
                      <a:pt x="131" y="249"/>
                      <a:pt x="72" y="263"/>
                      <a:pt x="59" y="276"/>
                    </a:cubicBezTo>
                    <a:cubicBezTo>
                      <a:pt x="46" y="289"/>
                      <a:pt x="79" y="302"/>
                      <a:pt x="92" y="315"/>
                    </a:cubicBezTo>
                    <a:cubicBezTo>
                      <a:pt x="98" y="321"/>
                      <a:pt x="137" y="321"/>
                      <a:pt x="85" y="321"/>
                    </a:cubicBezTo>
                    <a:cubicBezTo>
                      <a:pt x="79" y="321"/>
                      <a:pt x="105" y="321"/>
                      <a:pt x="111" y="328"/>
                    </a:cubicBezTo>
                    <a:cubicBezTo>
                      <a:pt x="46" y="335"/>
                      <a:pt x="46" y="348"/>
                      <a:pt x="118" y="354"/>
                    </a:cubicBezTo>
                    <a:lnTo>
                      <a:pt x="59" y="354"/>
                    </a:lnTo>
                    <a:cubicBezTo>
                      <a:pt x="59" y="359"/>
                      <a:pt x="88" y="363"/>
                      <a:pt x="85" y="363"/>
                    </a:cubicBezTo>
                    <a:cubicBezTo>
                      <a:pt x="83" y="363"/>
                      <a:pt x="76" y="363"/>
                      <a:pt x="59" y="361"/>
                    </a:cubicBezTo>
                    <a:lnTo>
                      <a:pt x="59" y="361"/>
                    </a:lnTo>
                    <a:cubicBezTo>
                      <a:pt x="105" y="380"/>
                      <a:pt x="124" y="387"/>
                      <a:pt x="98" y="407"/>
                    </a:cubicBezTo>
                    <a:cubicBezTo>
                      <a:pt x="118" y="407"/>
                      <a:pt x="137" y="407"/>
                      <a:pt x="144" y="413"/>
                    </a:cubicBezTo>
                    <a:cubicBezTo>
                      <a:pt x="133" y="413"/>
                      <a:pt x="98" y="427"/>
                      <a:pt x="137" y="427"/>
                    </a:cubicBezTo>
                    <a:cubicBezTo>
                      <a:pt x="144" y="427"/>
                      <a:pt x="152" y="427"/>
                      <a:pt x="164" y="426"/>
                    </a:cubicBezTo>
                    <a:lnTo>
                      <a:pt x="164" y="426"/>
                    </a:lnTo>
                    <a:cubicBezTo>
                      <a:pt x="164" y="433"/>
                      <a:pt x="111" y="433"/>
                      <a:pt x="157" y="433"/>
                    </a:cubicBezTo>
                    <a:cubicBezTo>
                      <a:pt x="72" y="433"/>
                      <a:pt x="131" y="439"/>
                      <a:pt x="157" y="439"/>
                    </a:cubicBezTo>
                    <a:lnTo>
                      <a:pt x="98" y="439"/>
                    </a:lnTo>
                    <a:cubicBezTo>
                      <a:pt x="124" y="452"/>
                      <a:pt x="124" y="472"/>
                      <a:pt x="85" y="485"/>
                    </a:cubicBezTo>
                    <a:cubicBezTo>
                      <a:pt x="157" y="511"/>
                      <a:pt x="105" y="518"/>
                      <a:pt x="59" y="544"/>
                    </a:cubicBezTo>
                    <a:cubicBezTo>
                      <a:pt x="85" y="550"/>
                      <a:pt x="33" y="557"/>
                      <a:pt x="105" y="557"/>
                    </a:cubicBezTo>
                    <a:cubicBezTo>
                      <a:pt x="59" y="557"/>
                      <a:pt x="98" y="564"/>
                      <a:pt x="98" y="564"/>
                    </a:cubicBezTo>
                    <a:lnTo>
                      <a:pt x="111" y="564"/>
                    </a:lnTo>
                    <a:cubicBezTo>
                      <a:pt x="105" y="564"/>
                      <a:pt x="92" y="570"/>
                      <a:pt x="72" y="570"/>
                    </a:cubicBezTo>
                    <a:cubicBezTo>
                      <a:pt x="137" y="570"/>
                      <a:pt x="33" y="583"/>
                      <a:pt x="118" y="583"/>
                    </a:cubicBezTo>
                    <a:cubicBezTo>
                      <a:pt x="72" y="586"/>
                      <a:pt x="65" y="586"/>
                      <a:pt x="73" y="586"/>
                    </a:cubicBezTo>
                    <a:cubicBezTo>
                      <a:pt x="80" y="586"/>
                      <a:pt x="101" y="586"/>
                      <a:pt x="111" y="590"/>
                    </a:cubicBezTo>
                    <a:cubicBezTo>
                      <a:pt x="46" y="590"/>
                      <a:pt x="137" y="603"/>
                      <a:pt x="59" y="603"/>
                    </a:cubicBezTo>
                    <a:cubicBezTo>
                      <a:pt x="92" y="609"/>
                      <a:pt x="33" y="609"/>
                      <a:pt x="39" y="622"/>
                    </a:cubicBezTo>
                    <a:cubicBezTo>
                      <a:pt x="59" y="622"/>
                      <a:pt x="79" y="616"/>
                      <a:pt x="85" y="616"/>
                    </a:cubicBezTo>
                    <a:cubicBezTo>
                      <a:pt x="52" y="622"/>
                      <a:pt x="59" y="622"/>
                      <a:pt x="85" y="622"/>
                    </a:cubicBezTo>
                    <a:cubicBezTo>
                      <a:pt x="52" y="629"/>
                      <a:pt x="52" y="635"/>
                      <a:pt x="92" y="635"/>
                    </a:cubicBezTo>
                    <a:cubicBezTo>
                      <a:pt x="39" y="642"/>
                      <a:pt x="52" y="649"/>
                      <a:pt x="72" y="655"/>
                    </a:cubicBezTo>
                    <a:cubicBezTo>
                      <a:pt x="68" y="651"/>
                      <a:pt x="81" y="649"/>
                      <a:pt x="92" y="649"/>
                    </a:cubicBezTo>
                    <a:lnTo>
                      <a:pt x="92" y="649"/>
                    </a:lnTo>
                    <a:cubicBezTo>
                      <a:pt x="84" y="649"/>
                      <a:pt x="76" y="651"/>
                      <a:pt x="72" y="655"/>
                    </a:cubicBezTo>
                    <a:cubicBezTo>
                      <a:pt x="33" y="662"/>
                      <a:pt x="72" y="662"/>
                      <a:pt x="98" y="662"/>
                    </a:cubicBezTo>
                    <a:cubicBezTo>
                      <a:pt x="46" y="675"/>
                      <a:pt x="46" y="681"/>
                      <a:pt x="105" y="681"/>
                    </a:cubicBezTo>
                    <a:cubicBezTo>
                      <a:pt x="52" y="688"/>
                      <a:pt x="79" y="688"/>
                      <a:pt x="111" y="688"/>
                    </a:cubicBezTo>
                    <a:cubicBezTo>
                      <a:pt x="52" y="701"/>
                      <a:pt x="46" y="707"/>
                      <a:pt x="98" y="714"/>
                    </a:cubicBezTo>
                    <a:cubicBezTo>
                      <a:pt x="0" y="721"/>
                      <a:pt x="190" y="721"/>
                      <a:pt x="79" y="740"/>
                    </a:cubicBezTo>
                    <a:cubicBezTo>
                      <a:pt x="94" y="738"/>
                      <a:pt x="97" y="737"/>
                      <a:pt x="98" y="737"/>
                    </a:cubicBezTo>
                    <a:lnTo>
                      <a:pt x="98" y="737"/>
                    </a:lnTo>
                    <a:cubicBezTo>
                      <a:pt x="99" y="737"/>
                      <a:pt x="87" y="740"/>
                      <a:pt x="131" y="740"/>
                    </a:cubicBezTo>
                    <a:cubicBezTo>
                      <a:pt x="105" y="747"/>
                      <a:pt x="105" y="747"/>
                      <a:pt x="131" y="747"/>
                    </a:cubicBezTo>
                    <a:cubicBezTo>
                      <a:pt x="85" y="760"/>
                      <a:pt x="92" y="766"/>
                      <a:pt x="118" y="773"/>
                    </a:cubicBezTo>
                    <a:cubicBezTo>
                      <a:pt x="72" y="779"/>
                      <a:pt x="98" y="779"/>
                      <a:pt x="111" y="786"/>
                    </a:cubicBezTo>
                    <a:cubicBezTo>
                      <a:pt x="118" y="786"/>
                      <a:pt x="118" y="779"/>
                      <a:pt x="151" y="779"/>
                    </a:cubicBezTo>
                    <a:cubicBezTo>
                      <a:pt x="153" y="777"/>
                      <a:pt x="155" y="777"/>
                      <a:pt x="158" y="777"/>
                    </a:cubicBezTo>
                    <a:cubicBezTo>
                      <a:pt x="163" y="777"/>
                      <a:pt x="170" y="779"/>
                      <a:pt x="183" y="779"/>
                    </a:cubicBezTo>
                    <a:lnTo>
                      <a:pt x="209" y="779"/>
                    </a:lnTo>
                    <a:cubicBezTo>
                      <a:pt x="216" y="773"/>
                      <a:pt x="223" y="766"/>
                      <a:pt x="190" y="766"/>
                    </a:cubicBezTo>
                    <a:cubicBezTo>
                      <a:pt x="214" y="766"/>
                      <a:pt x="233" y="761"/>
                      <a:pt x="219" y="760"/>
                    </a:cubicBezTo>
                    <a:lnTo>
                      <a:pt x="219" y="760"/>
                    </a:lnTo>
                    <a:cubicBezTo>
                      <a:pt x="222" y="760"/>
                      <a:pt x="225" y="760"/>
                      <a:pt x="229" y="760"/>
                    </a:cubicBezTo>
                    <a:cubicBezTo>
                      <a:pt x="249" y="747"/>
                      <a:pt x="216" y="740"/>
                      <a:pt x="209" y="734"/>
                    </a:cubicBezTo>
                    <a:cubicBezTo>
                      <a:pt x="209" y="728"/>
                      <a:pt x="249" y="710"/>
                      <a:pt x="208" y="708"/>
                    </a:cubicBezTo>
                    <a:lnTo>
                      <a:pt x="208" y="708"/>
                    </a:lnTo>
                    <a:cubicBezTo>
                      <a:pt x="209" y="708"/>
                      <a:pt x="209" y="707"/>
                      <a:pt x="209" y="707"/>
                    </a:cubicBezTo>
                    <a:cubicBezTo>
                      <a:pt x="275" y="694"/>
                      <a:pt x="170" y="681"/>
                      <a:pt x="216" y="668"/>
                    </a:cubicBezTo>
                    <a:cubicBezTo>
                      <a:pt x="211" y="668"/>
                      <a:pt x="205" y="669"/>
                      <a:pt x="198" y="670"/>
                    </a:cubicBezTo>
                    <a:lnTo>
                      <a:pt x="198" y="670"/>
                    </a:lnTo>
                    <a:cubicBezTo>
                      <a:pt x="213" y="665"/>
                      <a:pt x="210" y="660"/>
                      <a:pt x="192" y="660"/>
                    </a:cubicBezTo>
                    <a:cubicBezTo>
                      <a:pt x="186" y="660"/>
                      <a:pt x="179" y="660"/>
                      <a:pt x="170" y="662"/>
                    </a:cubicBezTo>
                    <a:cubicBezTo>
                      <a:pt x="196" y="655"/>
                      <a:pt x="144" y="655"/>
                      <a:pt x="196" y="655"/>
                    </a:cubicBezTo>
                    <a:cubicBezTo>
                      <a:pt x="209" y="652"/>
                      <a:pt x="211" y="652"/>
                      <a:pt x="208" y="652"/>
                    </a:cubicBezTo>
                    <a:cubicBezTo>
                      <a:pt x="205" y="652"/>
                      <a:pt x="196" y="652"/>
                      <a:pt x="190" y="649"/>
                    </a:cubicBezTo>
                    <a:cubicBezTo>
                      <a:pt x="196" y="645"/>
                      <a:pt x="201" y="645"/>
                      <a:pt x="205" y="645"/>
                    </a:cubicBezTo>
                    <a:cubicBezTo>
                      <a:pt x="209" y="645"/>
                      <a:pt x="213" y="645"/>
                      <a:pt x="216" y="642"/>
                    </a:cubicBezTo>
                    <a:cubicBezTo>
                      <a:pt x="183" y="642"/>
                      <a:pt x="170" y="635"/>
                      <a:pt x="209" y="635"/>
                    </a:cubicBezTo>
                    <a:cubicBezTo>
                      <a:pt x="190" y="635"/>
                      <a:pt x="216" y="629"/>
                      <a:pt x="177" y="629"/>
                    </a:cubicBezTo>
                    <a:cubicBezTo>
                      <a:pt x="294" y="622"/>
                      <a:pt x="177" y="616"/>
                      <a:pt x="183" y="609"/>
                    </a:cubicBezTo>
                    <a:cubicBezTo>
                      <a:pt x="183" y="596"/>
                      <a:pt x="288" y="577"/>
                      <a:pt x="203" y="577"/>
                    </a:cubicBezTo>
                    <a:cubicBezTo>
                      <a:pt x="262" y="570"/>
                      <a:pt x="144" y="564"/>
                      <a:pt x="229" y="564"/>
                    </a:cubicBezTo>
                    <a:cubicBezTo>
                      <a:pt x="190" y="550"/>
                      <a:pt x="242" y="531"/>
                      <a:pt x="203" y="524"/>
                    </a:cubicBezTo>
                    <a:cubicBezTo>
                      <a:pt x="321" y="505"/>
                      <a:pt x="196" y="485"/>
                      <a:pt x="216" y="472"/>
                    </a:cubicBezTo>
                    <a:cubicBezTo>
                      <a:pt x="236" y="459"/>
                      <a:pt x="281" y="452"/>
                      <a:pt x="262" y="439"/>
                    </a:cubicBezTo>
                    <a:cubicBezTo>
                      <a:pt x="242" y="439"/>
                      <a:pt x="229" y="439"/>
                      <a:pt x="216" y="446"/>
                    </a:cubicBezTo>
                    <a:cubicBezTo>
                      <a:pt x="216" y="439"/>
                      <a:pt x="209" y="439"/>
                      <a:pt x="203" y="439"/>
                    </a:cubicBezTo>
                    <a:lnTo>
                      <a:pt x="262" y="439"/>
                    </a:lnTo>
                    <a:cubicBezTo>
                      <a:pt x="242" y="433"/>
                      <a:pt x="321" y="413"/>
                      <a:pt x="229" y="407"/>
                    </a:cubicBezTo>
                    <a:lnTo>
                      <a:pt x="216" y="407"/>
                    </a:lnTo>
                    <a:cubicBezTo>
                      <a:pt x="216" y="407"/>
                      <a:pt x="222" y="404"/>
                      <a:pt x="233" y="404"/>
                    </a:cubicBezTo>
                    <a:cubicBezTo>
                      <a:pt x="239" y="404"/>
                      <a:pt x="246" y="404"/>
                      <a:pt x="255" y="407"/>
                    </a:cubicBezTo>
                    <a:cubicBezTo>
                      <a:pt x="229" y="400"/>
                      <a:pt x="255" y="400"/>
                      <a:pt x="209" y="400"/>
                    </a:cubicBezTo>
                    <a:cubicBezTo>
                      <a:pt x="242" y="393"/>
                      <a:pt x="255" y="380"/>
                      <a:pt x="183" y="380"/>
                    </a:cubicBezTo>
                    <a:cubicBezTo>
                      <a:pt x="268" y="380"/>
                      <a:pt x="164" y="374"/>
                      <a:pt x="223" y="374"/>
                    </a:cubicBezTo>
                    <a:cubicBezTo>
                      <a:pt x="177" y="374"/>
                      <a:pt x="183" y="367"/>
                      <a:pt x="196" y="367"/>
                    </a:cubicBezTo>
                    <a:lnTo>
                      <a:pt x="164" y="367"/>
                    </a:lnTo>
                    <a:cubicBezTo>
                      <a:pt x="209" y="367"/>
                      <a:pt x="262" y="361"/>
                      <a:pt x="203" y="354"/>
                    </a:cubicBezTo>
                    <a:lnTo>
                      <a:pt x="203" y="354"/>
                    </a:lnTo>
                    <a:cubicBezTo>
                      <a:pt x="196" y="361"/>
                      <a:pt x="223" y="361"/>
                      <a:pt x="203" y="361"/>
                    </a:cubicBezTo>
                    <a:cubicBezTo>
                      <a:pt x="151" y="361"/>
                      <a:pt x="203" y="354"/>
                      <a:pt x="144" y="354"/>
                    </a:cubicBezTo>
                    <a:lnTo>
                      <a:pt x="229" y="354"/>
                    </a:lnTo>
                    <a:cubicBezTo>
                      <a:pt x="216" y="348"/>
                      <a:pt x="151" y="341"/>
                      <a:pt x="223" y="341"/>
                    </a:cubicBezTo>
                    <a:cubicBezTo>
                      <a:pt x="137" y="328"/>
                      <a:pt x="255" y="321"/>
                      <a:pt x="209" y="315"/>
                    </a:cubicBezTo>
                    <a:lnTo>
                      <a:pt x="164" y="315"/>
                    </a:lnTo>
                    <a:cubicBezTo>
                      <a:pt x="164" y="315"/>
                      <a:pt x="203" y="308"/>
                      <a:pt x="203" y="308"/>
                    </a:cubicBezTo>
                    <a:lnTo>
                      <a:pt x="190" y="308"/>
                    </a:lnTo>
                    <a:cubicBezTo>
                      <a:pt x="190" y="308"/>
                      <a:pt x="203" y="302"/>
                      <a:pt x="170" y="295"/>
                    </a:cubicBezTo>
                    <a:cubicBezTo>
                      <a:pt x="214" y="289"/>
                      <a:pt x="210" y="283"/>
                      <a:pt x="181" y="277"/>
                    </a:cubicBezTo>
                    <a:lnTo>
                      <a:pt x="181" y="277"/>
                    </a:lnTo>
                    <a:cubicBezTo>
                      <a:pt x="185" y="277"/>
                      <a:pt x="189" y="277"/>
                      <a:pt x="192" y="277"/>
                    </a:cubicBezTo>
                    <a:cubicBezTo>
                      <a:pt x="213" y="277"/>
                      <a:pt x="225" y="269"/>
                      <a:pt x="183" y="269"/>
                    </a:cubicBezTo>
                    <a:cubicBezTo>
                      <a:pt x="236" y="263"/>
                      <a:pt x="229" y="249"/>
                      <a:pt x="229" y="243"/>
                    </a:cubicBezTo>
                    <a:cubicBezTo>
                      <a:pt x="223" y="230"/>
                      <a:pt x="209" y="217"/>
                      <a:pt x="209" y="204"/>
                    </a:cubicBezTo>
                    <a:lnTo>
                      <a:pt x="223" y="204"/>
                    </a:lnTo>
                    <a:cubicBezTo>
                      <a:pt x="157" y="171"/>
                      <a:pt x="262" y="145"/>
                      <a:pt x="151" y="106"/>
                    </a:cubicBezTo>
                    <a:cubicBezTo>
                      <a:pt x="203" y="99"/>
                      <a:pt x="183" y="79"/>
                      <a:pt x="190" y="79"/>
                    </a:cubicBezTo>
                    <a:cubicBezTo>
                      <a:pt x="216" y="73"/>
                      <a:pt x="124" y="53"/>
                      <a:pt x="137" y="47"/>
                    </a:cubicBezTo>
                    <a:lnTo>
                      <a:pt x="164" y="47"/>
                    </a:lnTo>
                    <a:cubicBezTo>
                      <a:pt x="157" y="43"/>
                      <a:pt x="159" y="43"/>
                      <a:pt x="157" y="43"/>
                    </a:cubicBezTo>
                    <a:cubicBezTo>
                      <a:pt x="155" y="43"/>
                      <a:pt x="151" y="43"/>
                      <a:pt x="131" y="40"/>
                    </a:cubicBezTo>
                    <a:cubicBezTo>
                      <a:pt x="207" y="34"/>
                      <a:pt x="122" y="13"/>
                      <a:pt x="157" y="13"/>
                    </a:cubicBezTo>
                    <a:cubicBezTo>
                      <a:pt x="162" y="13"/>
                      <a:pt x="168" y="13"/>
                      <a:pt x="177" y="14"/>
                    </a:cubicBezTo>
                    <a:lnTo>
                      <a:pt x="37" y="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7"/>
              <p:cNvSpPr/>
              <p:nvPr/>
            </p:nvSpPr>
            <p:spPr>
              <a:xfrm>
                <a:off x="2940615" y="3318081"/>
                <a:ext cx="669" cy="96"/>
              </a:xfrm>
              <a:custGeom>
                <a:avLst/>
                <a:gdLst/>
                <a:ahLst/>
                <a:cxnLst/>
                <a:rect l="l" t="t" r="r" b="b"/>
                <a:pathLst>
                  <a:path w="7" h="1" extrusionOk="0">
                    <a:moveTo>
                      <a:pt x="0" y="0"/>
                    </a:moveTo>
                    <a:cubicBezTo>
                      <a:pt x="7" y="0"/>
                      <a:pt x="7" y="0"/>
                      <a:pt x="7" y="0"/>
                    </a:cubicBezTo>
                    <a:cubicBezTo>
                      <a:pt x="7" y="0"/>
                      <a:pt x="7" y="0"/>
                      <a:pt x="0"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7"/>
              <p:cNvSpPr/>
              <p:nvPr/>
            </p:nvSpPr>
            <p:spPr>
              <a:xfrm>
                <a:off x="3488198" y="3171129"/>
                <a:ext cx="47296" cy="51500"/>
              </a:xfrm>
              <a:custGeom>
                <a:avLst/>
                <a:gdLst/>
                <a:ahLst/>
                <a:cxnLst/>
                <a:rect l="l" t="t" r="r" b="b"/>
                <a:pathLst>
                  <a:path w="495" h="539" extrusionOk="0">
                    <a:moveTo>
                      <a:pt x="249" y="99"/>
                    </a:moveTo>
                    <a:cubicBezTo>
                      <a:pt x="250" y="99"/>
                      <a:pt x="250" y="99"/>
                      <a:pt x="250" y="100"/>
                    </a:cubicBezTo>
                    <a:lnTo>
                      <a:pt x="250" y="100"/>
                    </a:lnTo>
                    <a:cubicBezTo>
                      <a:pt x="249" y="99"/>
                      <a:pt x="249" y="99"/>
                      <a:pt x="249" y="99"/>
                    </a:cubicBezTo>
                    <a:close/>
                    <a:moveTo>
                      <a:pt x="82" y="142"/>
                    </a:moveTo>
                    <a:cubicBezTo>
                      <a:pt x="80" y="143"/>
                      <a:pt x="77" y="145"/>
                      <a:pt x="66" y="151"/>
                    </a:cubicBezTo>
                    <a:cubicBezTo>
                      <a:pt x="74" y="147"/>
                      <a:pt x="79" y="144"/>
                      <a:pt x="82" y="142"/>
                    </a:cubicBezTo>
                    <a:close/>
                    <a:moveTo>
                      <a:pt x="331" y="206"/>
                    </a:moveTo>
                    <a:cubicBezTo>
                      <a:pt x="322" y="212"/>
                      <a:pt x="320" y="214"/>
                      <a:pt x="320" y="214"/>
                    </a:cubicBezTo>
                    <a:cubicBezTo>
                      <a:pt x="320" y="214"/>
                      <a:pt x="328" y="208"/>
                      <a:pt x="331" y="206"/>
                    </a:cubicBezTo>
                    <a:close/>
                    <a:moveTo>
                      <a:pt x="334" y="204"/>
                    </a:moveTo>
                    <a:cubicBezTo>
                      <a:pt x="333" y="204"/>
                      <a:pt x="332" y="205"/>
                      <a:pt x="331" y="205"/>
                    </a:cubicBezTo>
                    <a:lnTo>
                      <a:pt x="331" y="205"/>
                    </a:lnTo>
                    <a:cubicBezTo>
                      <a:pt x="332" y="205"/>
                      <a:pt x="332" y="205"/>
                      <a:pt x="332" y="205"/>
                    </a:cubicBezTo>
                    <a:lnTo>
                      <a:pt x="332" y="205"/>
                    </a:lnTo>
                    <a:cubicBezTo>
                      <a:pt x="331" y="205"/>
                      <a:pt x="325" y="208"/>
                      <a:pt x="310" y="218"/>
                    </a:cubicBezTo>
                    <a:lnTo>
                      <a:pt x="310" y="218"/>
                    </a:lnTo>
                    <a:cubicBezTo>
                      <a:pt x="314" y="216"/>
                      <a:pt x="321" y="212"/>
                      <a:pt x="331" y="205"/>
                    </a:cubicBezTo>
                    <a:lnTo>
                      <a:pt x="331" y="205"/>
                    </a:lnTo>
                    <a:cubicBezTo>
                      <a:pt x="331" y="206"/>
                      <a:pt x="331" y="206"/>
                      <a:pt x="331" y="206"/>
                    </a:cubicBezTo>
                    <a:lnTo>
                      <a:pt x="331" y="206"/>
                    </a:lnTo>
                    <a:cubicBezTo>
                      <a:pt x="332" y="205"/>
                      <a:pt x="333" y="204"/>
                      <a:pt x="334" y="204"/>
                    </a:cubicBezTo>
                    <a:close/>
                    <a:moveTo>
                      <a:pt x="373" y="210"/>
                    </a:moveTo>
                    <a:cubicBezTo>
                      <a:pt x="372" y="210"/>
                      <a:pt x="358" y="219"/>
                      <a:pt x="354" y="223"/>
                    </a:cubicBezTo>
                    <a:cubicBezTo>
                      <a:pt x="368" y="213"/>
                      <a:pt x="373" y="210"/>
                      <a:pt x="373" y="210"/>
                    </a:cubicBezTo>
                    <a:close/>
                    <a:moveTo>
                      <a:pt x="393" y="223"/>
                    </a:moveTo>
                    <a:lnTo>
                      <a:pt x="393" y="223"/>
                    </a:lnTo>
                    <a:cubicBezTo>
                      <a:pt x="380" y="236"/>
                      <a:pt x="367" y="243"/>
                      <a:pt x="360" y="249"/>
                    </a:cubicBezTo>
                    <a:cubicBezTo>
                      <a:pt x="360" y="249"/>
                      <a:pt x="357" y="249"/>
                      <a:pt x="353" y="251"/>
                    </a:cubicBezTo>
                    <a:lnTo>
                      <a:pt x="353" y="251"/>
                    </a:lnTo>
                    <a:cubicBezTo>
                      <a:pt x="375" y="235"/>
                      <a:pt x="387" y="229"/>
                      <a:pt x="393" y="223"/>
                    </a:cubicBezTo>
                    <a:close/>
                    <a:moveTo>
                      <a:pt x="337" y="245"/>
                    </a:moveTo>
                    <a:lnTo>
                      <a:pt x="337" y="245"/>
                    </a:lnTo>
                    <a:cubicBezTo>
                      <a:pt x="338" y="245"/>
                      <a:pt x="337" y="247"/>
                      <a:pt x="334" y="249"/>
                    </a:cubicBezTo>
                    <a:cubicBezTo>
                      <a:pt x="335" y="249"/>
                      <a:pt x="336" y="249"/>
                      <a:pt x="336" y="249"/>
                    </a:cubicBezTo>
                    <a:lnTo>
                      <a:pt x="336" y="249"/>
                    </a:lnTo>
                    <a:cubicBezTo>
                      <a:pt x="337" y="249"/>
                      <a:pt x="312" y="262"/>
                      <a:pt x="308" y="262"/>
                    </a:cubicBezTo>
                    <a:cubicBezTo>
                      <a:pt x="307" y="262"/>
                      <a:pt x="308" y="261"/>
                      <a:pt x="314" y="256"/>
                    </a:cubicBezTo>
                    <a:cubicBezTo>
                      <a:pt x="330" y="248"/>
                      <a:pt x="336" y="245"/>
                      <a:pt x="337" y="245"/>
                    </a:cubicBezTo>
                    <a:close/>
                    <a:moveTo>
                      <a:pt x="426" y="380"/>
                    </a:moveTo>
                    <a:cubicBezTo>
                      <a:pt x="423" y="382"/>
                      <a:pt x="420" y="384"/>
                      <a:pt x="418" y="385"/>
                    </a:cubicBezTo>
                    <a:lnTo>
                      <a:pt x="418" y="385"/>
                    </a:lnTo>
                    <a:cubicBezTo>
                      <a:pt x="419" y="385"/>
                      <a:pt x="421" y="383"/>
                      <a:pt x="426" y="380"/>
                    </a:cubicBezTo>
                    <a:close/>
                    <a:moveTo>
                      <a:pt x="439" y="387"/>
                    </a:moveTo>
                    <a:cubicBezTo>
                      <a:pt x="435" y="387"/>
                      <a:pt x="432" y="388"/>
                      <a:pt x="428" y="391"/>
                    </a:cubicBezTo>
                    <a:lnTo>
                      <a:pt x="428" y="391"/>
                    </a:lnTo>
                    <a:cubicBezTo>
                      <a:pt x="431" y="390"/>
                      <a:pt x="435" y="388"/>
                      <a:pt x="439" y="387"/>
                    </a:cubicBezTo>
                    <a:close/>
                    <a:moveTo>
                      <a:pt x="445" y="400"/>
                    </a:moveTo>
                    <a:cubicBezTo>
                      <a:pt x="442" y="402"/>
                      <a:pt x="440" y="405"/>
                      <a:pt x="438" y="406"/>
                    </a:cubicBezTo>
                    <a:lnTo>
                      <a:pt x="438" y="406"/>
                    </a:lnTo>
                    <a:cubicBezTo>
                      <a:pt x="441" y="404"/>
                      <a:pt x="443" y="402"/>
                      <a:pt x="445" y="400"/>
                    </a:cubicBezTo>
                    <a:close/>
                    <a:moveTo>
                      <a:pt x="297" y="398"/>
                    </a:moveTo>
                    <a:lnTo>
                      <a:pt x="297" y="398"/>
                    </a:lnTo>
                    <a:cubicBezTo>
                      <a:pt x="294" y="400"/>
                      <a:pt x="289" y="402"/>
                      <a:pt x="282" y="406"/>
                    </a:cubicBezTo>
                    <a:cubicBezTo>
                      <a:pt x="288" y="404"/>
                      <a:pt x="293" y="401"/>
                      <a:pt x="297" y="398"/>
                    </a:cubicBezTo>
                    <a:close/>
                    <a:moveTo>
                      <a:pt x="408" y="416"/>
                    </a:moveTo>
                    <a:cubicBezTo>
                      <a:pt x="408" y="416"/>
                      <a:pt x="406" y="417"/>
                      <a:pt x="405" y="417"/>
                    </a:cubicBezTo>
                    <a:lnTo>
                      <a:pt x="405" y="417"/>
                    </a:lnTo>
                    <a:cubicBezTo>
                      <a:pt x="407" y="416"/>
                      <a:pt x="408" y="416"/>
                      <a:pt x="408" y="416"/>
                    </a:cubicBezTo>
                    <a:close/>
                    <a:moveTo>
                      <a:pt x="341" y="446"/>
                    </a:moveTo>
                    <a:lnTo>
                      <a:pt x="341" y="446"/>
                    </a:lnTo>
                    <a:cubicBezTo>
                      <a:pt x="329" y="452"/>
                      <a:pt x="322" y="457"/>
                      <a:pt x="316" y="459"/>
                    </a:cubicBezTo>
                    <a:lnTo>
                      <a:pt x="316" y="459"/>
                    </a:lnTo>
                    <a:cubicBezTo>
                      <a:pt x="322" y="455"/>
                      <a:pt x="336" y="446"/>
                      <a:pt x="341" y="446"/>
                    </a:cubicBezTo>
                    <a:close/>
                    <a:moveTo>
                      <a:pt x="367" y="506"/>
                    </a:moveTo>
                    <a:cubicBezTo>
                      <a:pt x="367" y="506"/>
                      <a:pt x="365" y="507"/>
                      <a:pt x="366" y="507"/>
                    </a:cubicBezTo>
                    <a:cubicBezTo>
                      <a:pt x="366" y="507"/>
                      <a:pt x="366" y="507"/>
                      <a:pt x="366" y="507"/>
                    </a:cubicBezTo>
                    <a:lnTo>
                      <a:pt x="366" y="507"/>
                    </a:lnTo>
                    <a:cubicBezTo>
                      <a:pt x="365" y="508"/>
                      <a:pt x="362" y="511"/>
                      <a:pt x="354" y="518"/>
                    </a:cubicBezTo>
                    <a:cubicBezTo>
                      <a:pt x="359" y="513"/>
                      <a:pt x="364" y="510"/>
                      <a:pt x="367" y="507"/>
                    </a:cubicBezTo>
                    <a:lnTo>
                      <a:pt x="367" y="507"/>
                    </a:lnTo>
                    <a:cubicBezTo>
                      <a:pt x="367" y="507"/>
                      <a:pt x="366" y="507"/>
                      <a:pt x="366" y="507"/>
                    </a:cubicBezTo>
                    <a:lnTo>
                      <a:pt x="366" y="507"/>
                    </a:lnTo>
                    <a:cubicBezTo>
                      <a:pt x="367" y="507"/>
                      <a:pt x="367" y="506"/>
                      <a:pt x="367" y="506"/>
                    </a:cubicBezTo>
                    <a:close/>
                    <a:moveTo>
                      <a:pt x="138" y="1"/>
                    </a:moveTo>
                    <a:lnTo>
                      <a:pt x="0" y="86"/>
                    </a:lnTo>
                    <a:cubicBezTo>
                      <a:pt x="0" y="86"/>
                      <a:pt x="27" y="73"/>
                      <a:pt x="27" y="73"/>
                    </a:cubicBezTo>
                    <a:lnTo>
                      <a:pt x="27" y="73"/>
                    </a:lnTo>
                    <a:cubicBezTo>
                      <a:pt x="31" y="73"/>
                      <a:pt x="19" y="89"/>
                      <a:pt x="26" y="89"/>
                    </a:cubicBezTo>
                    <a:cubicBezTo>
                      <a:pt x="29" y="89"/>
                      <a:pt x="35" y="87"/>
                      <a:pt x="46" y="79"/>
                    </a:cubicBezTo>
                    <a:lnTo>
                      <a:pt x="46" y="79"/>
                    </a:lnTo>
                    <a:cubicBezTo>
                      <a:pt x="33" y="92"/>
                      <a:pt x="33" y="92"/>
                      <a:pt x="13" y="105"/>
                    </a:cubicBezTo>
                    <a:cubicBezTo>
                      <a:pt x="14" y="106"/>
                      <a:pt x="15" y="106"/>
                      <a:pt x="17" y="106"/>
                    </a:cubicBezTo>
                    <a:cubicBezTo>
                      <a:pt x="25" y="106"/>
                      <a:pt x="41" y="101"/>
                      <a:pt x="52" y="101"/>
                    </a:cubicBezTo>
                    <a:cubicBezTo>
                      <a:pt x="63" y="101"/>
                      <a:pt x="68" y="107"/>
                      <a:pt x="46" y="132"/>
                    </a:cubicBezTo>
                    <a:cubicBezTo>
                      <a:pt x="65" y="119"/>
                      <a:pt x="73" y="114"/>
                      <a:pt x="76" y="114"/>
                    </a:cubicBezTo>
                    <a:lnTo>
                      <a:pt x="76" y="114"/>
                    </a:lnTo>
                    <a:cubicBezTo>
                      <a:pt x="80" y="114"/>
                      <a:pt x="59" y="134"/>
                      <a:pt x="59" y="138"/>
                    </a:cubicBezTo>
                    <a:cubicBezTo>
                      <a:pt x="59" y="138"/>
                      <a:pt x="84" y="133"/>
                      <a:pt x="95" y="128"/>
                    </a:cubicBezTo>
                    <a:lnTo>
                      <a:pt x="95" y="128"/>
                    </a:lnTo>
                    <a:cubicBezTo>
                      <a:pt x="79" y="138"/>
                      <a:pt x="82" y="138"/>
                      <a:pt x="85" y="138"/>
                    </a:cubicBezTo>
                    <a:cubicBezTo>
                      <a:pt x="86" y="138"/>
                      <a:pt x="87" y="138"/>
                      <a:pt x="82" y="142"/>
                    </a:cubicBezTo>
                    <a:lnTo>
                      <a:pt x="82" y="142"/>
                    </a:lnTo>
                    <a:cubicBezTo>
                      <a:pt x="83" y="141"/>
                      <a:pt x="83" y="141"/>
                      <a:pt x="83" y="141"/>
                    </a:cubicBezTo>
                    <a:cubicBezTo>
                      <a:pt x="84" y="141"/>
                      <a:pt x="85" y="141"/>
                      <a:pt x="105" y="132"/>
                    </a:cubicBezTo>
                    <a:lnTo>
                      <a:pt x="105" y="132"/>
                    </a:lnTo>
                    <a:cubicBezTo>
                      <a:pt x="92" y="138"/>
                      <a:pt x="89" y="141"/>
                      <a:pt x="92" y="141"/>
                    </a:cubicBezTo>
                    <a:cubicBezTo>
                      <a:pt x="95" y="141"/>
                      <a:pt x="105" y="138"/>
                      <a:pt x="118" y="132"/>
                    </a:cubicBezTo>
                    <a:lnTo>
                      <a:pt x="118" y="132"/>
                    </a:lnTo>
                    <a:cubicBezTo>
                      <a:pt x="99" y="145"/>
                      <a:pt x="79" y="158"/>
                      <a:pt x="79" y="158"/>
                    </a:cubicBezTo>
                    <a:cubicBezTo>
                      <a:pt x="98" y="148"/>
                      <a:pt x="106" y="145"/>
                      <a:pt x="109" y="145"/>
                    </a:cubicBezTo>
                    <a:cubicBezTo>
                      <a:pt x="113" y="145"/>
                      <a:pt x="107" y="151"/>
                      <a:pt x="109" y="151"/>
                    </a:cubicBezTo>
                    <a:cubicBezTo>
                      <a:pt x="111" y="151"/>
                      <a:pt x="116" y="148"/>
                      <a:pt x="131" y="138"/>
                    </a:cubicBezTo>
                    <a:lnTo>
                      <a:pt x="131" y="138"/>
                    </a:lnTo>
                    <a:cubicBezTo>
                      <a:pt x="112" y="158"/>
                      <a:pt x="138" y="158"/>
                      <a:pt x="151" y="164"/>
                    </a:cubicBezTo>
                    <a:cubicBezTo>
                      <a:pt x="138" y="171"/>
                      <a:pt x="131" y="177"/>
                      <a:pt x="131" y="177"/>
                    </a:cubicBezTo>
                    <a:cubicBezTo>
                      <a:pt x="136" y="176"/>
                      <a:pt x="139" y="175"/>
                      <a:pt x="141" y="175"/>
                    </a:cubicBezTo>
                    <a:cubicBezTo>
                      <a:pt x="152" y="175"/>
                      <a:pt x="141" y="190"/>
                      <a:pt x="151" y="190"/>
                    </a:cubicBezTo>
                    <a:cubicBezTo>
                      <a:pt x="157" y="190"/>
                      <a:pt x="170" y="185"/>
                      <a:pt x="197" y="171"/>
                    </a:cubicBezTo>
                    <a:lnTo>
                      <a:pt x="197" y="171"/>
                    </a:lnTo>
                    <a:cubicBezTo>
                      <a:pt x="138" y="204"/>
                      <a:pt x="184" y="184"/>
                      <a:pt x="144" y="210"/>
                    </a:cubicBezTo>
                    <a:cubicBezTo>
                      <a:pt x="165" y="198"/>
                      <a:pt x="174" y="193"/>
                      <a:pt x="178" y="193"/>
                    </a:cubicBezTo>
                    <a:cubicBezTo>
                      <a:pt x="185" y="193"/>
                      <a:pt x="162" y="216"/>
                      <a:pt x="157" y="230"/>
                    </a:cubicBezTo>
                    <a:cubicBezTo>
                      <a:pt x="154" y="236"/>
                      <a:pt x="161" y="238"/>
                      <a:pt x="170" y="238"/>
                    </a:cubicBezTo>
                    <a:cubicBezTo>
                      <a:pt x="180" y="238"/>
                      <a:pt x="193" y="236"/>
                      <a:pt x="203" y="236"/>
                    </a:cubicBezTo>
                    <a:cubicBezTo>
                      <a:pt x="205" y="236"/>
                      <a:pt x="208" y="235"/>
                      <a:pt x="212" y="233"/>
                    </a:cubicBezTo>
                    <a:lnTo>
                      <a:pt x="212" y="233"/>
                    </a:lnTo>
                    <a:cubicBezTo>
                      <a:pt x="208" y="235"/>
                      <a:pt x="203" y="238"/>
                      <a:pt x="197" y="243"/>
                    </a:cubicBezTo>
                    <a:cubicBezTo>
                      <a:pt x="195" y="244"/>
                      <a:pt x="195" y="245"/>
                      <a:pt x="196" y="245"/>
                    </a:cubicBezTo>
                    <a:cubicBezTo>
                      <a:pt x="197" y="245"/>
                      <a:pt x="212" y="235"/>
                      <a:pt x="223" y="230"/>
                    </a:cubicBezTo>
                    <a:lnTo>
                      <a:pt x="223" y="230"/>
                    </a:lnTo>
                    <a:cubicBezTo>
                      <a:pt x="192" y="257"/>
                      <a:pt x="182" y="270"/>
                      <a:pt x="190" y="270"/>
                    </a:cubicBezTo>
                    <a:cubicBezTo>
                      <a:pt x="196" y="270"/>
                      <a:pt x="211" y="263"/>
                      <a:pt x="236" y="249"/>
                    </a:cubicBezTo>
                    <a:lnTo>
                      <a:pt x="236" y="249"/>
                    </a:lnTo>
                    <a:cubicBezTo>
                      <a:pt x="216" y="262"/>
                      <a:pt x="197" y="276"/>
                      <a:pt x="190" y="282"/>
                    </a:cubicBezTo>
                    <a:cubicBezTo>
                      <a:pt x="216" y="276"/>
                      <a:pt x="233" y="271"/>
                      <a:pt x="241" y="271"/>
                    </a:cubicBezTo>
                    <a:cubicBezTo>
                      <a:pt x="249" y="271"/>
                      <a:pt x="249" y="276"/>
                      <a:pt x="242" y="289"/>
                    </a:cubicBezTo>
                    <a:cubicBezTo>
                      <a:pt x="257" y="284"/>
                      <a:pt x="272" y="275"/>
                      <a:pt x="278" y="271"/>
                    </a:cubicBezTo>
                    <a:lnTo>
                      <a:pt x="278" y="271"/>
                    </a:lnTo>
                    <a:cubicBezTo>
                      <a:pt x="270" y="277"/>
                      <a:pt x="261" y="291"/>
                      <a:pt x="268" y="291"/>
                    </a:cubicBezTo>
                    <a:cubicBezTo>
                      <a:pt x="273" y="291"/>
                      <a:pt x="284" y="285"/>
                      <a:pt x="308" y="269"/>
                    </a:cubicBezTo>
                    <a:lnTo>
                      <a:pt x="308" y="269"/>
                    </a:lnTo>
                    <a:cubicBezTo>
                      <a:pt x="308" y="269"/>
                      <a:pt x="284" y="286"/>
                      <a:pt x="285" y="286"/>
                    </a:cubicBezTo>
                    <a:cubicBezTo>
                      <a:pt x="286" y="286"/>
                      <a:pt x="286" y="286"/>
                      <a:pt x="286" y="286"/>
                    </a:cubicBezTo>
                    <a:lnTo>
                      <a:pt x="286" y="286"/>
                    </a:lnTo>
                    <a:cubicBezTo>
                      <a:pt x="269" y="297"/>
                      <a:pt x="264" y="301"/>
                      <a:pt x="265" y="301"/>
                    </a:cubicBezTo>
                    <a:cubicBezTo>
                      <a:pt x="268" y="301"/>
                      <a:pt x="292" y="287"/>
                      <a:pt x="308" y="276"/>
                    </a:cubicBezTo>
                    <a:lnTo>
                      <a:pt x="308" y="276"/>
                    </a:lnTo>
                    <a:cubicBezTo>
                      <a:pt x="282" y="295"/>
                      <a:pt x="295" y="289"/>
                      <a:pt x="256" y="308"/>
                    </a:cubicBezTo>
                    <a:cubicBezTo>
                      <a:pt x="260" y="307"/>
                      <a:pt x="264" y="307"/>
                      <a:pt x="267" y="307"/>
                    </a:cubicBezTo>
                    <a:cubicBezTo>
                      <a:pt x="283" y="307"/>
                      <a:pt x="284" y="320"/>
                      <a:pt x="262" y="348"/>
                    </a:cubicBezTo>
                    <a:cubicBezTo>
                      <a:pt x="278" y="342"/>
                      <a:pt x="289" y="339"/>
                      <a:pt x="295" y="339"/>
                    </a:cubicBezTo>
                    <a:cubicBezTo>
                      <a:pt x="317" y="339"/>
                      <a:pt x="287" y="369"/>
                      <a:pt x="262" y="400"/>
                    </a:cubicBezTo>
                    <a:cubicBezTo>
                      <a:pt x="267" y="397"/>
                      <a:pt x="269" y="397"/>
                      <a:pt x="270" y="397"/>
                    </a:cubicBezTo>
                    <a:cubicBezTo>
                      <a:pt x="273" y="397"/>
                      <a:pt x="269" y="400"/>
                      <a:pt x="271" y="400"/>
                    </a:cubicBezTo>
                    <a:cubicBezTo>
                      <a:pt x="273" y="400"/>
                      <a:pt x="281" y="396"/>
                      <a:pt x="308" y="380"/>
                    </a:cubicBezTo>
                    <a:lnTo>
                      <a:pt x="308" y="380"/>
                    </a:lnTo>
                    <a:cubicBezTo>
                      <a:pt x="288" y="393"/>
                      <a:pt x="287" y="397"/>
                      <a:pt x="290" y="397"/>
                    </a:cubicBezTo>
                    <a:cubicBezTo>
                      <a:pt x="293" y="397"/>
                      <a:pt x="301" y="393"/>
                      <a:pt x="301" y="393"/>
                    </a:cubicBezTo>
                    <a:cubicBezTo>
                      <a:pt x="301" y="393"/>
                      <a:pt x="308" y="387"/>
                      <a:pt x="327" y="374"/>
                    </a:cubicBezTo>
                    <a:lnTo>
                      <a:pt x="327" y="374"/>
                    </a:lnTo>
                    <a:cubicBezTo>
                      <a:pt x="321" y="380"/>
                      <a:pt x="327" y="374"/>
                      <a:pt x="314" y="387"/>
                    </a:cubicBezTo>
                    <a:cubicBezTo>
                      <a:pt x="310" y="387"/>
                      <a:pt x="306" y="393"/>
                      <a:pt x="297" y="398"/>
                    </a:cubicBezTo>
                    <a:lnTo>
                      <a:pt x="297" y="398"/>
                    </a:lnTo>
                    <a:cubicBezTo>
                      <a:pt x="300" y="397"/>
                      <a:pt x="302" y="397"/>
                      <a:pt x="303" y="397"/>
                    </a:cubicBezTo>
                    <a:cubicBezTo>
                      <a:pt x="308" y="397"/>
                      <a:pt x="293" y="410"/>
                      <a:pt x="297" y="410"/>
                    </a:cubicBezTo>
                    <a:cubicBezTo>
                      <a:pt x="300" y="410"/>
                      <a:pt x="307" y="406"/>
                      <a:pt x="327" y="393"/>
                    </a:cubicBezTo>
                    <a:lnTo>
                      <a:pt x="327" y="393"/>
                    </a:lnTo>
                    <a:cubicBezTo>
                      <a:pt x="300" y="414"/>
                      <a:pt x="290" y="420"/>
                      <a:pt x="291" y="420"/>
                    </a:cubicBezTo>
                    <a:cubicBezTo>
                      <a:pt x="291" y="420"/>
                      <a:pt x="315" y="404"/>
                      <a:pt x="327" y="400"/>
                    </a:cubicBezTo>
                    <a:lnTo>
                      <a:pt x="327" y="400"/>
                    </a:lnTo>
                    <a:cubicBezTo>
                      <a:pt x="298" y="416"/>
                      <a:pt x="305" y="416"/>
                      <a:pt x="309" y="416"/>
                    </a:cubicBezTo>
                    <a:cubicBezTo>
                      <a:pt x="314" y="416"/>
                      <a:pt x="318" y="416"/>
                      <a:pt x="282" y="433"/>
                    </a:cubicBezTo>
                    <a:cubicBezTo>
                      <a:pt x="285" y="432"/>
                      <a:pt x="287" y="432"/>
                      <a:pt x="289" y="432"/>
                    </a:cubicBezTo>
                    <a:cubicBezTo>
                      <a:pt x="307" y="432"/>
                      <a:pt x="269" y="459"/>
                      <a:pt x="275" y="459"/>
                    </a:cubicBezTo>
                    <a:cubicBezTo>
                      <a:pt x="288" y="446"/>
                      <a:pt x="308" y="433"/>
                      <a:pt x="314" y="433"/>
                    </a:cubicBezTo>
                    <a:lnTo>
                      <a:pt x="314" y="433"/>
                    </a:lnTo>
                    <a:cubicBezTo>
                      <a:pt x="300" y="443"/>
                      <a:pt x="296" y="448"/>
                      <a:pt x="298" y="448"/>
                    </a:cubicBezTo>
                    <a:cubicBezTo>
                      <a:pt x="299" y="448"/>
                      <a:pt x="306" y="445"/>
                      <a:pt x="314" y="439"/>
                    </a:cubicBezTo>
                    <a:lnTo>
                      <a:pt x="314" y="439"/>
                    </a:lnTo>
                    <a:cubicBezTo>
                      <a:pt x="300" y="450"/>
                      <a:pt x="294" y="456"/>
                      <a:pt x="297" y="456"/>
                    </a:cubicBezTo>
                    <a:cubicBezTo>
                      <a:pt x="299" y="456"/>
                      <a:pt x="309" y="451"/>
                      <a:pt x="327" y="439"/>
                    </a:cubicBezTo>
                    <a:lnTo>
                      <a:pt x="327" y="439"/>
                    </a:lnTo>
                    <a:cubicBezTo>
                      <a:pt x="299" y="459"/>
                      <a:pt x="293" y="467"/>
                      <a:pt x="298" y="467"/>
                    </a:cubicBezTo>
                    <a:cubicBezTo>
                      <a:pt x="300" y="467"/>
                      <a:pt x="307" y="464"/>
                      <a:pt x="314" y="459"/>
                    </a:cubicBezTo>
                    <a:lnTo>
                      <a:pt x="314" y="459"/>
                    </a:lnTo>
                    <a:cubicBezTo>
                      <a:pt x="301" y="470"/>
                      <a:pt x="298" y="474"/>
                      <a:pt x="303" y="474"/>
                    </a:cubicBezTo>
                    <a:cubicBezTo>
                      <a:pt x="308" y="474"/>
                      <a:pt x="325" y="466"/>
                      <a:pt x="341" y="459"/>
                    </a:cubicBezTo>
                    <a:lnTo>
                      <a:pt x="341" y="459"/>
                    </a:lnTo>
                    <a:cubicBezTo>
                      <a:pt x="319" y="477"/>
                      <a:pt x="309" y="487"/>
                      <a:pt x="314" y="487"/>
                    </a:cubicBezTo>
                    <a:cubicBezTo>
                      <a:pt x="317" y="487"/>
                      <a:pt x="330" y="480"/>
                      <a:pt x="354" y="465"/>
                    </a:cubicBezTo>
                    <a:lnTo>
                      <a:pt x="354" y="465"/>
                    </a:lnTo>
                    <a:cubicBezTo>
                      <a:pt x="333" y="480"/>
                      <a:pt x="327" y="485"/>
                      <a:pt x="329" y="485"/>
                    </a:cubicBezTo>
                    <a:cubicBezTo>
                      <a:pt x="331" y="485"/>
                      <a:pt x="346" y="476"/>
                      <a:pt x="360" y="465"/>
                    </a:cubicBezTo>
                    <a:lnTo>
                      <a:pt x="360" y="465"/>
                    </a:lnTo>
                    <a:cubicBezTo>
                      <a:pt x="331" y="490"/>
                      <a:pt x="318" y="502"/>
                      <a:pt x="324" y="502"/>
                    </a:cubicBezTo>
                    <a:cubicBezTo>
                      <a:pt x="328" y="502"/>
                      <a:pt x="337" y="499"/>
                      <a:pt x="354" y="491"/>
                    </a:cubicBezTo>
                    <a:lnTo>
                      <a:pt x="354" y="491"/>
                    </a:lnTo>
                    <a:cubicBezTo>
                      <a:pt x="334" y="504"/>
                      <a:pt x="330" y="508"/>
                      <a:pt x="332" y="508"/>
                    </a:cubicBezTo>
                    <a:cubicBezTo>
                      <a:pt x="337" y="508"/>
                      <a:pt x="369" y="493"/>
                      <a:pt x="377" y="493"/>
                    </a:cubicBezTo>
                    <a:cubicBezTo>
                      <a:pt x="381" y="493"/>
                      <a:pt x="379" y="496"/>
                      <a:pt x="367" y="507"/>
                    </a:cubicBezTo>
                    <a:lnTo>
                      <a:pt x="367" y="507"/>
                    </a:lnTo>
                    <a:cubicBezTo>
                      <a:pt x="370" y="505"/>
                      <a:pt x="377" y="502"/>
                      <a:pt x="393" y="491"/>
                    </a:cubicBezTo>
                    <a:lnTo>
                      <a:pt x="393" y="491"/>
                    </a:lnTo>
                    <a:cubicBezTo>
                      <a:pt x="382" y="502"/>
                      <a:pt x="379" y="507"/>
                      <a:pt x="382" y="507"/>
                    </a:cubicBezTo>
                    <a:cubicBezTo>
                      <a:pt x="384" y="507"/>
                      <a:pt x="391" y="504"/>
                      <a:pt x="399" y="498"/>
                    </a:cubicBezTo>
                    <a:lnTo>
                      <a:pt x="399" y="498"/>
                    </a:lnTo>
                    <a:cubicBezTo>
                      <a:pt x="375" y="518"/>
                      <a:pt x="369" y="526"/>
                      <a:pt x="373" y="526"/>
                    </a:cubicBezTo>
                    <a:cubicBezTo>
                      <a:pt x="376" y="526"/>
                      <a:pt x="383" y="523"/>
                      <a:pt x="393" y="518"/>
                    </a:cubicBezTo>
                    <a:lnTo>
                      <a:pt x="393" y="518"/>
                    </a:lnTo>
                    <a:cubicBezTo>
                      <a:pt x="373" y="534"/>
                      <a:pt x="370" y="539"/>
                      <a:pt x="373" y="539"/>
                    </a:cubicBezTo>
                    <a:cubicBezTo>
                      <a:pt x="377" y="539"/>
                      <a:pt x="386" y="534"/>
                      <a:pt x="393" y="531"/>
                    </a:cubicBezTo>
                    <a:cubicBezTo>
                      <a:pt x="399" y="531"/>
                      <a:pt x="399" y="524"/>
                      <a:pt x="426" y="511"/>
                    </a:cubicBezTo>
                    <a:cubicBezTo>
                      <a:pt x="432" y="505"/>
                      <a:pt x="432" y="505"/>
                      <a:pt x="452" y="491"/>
                    </a:cubicBezTo>
                    <a:cubicBezTo>
                      <a:pt x="452" y="491"/>
                      <a:pt x="465" y="485"/>
                      <a:pt x="478" y="478"/>
                    </a:cubicBezTo>
                    <a:cubicBezTo>
                      <a:pt x="478" y="475"/>
                      <a:pt x="480" y="472"/>
                      <a:pt x="478" y="472"/>
                    </a:cubicBezTo>
                    <a:cubicBezTo>
                      <a:pt x="477" y="472"/>
                      <a:pt x="475" y="473"/>
                      <a:pt x="471" y="476"/>
                    </a:cubicBezTo>
                    <a:lnTo>
                      <a:pt x="471" y="476"/>
                    </a:lnTo>
                    <a:cubicBezTo>
                      <a:pt x="481" y="468"/>
                      <a:pt x="488" y="461"/>
                      <a:pt x="486" y="461"/>
                    </a:cubicBezTo>
                    <a:lnTo>
                      <a:pt x="486" y="461"/>
                    </a:lnTo>
                    <a:cubicBezTo>
                      <a:pt x="485" y="461"/>
                      <a:pt x="483" y="462"/>
                      <a:pt x="478" y="465"/>
                    </a:cubicBezTo>
                    <a:cubicBezTo>
                      <a:pt x="478" y="465"/>
                      <a:pt x="439" y="491"/>
                      <a:pt x="439" y="491"/>
                    </a:cubicBezTo>
                    <a:cubicBezTo>
                      <a:pt x="465" y="472"/>
                      <a:pt x="439" y="485"/>
                      <a:pt x="485" y="459"/>
                    </a:cubicBezTo>
                    <a:cubicBezTo>
                      <a:pt x="494" y="449"/>
                      <a:pt x="491" y="447"/>
                      <a:pt x="485" y="447"/>
                    </a:cubicBezTo>
                    <a:cubicBezTo>
                      <a:pt x="481" y="447"/>
                      <a:pt x="477" y="448"/>
                      <a:pt x="473" y="448"/>
                    </a:cubicBezTo>
                    <a:cubicBezTo>
                      <a:pt x="470" y="448"/>
                      <a:pt x="467" y="447"/>
                      <a:pt x="465" y="446"/>
                    </a:cubicBezTo>
                    <a:cubicBezTo>
                      <a:pt x="460" y="446"/>
                      <a:pt x="478" y="426"/>
                      <a:pt x="471" y="426"/>
                    </a:cubicBezTo>
                    <a:cubicBezTo>
                      <a:pt x="468" y="426"/>
                      <a:pt x="461" y="430"/>
                      <a:pt x="445" y="439"/>
                    </a:cubicBezTo>
                    <a:cubicBezTo>
                      <a:pt x="445" y="439"/>
                      <a:pt x="426" y="454"/>
                      <a:pt x="421" y="454"/>
                    </a:cubicBezTo>
                    <a:cubicBezTo>
                      <a:pt x="420" y="454"/>
                      <a:pt x="419" y="453"/>
                      <a:pt x="419" y="452"/>
                    </a:cubicBezTo>
                    <a:cubicBezTo>
                      <a:pt x="419" y="452"/>
                      <a:pt x="452" y="433"/>
                      <a:pt x="452" y="433"/>
                    </a:cubicBezTo>
                    <a:cubicBezTo>
                      <a:pt x="472" y="415"/>
                      <a:pt x="470" y="411"/>
                      <a:pt x="461" y="411"/>
                    </a:cubicBezTo>
                    <a:cubicBezTo>
                      <a:pt x="455" y="411"/>
                      <a:pt x="446" y="413"/>
                      <a:pt x="440" y="413"/>
                    </a:cubicBezTo>
                    <a:cubicBezTo>
                      <a:pt x="436" y="413"/>
                      <a:pt x="434" y="411"/>
                      <a:pt x="438" y="406"/>
                    </a:cubicBezTo>
                    <a:lnTo>
                      <a:pt x="438" y="406"/>
                    </a:lnTo>
                    <a:cubicBezTo>
                      <a:pt x="426" y="417"/>
                      <a:pt x="411" y="426"/>
                      <a:pt x="406" y="426"/>
                    </a:cubicBezTo>
                    <a:cubicBezTo>
                      <a:pt x="428" y="411"/>
                      <a:pt x="436" y="403"/>
                      <a:pt x="431" y="403"/>
                    </a:cubicBezTo>
                    <a:cubicBezTo>
                      <a:pt x="428" y="403"/>
                      <a:pt x="418" y="407"/>
                      <a:pt x="403" y="417"/>
                    </a:cubicBezTo>
                    <a:lnTo>
                      <a:pt x="403" y="417"/>
                    </a:lnTo>
                    <a:cubicBezTo>
                      <a:pt x="401" y="417"/>
                      <a:pt x="403" y="414"/>
                      <a:pt x="419" y="400"/>
                    </a:cubicBezTo>
                    <a:lnTo>
                      <a:pt x="419" y="400"/>
                    </a:lnTo>
                    <a:cubicBezTo>
                      <a:pt x="424" y="400"/>
                      <a:pt x="413" y="408"/>
                      <a:pt x="415" y="408"/>
                    </a:cubicBezTo>
                    <a:cubicBezTo>
                      <a:pt x="415" y="408"/>
                      <a:pt x="416" y="408"/>
                      <a:pt x="419" y="406"/>
                    </a:cubicBezTo>
                    <a:cubicBezTo>
                      <a:pt x="432" y="397"/>
                      <a:pt x="434" y="393"/>
                      <a:pt x="431" y="393"/>
                    </a:cubicBezTo>
                    <a:cubicBezTo>
                      <a:pt x="427" y="393"/>
                      <a:pt x="419" y="397"/>
                      <a:pt x="413" y="400"/>
                    </a:cubicBezTo>
                    <a:cubicBezTo>
                      <a:pt x="419" y="397"/>
                      <a:pt x="424" y="393"/>
                      <a:pt x="428" y="391"/>
                    </a:cubicBezTo>
                    <a:lnTo>
                      <a:pt x="428" y="391"/>
                    </a:lnTo>
                    <a:cubicBezTo>
                      <a:pt x="419" y="394"/>
                      <a:pt x="412" y="396"/>
                      <a:pt x="409" y="396"/>
                    </a:cubicBezTo>
                    <a:cubicBezTo>
                      <a:pt x="404" y="396"/>
                      <a:pt x="407" y="392"/>
                      <a:pt x="418" y="385"/>
                    </a:cubicBezTo>
                    <a:lnTo>
                      <a:pt x="418" y="385"/>
                    </a:lnTo>
                    <a:cubicBezTo>
                      <a:pt x="418" y="385"/>
                      <a:pt x="418" y="385"/>
                      <a:pt x="418" y="385"/>
                    </a:cubicBezTo>
                    <a:cubicBezTo>
                      <a:pt x="417" y="385"/>
                      <a:pt x="418" y="384"/>
                      <a:pt x="417" y="384"/>
                    </a:cubicBezTo>
                    <a:lnTo>
                      <a:pt x="417" y="384"/>
                    </a:lnTo>
                    <a:cubicBezTo>
                      <a:pt x="416" y="384"/>
                      <a:pt x="412" y="386"/>
                      <a:pt x="399" y="393"/>
                    </a:cubicBezTo>
                    <a:cubicBezTo>
                      <a:pt x="433" y="369"/>
                      <a:pt x="441" y="362"/>
                      <a:pt x="438" y="362"/>
                    </a:cubicBezTo>
                    <a:cubicBezTo>
                      <a:pt x="433" y="362"/>
                      <a:pt x="399" y="381"/>
                      <a:pt x="394" y="381"/>
                    </a:cubicBezTo>
                    <a:cubicBezTo>
                      <a:pt x="393" y="381"/>
                      <a:pt x="393" y="381"/>
                      <a:pt x="393" y="380"/>
                    </a:cubicBezTo>
                    <a:cubicBezTo>
                      <a:pt x="388" y="370"/>
                      <a:pt x="438" y="329"/>
                      <a:pt x="427" y="329"/>
                    </a:cubicBezTo>
                    <a:cubicBezTo>
                      <a:pt x="424" y="329"/>
                      <a:pt x="416" y="332"/>
                      <a:pt x="399" y="341"/>
                    </a:cubicBezTo>
                    <a:cubicBezTo>
                      <a:pt x="409" y="335"/>
                      <a:pt x="412" y="333"/>
                      <a:pt x="411" y="333"/>
                    </a:cubicBezTo>
                    <a:lnTo>
                      <a:pt x="411" y="333"/>
                    </a:lnTo>
                    <a:cubicBezTo>
                      <a:pt x="409" y="333"/>
                      <a:pt x="389" y="343"/>
                      <a:pt x="389" y="343"/>
                    </a:cubicBezTo>
                    <a:cubicBezTo>
                      <a:pt x="389" y="343"/>
                      <a:pt x="396" y="340"/>
                      <a:pt x="419" y="328"/>
                    </a:cubicBezTo>
                    <a:lnTo>
                      <a:pt x="419" y="328"/>
                    </a:lnTo>
                    <a:cubicBezTo>
                      <a:pt x="416" y="328"/>
                      <a:pt x="412" y="329"/>
                      <a:pt x="410" y="329"/>
                    </a:cubicBezTo>
                    <a:cubicBezTo>
                      <a:pt x="384" y="329"/>
                      <a:pt x="402" y="306"/>
                      <a:pt x="390" y="306"/>
                    </a:cubicBezTo>
                    <a:cubicBezTo>
                      <a:pt x="388" y="306"/>
                      <a:pt x="385" y="306"/>
                      <a:pt x="380" y="308"/>
                    </a:cubicBezTo>
                    <a:cubicBezTo>
                      <a:pt x="421" y="276"/>
                      <a:pt x="420" y="269"/>
                      <a:pt x="407" y="269"/>
                    </a:cubicBezTo>
                    <a:cubicBezTo>
                      <a:pt x="397" y="269"/>
                      <a:pt x="379" y="274"/>
                      <a:pt x="370" y="274"/>
                    </a:cubicBezTo>
                    <a:cubicBezTo>
                      <a:pt x="366" y="274"/>
                      <a:pt x="364" y="273"/>
                      <a:pt x="367" y="269"/>
                    </a:cubicBezTo>
                    <a:cubicBezTo>
                      <a:pt x="380" y="249"/>
                      <a:pt x="413" y="223"/>
                      <a:pt x="393" y="223"/>
                    </a:cubicBezTo>
                    <a:cubicBezTo>
                      <a:pt x="393" y="223"/>
                      <a:pt x="393" y="223"/>
                      <a:pt x="393" y="223"/>
                    </a:cubicBezTo>
                    <a:lnTo>
                      <a:pt x="393" y="223"/>
                    </a:lnTo>
                    <a:cubicBezTo>
                      <a:pt x="392" y="224"/>
                      <a:pt x="391" y="224"/>
                      <a:pt x="390" y="224"/>
                    </a:cubicBezTo>
                    <a:cubicBezTo>
                      <a:pt x="383" y="224"/>
                      <a:pt x="402" y="204"/>
                      <a:pt x="394" y="204"/>
                    </a:cubicBezTo>
                    <a:cubicBezTo>
                      <a:pt x="389" y="204"/>
                      <a:pt x="378" y="209"/>
                      <a:pt x="354" y="223"/>
                    </a:cubicBezTo>
                    <a:cubicBezTo>
                      <a:pt x="347" y="223"/>
                      <a:pt x="354" y="223"/>
                      <a:pt x="341" y="230"/>
                    </a:cubicBezTo>
                    <a:cubicBezTo>
                      <a:pt x="341" y="223"/>
                      <a:pt x="354" y="217"/>
                      <a:pt x="373" y="204"/>
                    </a:cubicBezTo>
                    <a:lnTo>
                      <a:pt x="373" y="204"/>
                    </a:lnTo>
                    <a:cubicBezTo>
                      <a:pt x="347" y="217"/>
                      <a:pt x="367" y="204"/>
                      <a:pt x="334" y="223"/>
                    </a:cubicBezTo>
                    <a:cubicBezTo>
                      <a:pt x="349" y="212"/>
                      <a:pt x="357" y="203"/>
                      <a:pt x="350" y="203"/>
                    </a:cubicBezTo>
                    <a:cubicBezTo>
                      <a:pt x="345" y="203"/>
                      <a:pt x="330" y="209"/>
                      <a:pt x="301" y="223"/>
                    </a:cubicBezTo>
                    <a:cubicBezTo>
                      <a:pt x="305" y="221"/>
                      <a:pt x="307" y="219"/>
                      <a:pt x="310" y="218"/>
                    </a:cubicBezTo>
                    <a:lnTo>
                      <a:pt x="310" y="218"/>
                    </a:lnTo>
                    <a:cubicBezTo>
                      <a:pt x="308" y="219"/>
                      <a:pt x="306" y="219"/>
                      <a:pt x="305" y="219"/>
                    </a:cubicBezTo>
                    <a:cubicBezTo>
                      <a:pt x="302" y="219"/>
                      <a:pt x="303" y="216"/>
                      <a:pt x="305" y="214"/>
                    </a:cubicBezTo>
                    <a:lnTo>
                      <a:pt x="305" y="214"/>
                    </a:lnTo>
                    <a:cubicBezTo>
                      <a:pt x="323" y="201"/>
                      <a:pt x="336" y="190"/>
                      <a:pt x="333" y="190"/>
                    </a:cubicBezTo>
                    <a:lnTo>
                      <a:pt x="333" y="190"/>
                    </a:lnTo>
                    <a:cubicBezTo>
                      <a:pt x="331" y="190"/>
                      <a:pt x="324" y="194"/>
                      <a:pt x="308" y="204"/>
                    </a:cubicBezTo>
                    <a:cubicBezTo>
                      <a:pt x="288" y="217"/>
                      <a:pt x="288" y="217"/>
                      <a:pt x="287" y="217"/>
                    </a:cubicBezTo>
                    <a:cubicBezTo>
                      <a:pt x="287" y="217"/>
                      <a:pt x="285" y="217"/>
                      <a:pt x="262" y="230"/>
                    </a:cubicBezTo>
                    <a:cubicBezTo>
                      <a:pt x="282" y="217"/>
                      <a:pt x="308" y="204"/>
                      <a:pt x="334" y="184"/>
                    </a:cubicBezTo>
                    <a:lnTo>
                      <a:pt x="334" y="184"/>
                    </a:lnTo>
                    <a:cubicBezTo>
                      <a:pt x="322" y="188"/>
                      <a:pt x="298" y="201"/>
                      <a:pt x="293" y="201"/>
                    </a:cubicBezTo>
                    <a:cubicBezTo>
                      <a:pt x="289" y="201"/>
                      <a:pt x="294" y="196"/>
                      <a:pt x="314" y="177"/>
                    </a:cubicBezTo>
                    <a:lnTo>
                      <a:pt x="314" y="177"/>
                    </a:lnTo>
                    <a:cubicBezTo>
                      <a:pt x="299" y="187"/>
                      <a:pt x="292" y="190"/>
                      <a:pt x="290" y="190"/>
                    </a:cubicBezTo>
                    <a:cubicBezTo>
                      <a:pt x="286" y="190"/>
                      <a:pt x="315" y="167"/>
                      <a:pt x="307" y="167"/>
                    </a:cubicBezTo>
                    <a:cubicBezTo>
                      <a:pt x="305" y="167"/>
                      <a:pt x="301" y="168"/>
                      <a:pt x="295" y="171"/>
                    </a:cubicBezTo>
                    <a:cubicBezTo>
                      <a:pt x="296" y="170"/>
                      <a:pt x="296" y="169"/>
                      <a:pt x="295" y="169"/>
                    </a:cubicBezTo>
                    <a:cubicBezTo>
                      <a:pt x="292" y="169"/>
                      <a:pt x="275" y="177"/>
                      <a:pt x="275" y="177"/>
                    </a:cubicBezTo>
                    <a:cubicBezTo>
                      <a:pt x="275" y="177"/>
                      <a:pt x="281" y="172"/>
                      <a:pt x="275" y="172"/>
                    </a:cubicBezTo>
                    <a:cubicBezTo>
                      <a:pt x="272" y="172"/>
                      <a:pt x="266" y="173"/>
                      <a:pt x="256" y="177"/>
                    </a:cubicBezTo>
                    <a:cubicBezTo>
                      <a:pt x="279" y="162"/>
                      <a:pt x="284" y="156"/>
                      <a:pt x="279" y="156"/>
                    </a:cubicBezTo>
                    <a:cubicBezTo>
                      <a:pt x="275" y="156"/>
                      <a:pt x="266" y="159"/>
                      <a:pt x="256" y="164"/>
                    </a:cubicBezTo>
                    <a:cubicBezTo>
                      <a:pt x="269" y="155"/>
                      <a:pt x="286" y="140"/>
                      <a:pt x="280" y="140"/>
                    </a:cubicBezTo>
                    <a:cubicBezTo>
                      <a:pt x="277" y="140"/>
                      <a:pt x="270" y="143"/>
                      <a:pt x="256" y="151"/>
                    </a:cubicBezTo>
                    <a:cubicBezTo>
                      <a:pt x="301" y="119"/>
                      <a:pt x="288" y="119"/>
                      <a:pt x="282" y="112"/>
                    </a:cubicBezTo>
                    <a:cubicBezTo>
                      <a:pt x="276" y="106"/>
                      <a:pt x="259" y="106"/>
                      <a:pt x="251" y="101"/>
                    </a:cubicBezTo>
                    <a:lnTo>
                      <a:pt x="251" y="101"/>
                    </a:lnTo>
                    <a:cubicBezTo>
                      <a:pt x="256" y="97"/>
                      <a:pt x="260" y="94"/>
                      <a:pt x="262" y="92"/>
                    </a:cubicBezTo>
                    <a:lnTo>
                      <a:pt x="262" y="92"/>
                    </a:lnTo>
                    <a:cubicBezTo>
                      <a:pt x="254" y="95"/>
                      <a:pt x="248" y="96"/>
                      <a:pt x="243" y="96"/>
                    </a:cubicBezTo>
                    <a:cubicBezTo>
                      <a:pt x="214" y="96"/>
                      <a:pt x="237" y="62"/>
                      <a:pt x="205" y="62"/>
                    </a:cubicBezTo>
                    <a:cubicBezTo>
                      <a:pt x="195" y="62"/>
                      <a:pt x="180" y="65"/>
                      <a:pt x="157" y="73"/>
                    </a:cubicBezTo>
                    <a:cubicBezTo>
                      <a:pt x="197" y="40"/>
                      <a:pt x="170" y="40"/>
                      <a:pt x="177" y="34"/>
                    </a:cubicBezTo>
                    <a:cubicBezTo>
                      <a:pt x="180" y="30"/>
                      <a:pt x="179" y="28"/>
                      <a:pt x="175" y="28"/>
                    </a:cubicBezTo>
                    <a:cubicBezTo>
                      <a:pt x="163" y="28"/>
                      <a:pt x="122" y="47"/>
                      <a:pt x="118" y="47"/>
                    </a:cubicBezTo>
                    <a:cubicBezTo>
                      <a:pt x="118" y="47"/>
                      <a:pt x="118" y="47"/>
                      <a:pt x="118" y="47"/>
                    </a:cubicBezTo>
                    <a:cubicBezTo>
                      <a:pt x="118" y="47"/>
                      <a:pt x="138" y="27"/>
                      <a:pt x="138" y="27"/>
                    </a:cubicBezTo>
                    <a:lnTo>
                      <a:pt x="138" y="27"/>
                    </a:lnTo>
                    <a:cubicBezTo>
                      <a:pt x="125" y="34"/>
                      <a:pt x="144" y="27"/>
                      <a:pt x="112" y="40"/>
                    </a:cubicBezTo>
                    <a:cubicBezTo>
                      <a:pt x="136" y="23"/>
                      <a:pt x="137" y="20"/>
                      <a:pt x="132" y="20"/>
                    </a:cubicBezTo>
                    <a:cubicBezTo>
                      <a:pt x="128" y="20"/>
                      <a:pt x="121" y="21"/>
                      <a:pt x="118" y="21"/>
                    </a:cubicBezTo>
                    <a:cubicBezTo>
                      <a:pt x="113" y="21"/>
                      <a:pt x="113" y="18"/>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7"/>
              <p:cNvSpPr/>
              <p:nvPr/>
            </p:nvSpPr>
            <p:spPr>
              <a:xfrm>
                <a:off x="3517531" y="3190525"/>
                <a:ext cx="764" cy="764"/>
              </a:xfrm>
              <a:custGeom>
                <a:avLst/>
                <a:gdLst/>
                <a:ahLst/>
                <a:cxnLst/>
                <a:rect l="l" t="t" r="r" b="b"/>
                <a:pathLst>
                  <a:path w="8" h="8" extrusionOk="0">
                    <a:moveTo>
                      <a:pt x="1" y="7"/>
                    </a:moveTo>
                    <a:cubicBezTo>
                      <a:pt x="7" y="7"/>
                      <a:pt x="7" y="1"/>
                      <a:pt x="7" y="1"/>
                    </a:cubicBezTo>
                    <a:cubicBezTo>
                      <a:pt x="7" y="1"/>
                      <a:pt x="7" y="7"/>
                      <a:pt x="1"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7"/>
              <p:cNvSpPr/>
              <p:nvPr/>
            </p:nvSpPr>
            <p:spPr>
              <a:xfrm>
                <a:off x="3510079" y="3159281"/>
                <a:ext cx="44238" cy="41945"/>
              </a:xfrm>
              <a:custGeom>
                <a:avLst/>
                <a:gdLst/>
                <a:ahLst/>
                <a:cxnLst/>
                <a:rect l="l" t="t" r="r" b="b"/>
                <a:pathLst>
                  <a:path w="463" h="439" extrusionOk="0">
                    <a:moveTo>
                      <a:pt x="20" y="72"/>
                    </a:moveTo>
                    <a:cubicBezTo>
                      <a:pt x="20" y="72"/>
                      <a:pt x="0" y="86"/>
                      <a:pt x="0" y="86"/>
                    </a:cubicBezTo>
                    <a:lnTo>
                      <a:pt x="20" y="72"/>
                    </a:lnTo>
                    <a:lnTo>
                      <a:pt x="20" y="72"/>
                    </a:lnTo>
                    <a:cubicBezTo>
                      <a:pt x="20" y="72"/>
                      <a:pt x="20" y="72"/>
                      <a:pt x="20" y="72"/>
                    </a:cubicBezTo>
                    <a:close/>
                    <a:moveTo>
                      <a:pt x="275" y="131"/>
                    </a:moveTo>
                    <a:cubicBezTo>
                      <a:pt x="272" y="133"/>
                      <a:pt x="269" y="134"/>
                      <a:pt x="266" y="136"/>
                    </a:cubicBezTo>
                    <a:lnTo>
                      <a:pt x="266" y="136"/>
                    </a:lnTo>
                    <a:cubicBezTo>
                      <a:pt x="270" y="133"/>
                      <a:pt x="273" y="131"/>
                      <a:pt x="275" y="131"/>
                    </a:cubicBezTo>
                    <a:close/>
                    <a:moveTo>
                      <a:pt x="68" y="133"/>
                    </a:moveTo>
                    <a:cubicBezTo>
                      <a:pt x="65" y="135"/>
                      <a:pt x="61" y="138"/>
                      <a:pt x="53" y="144"/>
                    </a:cubicBezTo>
                    <a:cubicBezTo>
                      <a:pt x="60" y="139"/>
                      <a:pt x="65" y="136"/>
                      <a:pt x="68" y="133"/>
                    </a:cubicBezTo>
                    <a:close/>
                    <a:moveTo>
                      <a:pt x="346" y="148"/>
                    </a:moveTo>
                    <a:cubicBezTo>
                      <a:pt x="346" y="148"/>
                      <a:pt x="332" y="160"/>
                      <a:pt x="327" y="164"/>
                    </a:cubicBezTo>
                    <a:cubicBezTo>
                      <a:pt x="342" y="152"/>
                      <a:pt x="347" y="148"/>
                      <a:pt x="346" y="148"/>
                    </a:cubicBezTo>
                    <a:close/>
                    <a:moveTo>
                      <a:pt x="288" y="158"/>
                    </a:moveTo>
                    <a:cubicBezTo>
                      <a:pt x="283" y="163"/>
                      <a:pt x="279" y="167"/>
                      <a:pt x="279" y="168"/>
                    </a:cubicBezTo>
                    <a:lnTo>
                      <a:pt x="279" y="168"/>
                    </a:lnTo>
                    <a:cubicBezTo>
                      <a:pt x="283" y="165"/>
                      <a:pt x="286" y="162"/>
                      <a:pt x="288" y="158"/>
                    </a:cubicBezTo>
                    <a:close/>
                    <a:moveTo>
                      <a:pt x="367" y="158"/>
                    </a:moveTo>
                    <a:cubicBezTo>
                      <a:pt x="354" y="170"/>
                      <a:pt x="342" y="176"/>
                      <a:pt x="335" y="183"/>
                    </a:cubicBezTo>
                    <a:lnTo>
                      <a:pt x="335" y="183"/>
                    </a:lnTo>
                    <a:cubicBezTo>
                      <a:pt x="350" y="168"/>
                      <a:pt x="356" y="163"/>
                      <a:pt x="367" y="158"/>
                    </a:cubicBezTo>
                    <a:close/>
                    <a:moveTo>
                      <a:pt x="311" y="189"/>
                    </a:moveTo>
                    <a:cubicBezTo>
                      <a:pt x="317" y="189"/>
                      <a:pt x="289" y="209"/>
                      <a:pt x="288" y="209"/>
                    </a:cubicBezTo>
                    <a:cubicBezTo>
                      <a:pt x="288" y="209"/>
                      <a:pt x="289" y="207"/>
                      <a:pt x="295" y="203"/>
                    </a:cubicBezTo>
                    <a:cubicBezTo>
                      <a:pt x="301" y="197"/>
                      <a:pt x="305" y="193"/>
                      <a:pt x="308" y="190"/>
                    </a:cubicBezTo>
                    <a:cubicBezTo>
                      <a:pt x="309" y="190"/>
                      <a:pt x="310" y="189"/>
                      <a:pt x="311" y="189"/>
                    </a:cubicBezTo>
                    <a:close/>
                    <a:moveTo>
                      <a:pt x="308" y="301"/>
                    </a:moveTo>
                    <a:cubicBezTo>
                      <a:pt x="301" y="308"/>
                      <a:pt x="308" y="301"/>
                      <a:pt x="295" y="315"/>
                    </a:cubicBezTo>
                    <a:cubicBezTo>
                      <a:pt x="293" y="317"/>
                      <a:pt x="291" y="319"/>
                      <a:pt x="288" y="321"/>
                    </a:cubicBezTo>
                    <a:lnTo>
                      <a:pt x="288" y="321"/>
                    </a:lnTo>
                    <a:cubicBezTo>
                      <a:pt x="288" y="320"/>
                      <a:pt x="290" y="313"/>
                      <a:pt x="308" y="301"/>
                    </a:cubicBezTo>
                    <a:close/>
                    <a:moveTo>
                      <a:pt x="440" y="361"/>
                    </a:moveTo>
                    <a:cubicBezTo>
                      <a:pt x="438" y="363"/>
                      <a:pt x="435" y="365"/>
                      <a:pt x="432" y="367"/>
                    </a:cubicBezTo>
                    <a:cubicBezTo>
                      <a:pt x="435" y="365"/>
                      <a:pt x="438" y="363"/>
                      <a:pt x="440" y="361"/>
                    </a:cubicBezTo>
                    <a:close/>
                    <a:moveTo>
                      <a:pt x="321" y="360"/>
                    </a:moveTo>
                    <a:lnTo>
                      <a:pt x="321" y="360"/>
                    </a:lnTo>
                    <a:cubicBezTo>
                      <a:pt x="314" y="373"/>
                      <a:pt x="308" y="380"/>
                      <a:pt x="301" y="380"/>
                    </a:cubicBezTo>
                    <a:cubicBezTo>
                      <a:pt x="301" y="380"/>
                      <a:pt x="301" y="380"/>
                      <a:pt x="301" y="380"/>
                    </a:cubicBezTo>
                    <a:lnTo>
                      <a:pt x="301" y="380"/>
                    </a:lnTo>
                    <a:cubicBezTo>
                      <a:pt x="300" y="381"/>
                      <a:pt x="299" y="381"/>
                      <a:pt x="299" y="381"/>
                    </a:cubicBezTo>
                    <a:cubicBezTo>
                      <a:pt x="295" y="381"/>
                      <a:pt x="321" y="360"/>
                      <a:pt x="321" y="360"/>
                    </a:cubicBezTo>
                    <a:close/>
                    <a:moveTo>
                      <a:pt x="131" y="1"/>
                    </a:moveTo>
                    <a:lnTo>
                      <a:pt x="20" y="72"/>
                    </a:lnTo>
                    <a:lnTo>
                      <a:pt x="20" y="72"/>
                    </a:lnTo>
                    <a:cubicBezTo>
                      <a:pt x="29" y="73"/>
                      <a:pt x="15" y="89"/>
                      <a:pt x="21" y="89"/>
                    </a:cubicBezTo>
                    <a:cubicBezTo>
                      <a:pt x="22" y="89"/>
                      <a:pt x="26" y="88"/>
                      <a:pt x="31" y="84"/>
                    </a:cubicBezTo>
                    <a:lnTo>
                      <a:pt x="31" y="84"/>
                    </a:lnTo>
                    <a:cubicBezTo>
                      <a:pt x="25" y="89"/>
                      <a:pt x="21" y="95"/>
                      <a:pt x="7" y="105"/>
                    </a:cubicBezTo>
                    <a:cubicBezTo>
                      <a:pt x="11" y="105"/>
                      <a:pt x="34" y="95"/>
                      <a:pt x="46" y="95"/>
                    </a:cubicBezTo>
                    <a:cubicBezTo>
                      <a:pt x="55" y="95"/>
                      <a:pt x="56" y="102"/>
                      <a:pt x="33" y="125"/>
                    </a:cubicBezTo>
                    <a:cubicBezTo>
                      <a:pt x="54" y="112"/>
                      <a:pt x="63" y="108"/>
                      <a:pt x="66" y="108"/>
                    </a:cubicBezTo>
                    <a:cubicBezTo>
                      <a:pt x="71" y="108"/>
                      <a:pt x="48" y="127"/>
                      <a:pt x="53" y="131"/>
                    </a:cubicBezTo>
                    <a:cubicBezTo>
                      <a:pt x="53" y="131"/>
                      <a:pt x="79" y="118"/>
                      <a:pt x="85" y="118"/>
                    </a:cubicBezTo>
                    <a:lnTo>
                      <a:pt x="85" y="118"/>
                    </a:lnTo>
                    <a:cubicBezTo>
                      <a:pt x="73" y="126"/>
                      <a:pt x="72" y="127"/>
                      <a:pt x="73" y="127"/>
                    </a:cubicBezTo>
                    <a:cubicBezTo>
                      <a:pt x="73" y="127"/>
                      <a:pt x="74" y="126"/>
                      <a:pt x="74" y="126"/>
                    </a:cubicBezTo>
                    <a:cubicBezTo>
                      <a:pt x="75" y="126"/>
                      <a:pt x="75" y="127"/>
                      <a:pt x="68" y="133"/>
                    </a:cubicBezTo>
                    <a:lnTo>
                      <a:pt x="68" y="133"/>
                    </a:lnTo>
                    <a:cubicBezTo>
                      <a:pt x="71" y="131"/>
                      <a:pt x="72" y="131"/>
                      <a:pt x="73" y="131"/>
                    </a:cubicBezTo>
                    <a:cubicBezTo>
                      <a:pt x="75" y="131"/>
                      <a:pt x="76" y="131"/>
                      <a:pt x="82" y="128"/>
                    </a:cubicBezTo>
                    <a:lnTo>
                      <a:pt x="82" y="128"/>
                    </a:lnTo>
                    <a:cubicBezTo>
                      <a:pt x="80" y="130"/>
                      <a:pt x="79" y="131"/>
                      <a:pt x="79" y="131"/>
                    </a:cubicBezTo>
                    <a:cubicBezTo>
                      <a:pt x="80" y="131"/>
                      <a:pt x="91" y="125"/>
                      <a:pt x="105" y="118"/>
                    </a:cubicBezTo>
                    <a:lnTo>
                      <a:pt x="105" y="118"/>
                    </a:lnTo>
                    <a:cubicBezTo>
                      <a:pt x="92" y="131"/>
                      <a:pt x="72" y="144"/>
                      <a:pt x="72" y="144"/>
                    </a:cubicBezTo>
                    <a:cubicBezTo>
                      <a:pt x="90" y="133"/>
                      <a:pt x="97" y="129"/>
                      <a:pt x="98" y="129"/>
                    </a:cubicBezTo>
                    <a:lnTo>
                      <a:pt x="98" y="129"/>
                    </a:lnTo>
                    <a:cubicBezTo>
                      <a:pt x="101" y="129"/>
                      <a:pt x="94" y="136"/>
                      <a:pt x="97" y="136"/>
                    </a:cubicBezTo>
                    <a:cubicBezTo>
                      <a:pt x="99" y="136"/>
                      <a:pt x="104" y="133"/>
                      <a:pt x="118" y="125"/>
                    </a:cubicBezTo>
                    <a:lnTo>
                      <a:pt x="118" y="125"/>
                    </a:lnTo>
                    <a:cubicBezTo>
                      <a:pt x="98" y="144"/>
                      <a:pt x="125" y="144"/>
                      <a:pt x="138" y="144"/>
                    </a:cubicBezTo>
                    <a:cubicBezTo>
                      <a:pt x="125" y="151"/>
                      <a:pt x="118" y="158"/>
                      <a:pt x="118" y="158"/>
                    </a:cubicBezTo>
                    <a:cubicBezTo>
                      <a:pt x="124" y="154"/>
                      <a:pt x="128" y="153"/>
                      <a:pt x="130" y="153"/>
                    </a:cubicBezTo>
                    <a:cubicBezTo>
                      <a:pt x="137" y="153"/>
                      <a:pt x="130" y="165"/>
                      <a:pt x="137" y="165"/>
                    </a:cubicBezTo>
                    <a:cubicBezTo>
                      <a:pt x="140" y="165"/>
                      <a:pt x="149" y="161"/>
                      <a:pt x="168" y="149"/>
                    </a:cubicBezTo>
                    <a:lnTo>
                      <a:pt x="168" y="149"/>
                    </a:lnTo>
                    <a:cubicBezTo>
                      <a:pt x="134" y="172"/>
                      <a:pt x="166" y="155"/>
                      <a:pt x="131" y="184"/>
                    </a:cubicBezTo>
                    <a:cubicBezTo>
                      <a:pt x="150" y="171"/>
                      <a:pt x="158" y="167"/>
                      <a:pt x="160" y="167"/>
                    </a:cubicBezTo>
                    <a:lnTo>
                      <a:pt x="160" y="167"/>
                    </a:lnTo>
                    <a:cubicBezTo>
                      <a:pt x="166" y="167"/>
                      <a:pt x="144" y="188"/>
                      <a:pt x="144" y="197"/>
                    </a:cubicBezTo>
                    <a:cubicBezTo>
                      <a:pt x="142" y="204"/>
                      <a:pt x="144" y="207"/>
                      <a:pt x="149" y="207"/>
                    </a:cubicBezTo>
                    <a:cubicBezTo>
                      <a:pt x="157" y="207"/>
                      <a:pt x="172" y="201"/>
                      <a:pt x="184" y="197"/>
                    </a:cubicBezTo>
                    <a:cubicBezTo>
                      <a:pt x="187" y="197"/>
                      <a:pt x="198" y="191"/>
                      <a:pt x="201" y="191"/>
                    </a:cubicBezTo>
                    <a:lnTo>
                      <a:pt x="201" y="191"/>
                    </a:lnTo>
                    <a:cubicBezTo>
                      <a:pt x="202" y="191"/>
                      <a:pt x="198" y="195"/>
                      <a:pt x="177" y="210"/>
                    </a:cubicBezTo>
                    <a:cubicBezTo>
                      <a:pt x="177" y="210"/>
                      <a:pt x="191" y="201"/>
                      <a:pt x="199" y="194"/>
                    </a:cubicBezTo>
                    <a:lnTo>
                      <a:pt x="199" y="194"/>
                    </a:lnTo>
                    <a:cubicBezTo>
                      <a:pt x="172" y="218"/>
                      <a:pt x="165" y="230"/>
                      <a:pt x="173" y="230"/>
                    </a:cubicBezTo>
                    <a:cubicBezTo>
                      <a:pt x="179" y="230"/>
                      <a:pt x="194" y="223"/>
                      <a:pt x="216" y="210"/>
                    </a:cubicBezTo>
                    <a:lnTo>
                      <a:pt x="216" y="210"/>
                    </a:lnTo>
                    <a:cubicBezTo>
                      <a:pt x="197" y="223"/>
                      <a:pt x="184" y="236"/>
                      <a:pt x="170" y="243"/>
                    </a:cubicBezTo>
                    <a:cubicBezTo>
                      <a:pt x="175" y="243"/>
                      <a:pt x="197" y="228"/>
                      <a:pt x="197" y="228"/>
                    </a:cubicBezTo>
                    <a:lnTo>
                      <a:pt x="197" y="228"/>
                    </a:lnTo>
                    <a:cubicBezTo>
                      <a:pt x="197" y="228"/>
                      <a:pt x="192" y="232"/>
                      <a:pt x="177" y="243"/>
                    </a:cubicBezTo>
                    <a:cubicBezTo>
                      <a:pt x="202" y="232"/>
                      <a:pt x="217" y="225"/>
                      <a:pt x="224" y="225"/>
                    </a:cubicBezTo>
                    <a:cubicBezTo>
                      <a:pt x="231" y="225"/>
                      <a:pt x="232" y="230"/>
                      <a:pt x="229" y="243"/>
                    </a:cubicBezTo>
                    <a:cubicBezTo>
                      <a:pt x="242" y="229"/>
                      <a:pt x="256" y="216"/>
                      <a:pt x="262" y="216"/>
                    </a:cubicBezTo>
                    <a:lnTo>
                      <a:pt x="262" y="216"/>
                    </a:lnTo>
                    <a:cubicBezTo>
                      <a:pt x="254" y="224"/>
                      <a:pt x="242" y="239"/>
                      <a:pt x="247" y="239"/>
                    </a:cubicBezTo>
                    <a:cubicBezTo>
                      <a:pt x="250" y="239"/>
                      <a:pt x="261" y="231"/>
                      <a:pt x="288" y="210"/>
                    </a:cubicBezTo>
                    <a:lnTo>
                      <a:pt x="288" y="210"/>
                    </a:lnTo>
                    <a:cubicBezTo>
                      <a:pt x="283" y="215"/>
                      <a:pt x="262" y="233"/>
                      <a:pt x="265" y="233"/>
                    </a:cubicBezTo>
                    <a:cubicBezTo>
                      <a:pt x="266" y="233"/>
                      <a:pt x="271" y="230"/>
                      <a:pt x="282" y="223"/>
                    </a:cubicBezTo>
                    <a:lnTo>
                      <a:pt x="282" y="223"/>
                    </a:lnTo>
                    <a:cubicBezTo>
                      <a:pt x="272" y="229"/>
                      <a:pt x="269" y="233"/>
                      <a:pt x="265" y="237"/>
                    </a:cubicBezTo>
                    <a:lnTo>
                      <a:pt x="265" y="237"/>
                    </a:lnTo>
                    <a:cubicBezTo>
                      <a:pt x="252" y="247"/>
                      <a:pt x="247" y="251"/>
                      <a:pt x="248" y="251"/>
                    </a:cubicBezTo>
                    <a:cubicBezTo>
                      <a:pt x="248" y="251"/>
                      <a:pt x="249" y="251"/>
                      <a:pt x="250" y="249"/>
                    </a:cubicBezTo>
                    <a:lnTo>
                      <a:pt x="250" y="249"/>
                    </a:lnTo>
                    <a:cubicBezTo>
                      <a:pt x="248" y="251"/>
                      <a:pt x="246" y="253"/>
                      <a:pt x="242" y="256"/>
                    </a:cubicBezTo>
                    <a:cubicBezTo>
                      <a:pt x="247" y="254"/>
                      <a:pt x="250" y="253"/>
                      <a:pt x="253" y="253"/>
                    </a:cubicBezTo>
                    <a:cubicBezTo>
                      <a:pt x="263" y="253"/>
                      <a:pt x="263" y="264"/>
                      <a:pt x="242" y="295"/>
                    </a:cubicBezTo>
                    <a:cubicBezTo>
                      <a:pt x="263" y="284"/>
                      <a:pt x="275" y="279"/>
                      <a:pt x="280" y="279"/>
                    </a:cubicBezTo>
                    <a:cubicBezTo>
                      <a:pt x="293" y="279"/>
                      <a:pt x="268" y="308"/>
                      <a:pt x="249" y="341"/>
                    </a:cubicBezTo>
                    <a:cubicBezTo>
                      <a:pt x="254" y="336"/>
                      <a:pt x="255" y="335"/>
                      <a:pt x="255" y="335"/>
                    </a:cubicBezTo>
                    <a:lnTo>
                      <a:pt x="255" y="335"/>
                    </a:lnTo>
                    <a:cubicBezTo>
                      <a:pt x="255" y="335"/>
                      <a:pt x="253" y="338"/>
                      <a:pt x="254" y="338"/>
                    </a:cubicBezTo>
                    <a:cubicBezTo>
                      <a:pt x="256" y="338"/>
                      <a:pt x="264" y="334"/>
                      <a:pt x="288" y="315"/>
                    </a:cubicBezTo>
                    <a:lnTo>
                      <a:pt x="288" y="315"/>
                    </a:lnTo>
                    <a:cubicBezTo>
                      <a:pt x="275" y="325"/>
                      <a:pt x="271" y="328"/>
                      <a:pt x="272" y="328"/>
                    </a:cubicBezTo>
                    <a:cubicBezTo>
                      <a:pt x="273" y="328"/>
                      <a:pt x="284" y="321"/>
                      <a:pt x="288" y="321"/>
                    </a:cubicBezTo>
                    <a:lnTo>
                      <a:pt x="288" y="321"/>
                    </a:lnTo>
                    <a:cubicBezTo>
                      <a:pt x="283" y="326"/>
                      <a:pt x="275" y="332"/>
                      <a:pt x="262" y="341"/>
                    </a:cubicBezTo>
                    <a:cubicBezTo>
                      <a:pt x="276" y="331"/>
                      <a:pt x="282" y="328"/>
                      <a:pt x="285" y="328"/>
                    </a:cubicBezTo>
                    <a:cubicBezTo>
                      <a:pt x="289" y="328"/>
                      <a:pt x="279" y="339"/>
                      <a:pt x="280" y="339"/>
                    </a:cubicBezTo>
                    <a:cubicBezTo>
                      <a:pt x="281" y="339"/>
                      <a:pt x="287" y="333"/>
                      <a:pt x="308" y="315"/>
                    </a:cubicBezTo>
                    <a:lnTo>
                      <a:pt x="308" y="315"/>
                    </a:lnTo>
                    <a:cubicBezTo>
                      <a:pt x="281" y="341"/>
                      <a:pt x="273" y="349"/>
                      <a:pt x="274" y="349"/>
                    </a:cubicBezTo>
                    <a:cubicBezTo>
                      <a:pt x="275" y="349"/>
                      <a:pt x="296" y="332"/>
                      <a:pt x="308" y="328"/>
                    </a:cubicBezTo>
                    <a:lnTo>
                      <a:pt x="308" y="328"/>
                    </a:lnTo>
                    <a:cubicBezTo>
                      <a:pt x="288" y="343"/>
                      <a:pt x="286" y="345"/>
                      <a:pt x="288" y="345"/>
                    </a:cubicBezTo>
                    <a:cubicBezTo>
                      <a:pt x="289" y="345"/>
                      <a:pt x="291" y="345"/>
                      <a:pt x="292" y="345"/>
                    </a:cubicBezTo>
                    <a:cubicBezTo>
                      <a:pt x="295" y="345"/>
                      <a:pt x="293" y="348"/>
                      <a:pt x="269" y="367"/>
                    </a:cubicBezTo>
                    <a:cubicBezTo>
                      <a:pt x="274" y="363"/>
                      <a:pt x="276" y="361"/>
                      <a:pt x="277" y="361"/>
                    </a:cubicBezTo>
                    <a:lnTo>
                      <a:pt x="277" y="361"/>
                    </a:lnTo>
                    <a:cubicBezTo>
                      <a:pt x="281" y="361"/>
                      <a:pt x="257" y="386"/>
                      <a:pt x="262" y="386"/>
                    </a:cubicBezTo>
                    <a:cubicBezTo>
                      <a:pt x="275" y="373"/>
                      <a:pt x="295" y="360"/>
                      <a:pt x="295" y="360"/>
                    </a:cubicBezTo>
                    <a:lnTo>
                      <a:pt x="295" y="360"/>
                    </a:lnTo>
                    <a:cubicBezTo>
                      <a:pt x="285" y="370"/>
                      <a:pt x="280" y="375"/>
                      <a:pt x="281" y="375"/>
                    </a:cubicBezTo>
                    <a:cubicBezTo>
                      <a:pt x="282" y="375"/>
                      <a:pt x="288" y="370"/>
                      <a:pt x="301" y="360"/>
                    </a:cubicBezTo>
                    <a:lnTo>
                      <a:pt x="301" y="360"/>
                    </a:lnTo>
                    <a:cubicBezTo>
                      <a:pt x="288" y="373"/>
                      <a:pt x="282" y="380"/>
                      <a:pt x="282" y="380"/>
                    </a:cubicBezTo>
                    <a:cubicBezTo>
                      <a:pt x="283" y="380"/>
                      <a:pt x="291" y="373"/>
                      <a:pt x="308" y="360"/>
                    </a:cubicBezTo>
                    <a:lnTo>
                      <a:pt x="308" y="360"/>
                    </a:lnTo>
                    <a:cubicBezTo>
                      <a:pt x="286" y="383"/>
                      <a:pt x="280" y="390"/>
                      <a:pt x="283" y="390"/>
                    </a:cubicBezTo>
                    <a:cubicBezTo>
                      <a:pt x="285" y="390"/>
                      <a:pt x="293" y="386"/>
                      <a:pt x="301" y="380"/>
                    </a:cubicBezTo>
                    <a:lnTo>
                      <a:pt x="301" y="380"/>
                    </a:lnTo>
                    <a:cubicBezTo>
                      <a:pt x="289" y="393"/>
                      <a:pt x="286" y="397"/>
                      <a:pt x="288" y="397"/>
                    </a:cubicBezTo>
                    <a:cubicBezTo>
                      <a:pt x="292" y="397"/>
                      <a:pt x="309" y="385"/>
                      <a:pt x="321" y="373"/>
                    </a:cubicBezTo>
                    <a:lnTo>
                      <a:pt x="321" y="373"/>
                    </a:lnTo>
                    <a:cubicBezTo>
                      <a:pt x="303" y="395"/>
                      <a:pt x="295" y="406"/>
                      <a:pt x="299" y="406"/>
                    </a:cubicBezTo>
                    <a:cubicBezTo>
                      <a:pt x="301" y="406"/>
                      <a:pt x="310" y="400"/>
                      <a:pt x="327" y="386"/>
                    </a:cubicBezTo>
                    <a:lnTo>
                      <a:pt x="327" y="386"/>
                    </a:lnTo>
                    <a:cubicBezTo>
                      <a:pt x="315" y="396"/>
                      <a:pt x="312" y="400"/>
                      <a:pt x="314" y="400"/>
                    </a:cubicBezTo>
                    <a:cubicBezTo>
                      <a:pt x="317" y="400"/>
                      <a:pt x="330" y="391"/>
                      <a:pt x="341" y="380"/>
                    </a:cubicBezTo>
                    <a:lnTo>
                      <a:pt x="341" y="380"/>
                    </a:lnTo>
                    <a:cubicBezTo>
                      <a:pt x="317" y="404"/>
                      <a:pt x="305" y="418"/>
                      <a:pt x="310" y="418"/>
                    </a:cubicBezTo>
                    <a:cubicBezTo>
                      <a:pt x="313" y="418"/>
                      <a:pt x="323" y="412"/>
                      <a:pt x="341" y="400"/>
                    </a:cubicBezTo>
                    <a:lnTo>
                      <a:pt x="341" y="400"/>
                    </a:lnTo>
                    <a:cubicBezTo>
                      <a:pt x="324" y="415"/>
                      <a:pt x="319" y="420"/>
                      <a:pt x="320" y="420"/>
                    </a:cubicBezTo>
                    <a:cubicBezTo>
                      <a:pt x="323" y="420"/>
                      <a:pt x="353" y="398"/>
                      <a:pt x="358" y="398"/>
                    </a:cubicBezTo>
                    <a:lnTo>
                      <a:pt x="358" y="398"/>
                    </a:lnTo>
                    <a:cubicBezTo>
                      <a:pt x="360" y="398"/>
                      <a:pt x="355" y="404"/>
                      <a:pt x="334" y="426"/>
                    </a:cubicBezTo>
                    <a:cubicBezTo>
                      <a:pt x="344" y="415"/>
                      <a:pt x="348" y="413"/>
                      <a:pt x="348" y="413"/>
                    </a:cubicBezTo>
                    <a:lnTo>
                      <a:pt x="348" y="413"/>
                    </a:lnTo>
                    <a:cubicBezTo>
                      <a:pt x="349" y="413"/>
                      <a:pt x="348" y="415"/>
                      <a:pt x="349" y="415"/>
                    </a:cubicBezTo>
                    <a:cubicBezTo>
                      <a:pt x="350" y="415"/>
                      <a:pt x="355" y="411"/>
                      <a:pt x="373" y="393"/>
                    </a:cubicBezTo>
                    <a:lnTo>
                      <a:pt x="373" y="393"/>
                    </a:lnTo>
                    <a:cubicBezTo>
                      <a:pt x="367" y="403"/>
                      <a:pt x="363" y="408"/>
                      <a:pt x="364" y="408"/>
                    </a:cubicBezTo>
                    <a:cubicBezTo>
                      <a:pt x="365" y="408"/>
                      <a:pt x="370" y="403"/>
                      <a:pt x="380" y="393"/>
                    </a:cubicBezTo>
                    <a:lnTo>
                      <a:pt x="380" y="393"/>
                    </a:lnTo>
                    <a:cubicBezTo>
                      <a:pt x="359" y="418"/>
                      <a:pt x="354" y="427"/>
                      <a:pt x="360" y="427"/>
                    </a:cubicBezTo>
                    <a:cubicBezTo>
                      <a:pt x="363" y="427"/>
                      <a:pt x="370" y="424"/>
                      <a:pt x="380" y="419"/>
                    </a:cubicBezTo>
                    <a:lnTo>
                      <a:pt x="380" y="419"/>
                    </a:lnTo>
                    <a:cubicBezTo>
                      <a:pt x="365" y="434"/>
                      <a:pt x="360" y="438"/>
                      <a:pt x="360" y="438"/>
                    </a:cubicBezTo>
                    <a:cubicBezTo>
                      <a:pt x="360" y="438"/>
                      <a:pt x="369" y="432"/>
                      <a:pt x="380" y="432"/>
                    </a:cubicBezTo>
                    <a:cubicBezTo>
                      <a:pt x="380" y="426"/>
                      <a:pt x="380" y="419"/>
                      <a:pt x="406" y="400"/>
                    </a:cubicBezTo>
                    <a:cubicBezTo>
                      <a:pt x="413" y="393"/>
                      <a:pt x="413" y="393"/>
                      <a:pt x="432" y="380"/>
                    </a:cubicBezTo>
                    <a:cubicBezTo>
                      <a:pt x="432" y="380"/>
                      <a:pt x="439" y="367"/>
                      <a:pt x="452" y="360"/>
                    </a:cubicBezTo>
                    <a:cubicBezTo>
                      <a:pt x="452" y="357"/>
                      <a:pt x="453" y="354"/>
                      <a:pt x="452" y="354"/>
                    </a:cubicBezTo>
                    <a:cubicBezTo>
                      <a:pt x="451" y="354"/>
                      <a:pt x="448" y="355"/>
                      <a:pt x="443" y="359"/>
                    </a:cubicBezTo>
                    <a:lnTo>
                      <a:pt x="443" y="359"/>
                    </a:lnTo>
                    <a:cubicBezTo>
                      <a:pt x="444" y="358"/>
                      <a:pt x="445" y="357"/>
                      <a:pt x="446" y="356"/>
                    </a:cubicBezTo>
                    <a:lnTo>
                      <a:pt x="446" y="356"/>
                    </a:lnTo>
                    <a:cubicBezTo>
                      <a:pt x="444" y="357"/>
                      <a:pt x="442" y="359"/>
                      <a:pt x="440" y="361"/>
                    </a:cubicBezTo>
                    <a:lnTo>
                      <a:pt x="440" y="361"/>
                    </a:lnTo>
                    <a:cubicBezTo>
                      <a:pt x="441" y="360"/>
                      <a:pt x="442" y="359"/>
                      <a:pt x="443" y="359"/>
                    </a:cubicBezTo>
                    <a:lnTo>
                      <a:pt x="443" y="359"/>
                    </a:lnTo>
                    <a:cubicBezTo>
                      <a:pt x="433" y="368"/>
                      <a:pt x="419" y="380"/>
                      <a:pt x="419" y="380"/>
                    </a:cubicBezTo>
                    <a:cubicBezTo>
                      <a:pt x="437" y="362"/>
                      <a:pt x="421" y="378"/>
                      <a:pt x="452" y="347"/>
                    </a:cubicBezTo>
                    <a:lnTo>
                      <a:pt x="452" y="347"/>
                    </a:lnTo>
                    <a:cubicBezTo>
                      <a:pt x="452" y="349"/>
                      <a:pt x="449" y="352"/>
                      <a:pt x="446" y="356"/>
                    </a:cubicBezTo>
                    <a:lnTo>
                      <a:pt x="446" y="356"/>
                    </a:lnTo>
                    <a:cubicBezTo>
                      <a:pt x="453" y="349"/>
                      <a:pt x="458" y="343"/>
                      <a:pt x="457" y="343"/>
                    </a:cubicBezTo>
                    <a:lnTo>
                      <a:pt x="457" y="343"/>
                    </a:lnTo>
                    <a:cubicBezTo>
                      <a:pt x="456" y="343"/>
                      <a:pt x="455" y="344"/>
                      <a:pt x="452" y="347"/>
                    </a:cubicBezTo>
                    <a:cubicBezTo>
                      <a:pt x="454" y="345"/>
                      <a:pt x="456" y="343"/>
                      <a:pt x="458" y="341"/>
                    </a:cubicBezTo>
                    <a:cubicBezTo>
                      <a:pt x="463" y="334"/>
                      <a:pt x="463" y="332"/>
                      <a:pt x="460" y="332"/>
                    </a:cubicBezTo>
                    <a:cubicBezTo>
                      <a:pt x="456" y="332"/>
                      <a:pt x="448" y="336"/>
                      <a:pt x="443" y="336"/>
                    </a:cubicBezTo>
                    <a:cubicBezTo>
                      <a:pt x="441" y="336"/>
                      <a:pt x="440" y="335"/>
                      <a:pt x="439" y="334"/>
                    </a:cubicBezTo>
                    <a:cubicBezTo>
                      <a:pt x="434" y="334"/>
                      <a:pt x="447" y="317"/>
                      <a:pt x="443" y="317"/>
                    </a:cubicBezTo>
                    <a:lnTo>
                      <a:pt x="443" y="317"/>
                    </a:lnTo>
                    <a:cubicBezTo>
                      <a:pt x="441" y="317"/>
                      <a:pt x="434" y="321"/>
                      <a:pt x="419" y="334"/>
                    </a:cubicBezTo>
                    <a:lnTo>
                      <a:pt x="419" y="334"/>
                    </a:lnTo>
                    <a:cubicBezTo>
                      <a:pt x="423" y="330"/>
                      <a:pt x="426" y="328"/>
                      <a:pt x="426" y="328"/>
                    </a:cubicBezTo>
                    <a:cubicBezTo>
                      <a:pt x="440" y="311"/>
                      <a:pt x="441" y="306"/>
                      <a:pt x="438" y="306"/>
                    </a:cubicBezTo>
                    <a:cubicBezTo>
                      <a:pt x="432" y="306"/>
                      <a:pt x="418" y="315"/>
                      <a:pt x="413" y="315"/>
                    </a:cubicBezTo>
                    <a:cubicBezTo>
                      <a:pt x="410" y="315"/>
                      <a:pt x="411" y="312"/>
                      <a:pt x="419" y="301"/>
                    </a:cubicBezTo>
                    <a:lnTo>
                      <a:pt x="419" y="301"/>
                    </a:lnTo>
                    <a:cubicBezTo>
                      <a:pt x="406" y="315"/>
                      <a:pt x="386" y="328"/>
                      <a:pt x="386" y="328"/>
                    </a:cubicBezTo>
                    <a:cubicBezTo>
                      <a:pt x="402" y="312"/>
                      <a:pt x="408" y="305"/>
                      <a:pt x="408" y="305"/>
                    </a:cubicBezTo>
                    <a:lnTo>
                      <a:pt x="408" y="305"/>
                    </a:lnTo>
                    <a:cubicBezTo>
                      <a:pt x="407" y="305"/>
                      <a:pt x="397" y="314"/>
                      <a:pt x="380" y="328"/>
                    </a:cubicBezTo>
                    <a:cubicBezTo>
                      <a:pt x="385" y="322"/>
                      <a:pt x="386" y="321"/>
                      <a:pt x="384" y="321"/>
                    </a:cubicBezTo>
                    <a:lnTo>
                      <a:pt x="384" y="321"/>
                    </a:lnTo>
                    <a:cubicBezTo>
                      <a:pt x="383" y="321"/>
                      <a:pt x="378" y="323"/>
                      <a:pt x="377" y="323"/>
                    </a:cubicBezTo>
                    <a:cubicBezTo>
                      <a:pt x="375" y="323"/>
                      <a:pt x="378" y="320"/>
                      <a:pt x="393" y="308"/>
                    </a:cubicBezTo>
                    <a:lnTo>
                      <a:pt x="393" y="308"/>
                    </a:lnTo>
                    <a:cubicBezTo>
                      <a:pt x="389" y="312"/>
                      <a:pt x="388" y="314"/>
                      <a:pt x="389" y="314"/>
                    </a:cubicBezTo>
                    <a:cubicBezTo>
                      <a:pt x="390" y="314"/>
                      <a:pt x="397" y="308"/>
                      <a:pt x="393" y="308"/>
                    </a:cubicBezTo>
                    <a:lnTo>
                      <a:pt x="393" y="308"/>
                    </a:lnTo>
                    <a:cubicBezTo>
                      <a:pt x="393" y="308"/>
                      <a:pt x="393" y="308"/>
                      <a:pt x="393" y="308"/>
                    </a:cubicBezTo>
                    <a:cubicBezTo>
                      <a:pt x="401" y="300"/>
                      <a:pt x="403" y="298"/>
                      <a:pt x="403" y="298"/>
                    </a:cubicBezTo>
                    <a:lnTo>
                      <a:pt x="403" y="298"/>
                    </a:lnTo>
                    <a:cubicBezTo>
                      <a:pt x="402" y="298"/>
                      <a:pt x="394" y="304"/>
                      <a:pt x="386" y="308"/>
                    </a:cubicBezTo>
                    <a:cubicBezTo>
                      <a:pt x="399" y="295"/>
                      <a:pt x="406" y="295"/>
                      <a:pt x="406" y="288"/>
                    </a:cubicBezTo>
                    <a:lnTo>
                      <a:pt x="406" y="288"/>
                    </a:lnTo>
                    <a:cubicBezTo>
                      <a:pt x="395" y="299"/>
                      <a:pt x="385" y="306"/>
                      <a:pt x="382" y="306"/>
                    </a:cubicBezTo>
                    <a:cubicBezTo>
                      <a:pt x="380" y="306"/>
                      <a:pt x="384" y="301"/>
                      <a:pt x="399" y="288"/>
                    </a:cubicBezTo>
                    <a:lnTo>
                      <a:pt x="399" y="288"/>
                    </a:lnTo>
                    <a:cubicBezTo>
                      <a:pt x="393" y="293"/>
                      <a:pt x="391" y="293"/>
                      <a:pt x="391" y="293"/>
                    </a:cubicBezTo>
                    <a:cubicBezTo>
                      <a:pt x="391" y="293"/>
                      <a:pt x="391" y="293"/>
                      <a:pt x="391" y="293"/>
                    </a:cubicBezTo>
                    <a:lnTo>
                      <a:pt x="391" y="293"/>
                    </a:lnTo>
                    <a:cubicBezTo>
                      <a:pt x="391" y="293"/>
                      <a:pt x="389" y="295"/>
                      <a:pt x="373" y="308"/>
                    </a:cubicBezTo>
                    <a:cubicBezTo>
                      <a:pt x="404" y="280"/>
                      <a:pt x="412" y="271"/>
                      <a:pt x="409" y="271"/>
                    </a:cubicBezTo>
                    <a:lnTo>
                      <a:pt x="409" y="271"/>
                    </a:lnTo>
                    <a:cubicBezTo>
                      <a:pt x="405" y="271"/>
                      <a:pt x="372" y="295"/>
                      <a:pt x="367" y="295"/>
                    </a:cubicBezTo>
                    <a:cubicBezTo>
                      <a:pt x="367" y="295"/>
                      <a:pt x="367" y="295"/>
                      <a:pt x="367" y="295"/>
                    </a:cubicBezTo>
                    <a:cubicBezTo>
                      <a:pt x="362" y="290"/>
                      <a:pt x="405" y="244"/>
                      <a:pt x="399" y="244"/>
                    </a:cubicBezTo>
                    <a:lnTo>
                      <a:pt x="399" y="244"/>
                    </a:lnTo>
                    <a:cubicBezTo>
                      <a:pt x="397" y="244"/>
                      <a:pt x="389" y="249"/>
                      <a:pt x="373" y="262"/>
                    </a:cubicBezTo>
                    <a:cubicBezTo>
                      <a:pt x="382" y="253"/>
                      <a:pt x="384" y="250"/>
                      <a:pt x="383" y="250"/>
                    </a:cubicBezTo>
                    <a:lnTo>
                      <a:pt x="383" y="250"/>
                    </a:lnTo>
                    <a:cubicBezTo>
                      <a:pt x="380" y="250"/>
                      <a:pt x="363" y="262"/>
                      <a:pt x="362" y="262"/>
                    </a:cubicBezTo>
                    <a:cubicBezTo>
                      <a:pt x="362" y="262"/>
                      <a:pt x="367" y="258"/>
                      <a:pt x="386" y="243"/>
                    </a:cubicBezTo>
                    <a:lnTo>
                      <a:pt x="386" y="243"/>
                    </a:lnTo>
                    <a:cubicBezTo>
                      <a:pt x="381" y="245"/>
                      <a:pt x="376" y="245"/>
                      <a:pt x="374" y="245"/>
                    </a:cubicBezTo>
                    <a:cubicBezTo>
                      <a:pt x="361" y="245"/>
                      <a:pt x="372" y="230"/>
                      <a:pt x="366" y="230"/>
                    </a:cubicBezTo>
                    <a:cubicBezTo>
                      <a:pt x="364" y="230"/>
                      <a:pt x="360" y="232"/>
                      <a:pt x="354" y="236"/>
                    </a:cubicBezTo>
                    <a:cubicBezTo>
                      <a:pt x="390" y="200"/>
                      <a:pt x="392" y="191"/>
                      <a:pt x="383" y="191"/>
                    </a:cubicBezTo>
                    <a:cubicBezTo>
                      <a:pt x="373" y="191"/>
                      <a:pt x="352" y="201"/>
                      <a:pt x="344" y="201"/>
                    </a:cubicBezTo>
                    <a:cubicBezTo>
                      <a:pt x="341" y="201"/>
                      <a:pt x="340" y="200"/>
                      <a:pt x="341" y="197"/>
                    </a:cubicBezTo>
                    <a:cubicBezTo>
                      <a:pt x="352" y="185"/>
                      <a:pt x="375" y="157"/>
                      <a:pt x="369" y="157"/>
                    </a:cubicBezTo>
                    <a:lnTo>
                      <a:pt x="369" y="157"/>
                    </a:lnTo>
                    <a:cubicBezTo>
                      <a:pt x="369" y="157"/>
                      <a:pt x="368" y="157"/>
                      <a:pt x="367" y="158"/>
                    </a:cubicBezTo>
                    <a:cubicBezTo>
                      <a:pt x="367" y="158"/>
                      <a:pt x="367" y="158"/>
                      <a:pt x="367" y="158"/>
                    </a:cubicBezTo>
                    <a:lnTo>
                      <a:pt x="367" y="158"/>
                    </a:lnTo>
                    <a:cubicBezTo>
                      <a:pt x="366" y="158"/>
                      <a:pt x="365" y="158"/>
                      <a:pt x="364" y="158"/>
                    </a:cubicBezTo>
                    <a:cubicBezTo>
                      <a:pt x="357" y="158"/>
                      <a:pt x="372" y="141"/>
                      <a:pt x="365" y="141"/>
                    </a:cubicBezTo>
                    <a:cubicBezTo>
                      <a:pt x="362" y="141"/>
                      <a:pt x="352" y="146"/>
                      <a:pt x="327" y="164"/>
                    </a:cubicBezTo>
                    <a:cubicBezTo>
                      <a:pt x="321" y="164"/>
                      <a:pt x="327" y="164"/>
                      <a:pt x="314" y="171"/>
                    </a:cubicBezTo>
                    <a:cubicBezTo>
                      <a:pt x="321" y="164"/>
                      <a:pt x="327" y="158"/>
                      <a:pt x="347" y="144"/>
                    </a:cubicBezTo>
                    <a:lnTo>
                      <a:pt x="347" y="144"/>
                    </a:lnTo>
                    <a:cubicBezTo>
                      <a:pt x="321" y="158"/>
                      <a:pt x="341" y="144"/>
                      <a:pt x="308" y="171"/>
                    </a:cubicBezTo>
                    <a:cubicBezTo>
                      <a:pt x="322" y="157"/>
                      <a:pt x="330" y="147"/>
                      <a:pt x="326" y="147"/>
                    </a:cubicBezTo>
                    <a:lnTo>
                      <a:pt x="326" y="147"/>
                    </a:lnTo>
                    <a:cubicBezTo>
                      <a:pt x="323" y="147"/>
                      <a:pt x="310" y="155"/>
                      <a:pt x="282" y="177"/>
                    </a:cubicBezTo>
                    <a:cubicBezTo>
                      <a:pt x="298" y="164"/>
                      <a:pt x="305" y="158"/>
                      <a:pt x="307" y="155"/>
                    </a:cubicBezTo>
                    <a:lnTo>
                      <a:pt x="307" y="155"/>
                    </a:lnTo>
                    <a:cubicBezTo>
                      <a:pt x="309" y="154"/>
                      <a:pt x="312" y="153"/>
                      <a:pt x="314" y="151"/>
                    </a:cubicBezTo>
                    <a:lnTo>
                      <a:pt x="314" y="151"/>
                    </a:lnTo>
                    <a:cubicBezTo>
                      <a:pt x="312" y="152"/>
                      <a:pt x="310" y="154"/>
                      <a:pt x="308" y="155"/>
                    </a:cubicBezTo>
                    <a:lnTo>
                      <a:pt x="308" y="155"/>
                    </a:lnTo>
                    <a:cubicBezTo>
                      <a:pt x="308" y="155"/>
                      <a:pt x="308" y="154"/>
                      <a:pt x="308" y="154"/>
                    </a:cubicBezTo>
                    <a:lnTo>
                      <a:pt x="308" y="154"/>
                    </a:lnTo>
                    <a:cubicBezTo>
                      <a:pt x="306" y="154"/>
                      <a:pt x="300" y="159"/>
                      <a:pt x="297" y="161"/>
                    </a:cubicBezTo>
                    <a:lnTo>
                      <a:pt x="297" y="161"/>
                    </a:lnTo>
                    <a:cubicBezTo>
                      <a:pt x="286" y="167"/>
                      <a:pt x="281" y="169"/>
                      <a:pt x="279" y="169"/>
                    </a:cubicBezTo>
                    <a:cubicBezTo>
                      <a:pt x="279" y="169"/>
                      <a:pt x="279" y="169"/>
                      <a:pt x="279" y="168"/>
                    </a:cubicBezTo>
                    <a:lnTo>
                      <a:pt x="279" y="168"/>
                    </a:lnTo>
                    <a:cubicBezTo>
                      <a:pt x="272" y="174"/>
                      <a:pt x="263" y="178"/>
                      <a:pt x="258" y="182"/>
                    </a:cubicBezTo>
                    <a:lnTo>
                      <a:pt x="258" y="182"/>
                    </a:lnTo>
                    <a:cubicBezTo>
                      <a:pt x="266" y="175"/>
                      <a:pt x="274" y="168"/>
                      <a:pt x="282" y="162"/>
                    </a:cubicBezTo>
                    <a:lnTo>
                      <a:pt x="282" y="162"/>
                    </a:lnTo>
                    <a:cubicBezTo>
                      <a:pt x="274" y="167"/>
                      <a:pt x="270" y="169"/>
                      <a:pt x="269" y="169"/>
                    </a:cubicBezTo>
                    <a:lnTo>
                      <a:pt x="269" y="169"/>
                    </a:lnTo>
                    <a:lnTo>
                      <a:pt x="289" y="153"/>
                    </a:lnTo>
                    <a:lnTo>
                      <a:pt x="289" y="153"/>
                    </a:lnTo>
                    <a:cubicBezTo>
                      <a:pt x="291" y="152"/>
                      <a:pt x="292" y="152"/>
                      <a:pt x="294" y="152"/>
                    </a:cubicBezTo>
                    <a:lnTo>
                      <a:pt x="294" y="152"/>
                    </a:lnTo>
                    <a:cubicBezTo>
                      <a:pt x="290" y="155"/>
                      <a:pt x="286" y="158"/>
                      <a:pt x="282" y="162"/>
                    </a:cubicBezTo>
                    <a:lnTo>
                      <a:pt x="282" y="162"/>
                    </a:lnTo>
                    <a:cubicBezTo>
                      <a:pt x="284" y="161"/>
                      <a:pt x="286" y="159"/>
                      <a:pt x="288" y="158"/>
                    </a:cubicBezTo>
                    <a:lnTo>
                      <a:pt x="288" y="158"/>
                    </a:lnTo>
                    <a:cubicBezTo>
                      <a:pt x="288" y="158"/>
                      <a:pt x="288" y="158"/>
                      <a:pt x="288" y="158"/>
                    </a:cubicBezTo>
                    <a:cubicBezTo>
                      <a:pt x="295" y="153"/>
                      <a:pt x="296" y="151"/>
                      <a:pt x="295" y="151"/>
                    </a:cubicBezTo>
                    <a:cubicBezTo>
                      <a:pt x="295" y="151"/>
                      <a:pt x="294" y="152"/>
                      <a:pt x="294" y="152"/>
                    </a:cubicBezTo>
                    <a:lnTo>
                      <a:pt x="294" y="152"/>
                    </a:lnTo>
                    <a:cubicBezTo>
                      <a:pt x="304" y="143"/>
                      <a:pt x="310" y="137"/>
                      <a:pt x="309" y="137"/>
                    </a:cubicBezTo>
                    <a:lnTo>
                      <a:pt x="309" y="137"/>
                    </a:lnTo>
                    <a:cubicBezTo>
                      <a:pt x="308" y="137"/>
                      <a:pt x="307" y="138"/>
                      <a:pt x="305" y="139"/>
                    </a:cubicBezTo>
                    <a:lnTo>
                      <a:pt x="305" y="139"/>
                    </a:lnTo>
                    <a:cubicBezTo>
                      <a:pt x="296" y="144"/>
                      <a:pt x="277" y="155"/>
                      <a:pt x="273" y="155"/>
                    </a:cubicBezTo>
                    <a:cubicBezTo>
                      <a:pt x="270" y="155"/>
                      <a:pt x="274" y="150"/>
                      <a:pt x="295" y="131"/>
                    </a:cubicBezTo>
                    <a:lnTo>
                      <a:pt x="295" y="131"/>
                    </a:lnTo>
                    <a:cubicBezTo>
                      <a:pt x="278" y="143"/>
                      <a:pt x="271" y="147"/>
                      <a:pt x="270" y="147"/>
                    </a:cubicBezTo>
                    <a:cubicBezTo>
                      <a:pt x="266" y="147"/>
                      <a:pt x="289" y="125"/>
                      <a:pt x="286" y="125"/>
                    </a:cubicBezTo>
                    <a:lnTo>
                      <a:pt x="286" y="125"/>
                    </a:lnTo>
                    <a:cubicBezTo>
                      <a:pt x="285" y="125"/>
                      <a:pt x="282" y="127"/>
                      <a:pt x="275" y="131"/>
                    </a:cubicBezTo>
                    <a:cubicBezTo>
                      <a:pt x="275" y="130"/>
                      <a:pt x="274" y="130"/>
                      <a:pt x="273" y="130"/>
                    </a:cubicBezTo>
                    <a:cubicBezTo>
                      <a:pt x="268" y="130"/>
                      <a:pt x="256" y="138"/>
                      <a:pt x="256" y="138"/>
                    </a:cubicBezTo>
                    <a:cubicBezTo>
                      <a:pt x="256" y="138"/>
                      <a:pt x="260" y="134"/>
                      <a:pt x="257" y="134"/>
                    </a:cubicBezTo>
                    <a:cubicBezTo>
                      <a:pt x="256" y="134"/>
                      <a:pt x="250" y="136"/>
                      <a:pt x="236" y="144"/>
                    </a:cubicBezTo>
                    <a:cubicBezTo>
                      <a:pt x="258" y="126"/>
                      <a:pt x="263" y="118"/>
                      <a:pt x="259" y="118"/>
                    </a:cubicBezTo>
                    <a:cubicBezTo>
                      <a:pt x="257" y="118"/>
                      <a:pt x="250" y="121"/>
                      <a:pt x="241" y="128"/>
                    </a:cubicBezTo>
                    <a:lnTo>
                      <a:pt x="241" y="128"/>
                    </a:lnTo>
                    <a:cubicBezTo>
                      <a:pt x="253" y="118"/>
                      <a:pt x="265" y="104"/>
                      <a:pt x="260" y="104"/>
                    </a:cubicBezTo>
                    <a:cubicBezTo>
                      <a:pt x="258" y="104"/>
                      <a:pt x="250" y="108"/>
                      <a:pt x="236" y="118"/>
                    </a:cubicBezTo>
                    <a:cubicBezTo>
                      <a:pt x="275" y="86"/>
                      <a:pt x="269" y="86"/>
                      <a:pt x="262" y="79"/>
                    </a:cubicBezTo>
                    <a:cubicBezTo>
                      <a:pt x="256" y="79"/>
                      <a:pt x="236" y="79"/>
                      <a:pt x="236" y="72"/>
                    </a:cubicBezTo>
                    <a:cubicBezTo>
                      <a:pt x="236" y="72"/>
                      <a:pt x="203" y="99"/>
                      <a:pt x="197" y="99"/>
                    </a:cubicBezTo>
                    <a:cubicBezTo>
                      <a:pt x="197" y="99"/>
                      <a:pt x="236" y="72"/>
                      <a:pt x="242" y="66"/>
                    </a:cubicBezTo>
                    <a:lnTo>
                      <a:pt x="242" y="66"/>
                    </a:lnTo>
                    <a:cubicBezTo>
                      <a:pt x="233" y="70"/>
                      <a:pt x="226" y="71"/>
                      <a:pt x="221" y="71"/>
                    </a:cubicBezTo>
                    <a:cubicBezTo>
                      <a:pt x="202" y="71"/>
                      <a:pt x="217" y="45"/>
                      <a:pt x="193" y="45"/>
                    </a:cubicBezTo>
                    <a:cubicBezTo>
                      <a:pt x="184" y="45"/>
                      <a:pt x="169" y="49"/>
                      <a:pt x="144" y="59"/>
                    </a:cubicBezTo>
                    <a:cubicBezTo>
                      <a:pt x="190" y="27"/>
                      <a:pt x="164" y="27"/>
                      <a:pt x="170" y="20"/>
                    </a:cubicBezTo>
                    <a:cubicBezTo>
                      <a:pt x="172" y="18"/>
                      <a:pt x="172" y="18"/>
                      <a:pt x="171" y="18"/>
                    </a:cubicBezTo>
                    <a:lnTo>
                      <a:pt x="171" y="18"/>
                    </a:lnTo>
                    <a:cubicBezTo>
                      <a:pt x="166" y="18"/>
                      <a:pt x="122" y="42"/>
                      <a:pt x="113" y="42"/>
                    </a:cubicBezTo>
                    <a:cubicBezTo>
                      <a:pt x="111" y="42"/>
                      <a:pt x="111" y="41"/>
                      <a:pt x="112" y="40"/>
                    </a:cubicBezTo>
                    <a:lnTo>
                      <a:pt x="131" y="27"/>
                    </a:lnTo>
                    <a:lnTo>
                      <a:pt x="131" y="27"/>
                    </a:lnTo>
                    <a:cubicBezTo>
                      <a:pt x="128" y="28"/>
                      <a:pt x="127" y="29"/>
                      <a:pt x="126" y="29"/>
                    </a:cubicBezTo>
                    <a:cubicBezTo>
                      <a:pt x="126" y="29"/>
                      <a:pt x="126" y="28"/>
                      <a:pt x="125" y="28"/>
                    </a:cubicBezTo>
                    <a:cubicBezTo>
                      <a:pt x="125" y="28"/>
                      <a:pt x="121" y="30"/>
                      <a:pt x="105" y="40"/>
                    </a:cubicBezTo>
                    <a:cubicBezTo>
                      <a:pt x="129" y="21"/>
                      <a:pt x="130" y="16"/>
                      <a:pt x="125" y="16"/>
                    </a:cubicBezTo>
                    <a:cubicBezTo>
                      <a:pt x="121" y="16"/>
                      <a:pt x="113" y="19"/>
                      <a:pt x="110" y="19"/>
                    </a:cubicBezTo>
                    <a:cubicBezTo>
                      <a:pt x="106" y="19"/>
                      <a:pt x="109" y="16"/>
                      <a:pt x="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7"/>
              <p:cNvSpPr/>
              <p:nvPr/>
            </p:nvSpPr>
            <p:spPr>
              <a:xfrm>
                <a:off x="3537596" y="3174282"/>
                <a:ext cx="669" cy="96"/>
              </a:xfrm>
              <a:custGeom>
                <a:avLst/>
                <a:gdLst/>
                <a:ahLst/>
                <a:cxnLst/>
                <a:rect l="l" t="t" r="r" b="b"/>
                <a:pathLst>
                  <a:path w="7" h="1" extrusionOk="0">
                    <a:moveTo>
                      <a:pt x="0" y="1"/>
                    </a:moveTo>
                    <a:cubicBezTo>
                      <a:pt x="0" y="1"/>
                      <a:pt x="7" y="1"/>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7"/>
              <p:cNvSpPr/>
              <p:nvPr/>
            </p:nvSpPr>
            <p:spPr>
              <a:xfrm>
                <a:off x="3075910" y="2505544"/>
                <a:ext cx="41659" cy="64972"/>
              </a:xfrm>
              <a:custGeom>
                <a:avLst/>
                <a:gdLst/>
                <a:ahLst/>
                <a:cxnLst/>
                <a:rect l="l" t="t" r="r" b="b"/>
                <a:pathLst>
                  <a:path w="436" h="680" extrusionOk="0">
                    <a:moveTo>
                      <a:pt x="51" y="0"/>
                    </a:moveTo>
                    <a:cubicBezTo>
                      <a:pt x="27" y="0"/>
                      <a:pt x="1" y="28"/>
                      <a:pt x="11" y="52"/>
                    </a:cubicBezTo>
                    <a:cubicBezTo>
                      <a:pt x="69" y="261"/>
                      <a:pt x="154" y="438"/>
                      <a:pt x="246" y="627"/>
                    </a:cubicBezTo>
                    <a:cubicBezTo>
                      <a:pt x="259" y="660"/>
                      <a:pt x="298" y="680"/>
                      <a:pt x="331" y="680"/>
                    </a:cubicBezTo>
                    <a:cubicBezTo>
                      <a:pt x="364" y="673"/>
                      <a:pt x="377" y="673"/>
                      <a:pt x="403" y="647"/>
                    </a:cubicBezTo>
                    <a:cubicBezTo>
                      <a:pt x="429" y="614"/>
                      <a:pt x="436" y="575"/>
                      <a:pt x="416" y="536"/>
                    </a:cubicBezTo>
                    <a:cubicBezTo>
                      <a:pt x="311" y="353"/>
                      <a:pt x="213" y="176"/>
                      <a:pt x="76" y="12"/>
                    </a:cubicBezTo>
                    <a:cubicBezTo>
                      <a:pt x="69" y="4"/>
                      <a:pt x="60" y="0"/>
                      <a:pt x="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7"/>
              <p:cNvSpPr/>
              <p:nvPr/>
            </p:nvSpPr>
            <p:spPr>
              <a:xfrm>
                <a:off x="3101995" y="2499334"/>
                <a:ext cx="32008" cy="64112"/>
              </a:xfrm>
              <a:custGeom>
                <a:avLst/>
                <a:gdLst/>
                <a:ahLst/>
                <a:cxnLst/>
                <a:rect l="l" t="t" r="r" b="b"/>
                <a:pathLst>
                  <a:path w="335" h="671" extrusionOk="0">
                    <a:moveTo>
                      <a:pt x="185" y="0"/>
                    </a:moveTo>
                    <a:cubicBezTo>
                      <a:pt x="104" y="0"/>
                      <a:pt x="19" y="57"/>
                      <a:pt x="49" y="154"/>
                    </a:cubicBezTo>
                    <a:lnTo>
                      <a:pt x="49" y="154"/>
                    </a:lnTo>
                    <a:cubicBezTo>
                      <a:pt x="34" y="313"/>
                      <a:pt x="0" y="467"/>
                      <a:pt x="19" y="620"/>
                    </a:cubicBezTo>
                    <a:cubicBezTo>
                      <a:pt x="19" y="647"/>
                      <a:pt x="43" y="671"/>
                      <a:pt x="69" y="671"/>
                    </a:cubicBezTo>
                    <a:cubicBezTo>
                      <a:pt x="81" y="671"/>
                      <a:pt x="93" y="666"/>
                      <a:pt x="104" y="653"/>
                    </a:cubicBezTo>
                    <a:cubicBezTo>
                      <a:pt x="169" y="588"/>
                      <a:pt x="202" y="529"/>
                      <a:pt x="228" y="437"/>
                    </a:cubicBezTo>
                    <a:cubicBezTo>
                      <a:pt x="261" y="346"/>
                      <a:pt x="287" y="254"/>
                      <a:pt x="307" y="162"/>
                    </a:cubicBezTo>
                    <a:cubicBezTo>
                      <a:pt x="335" y="50"/>
                      <a:pt x="26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7"/>
              <p:cNvSpPr/>
              <p:nvPr/>
            </p:nvSpPr>
            <p:spPr>
              <a:xfrm>
                <a:off x="3112696" y="2513284"/>
                <a:ext cx="53124" cy="39270"/>
              </a:xfrm>
              <a:custGeom>
                <a:avLst/>
                <a:gdLst/>
                <a:ahLst/>
                <a:cxnLst/>
                <a:rect l="l" t="t" r="r" b="b"/>
                <a:pathLst>
                  <a:path w="556" h="411" extrusionOk="0">
                    <a:moveTo>
                      <a:pt x="402" y="1"/>
                    </a:moveTo>
                    <a:cubicBezTo>
                      <a:pt x="386" y="1"/>
                      <a:pt x="369" y="5"/>
                      <a:pt x="352" y="16"/>
                    </a:cubicBezTo>
                    <a:cubicBezTo>
                      <a:pt x="280" y="62"/>
                      <a:pt x="208" y="115"/>
                      <a:pt x="142" y="173"/>
                    </a:cubicBezTo>
                    <a:cubicBezTo>
                      <a:pt x="77" y="232"/>
                      <a:pt x="44" y="304"/>
                      <a:pt x="12" y="383"/>
                    </a:cubicBezTo>
                    <a:cubicBezTo>
                      <a:pt x="1" y="399"/>
                      <a:pt x="17" y="411"/>
                      <a:pt x="30" y="411"/>
                    </a:cubicBezTo>
                    <a:cubicBezTo>
                      <a:pt x="33" y="411"/>
                      <a:pt x="35" y="410"/>
                      <a:pt x="38" y="409"/>
                    </a:cubicBezTo>
                    <a:cubicBezTo>
                      <a:pt x="110" y="376"/>
                      <a:pt x="175" y="350"/>
                      <a:pt x="247" y="304"/>
                    </a:cubicBezTo>
                    <a:cubicBezTo>
                      <a:pt x="312" y="265"/>
                      <a:pt x="384" y="226"/>
                      <a:pt x="450" y="193"/>
                    </a:cubicBezTo>
                    <a:cubicBezTo>
                      <a:pt x="555" y="149"/>
                      <a:pt x="491" y="1"/>
                      <a:pt x="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7"/>
              <p:cNvSpPr/>
              <p:nvPr/>
            </p:nvSpPr>
            <p:spPr>
              <a:xfrm>
                <a:off x="2959342" y="3088194"/>
                <a:ext cx="51978" cy="64972"/>
              </a:xfrm>
              <a:custGeom>
                <a:avLst/>
                <a:gdLst/>
                <a:ahLst/>
                <a:cxnLst/>
                <a:rect l="l" t="t" r="r" b="b"/>
                <a:pathLst>
                  <a:path w="544" h="680" extrusionOk="0">
                    <a:moveTo>
                      <a:pt x="209" y="1"/>
                    </a:moveTo>
                    <a:cubicBezTo>
                      <a:pt x="149" y="1"/>
                      <a:pt x="91" y="27"/>
                      <a:pt x="66" y="84"/>
                    </a:cubicBezTo>
                    <a:cubicBezTo>
                      <a:pt x="1" y="221"/>
                      <a:pt x="53" y="326"/>
                      <a:pt x="118" y="450"/>
                    </a:cubicBezTo>
                    <a:cubicBezTo>
                      <a:pt x="169" y="538"/>
                      <a:pt x="249" y="680"/>
                      <a:pt x="365" y="680"/>
                    </a:cubicBezTo>
                    <a:cubicBezTo>
                      <a:pt x="370" y="680"/>
                      <a:pt x="375" y="680"/>
                      <a:pt x="380" y="679"/>
                    </a:cubicBezTo>
                    <a:cubicBezTo>
                      <a:pt x="445" y="673"/>
                      <a:pt x="485" y="640"/>
                      <a:pt x="511" y="581"/>
                    </a:cubicBezTo>
                    <a:cubicBezTo>
                      <a:pt x="544" y="489"/>
                      <a:pt x="478" y="417"/>
                      <a:pt x="452" y="339"/>
                    </a:cubicBezTo>
                    <a:cubicBezTo>
                      <a:pt x="413" y="241"/>
                      <a:pt x="419" y="130"/>
                      <a:pt x="341" y="51"/>
                    </a:cubicBezTo>
                    <a:cubicBezTo>
                      <a:pt x="308" y="18"/>
                      <a:pt x="258"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7"/>
              <p:cNvSpPr/>
              <p:nvPr/>
            </p:nvSpPr>
            <p:spPr>
              <a:xfrm>
                <a:off x="2979121" y="3077397"/>
                <a:ext cx="37168" cy="63826"/>
              </a:xfrm>
              <a:custGeom>
                <a:avLst/>
                <a:gdLst/>
                <a:ahLst/>
                <a:cxnLst/>
                <a:rect l="l" t="t" r="r" b="b"/>
                <a:pathLst>
                  <a:path w="389" h="668" extrusionOk="0">
                    <a:moveTo>
                      <a:pt x="180" y="0"/>
                    </a:moveTo>
                    <a:cubicBezTo>
                      <a:pt x="91" y="0"/>
                      <a:pt x="0" y="68"/>
                      <a:pt x="29" y="184"/>
                    </a:cubicBezTo>
                    <a:cubicBezTo>
                      <a:pt x="55" y="269"/>
                      <a:pt x="81" y="354"/>
                      <a:pt x="108" y="432"/>
                    </a:cubicBezTo>
                    <a:cubicBezTo>
                      <a:pt x="147" y="530"/>
                      <a:pt x="186" y="589"/>
                      <a:pt x="265" y="655"/>
                    </a:cubicBezTo>
                    <a:cubicBezTo>
                      <a:pt x="278" y="662"/>
                      <a:pt x="295" y="667"/>
                      <a:pt x="311" y="667"/>
                    </a:cubicBezTo>
                    <a:cubicBezTo>
                      <a:pt x="336" y="667"/>
                      <a:pt x="359" y="656"/>
                      <a:pt x="363" y="629"/>
                    </a:cubicBezTo>
                    <a:cubicBezTo>
                      <a:pt x="369" y="550"/>
                      <a:pt x="389" y="485"/>
                      <a:pt x="369" y="406"/>
                    </a:cubicBezTo>
                    <a:cubicBezTo>
                      <a:pt x="350" y="321"/>
                      <a:pt x="337" y="229"/>
                      <a:pt x="330" y="144"/>
                    </a:cubicBezTo>
                    <a:cubicBezTo>
                      <a:pt x="324" y="45"/>
                      <a:pt x="253"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7"/>
              <p:cNvSpPr/>
              <p:nvPr/>
            </p:nvSpPr>
            <p:spPr>
              <a:xfrm>
                <a:off x="3514474" y="2733903"/>
                <a:ext cx="53793" cy="71087"/>
              </a:xfrm>
              <a:custGeom>
                <a:avLst/>
                <a:gdLst/>
                <a:ahLst/>
                <a:cxnLst/>
                <a:rect l="l" t="t" r="r" b="b"/>
                <a:pathLst>
                  <a:path w="563" h="744" extrusionOk="0">
                    <a:moveTo>
                      <a:pt x="382" y="0"/>
                    </a:moveTo>
                    <a:cubicBezTo>
                      <a:pt x="336" y="0"/>
                      <a:pt x="291" y="22"/>
                      <a:pt x="262" y="76"/>
                    </a:cubicBezTo>
                    <a:cubicBezTo>
                      <a:pt x="190" y="200"/>
                      <a:pt x="151" y="337"/>
                      <a:pt x="85" y="462"/>
                    </a:cubicBezTo>
                    <a:cubicBezTo>
                      <a:pt x="52" y="521"/>
                      <a:pt x="0" y="586"/>
                      <a:pt x="20" y="658"/>
                    </a:cubicBezTo>
                    <a:cubicBezTo>
                      <a:pt x="33" y="704"/>
                      <a:pt x="72" y="736"/>
                      <a:pt x="118" y="743"/>
                    </a:cubicBezTo>
                    <a:cubicBezTo>
                      <a:pt x="123" y="744"/>
                      <a:pt x="128" y="744"/>
                      <a:pt x="133" y="744"/>
                    </a:cubicBezTo>
                    <a:cubicBezTo>
                      <a:pt x="242" y="744"/>
                      <a:pt x="303" y="615"/>
                      <a:pt x="353" y="540"/>
                    </a:cubicBezTo>
                    <a:cubicBezTo>
                      <a:pt x="425" y="438"/>
                      <a:pt x="492" y="336"/>
                      <a:pt x="528" y="224"/>
                    </a:cubicBezTo>
                    <a:lnTo>
                      <a:pt x="528" y="224"/>
                    </a:lnTo>
                    <a:cubicBezTo>
                      <a:pt x="532" y="215"/>
                      <a:pt x="534" y="204"/>
                      <a:pt x="537" y="193"/>
                    </a:cubicBezTo>
                    <a:lnTo>
                      <a:pt x="537" y="193"/>
                    </a:lnTo>
                    <a:cubicBezTo>
                      <a:pt x="537" y="193"/>
                      <a:pt x="537" y="193"/>
                      <a:pt x="537" y="193"/>
                    </a:cubicBezTo>
                    <a:cubicBezTo>
                      <a:pt x="563" y="85"/>
                      <a:pt x="471" y="0"/>
                      <a:pt x="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7"/>
              <p:cNvSpPr/>
              <p:nvPr/>
            </p:nvSpPr>
            <p:spPr>
              <a:xfrm>
                <a:off x="3531959" y="2764574"/>
                <a:ext cx="61246" cy="38697"/>
              </a:xfrm>
              <a:custGeom>
                <a:avLst/>
                <a:gdLst/>
                <a:ahLst/>
                <a:cxnLst/>
                <a:rect l="l" t="t" r="r" b="b"/>
                <a:pathLst>
                  <a:path w="641" h="405" extrusionOk="0">
                    <a:moveTo>
                      <a:pt x="476" y="0"/>
                    </a:moveTo>
                    <a:cubicBezTo>
                      <a:pt x="462" y="0"/>
                      <a:pt x="448" y="3"/>
                      <a:pt x="432" y="10"/>
                    </a:cubicBezTo>
                    <a:cubicBezTo>
                      <a:pt x="341" y="49"/>
                      <a:pt x="262" y="88"/>
                      <a:pt x="184" y="154"/>
                    </a:cubicBezTo>
                    <a:cubicBezTo>
                      <a:pt x="105" y="213"/>
                      <a:pt x="27" y="258"/>
                      <a:pt x="7" y="357"/>
                    </a:cubicBezTo>
                    <a:cubicBezTo>
                      <a:pt x="0" y="370"/>
                      <a:pt x="7" y="389"/>
                      <a:pt x="27" y="396"/>
                    </a:cubicBezTo>
                    <a:cubicBezTo>
                      <a:pt x="48" y="402"/>
                      <a:pt x="68" y="404"/>
                      <a:pt x="87" y="404"/>
                    </a:cubicBezTo>
                    <a:cubicBezTo>
                      <a:pt x="149" y="404"/>
                      <a:pt x="202" y="377"/>
                      <a:pt x="262" y="357"/>
                    </a:cubicBezTo>
                    <a:cubicBezTo>
                      <a:pt x="360" y="324"/>
                      <a:pt x="445" y="291"/>
                      <a:pt x="530" y="245"/>
                    </a:cubicBezTo>
                    <a:cubicBezTo>
                      <a:pt x="641" y="187"/>
                      <a:pt x="586" y="0"/>
                      <a:pt x="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7"/>
              <p:cNvSpPr/>
              <p:nvPr/>
            </p:nvSpPr>
            <p:spPr>
              <a:xfrm>
                <a:off x="2834366" y="4179687"/>
                <a:ext cx="883337" cy="246799"/>
              </a:xfrm>
              <a:custGeom>
                <a:avLst/>
                <a:gdLst/>
                <a:ahLst/>
                <a:cxnLst/>
                <a:rect l="l" t="t" r="r" b="b"/>
                <a:pathLst>
                  <a:path w="9245" h="2583" extrusionOk="0">
                    <a:moveTo>
                      <a:pt x="5201" y="554"/>
                    </a:moveTo>
                    <a:cubicBezTo>
                      <a:pt x="5201" y="580"/>
                      <a:pt x="5208" y="593"/>
                      <a:pt x="5214" y="606"/>
                    </a:cubicBezTo>
                    <a:lnTo>
                      <a:pt x="5201" y="606"/>
                    </a:lnTo>
                    <a:cubicBezTo>
                      <a:pt x="5201" y="587"/>
                      <a:pt x="5201" y="574"/>
                      <a:pt x="5201" y="554"/>
                    </a:cubicBezTo>
                    <a:close/>
                    <a:moveTo>
                      <a:pt x="5044" y="508"/>
                    </a:moveTo>
                    <a:cubicBezTo>
                      <a:pt x="5077" y="515"/>
                      <a:pt x="5103" y="587"/>
                      <a:pt x="5116" y="613"/>
                    </a:cubicBezTo>
                    <a:lnTo>
                      <a:pt x="5051" y="613"/>
                    </a:lnTo>
                    <a:cubicBezTo>
                      <a:pt x="5051" y="587"/>
                      <a:pt x="5051" y="554"/>
                      <a:pt x="5044" y="508"/>
                    </a:cubicBezTo>
                    <a:close/>
                    <a:moveTo>
                      <a:pt x="5149" y="541"/>
                    </a:moveTo>
                    <a:cubicBezTo>
                      <a:pt x="5149" y="567"/>
                      <a:pt x="5149" y="593"/>
                      <a:pt x="5155" y="606"/>
                    </a:cubicBezTo>
                    <a:cubicBezTo>
                      <a:pt x="5149" y="613"/>
                      <a:pt x="5142" y="613"/>
                      <a:pt x="5136" y="613"/>
                    </a:cubicBezTo>
                    <a:cubicBezTo>
                      <a:pt x="5136" y="600"/>
                      <a:pt x="5142" y="580"/>
                      <a:pt x="5149" y="541"/>
                    </a:cubicBezTo>
                    <a:close/>
                    <a:moveTo>
                      <a:pt x="4822" y="606"/>
                    </a:moveTo>
                    <a:cubicBezTo>
                      <a:pt x="4828" y="606"/>
                      <a:pt x="4835" y="613"/>
                      <a:pt x="4841" y="619"/>
                    </a:cubicBezTo>
                    <a:lnTo>
                      <a:pt x="4815" y="619"/>
                    </a:lnTo>
                    <a:cubicBezTo>
                      <a:pt x="4822" y="613"/>
                      <a:pt x="4822" y="606"/>
                      <a:pt x="4822" y="606"/>
                    </a:cubicBezTo>
                    <a:close/>
                    <a:moveTo>
                      <a:pt x="6096" y="0"/>
                    </a:moveTo>
                    <a:cubicBezTo>
                      <a:pt x="6043" y="0"/>
                      <a:pt x="5991" y="28"/>
                      <a:pt x="5941" y="63"/>
                    </a:cubicBezTo>
                    <a:cubicBezTo>
                      <a:pt x="5834" y="140"/>
                      <a:pt x="5727" y="250"/>
                      <a:pt x="5635" y="250"/>
                    </a:cubicBezTo>
                    <a:cubicBezTo>
                      <a:pt x="5625" y="250"/>
                      <a:pt x="5616" y="249"/>
                      <a:pt x="5607" y="246"/>
                    </a:cubicBezTo>
                    <a:cubicBezTo>
                      <a:pt x="5485" y="209"/>
                      <a:pt x="5380" y="95"/>
                      <a:pt x="5296" y="95"/>
                    </a:cubicBezTo>
                    <a:cubicBezTo>
                      <a:pt x="5276" y="95"/>
                      <a:pt x="5258" y="101"/>
                      <a:pt x="5241" y="116"/>
                    </a:cubicBezTo>
                    <a:cubicBezTo>
                      <a:pt x="5247" y="194"/>
                      <a:pt x="5254" y="240"/>
                      <a:pt x="5267" y="279"/>
                    </a:cubicBezTo>
                    <a:cubicBezTo>
                      <a:pt x="5247" y="286"/>
                      <a:pt x="5241" y="318"/>
                      <a:pt x="5234" y="351"/>
                    </a:cubicBezTo>
                    <a:cubicBezTo>
                      <a:pt x="5221" y="207"/>
                      <a:pt x="5241" y="161"/>
                      <a:pt x="5201" y="122"/>
                    </a:cubicBezTo>
                    <a:cubicBezTo>
                      <a:pt x="5187" y="133"/>
                      <a:pt x="5171" y="138"/>
                      <a:pt x="5154" y="138"/>
                    </a:cubicBezTo>
                    <a:cubicBezTo>
                      <a:pt x="5089" y="138"/>
                      <a:pt x="5004" y="80"/>
                      <a:pt x="4934" y="80"/>
                    </a:cubicBezTo>
                    <a:cubicBezTo>
                      <a:pt x="4877" y="80"/>
                      <a:pt x="4831" y="119"/>
                      <a:pt x="4815" y="260"/>
                    </a:cubicBezTo>
                    <a:cubicBezTo>
                      <a:pt x="4803" y="231"/>
                      <a:pt x="4791" y="169"/>
                      <a:pt x="4782" y="169"/>
                    </a:cubicBezTo>
                    <a:cubicBezTo>
                      <a:pt x="4776" y="169"/>
                      <a:pt x="4772" y="193"/>
                      <a:pt x="4769" y="266"/>
                    </a:cubicBezTo>
                    <a:cubicBezTo>
                      <a:pt x="4776" y="279"/>
                      <a:pt x="4789" y="266"/>
                      <a:pt x="4796" y="318"/>
                    </a:cubicBezTo>
                    <a:cubicBezTo>
                      <a:pt x="4750" y="305"/>
                      <a:pt x="4730" y="253"/>
                      <a:pt x="4763" y="155"/>
                    </a:cubicBezTo>
                    <a:lnTo>
                      <a:pt x="4763" y="155"/>
                    </a:lnTo>
                    <a:cubicBezTo>
                      <a:pt x="4711" y="273"/>
                      <a:pt x="4678" y="168"/>
                      <a:pt x="4645" y="345"/>
                    </a:cubicBezTo>
                    <a:cubicBezTo>
                      <a:pt x="4627" y="280"/>
                      <a:pt x="4583" y="235"/>
                      <a:pt x="4538" y="235"/>
                    </a:cubicBezTo>
                    <a:cubicBezTo>
                      <a:pt x="4487" y="235"/>
                      <a:pt x="4434" y="291"/>
                      <a:pt x="4410" y="436"/>
                    </a:cubicBezTo>
                    <a:cubicBezTo>
                      <a:pt x="4408" y="324"/>
                      <a:pt x="4401" y="292"/>
                      <a:pt x="4392" y="292"/>
                    </a:cubicBezTo>
                    <a:cubicBezTo>
                      <a:pt x="4380" y="292"/>
                      <a:pt x="4365" y="349"/>
                      <a:pt x="4353" y="349"/>
                    </a:cubicBezTo>
                    <a:cubicBezTo>
                      <a:pt x="4346" y="349"/>
                      <a:pt x="4341" y="330"/>
                      <a:pt x="4338" y="273"/>
                    </a:cubicBezTo>
                    <a:cubicBezTo>
                      <a:pt x="4326" y="385"/>
                      <a:pt x="4298" y="420"/>
                      <a:pt x="4269" y="420"/>
                    </a:cubicBezTo>
                    <a:cubicBezTo>
                      <a:pt x="4247" y="420"/>
                      <a:pt x="4224" y="400"/>
                      <a:pt x="4207" y="377"/>
                    </a:cubicBezTo>
                    <a:lnTo>
                      <a:pt x="4207" y="377"/>
                    </a:lnTo>
                    <a:cubicBezTo>
                      <a:pt x="4220" y="417"/>
                      <a:pt x="4213" y="502"/>
                      <a:pt x="4187" y="521"/>
                    </a:cubicBezTo>
                    <a:cubicBezTo>
                      <a:pt x="4192" y="392"/>
                      <a:pt x="4160" y="250"/>
                      <a:pt x="4128" y="250"/>
                    </a:cubicBezTo>
                    <a:cubicBezTo>
                      <a:pt x="4114" y="250"/>
                      <a:pt x="4099" y="281"/>
                      <a:pt x="4089" y="358"/>
                    </a:cubicBezTo>
                    <a:cubicBezTo>
                      <a:pt x="4091" y="359"/>
                      <a:pt x="4093" y="360"/>
                      <a:pt x="4095" y="360"/>
                    </a:cubicBezTo>
                    <a:cubicBezTo>
                      <a:pt x="4111" y="360"/>
                      <a:pt x="4120" y="319"/>
                      <a:pt x="4125" y="319"/>
                    </a:cubicBezTo>
                    <a:cubicBezTo>
                      <a:pt x="4127" y="319"/>
                      <a:pt x="4128" y="327"/>
                      <a:pt x="4128" y="351"/>
                    </a:cubicBezTo>
                    <a:cubicBezTo>
                      <a:pt x="4115" y="567"/>
                      <a:pt x="4089" y="351"/>
                      <a:pt x="4069" y="587"/>
                    </a:cubicBezTo>
                    <a:lnTo>
                      <a:pt x="4083" y="246"/>
                    </a:lnTo>
                    <a:lnTo>
                      <a:pt x="4083" y="246"/>
                    </a:lnTo>
                    <a:cubicBezTo>
                      <a:pt x="4010" y="285"/>
                      <a:pt x="3957" y="404"/>
                      <a:pt x="3912" y="404"/>
                    </a:cubicBezTo>
                    <a:cubicBezTo>
                      <a:pt x="3889" y="404"/>
                      <a:pt x="3867" y="370"/>
                      <a:pt x="3847" y="273"/>
                    </a:cubicBezTo>
                    <a:cubicBezTo>
                      <a:pt x="3814" y="355"/>
                      <a:pt x="3782" y="383"/>
                      <a:pt x="3749" y="383"/>
                    </a:cubicBezTo>
                    <a:cubicBezTo>
                      <a:pt x="3681" y="383"/>
                      <a:pt x="3614" y="260"/>
                      <a:pt x="3551" y="260"/>
                    </a:cubicBezTo>
                    <a:cubicBezTo>
                      <a:pt x="3529" y="260"/>
                      <a:pt x="3508" y="274"/>
                      <a:pt x="3487" y="312"/>
                    </a:cubicBezTo>
                    <a:cubicBezTo>
                      <a:pt x="3454" y="377"/>
                      <a:pt x="3507" y="469"/>
                      <a:pt x="3474" y="482"/>
                    </a:cubicBezTo>
                    <a:cubicBezTo>
                      <a:pt x="3474" y="482"/>
                      <a:pt x="3468" y="475"/>
                      <a:pt x="3468" y="456"/>
                    </a:cubicBezTo>
                    <a:cubicBezTo>
                      <a:pt x="3468" y="443"/>
                      <a:pt x="3461" y="423"/>
                      <a:pt x="3461" y="403"/>
                    </a:cubicBezTo>
                    <a:cubicBezTo>
                      <a:pt x="3454" y="358"/>
                      <a:pt x="3454" y="318"/>
                      <a:pt x="3448" y="312"/>
                    </a:cubicBezTo>
                    <a:cubicBezTo>
                      <a:pt x="3445" y="309"/>
                      <a:pt x="3443" y="307"/>
                      <a:pt x="3440" y="307"/>
                    </a:cubicBezTo>
                    <a:cubicBezTo>
                      <a:pt x="3422" y="307"/>
                      <a:pt x="3401" y="377"/>
                      <a:pt x="3396" y="377"/>
                    </a:cubicBezTo>
                    <a:cubicBezTo>
                      <a:pt x="3393" y="377"/>
                      <a:pt x="3367" y="365"/>
                      <a:pt x="3336" y="365"/>
                    </a:cubicBezTo>
                    <a:cubicBezTo>
                      <a:pt x="3299" y="365"/>
                      <a:pt x="3254" y="382"/>
                      <a:pt x="3225" y="456"/>
                    </a:cubicBezTo>
                    <a:cubicBezTo>
                      <a:pt x="3194" y="362"/>
                      <a:pt x="3143" y="324"/>
                      <a:pt x="3093" y="324"/>
                    </a:cubicBezTo>
                    <a:cubicBezTo>
                      <a:pt x="3039" y="324"/>
                      <a:pt x="2987" y="371"/>
                      <a:pt x="2970" y="443"/>
                    </a:cubicBezTo>
                    <a:cubicBezTo>
                      <a:pt x="2983" y="384"/>
                      <a:pt x="2951" y="325"/>
                      <a:pt x="2911" y="299"/>
                    </a:cubicBezTo>
                    <a:cubicBezTo>
                      <a:pt x="2903" y="293"/>
                      <a:pt x="2894" y="290"/>
                      <a:pt x="2885" y="290"/>
                    </a:cubicBezTo>
                    <a:cubicBezTo>
                      <a:pt x="2874" y="290"/>
                      <a:pt x="2863" y="295"/>
                      <a:pt x="2853" y="305"/>
                    </a:cubicBezTo>
                    <a:cubicBezTo>
                      <a:pt x="2833" y="318"/>
                      <a:pt x="2820" y="358"/>
                      <a:pt x="2807" y="410"/>
                    </a:cubicBezTo>
                    <a:cubicBezTo>
                      <a:pt x="2751" y="278"/>
                      <a:pt x="2657" y="246"/>
                      <a:pt x="2565" y="246"/>
                    </a:cubicBezTo>
                    <a:cubicBezTo>
                      <a:pt x="2507" y="246"/>
                      <a:pt x="2449" y="259"/>
                      <a:pt x="2401" y="266"/>
                    </a:cubicBezTo>
                    <a:cubicBezTo>
                      <a:pt x="2220" y="298"/>
                      <a:pt x="2039" y="389"/>
                      <a:pt x="1895" y="428"/>
                    </a:cubicBezTo>
                    <a:lnTo>
                      <a:pt x="1895" y="428"/>
                    </a:lnTo>
                    <a:cubicBezTo>
                      <a:pt x="1895" y="428"/>
                      <a:pt x="1894" y="428"/>
                      <a:pt x="1894" y="428"/>
                    </a:cubicBezTo>
                    <a:cubicBezTo>
                      <a:pt x="1893" y="428"/>
                      <a:pt x="1892" y="429"/>
                      <a:pt x="1891" y="430"/>
                    </a:cubicBezTo>
                    <a:cubicBezTo>
                      <a:pt x="1892" y="429"/>
                      <a:pt x="1894" y="429"/>
                      <a:pt x="1895" y="428"/>
                    </a:cubicBezTo>
                    <a:lnTo>
                      <a:pt x="1895" y="428"/>
                    </a:lnTo>
                    <a:cubicBezTo>
                      <a:pt x="1914" y="437"/>
                      <a:pt x="1967" y="575"/>
                      <a:pt x="1943" y="593"/>
                    </a:cubicBezTo>
                    <a:cubicBezTo>
                      <a:pt x="1917" y="593"/>
                      <a:pt x="1891" y="410"/>
                      <a:pt x="1865" y="384"/>
                    </a:cubicBezTo>
                    <a:cubicBezTo>
                      <a:pt x="1682" y="567"/>
                      <a:pt x="1453" y="600"/>
                      <a:pt x="1224" y="691"/>
                    </a:cubicBezTo>
                    <a:cubicBezTo>
                      <a:pt x="1106" y="737"/>
                      <a:pt x="995" y="796"/>
                      <a:pt x="903" y="894"/>
                    </a:cubicBezTo>
                    <a:cubicBezTo>
                      <a:pt x="864" y="933"/>
                      <a:pt x="818" y="992"/>
                      <a:pt x="792" y="1058"/>
                    </a:cubicBezTo>
                    <a:cubicBezTo>
                      <a:pt x="759" y="1123"/>
                      <a:pt x="753" y="1195"/>
                      <a:pt x="739" y="1274"/>
                    </a:cubicBezTo>
                    <a:cubicBezTo>
                      <a:pt x="706" y="1261"/>
                      <a:pt x="674" y="1255"/>
                      <a:pt x="645" y="1255"/>
                    </a:cubicBezTo>
                    <a:cubicBezTo>
                      <a:pt x="572" y="1255"/>
                      <a:pt x="511" y="1290"/>
                      <a:pt x="465" y="1332"/>
                    </a:cubicBezTo>
                    <a:cubicBezTo>
                      <a:pt x="399" y="1385"/>
                      <a:pt x="360" y="1457"/>
                      <a:pt x="327" y="1470"/>
                    </a:cubicBezTo>
                    <a:cubicBezTo>
                      <a:pt x="249" y="1503"/>
                      <a:pt x="262" y="1607"/>
                      <a:pt x="281" y="1705"/>
                    </a:cubicBezTo>
                    <a:cubicBezTo>
                      <a:pt x="295" y="1745"/>
                      <a:pt x="308" y="1777"/>
                      <a:pt x="314" y="1817"/>
                    </a:cubicBezTo>
                    <a:cubicBezTo>
                      <a:pt x="295" y="1849"/>
                      <a:pt x="275" y="1889"/>
                      <a:pt x="255" y="1921"/>
                    </a:cubicBezTo>
                    <a:cubicBezTo>
                      <a:pt x="229" y="1908"/>
                      <a:pt x="210" y="1895"/>
                      <a:pt x="209" y="1895"/>
                    </a:cubicBezTo>
                    <a:lnTo>
                      <a:pt x="209" y="1895"/>
                    </a:lnTo>
                    <a:cubicBezTo>
                      <a:pt x="236" y="1947"/>
                      <a:pt x="203" y="1934"/>
                      <a:pt x="236" y="1967"/>
                    </a:cubicBezTo>
                    <a:cubicBezTo>
                      <a:pt x="229" y="1980"/>
                      <a:pt x="223" y="2000"/>
                      <a:pt x="216" y="2019"/>
                    </a:cubicBezTo>
                    <a:cubicBezTo>
                      <a:pt x="111" y="2046"/>
                      <a:pt x="105" y="2137"/>
                      <a:pt x="118" y="2209"/>
                    </a:cubicBezTo>
                    <a:cubicBezTo>
                      <a:pt x="118" y="2235"/>
                      <a:pt x="124" y="2255"/>
                      <a:pt x="124" y="2268"/>
                    </a:cubicBezTo>
                    <a:cubicBezTo>
                      <a:pt x="118" y="2294"/>
                      <a:pt x="111" y="2314"/>
                      <a:pt x="105" y="2340"/>
                    </a:cubicBezTo>
                    <a:cubicBezTo>
                      <a:pt x="90" y="2350"/>
                      <a:pt x="73" y="2356"/>
                      <a:pt x="41" y="2356"/>
                    </a:cubicBezTo>
                    <a:cubicBezTo>
                      <a:pt x="29" y="2356"/>
                      <a:pt x="16" y="2355"/>
                      <a:pt x="0" y="2353"/>
                    </a:cubicBezTo>
                    <a:lnTo>
                      <a:pt x="0" y="2353"/>
                    </a:lnTo>
                    <a:lnTo>
                      <a:pt x="98" y="2373"/>
                    </a:lnTo>
                    <a:cubicBezTo>
                      <a:pt x="98" y="2373"/>
                      <a:pt x="98" y="2379"/>
                      <a:pt x="98" y="2379"/>
                    </a:cubicBezTo>
                    <a:lnTo>
                      <a:pt x="124" y="2379"/>
                    </a:lnTo>
                    <a:lnTo>
                      <a:pt x="615" y="2504"/>
                    </a:lnTo>
                    <a:cubicBezTo>
                      <a:pt x="615" y="2497"/>
                      <a:pt x="504" y="2477"/>
                      <a:pt x="504" y="2464"/>
                    </a:cubicBezTo>
                    <a:cubicBezTo>
                      <a:pt x="504" y="2445"/>
                      <a:pt x="517" y="2412"/>
                      <a:pt x="530" y="2392"/>
                    </a:cubicBezTo>
                    <a:cubicBezTo>
                      <a:pt x="530" y="2386"/>
                      <a:pt x="537" y="2386"/>
                      <a:pt x="537" y="2386"/>
                    </a:cubicBezTo>
                    <a:lnTo>
                      <a:pt x="8845" y="2438"/>
                    </a:lnTo>
                    <a:cubicBezTo>
                      <a:pt x="8767" y="2582"/>
                      <a:pt x="8845" y="2523"/>
                      <a:pt x="8950" y="2562"/>
                    </a:cubicBezTo>
                    <a:cubicBezTo>
                      <a:pt x="8957" y="2536"/>
                      <a:pt x="8937" y="2497"/>
                      <a:pt x="8996" y="2438"/>
                    </a:cubicBezTo>
                    <a:lnTo>
                      <a:pt x="9015" y="2438"/>
                    </a:lnTo>
                    <a:cubicBezTo>
                      <a:pt x="9005" y="2452"/>
                      <a:pt x="9007" y="2460"/>
                      <a:pt x="9018" y="2460"/>
                    </a:cubicBezTo>
                    <a:cubicBezTo>
                      <a:pt x="9027" y="2460"/>
                      <a:pt x="9043" y="2454"/>
                      <a:pt x="9061" y="2438"/>
                    </a:cubicBezTo>
                    <a:lnTo>
                      <a:pt x="9081" y="2438"/>
                    </a:lnTo>
                    <a:cubicBezTo>
                      <a:pt x="9074" y="2432"/>
                      <a:pt x="9068" y="2425"/>
                      <a:pt x="9061" y="2419"/>
                    </a:cubicBezTo>
                    <a:cubicBezTo>
                      <a:pt x="9055" y="2386"/>
                      <a:pt x="9107" y="2419"/>
                      <a:pt x="9159" y="2366"/>
                    </a:cubicBezTo>
                    <a:cubicBezTo>
                      <a:pt x="9159" y="2347"/>
                      <a:pt x="9205" y="2314"/>
                      <a:pt x="9244" y="2288"/>
                    </a:cubicBezTo>
                    <a:cubicBezTo>
                      <a:pt x="9223" y="2235"/>
                      <a:pt x="9215" y="2203"/>
                      <a:pt x="9174" y="2203"/>
                    </a:cubicBezTo>
                    <a:cubicBezTo>
                      <a:pt x="9154" y="2203"/>
                      <a:pt x="9124" y="2211"/>
                      <a:pt x="9081" y="2229"/>
                    </a:cubicBezTo>
                    <a:cubicBezTo>
                      <a:pt x="9165" y="2192"/>
                      <a:pt x="9186" y="2108"/>
                      <a:pt x="9160" y="2108"/>
                    </a:cubicBezTo>
                    <a:cubicBezTo>
                      <a:pt x="9153" y="2108"/>
                      <a:pt x="9145" y="2113"/>
                      <a:pt x="9133" y="2124"/>
                    </a:cubicBezTo>
                    <a:cubicBezTo>
                      <a:pt x="9139" y="2130"/>
                      <a:pt x="9046" y="2252"/>
                      <a:pt x="9021" y="2252"/>
                    </a:cubicBezTo>
                    <a:cubicBezTo>
                      <a:pt x="9018" y="2252"/>
                      <a:pt x="9017" y="2251"/>
                      <a:pt x="9015" y="2248"/>
                    </a:cubicBezTo>
                    <a:cubicBezTo>
                      <a:pt x="9094" y="2170"/>
                      <a:pt x="8976" y="2209"/>
                      <a:pt x="9153" y="2065"/>
                    </a:cubicBezTo>
                    <a:cubicBezTo>
                      <a:pt x="9140" y="1921"/>
                      <a:pt x="8937" y="1889"/>
                      <a:pt x="8832" y="1810"/>
                    </a:cubicBezTo>
                    <a:cubicBezTo>
                      <a:pt x="8769" y="1768"/>
                      <a:pt x="8769" y="1580"/>
                      <a:pt x="8671" y="1580"/>
                    </a:cubicBezTo>
                    <a:cubicBezTo>
                      <a:pt x="8647" y="1580"/>
                      <a:pt x="8616" y="1592"/>
                      <a:pt x="8577" y="1620"/>
                    </a:cubicBezTo>
                    <a:cubicBezTo>
                      <a:pt x="8578" y="1620"/>
                      <a:pt x="8579" y="1619"/>
                      <a:pt x="8579" y="1619"/>
                    </a:cubicBezTo>
                    <a:lnTo>
                      <a:pt x="8579" y="1619"/>
                    </a:lnTo>
                    <a:cubicBezTo>
                      <a:pt x="8588" y="1619"/>
                      <a:pt x="8534" y="1708"/>
                      <a:pt x="8511" y="1708"/>
                    </a:cubicBezTo>
                    <a:cubicBezTo>
                      <a:pt x="8508" y="1708"/>
                      <a:pt x="8507" y="1707"/>
                      <a:pt x="8505" y="1705"/>
                    </a:cubicBezTo>
                    <a:cubicBezTo>
                      <a:pt x="8505" y="1705"/>
                      <a:pt x="8610" y="1581"/>
                      <a:pt x="8610" y="1568"/>
                    </a:cubicBezTo>
                    <a:cubicBezTo>
                      <a:pt x="8688" y="1274"/>
                      <a:pt x="8198" y="1398"/>
                      <a:pt x="8257" y="1162"/>
                    </a:cubicBezTo>
                    <a:lnTo>
                      <a:pt x="8257" y="1162"/>
                    </a:lnTo>
                    <a:cubicBezTo>
                      <a:pt x="8213" y="1206"/>
                      <a:pt x="8151" y="1274"/>
                      <a:pt x="8128" y="1274"/>
                    </a:cubicBezTo>
                    <a:cubicBezTo>
                      <a:pt x="8127" y="1274"/>
                      <a:pt x="8127" y="1274"/>
                      <a:pt x="8126" y="1274"/>
                    </a:cubicBezTo>
                    <a:cubicBezTo>
                      <a:pt x="8196" y="1179"/>
                      <a:pt x="8175" y="1115"/>
                      <a:pt x="8122" y="1115"/>
                    </a:cubicBezTo>
                    <a:cubicBezTo>
                      <a:pt x="8091" y="1115"/>
                      <a:pt x="8049" y="1138"/>
                      <a:pt x="8008" y="1189"/>
                    </a:cubicBezTo>
                    <a:cubicBezTo>
                      <a:pt x="8037" y="1142"/>
                      <a:pt x="8017" y="1142"/>
                      <a:pt x="7997" y="1142"/>
                    </a:cubicBezTo>
                    <a:lnTo>
                      <a:pt x="7997" y="1142"/>
                    </a:lnTo>
                    <a:cubicBezTo>
                      <a:pt x="7971" y="1142"/>
                      <a:pt x="7945" y="1142"/>
                      <a:pt x="8014" y="1051"/>
                    </a:cubicBezTo>
                    <a:cubicBezTo>
                      <a:pt x="8039" y="1051"/>
                      <a:pt x="8008" y="1095"/>
                      <a:pt x="8019" y="1095"/>
                    </a:cubicBezTo>
                    <a:cubicBezTo>
                      <a:pt x="8023" y="1095"/>
                      <a:pt x="8031" y="1090"/>
                      <a:pt x="8047" y="1077"/>
                    </a:cubicBezTo>
                    <a:cubicBezTo>
                      <a:pt x="8058" y="997"/>
                      <a:pt x="8053" y="984"/>
                      <a:pt x="8029" y="984"/>
                    </a:cubicBezTo>
                    <a:cubicBezTo>
                      <a:pt x="8017" y="984"/>
                      <a:pt x="8000" y="988"/>
                      <a:pt x="7976" y="988"/>
                    </a:cubicBezTo>
                    <a:cubicBezTo>
                      <a:pt x="7959" y="988"/>
                      <a:pt x="7940" y="986"/>
                      <a:pt x="7916" y="979"/>
                    </a:cubicBezTo>
                    <a:cubicBezTo>
                      <a:pt x="7962" y="933"/>
                      <a:pt x="7995" y="927"/>
                      <a:pt x="8001" y="901"/>
                    </a:cubicBezTo>
                    <a:lnTo>
                      <a:pt x="8001" y="901"/>
                    </a:lnTo>
                    <a:cubicBezTo>
                      <a:pt x="7965" y="922"/>
                      <a:pt x="7928" y="931"/>
                      <a:pt x="7898" y="931"/>
                    </a:cubicBezTo>
                    <a:cubicBezTo>
                      <a:pt x="7837" y="931"/>
                      <a:pt x="7811" y="891"/>
                      <a:pt x="7903" y="829"/>
                    </a:cubicBezTo>
                    <a:lnTo>
                      <a:pt x="7903" y="829"/>
                    </a:lnTo>
                    <a:cubicBezTo>
                      <a:pt x="7890" y="832"/>
                      <a:pt x="7880" y="833"/>
                      <a:pt x="7871" y="833"/>
                    </a:cubicBezTo>
                    <a:cubicBezTo>
                      <a:pt x="7832" y="833"/>
                      <a:pt x="7831" y="806"/>
                      <a:pt x="7805" y="806"/>
                    </a:cubicBezTo>
                    <a:cubicBezTo>
                      <a:pt x="7790" y="806"/>
                      <a:pt x="7768" y="815"/>
                      <a:pt x="7727" y="842"/>
                    </a:cubicBezTo>
                    <a:cubicBezTo>
                      <a:pt x="7858" y="667"/>
                      <a:pt x="7841" y="630"/>
                      <a:pt x="7776" y="630"/>
                    </a:cubicBezTo>
                    <a:cubicBezTo>
                      <a:pt x="7728" y="630"/>
                      <a:pt x="7654" y="650"/>
                      <a:pt x="7595" y="650"/>
                    </a:cubicBezTo>
                    <a:cubicBezTo>
                      <a:pt x="7563" y="650"/>
                      <a:pt x="7534" y="644"/>
                      <a:pt x="7517" y="626"/>
                    </a:cubicBezTo>
                    <a:cubicBezTo>
                      <a:pt x="7458" y="560"/>
                      <a:pt x="7458" y="410"/>
                      <a:pt x="7439" y="305"/>
                    </a:cubicBezTo>
                    <a:cubicBezTo>
                      <a:pt x="7426" y="231"/>
                      <a:pt x="7389" y="165"/>
                      <a:pt x="7331" y="165"/>
                    </a:cubicBezTo>
                    <a:cubicBezTo>
                      <a:pt x="7302" y="165"/>
                      <a:pt x="7268" y="181"/>
                      <a:pt x="7229" y="220"/>
                    </a:cubicBezTo>
                    <a:cubicBezTo>
                      <a:pt x="7262" y="159"/>
                      <a:pt x="7239" y="141"/>
                      <a:pt x="7202" y="141"/>
                    </a:cubicBezTo>
                    <a:cubicBezTo>
                      <a:pt x="7180" y="141"/>
                      <a:pt x="7153" y="148"/>
                      <a:pt x="7131" y="155"/>
                    </a:cubicBezTo>
                    <a:cubicBezTo>
                      <a:pt x="7109" y="162"/>
                      <a:pt x="7089" y="168"/>
                      <a:pt x="7076" y="168"/>
                    </a:cubicBezTo>
                    <a:cubicBezTo>
                      <a:pt x="7052" y="168"/>
                      <a:pt x="7056" y="143"/>
                      <a:pt x="7125" y="44"/>
                    </a:cubicBezTo>
                    <a:cubicBezTo>
                      <a:pt x="7010" y="34"/>
                      <a:pt x="6910" y="31"/>
                      <a:pt x="6822" y="31"/>
                    </a:cubicBezTo>
                    <a:cubicBezTo>
                      <a:pt x="6734" y="31"/>
                      <a:pt x="6657" y="34"/>
                      <a:pt x="6588" y="37"/>
                    </a:cubicBezTo>
                    <a:cubicBezTo>
                      <a:pt x="6451" y="44"/>
                      <a:pt x="6353" y="63"/>
                      <a:pt x="6300" y="155"/>
                    </a:cubicBezTo>
                    <a:cubicBezTo>
                      <a:pt x="6229" y="40"/>
                      <a:pt x="6161" y="0"/>
                      <a:pt x="6096" y="0"/>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7"/>
              <p:cNvSpPr/>
              <p:nvPr/>
            </p:nvSpPr>
            <p:spPr>
              <a:xfrm>
                <a:off x="3485714" y="4114046"/>
                <a:ext cx="165106" cy="166157"/>
              </a:xfrm>
              <a:custGeom>
                <a:avLst/>
                <a:gdLst/>
                <a:ahLst/>
                <a:cxnLst/>
                <a:rect l="l" t="t" r="r" b="b"/>
                <a:pathLst>
                  <a:path w="1728" h="1739" extrusionOk="0">
                    <a:moveTo>
                      <a:pt x="20" y="283"/>
                    </a:moveTo>
                    <a:lnTo>
                      <a:pt x="20" y="283"/>
                    </a:lnTo>
                    <a:cubicBezTo>
                      <a:pt x="19" y="284"/>
                      <a:pt x="19" y="285"/>
                      <a:pt x="20" y="286"/>
                    </a:cubicBezTo>
                    <a:cubicBezTo>
                      <a:pt x="20" y="285"/>
                      <a:pt x="20" y="284"/>
                      <a:pt x="20" y="283"/>
                    </a:cubicBezTo>
                    <a:close/>
                    <a:moveTo>
                      <a:pt x="497" y="1287"/>
                    </a:moveTo>
                    <a:cubicBezTo>
                      <a:pt x="504" y="1293"/>
                      <a:pt x="504" y="1293"/>
                      <a:pt x="504" y="1293"/>
                    </a:cubicBezTo>
                    <a:cubicBezTo>
                      <a:pt x="504" y="1293"/>
                      <a:pt x="504" y="1300"/>
                      <a:pt x="497" y="1300"/>
                    </a:cubicBezTo>
                    <a:cubicBezTo>
                      <a:pt x="497" y="1300"/>
                      <a:pt x="497" y="1293"/>
                      <a:pt x="497" y="1287"/>
                    </a:cubicBezTo>
                    <a:close/>
                    <a:moveTo>
                      <a:pt x="222" y="0"/>
                    </a:moveTo>
                    <a:cubicBezTo>
                      <a:pt x="142" y="0"/>
                      <a:pt x="61" y="49"/>
                      <a:pt x="33" y="122"/>
                    </a:cubicBezTo>
                    <a:cubicBezTo>
                      <a:pt x="26" y="135"/>
                      <a:pt x="26" y="148"/>
                      <a:pt x="20" y="161"/>
                    </a:cubicBezTo>
                    <a:cubicBezTo>
                      <a:pt x="20" y="175"/>
                      <a:pt x="20" y="175"/>
                      <a:pt x="20" y="181"/>
                    </a:cubicBezTo>
                    <a:lnTo>
                      <a:pt x="20" y="188"/>
                    </a:lnTo>
                    <a:lnTo>
                      <a:pt x="20" y="194"/>
                    </a:lnTo>
                    <a:lnTo>
                      <a:pt x="20" y="201"/>
                    </a:lnTo>
                    <a:lnTo>
                      <a:pt x="20" y="207"/>
                    </a:lnTo>
                    <a:lnTo>
                      <a:pt x="20" y="227"/>
                    </a:lnTo>
                    <a:cubicBezTo>
                      <a:pt x="20" y="246"/>
                      <a:pt x="20" y="265"/>
                      <a:pt x="20" y="283"/>
                    </a:cubicBezTo>
                    <a:lnTo>
                      <a:pt x="20" y="283"/>
                    </a:lnTo>
                    <a:cubicBezTo>
                      <a:pt x="23" y="279"/>
                      <a:pt x="45" y="274"/>
                      <a:pt x="61" y="274"/>
                    </a:cubicBezTo>
                    <a:cubicBezTo>
                      <a:pt x="70" y="274"/>
                      <a:pt x="77" y="275"/>
                      <a:pt x="79" y="279"/>
                    </a:cubicBezTo>
                    <a:cubicBezTo>
                      <a:pt x="79" y="292"/>
                      <a:pt x="13" y="286"/>
                      <a:pt x="0" y="292"/>
                    </a:cubicBezTo>
                    <a:cubicBezTo>
                      <a:pt x="46" y="404"/>
                      <a:pt x="33" y="521"/>
                      <a:pt x="39" y="639"/>
                    </a:cubicBezTo>
                    <a:cubicBezTo>
                      <a:pt x="46" y="763"/>
                      <a:pt x="59" y="881"/>
                      <a:pt x="151" y="992"/>
                    </a:cubicBezTo>
                    <a:cubicBezTo>
                      <a:pt x="85" y="1064"/>
                      <a:pt x="138" y="1182"/>
                      <a:pt x="131" y="1208"/>
                    </a:cubicBezTo>
                    <a:cubicBezTo>
                      <a:pt x="118" y="1261"/>
                      <a:pt x="170" y="1306"/>
                      <a:pt x="210" y="1352"/>
                    </a:cubicBezTo>
                    <a:cubicBezTo>
                      <a:pt x="216" y="1372"/>
                      <a:pt x="216" y="1391"/>
                      <a:pt x="223" y="1411"/>
                    </a:cubicBezTo>
                    <a:lnTo>
                      <a:pt x="203" y="1411"/>
                    </a:lnTo>
                    <a:cubicBezTo>
                      <a:pt x="223" y="1424"/>
                      <a:pt x="210" y="1431"/>
                      <a:pt x="229" y="1437"/>
                    </a:cubicBezTo>
                    <a:cubicBezTo>
                      <a:pt x="229" y="1444"/>
                      <a:pt x="229" y="1457"/>
                      <a:pt x="236" y="1463"/>
                    </a:cubicBezTo>
                    <a:cubicBezTo>
                      <a:pt x="210" y="1516"/>
                      <a:pt x="242" y="1562"/>
                      <a:pt x="262" y="1601"/>
                    </a:cubicBezTo>
                    <a:cubicBezTo>
                      <a:pt x="262" y="1614"/>
                      <a:pt x="268" y="1627"/>
                      <a:pt x="268" y="1640"/>
                    </a:cubicBezTo>
                    <a:cubicBezTo>
                      <a:pt x="268" y="1647"/>
                      <a:pt x="262" y="1653"/>
                      <a:pt x="242" y="1660"/>
                    </a:cubicBezTo>
                    <a:lnTo>
                      <a:pt x="275" y="1653"/>
                    </a:lnTo>
                    <a:cubicBezTo>
                      <a:pt x="275" y="1653"/>
                      <a:pt x="275" y="1660"/>
                      <a:pt x="275" y="1660"/>
                    </a:cubicBezTo>
                    <a:lnTo>
                      <a:pt x="1008" y="1719"/>
                    </a:lnTo>
                    <a:cubicBezTo>
                      <a:pt x="1008" y="1712"/>
                      <a:pt x="1008" y="1712"/>
                      <a:pt x="1008" y="1705"/>
                    </a:cubicBezTo>
                    <a:cubicBezTo>
                      <a:pt x="1010" y="1703"/>
                      <a:pt x="1012" y="1702"/>
                      <a:pt x="1013" y="1702"/>
                    </a:cubicBezTo>
                    <a:cubicBezTo>
                      <a:pt x="1020" y="1702"/>
                      <a:pt x="1019" y="1725"/>
                      <a:pt x="1040" y="1725"/>
                    </a:cubicBezTo>
                    <a:cubicBezTo>
                      <a:pt x="1042" y="1723"/>
                      <a:pt x="1044" y="1723"/>
                      <a:pt x="1047" y="1723"/>
                    </a:cubicBezTo>
                    <a:cubicBezTo>
                      <a:pt x="1054" y="1723"/>
                      <a:pt x="1065" y="1729"/>
                      <a:pt x="1080" y="1738"/>
                    </a:cubicBezTo>
                    <a:cubicBezTo>
                      <a:pt x="1093" y="1705"/>
                      <a:pt x="1106" y="1699"/>
                      <a:pt x="1073" y="1660"/>
                    </a:cubicBezTo>
                    <a:lnTo>
                      <a:pt x="1073" y="1660"/>
                    </a:lnTo>
                    <a:cubicBezTo>
                      <a:pt x="1082" y="1668"/>
                      <a:pt x="1091" y="1671"/>
                      <a:pt x="1100" y="1671"/>
                    </a:cubicBezTo>
                    <a:cubicBezTo>
                      <a:pt x="1118" y="1671"/>
                      <a:pt x="1130" y="1658"/>
                      <a:pt x="1112" y="1653"/>
                    </a:cubicBezTo>
                    <a:lnTo>
                      <a:pt x="1112" y="1653"/>
                    </a:lnTo>
                    <a:cubicBezTo>
                      <a:pt x="1112" y="1654"/>
                      <a:pt x="1110" y="1655"/>
                      <a:pt x="1106" y="1655"/>
                    </a:cubicBezTo>
                    <a:cubicBezTo>
                      <a:pt x="1090" y="1655"/>
                      <a:pt x="1049" y="1645"/>
                      <a:pt x="1060" y="1640"/>
                    </a:cubicBezTo>
                    <a:lnTo>
                      <a:pt x="1060" y="1640"/>
                    </a:lnTo>
                    <a:cubicBezTo>
                      <a:pt x="1065" y="1642"/>
                      <a:pt x="1069" y="1643"/>
                      <a:pt x="1072" y="1643"/>
                    </a:cubicBezTo>
                    <a:cubicBezTo>
                      <a:pt x="1080" y="1643"/>
                      <a:pt x="1081" y="1635"/>
                      <a:pt x="1090" y="1635"/>
                    </a:cubicBezTo>
                    <a:cubicBezTo>
                      <a:pt x="1097" y="1635"/>
                      <a:pt x="1109" y="1639"/>
                      <a:pt x="1132" y="1653"/>
                    </a:cubicBezTo>
                    <a:cubicBezTo>
                      <a:pt x="1178" y="1620"/>
                      <a:pt x="1184" y="1535"/>
                      <a:pt x="1217" y="1476"/>
                    </a:cubicBezTo>
                    <a:cubicBezTo>
                      <a:pt x="1237" y="1437"/>
                      <a:pt x="1354" y="1411"/>
                      <a:pt x="1302" y="1352"/>
                    </a:cubicBezTo>
                    <a:cubicBezTo>
                      <a:pt x="1309" y="1352"/>
                      <a:pt x="1263" y="1339"/>
                      <a:pt x="1269" y="1333"/>
                    </a:cubicBezTo>
                    <a:cubicBezTo>
                      <a:pt x="1270" y="1332"/>
                      <a:pt x="1271" y="1332"/>
                      <a:pt x="1272" y="1332"/>
                    </a:cubicBezTo>
                    <a:cubicBezTo>
                      <a:pt x="1283" y="1332"/>
                      <a:pt x="1316" y="1359"/>
                      <a:pt x="1322" y="1359"/>
                    </a:cubicBezTo>
                    <a:cubicBezTo>
                      <a:pt x="1440" y="1352"/>
                      <a:pt x="1426" y="1162"/>
                      <a:pt x="1518" y="1149"/>
                    </a:cubicBezTo>
                    <a:cubicBezTo>
                      <a:pt x="1505" y="1136"/>
                      <a:pt x="1479" y="1123"/>
                      <a:pt x="1479" y="1110"/>
                    </a:cubicBezTo>
                    <a:lnTo>
                      <a:pt x="1479" y="1110"/>
                    </a:lnTo>
                    <a:cubicBezTo>
                      <a:pt x="1488" y="1114"/>
                      <a:pt x="1497" y="1116"/>
                      <a:pt x="1505" y="1116"/>
                    </a:cubicBezTo>
                    <a:cubicBezTo>
                      <a:pt x="1548" y="1116"/>
                      <a:pt x="1567" y="1067"/>
                      <a:pt x="1518" y="1045"/>
                    </a:cubicBezTo>
                    <a:lnTo>
                      <a:pt x="1518" y="1045"/>
                    </a:lnTo>
                    <a:cubicBezTo>
                      <a:pt x="1523" y="1046"/>
                      <a:pt x="1526" y="1047"/>
                      <a:pt x="1529" y="1047"/>
                    </a:cubicBezTo>
                    <a:cubicBezTo>
                      <a:pt x="1549" y="1047"/>
                      <a:pt x="1531" y="1018"/>
                      <a:pt x="1551" y="1018"/>
                    </a:cubicBezTo>
                    <a:cubicBezTo>
                      <a:pt x="1557" y="1018"/>
                      <a:pt x="1565" y="1020"/>
                      <a:pt x="1577" y="1025"/>
                    </a:cubicBezTo>
                    <a:cubicBezTo>
                      <a:pt x="1577" y="1038"/>
                      <a:pt x="1544" y="1025"/>
                      <a:pt x="1564" y="1045"/>
                    </a:cubicBezTo>
                    <a:cubicBezTo>
                      <a:pt x="1623" y="1025"/>
                      <a:pt x="1597" y="1025"/>
                      <a:pt x="1603" y="966"/>
                    </a:cubicBezTo>
                    <a:lnTo>
                      <a:pt x="1603" y="966"/>
                    </a:lnTo>
                    <a:cubicBezTo>
                      <a:pt x="1623" y="973"/>
                      <a:pt x="1623" y="986"/>
                      <a:pt x="1636" y="986"/>
                    </a:cubicBezTo>
                    <a:cubicBezTo>
                      <a:pt x="1615" y="955"/>
                      <a:pt x="1619" y="908"/>
                      <a:pt x="1640" y="908"/>
                    </a:cubicBezTo>
                    <a:cubicBezTo>
                      <a:pt x="1646" y="908"/>
                      <a:pt x="1653" y="912"/>
                      <a:pt x="1662" y="920"/>
                    </a:cubicBezTo>
                    <a:cubicBezTo>
                      <a:pt x="1649" y="875"/>
                      <a:pt x="1695" y="861"/>
                      <a:pt x="1642" y="835"/>
                    </a:cubicBezTo>
                    <a:cubicBezTo>
                      <a:pt x="1727" y="829"/>
                      <a:pt x="1727" y="783"/>
                      <a:pt x="1708" y="750"/>
                    </a:cubicBezTo>
                    <a:cubicBezTo>
                      <a:pt x="1682" y="711"/>
                      <a:pt x="1636" y="685"/>
                      <a:pt x="1610" y="646"/>
                    </a:cubicBezTo>
                    <a:cubicBezTo>
                      <a:pt x="1583" y="606"/>
                      <a:pt x="1557" y="528"/>
                      <a:pt x="1498" y="482"/>
                    </a:cubicBezTo>
                    <a:cubicBezTo>
                      <a:pt x="1470" y="460"/>
                      <a:pt x="1438" y="448"/>
                      <a:pt x="1413" y="448"/>
                    </a:cubicBezTo>
                    <a:cubicBezTo>
                      <a:pt x="1385" y="448"/>
                      <a:pt x="1364" y="462"/>
                      <a:pt x="1361" y="489"/>
                    </a:cubicBezTo>
                    <a:cubicBezTo>
                      <a:pt x="1356" y="479"/>
                      <a:pt x="1348" y="473"/>
                      <a:pt x="1339" y="473"/>
                    </a:cubicBezTo>
                    <a:cubicBezTo>
                      <a:pt x="1335" y="473"/>
                      <a:pt x="1332" y="474"/>
                      <a:pt x="1328" y="475"/>
                    </a:cubicBezTo>
                    <a:cubicBezTo>
                      <a:pt x="1322" y="482"/>
                      <a:pt x="1315" y="482"/>
                      <a:pt x="1309" y="489"/>
                    </a:cubicBezTo>
                    <a:cubicBezTo>
                      <a:pt x="1302" y="495"/>
                      <a:pt x="1302" y="502"/>
                      <a:pt x="1296" y="508"/>
                    </a:cubicBezTo>
                    <a:cubicBezTo>
                      <a:pt x="1293" y="517"/>
                      <a:pt x="1288" y="525"/>
                      <a:pt x="1284" y="525"/>
                    </a:cubicBezTo>
                    <a:cubicBezTo>
                      <a:pt x="1278" y="525"/>
                      <a:pt x="1273" y="514"/>
                      <a:pt x="1269" y="482"/>
                    </a:cubicBezTo>
                    <a:lnTo>
                      <a:pt x="1263" y="482"/>
                    </a:lnTo>
                    <a:cubicBezTo>
                      <a:pt x="1263" y="485"/>
                      <a:pt x="1266" y="485"/>
                      <a:pt x="1267" y="485"/>
                    </a:cubicBezTo>
                    <a:cubicBezTo>
                      <a:pt x="1268" y="485"/>
                      <a:pt x="1266" y="485"/>
                      <a:pt x="1256" y="489"/>
                    </a:cubicBezTo>
                    <a:lnTo>
                      <a:pt x="1250" y="495"/>
                    </a:lnTo>
                    <a:lnTo>
                      <a:pt x="1243" y="502"/>
                    </a:lnTo>
                    <a:cubicBezTo>
                      <a:pt x="1237" y="508"/>
                      <a:pt x="1230" y="515"/>
                      <a:pt x="1224" y="515"/>
                    </a:cubicBezTo>
                    <a:cubicBezTo>
                      <a:pt x="1211" y="528"/>
                      <a:pt x="1191" y="534"/>
                      <a:pt x="1178" y="541"/>
                    </a:cubicBezTo>
                    <a:cubicBezTo>
                      <a:pt x="1152" y="561"/>
                      <a:pt x="1125" y="567"/>
                      <a:pt x="1099" y="580"/>
                    </a:cubicBezTo>
                    <a:cubicBezTo>
                      <a:pt x="1047" y="606"/>
                      <a:pt x="995" y="626"/>
                      <a:pt x="975" y="678"/>
                    </a:cubicBezTo>
                    <a:cubicBezTo>
                      <a:pt x="953" y="665"/>
                      <a:pt x="932" y="660"/>
                      <a:pt x="912" y="660"/>
                    </a:cubicBezTo>
                    <a:cubicBezTo>
                      <a:pt x="861" y="660"/>
                      <a:pt x="818" y="697"/>
                      <a:pt x="785" y="744"/>
                    </a:cubicBezTo>
                    <a:cubicBezTo>
                      <a:pt x="733" y="809"/>
                      <a:pt x="700" y="894"/>
                      <a:pt x="654" y="920"/>
                    </a:cubicBezTo>
                    <a:cubicBezTo>
                      <a:pt x="628" y="940"/>
                      <a:pt x="596" y="953"/>
                      <a:pt x="563" y="966"/>
                    </a:cubicBezTo>
                    <a:cubicBezTo>
                      <a:pt x="556" y="966"/>
                      <a:pt x="543" y="966"/>
                      <a:pt x="543" y="960"/>
                    </a:cubicBezTo>
                    <a:cubicBezTo>
                      <a:pt x="602" y="953"/>
                      <a:pt x="674" y="901"/>
                      <a:pt x="589" y="901"/>
                    </a:cubicBezTo>
                    <a:cubicBezTo>
                      <a:pt x="582" y="914"/>
                      <a:pt x="622" y="914"/>
                      <a:pt x="596" y="920"/>
                    </a:cubicBezTo>
                    <a:cubicBezTo>
                      <a:pt x="532" y="920"/>
                      <a:pt x="576" y="900"/>
                      <a:pt x="532" y="900"/>
                    </a:cubicBezTo>
                    <a:cubicBezTo>
                      <a:pt x="526" y="900"/>
                      <a:pt x="519" y="900"/>
                      <a:pt x="511" y="901"/>
                    </a:cubicBezTo>
                    <a:lnTo>
                      <a:pt x="628" y="888"/>
                    </a:lnTo>
                    <a:cubicBezTo>
                      <a:pt x="596" y="829"/>
                      <a:pt x="511" y="809"/>
                      <a:pt x="602" y="763"/>
                    </a:cubicBezTo>
                    <a:cubicBezTo>
                      <a:pt x="484" y="718"/>
                      <a:pt x="628" y="619"/>
                      <a:pt x="550" y="574"/>
                    </a:cubicBezTo>
                    <a:cubicBezTo>
                      <a:pt x="547" y="573"/>
                      <a:pt x="545" y="573"/>
                      <a:pt x="543" y="573"/>
                    </a:cubicBezTo>
                    <a:cubicBezTo>
                      <a:pt x="523" y="573"/>
                      <a:pt x="505" y="590"/>
                      <a:pt x="496" y="590"/>
                    </a:cubicBezTo>
                    <a:cubicBezTo>
                      <a:pt x="494" y="590"/>
                      <a:pt x="492" y="589"/>
                      <a:pt x="491" y="587"/>
                    </a:cubicBezTo>
                    <a:cubicBezTo>
                      <a:pt x="491" y="580"/>
                      <a:pt x="537" y="561"/>
                      <a:pt x="537" y="554"/>
                    </a:cubicBezTo>
                    <a:cubicBezTo>
                      <a:pt x="550" y="541"/>
                      <a:pt x="511" y="534"/>
                      <a:pt x="511" y="534"/>
                    </a:cubicBezTo>
                    <a:cubicBezTo>
                      <a:pt x="511" y="528"/>
                      <a:pt x="511" y="469"/>
                      <a:pt x="458" y="456"/>
                    </a:cubicBezTo>
                    <a:cubicBezTo>
                      <a:pt x="517" y="404"/>
                      <a:pt x="472" y="332"/>
                      <a:pt x="426" y="325"/>
                    </a:cubicBezTo>
                    <a:lnTo>
                      <a:pt x="426" y="325"/>
                    </a:lnTo>
                    <a:cubicBezTo>
                      <a:pt x="427" y="325"/>
                      <a:pt x="428" y="325"/>
                      <a:pt x="429" y="325"/>
                    </a:cubicBezTo>
                    <a:cubicBezTo>
                      <a:pt x="464" y="325"/>
                      <a:pt x="480" y="245"/>
                      <a:pt x="419" y="245"/>
                    </a:cubicBezTo>
                    <a:cubicBezTo>
                      <a:pt x="415" y="245"/>
                      <a:pt x="411" y="246"/>
                      <a:pt x="406" y="247"/>
                    </a:cubicBezTo>
                    <a:cubicBezTo>
                      <a:pt x="432" y="207"/>
                      <a:pt x="432" y="175"/>
                      <a:pt x="419" y="135"/>
                    </a:cubicBezTo>
                    <a:lnTo>
                      <a:pt x="412" y="122"/>
                    </a:lnTo>
                    <a:cubicBezTo>
                      <a:pt x="406" y="109"/>
                      <a:pt x="406" y="109"/>
                      <a:pt x="399" y="96"/>
                    </a:cubicBezTo>
                    <a:cubicBezTo>
                      <a:pt x="393" y="83"/>
                      <a:pt x="380" y="63"/>
                      <a:pt x="360" y="50"/>
                    </a:cubicBezTo>
                    <a:cubicBezTo>
                      <a:pt x="334" y="24"/>
                      <a:pt x="295" y="11"/>
                      <a:pt x="262" y="4"/>
                    </a:cubicBezTo>
                    <a:cubicBezTo>
                      <a:pt x="249" y="2"/>
                      <a:pt x="236"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4" name="Google Shape;2144;p57"/>
            <p:cNvSpPr/>
            <p:nvPr/>
          </p:nvSpPr>
          <p:spPr>
            <a:xfrm>
              <a:off x="526711" y="4515359"/>
              <a:ext cx="193293" cy="355150"/>
            </a:xfrm>
            <a:custGeom>
              <a:avLst/>
              <a:gdLst/>
              <a:ahLst/>
              <a:cxnLst/>
              <a:rect l="l" t="t" r="r" b="b"/>
              <a:pathLst>
                <a:path w="2023" h="3717" extrusionOk="0">
                  <a:moveTo>
                    <a:pt x="20" y="970"/>
                  </a:moveTo>
                  <a:cubicBezTo>
                    <a:pt x="20" y="972"/>
                    <a:pt x="20" y="973"/>
                    <a:pt x="20" y="975"/>
                  </a:cubicBezTo>
                  <a:cubicBezTo>
                    <a:pt x="20" y="973"/>
                    <a:pt x="20" y="971"/>
                    <a:pt x="20" y="970"/>
                  </a:cubicBezTo>
                  <a:close/>
                  <a:moveTo>
                    <a:pt x="917" y="2624"/>
                  </a:moveTo>
                  <a:cubicBezTo>
                    <a:pt x="917" y="2630"/>
                    <a:pt x="917" y="2637"/>
                    <a:pt x="910" y="2644"/>
                  </a:cubicBezTo>
                  <a:lnTo>
                    <a:pt x="903" y="2644"/>
                  </a:lnTo>
                  <a:cubicBezTo>
                    <a:pt x="903" y="2657"/>
                    <a:pt x="910" y="2670"/>
                    <a:pt x="890" y="2676"/>
                  </a:cubicBezTo>
                  <a:cubicBezTo>
                    <a:pt x="890" y="2644"/>
                    <a:pt x="897" y="2624"/>
                    <a:pt x="917" y="2624"/>
                  </a:cubicBezTo>
                  <a:close/>
                  <a:moveTo>
                    <a:pt x="799" y="2715"/>
                  </a:moveTo>
                  <a:cubicBezTo>
                    <a:pt x="799" y="2715"/>
                    <a:pt x="805" y="2715"/>
                    <a:pt x="805" y="2722"/>
                  </a:cubicBezTo>
                  <a:cubicBezTo>
                    <a:pt x="805" y="2722"/>
                    <a:pt x="805" y="2729"/>
                    <a:pt x="799" y="2735"/>
                  </a:cubicBezTo>
                  <a:cubicBezTo>
                    <a:pt x="799" y="2729"/>
                    <a:pt x="799" y="2722"/>
                    <a:pt x="799" y="2715"/>
                  </a:cubicBezTo>
                  <a:close/>
                  <a:moveTo>
                    <a:pt x="877" y="3095"/>
                  </a:moveTo>
                  <a:cubicBezTo>
                    <a:pt x="871" y="3101"/>
                    <a:pt x="871" y="3101"/>
                    <a:pt x="864" y="3108"/>
                  </a:cubicBezTo>
                  <a:cubicBezTo>
                    <a:pt x="864" y="3101"/>
                    <a:pt x="864" y="3101"/>
                    <a:pt x="864" y="3095"/>
                  </a:cubicBezTo>
                  <a:close/>
                  <a:moveTo>
                    <a:pt x="40" y="0"/>
                  </a:moveTo>
                  <a:lnTo>
                    <a:pt x="20" y="432"/>
                  </a:lnTo>
                  <a:cubicBezTo>
                    <a:pt x="20" y="445"/>
                    <a:pt x="20" y="452"/>
                    <a:pt x="14" y="465"/>
                  </a:cubicBezTo>
                  <a:cubicBezTo>
                    <a:pt x="7" y="639"/>
                    <a:pt x="14" y="820"/>
                    <a:pt x="20" y="970"/>
                  </a:cubicBezTo>
                  <a:lnTo>
                    <a:pt x="20" y="970"/>
                  </a:lnTo>
                  <a:cubicBezTo>
                    <a:pt x="23" y="957"/>
                    <a:pt x="45" y="942"/>
                    <a:pt x="62" y="942"/>
                  </a:cubicBezTo>
                  <a:cubicBezTo>
                    <a:pt x="70" y="942"/>
                    <a:pt x="77" y="946"/>
                    <a:pt x="79" y="956"/>
                  </a:cubicBezTo>
                  <a:cubicBezTo>
                    <a:pt x="73" y="982"/>
                    <a:pt x="14" y="969"/>
                    <a:pt x="1" y="988"/>
                  </a:cubicBezTo>
                  <a:cubicBezTo>
                    <a:pt x="46" y="1198"/>
                    <a:pt x="46" y="1420"/>
                    <a:pt x="66" y="1656"/>
                  </a:cubicBezTo>
                  <a:cubicBezTo>
                    <a:pt x="86" y="1885"/>
                    <a:pt x="131" y="2120"/>
                    <a:pt x="256" y="2329"/>
                  </a:cubicBezTo>
                  <a:cubicBezTo>
                    <a:pt x="203" y="2460"/>
                    <a:pt x="302" y="2696"/>
                    <a:pt x="308" y="2748"/>
                  </a:cubicBezTo>
                  <a:cubicBezTo>
                    <a:pt x="308" y="2814"/>
                    <a:pt x="354" y="2879"/>
                    <a:pt x="400" y="2938"/>
                  </a:cubicBezTo>
                  <a:cubicBezTo>
                    <a:pt x="413" y="2958"/>
                    <a:pt x="432" y="2984"/>
                    <a:pt x="452" y="3003"/>
                  </a:cubicBezTo>
                  <a:cubicBezTo>
                    <a:pt x="465" y="3043"/>
                    <a:pt x="478" y="3082"/>
                    <a:pt x="491" y="3121"/>
                  </a:cubicBezTo>
                  <a:lnTo>
                    <a:pt x="472" y="3121"/>
                  </a:lnTo>
                  <a:cubicBezTo>
                    <a:pt x="498" y="3147"/>
                    <a:pt x="491" y="3160"/>
                    <a:pt x="504" y="3167"/>
                  </a:cubicBezTo>
                  <a:cubicBezTo>
                    <a:pt x="511" y="3180"/>
                    <a:pt x="517" y="3200"/>
                    <a:pt x="531" y="3219"/>
                  </a:cubicBezTo>
                  <a:cubicBezTo>
                    <a:pt x="531" y="3298"/>
                    <a:pt x="570" y="3363"/>
                    <a:pt x="602" y="3422"/>
                  </a:cubicBezTo>
                  <a:cubicBezTo>
                    <a:pt x="616" y="3442"/>
                    <a:pt x="622" y="3455"/>
                    <a:pt x="629" y="3468"/>
                  </a:cubicBezTo>
                  <a:cubicBezTo>
                    <a:pt x="642" y="3494"/>
                    <a:pt x="655" y="3514"/>
                    <a:pt x="661" y="3540"/>
                  </a:cubicBezTo>
                  <a:cubicBezTo>
                    <a:pt x="661" y="3553"/>
                    <a:pt x="661" y="3573"/>
                    <a:pt x="648" y="3579"/>
                  </a:cubicBezTo>
                  <a:lnTo>
                    <a:pt x="674" y="3566"/>
                  </a:lnTo>
                  <a:cubicBezTo>
                    <a:pt x="674" y="3573"/>
                    <a:pt x="681" y="3573"/>
                    <a:pt x="681" y="3573"/>
                  </a:cubicBezTo>
                  <a:lnTo>
                    <a:pt x="903" y="3677"/>
                  </a:lnTo>
                  <a:cubicBezTo>
                    <a:pt x="910" y="3671"/>
                    <a:pt x="917" y="3664"/>
                    <a:pt x="923" y="3651"/>
                  </a:cubicBezTo>
                  <a:cubicBezTo>
                    <a:pt x="926" y="3648"/>
                    <a:pt x="928" y="3647"/>
                    <a:pt x="929" y="3647"/>
                  </a:cubicBezTo>
                  <a:lnTo>
                    <a:pt x="929" y="3647"/>
                  </a:lnTo>
                  <a:cubicBezTo>
                    <a:pt x="934" y="3647"/>
                    <a:pt x="914" y="3686"/>
                    <a:pt x="936" y="3697"/>
                  </a:cubicBezTo>
                  <a:cubicBezTo>
                    <a:pt x="939" y="3694"/>
                    <a:pt x="942" y="3692"/>
                    <a:pt x="944" y="3692"/>
                  </a:cubicBezTo>
                  <a:cubicBezTo>
                    <a:pt x="953" y="3692"/>
                    <a:pt x="959" y="3706"/>
                    <a:pt x="969" y="3716"/>
                  </a:cubicBezTo>
                  <a:cubicBezTo>
                    <a:pt x="1015" y="3658"/>
                    <a:pt x="1034" y="3638"/>
                    <a:pt x="1028" y="3573"/>
                  </a:cubicBezTo>
                  <a:lnTo>
                    <a:pt x="1028" y="3573"/>
                  </a:lnTo>
                  <a:cubicBezTo>
                    <a:pt x="1032" y="3588"/>
                    <a:pt x="1040" y="3594"/>
                    <a:pt x="1050" y="3594"/>
                  </a:cubicBezTo>
                  <a:cubicBezTo>
                    <a:pt x="1072" y="3594"/>
                    <a:pt x="1098" y="3562"/>
                    <a:pt x="1080" y="3553"/>
                  </a:cubicBezTo>
                  <a:lnTo>
                    <a:pt x="1080" y="3553"/>
                  </a:lnTo>
                  <a:cubicBezTo>
                    <a:pt x="1078" y="3558"/>
                    <a:pt x="1068" y="3560"/>
                    <a:pt x="1057" y="3560"/>
                  </a:cubicBezTo>
                  <a:cubicBezTo>
                    <a:pt x="1038" y="3560"/>
                    <a:pt x="1015" y="3552"/>
                    <a:pt x="1028" y="3540"/>
                  </a:cubicBezTo>
                  <a:lnTo>
                    <a:pt x="1028" y="3540"/>
                  </a:lnTo>
                  <a:cubicBezTo>
                    <a:pt x="1031" y="3541"/>
                    <a:pt x="1034" y="3542"/>
                    <a:pt x="1036" y="3542"/>
                  </a:cubicBezTo>
                  <a:cubicBezTo>
                    <a:pt x="1053" y="3542"/>
                    <a:pt x="1060" y="3519"/>
                    <a:pt x="1078" y="3519"/>
                  </a:cubicBezTo>
                  <a:cubicBezTo>
                    <a:pt x="1087" y="3519"/>
                    <a:pt x="1097" y="3524"/>
                    <a:pt x="1113" y="3540"/>
                  </a:cubicBezTo>
                  <a:cubicBezTo>
                    <a:pt x="1198" y="3461"/>
                    <a:pt x="1250" y="3304"/>
                    <a:pt x="1316" y="3187"/>
                  </a:cubicBezTo>
                  <a:cubicBezTo>
                    <a:pt x="1361" y="3108"/>
                    <a:pt x="1524" y="2984"/>
                    <a:pt x="1473" y="2912"/>
                  </a:cubicBezTo>
                  <a:lnTo>
                    <a:pt x="1473" y="2912"/>
                  </a:lnTo>
                  <a:cubicBezTo>
                    <a:pt x="1475" y="2916"/>
                    <a:pt x="1460" y="2921"/>
                    <a:pt x="1447" y="2921"/>
                  </a:cubicBezTo>
                  <a:cubicBezTo>
                    <a:pt x="1436" y="2921"/>
                    <a:pt x="1427" y="2917"/>
                    <a:pt x="1433" y="2905"/>
                  </a:cubicBezTo>
                  <a:lnTo>
                    <a:pt x="1433" y="2905"/>
                  </a:lnTo>
                  <a:cubicBezTo>
                    <a:pt x="1437" y="2905"/>
                    <a:pt x="1456" y="2910"/>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9" y="2913"/>
                    <a:pt x="1485" y="2914"/>
                    <a:pt x="1490" y="2914"/>
                  </a:cubicBezTo>
                  <a:cubicBezTo>
                    <a:pt x="1494" y="2914"/>
                    <a:pt x="1497" y="2913"/>
                    <a:pt x="1499" y="2912"/>
                  </a:cubicBezTo>
                  <a:cubicBezTo>
                    <a:pt x="1577" y="2866"/>
                    <a:pt x="1623" y="2768"/>
                    <a:pt x="1656" y="2676"/>
                  </a:cubicBezTo>
                  <a:cubicBezTo>
                    <a:pt x="1695" y="2578"/>
                    <a:pt x="1721" y="2486"/>
                    <a:pt x="1780" y="2441"/>
                  </a:cubicBezTo>
                  <a:cubicBezTo>
                    <a:pt x="1760" y="2428"/>
                    <a:pt x="1728" y="2421"/>
                    <a:pt x="1734" y="2401"/>
                  </a:cubicBezTo>
                  <a:lnTo>
                    <a:pt x="1734" y="2401"/>
                  </a:lnTo>
                  <a:cubicBezTo>
                    <a:pt x="1736" y="2402"/>
                    <a:pt x="1738" y="2402"/>
                    <a:pt x="1739" y="2402"/>
                  </a:cubicBezTo>
                  <a:cubicBezTo>
                    <a:pt x="1808" y="2402"/>
                    <a:pt x="1851" y="2270"/>
                    <a:pt x="1787" y="2264"/>
                  </a:cubicBezTo>
                  <a:cubicBezTo>
                    <a:pt x="1837" y="2258"/>
                    <a:pt x="1785" y="2192"/>
                    <a:pt x="1843" y="2192"/>
                  </a:cubicBezTo>
                  <a:cubicBezTo>
                    <a:pt x="1846" y="2192"/>
                    <a:pt x="1849" y="2192"/>
                    <a:pt x="1852" y="2192"/>
                  </a:cubicBezTo>
                  <a:cubicBezTo>
                    <a:pt x="1852" y="2218"/>
                    <a:pt x="1819" y="2212"/>
                    <a:pt x="1839" y="2231"/>
                  </a:cubicBezTo>
                  <a:cubicBezTo>
                    <a:pt x="1911" y="2159"/>
                    <a:pt x="1878" y="2179"/>
                    <a:pt x="1891" y="2074"/>
                  </a:cubicBezTo>
                  <a:lnTo>
                    <a:pt x="1891" y="2074"/>
                  </a:lnTo>
                  <a:cubicBezTo>
                    <a:pt x="1906" y="2079"/>
                    <a:pt x="1910" y="2092"/>
                    <a:pt x="1916" y="2092"/>
                  </a:cubicBezTo>
                  <a:cubicBezTo>
                    <a:pt x="1918" y="2092"/>
                    <a:pt x="1921" y="2091"/>
                    <a:pt x="1924" y="2087"/>
                  </a:cubicBezTo>
                  <a:cubicBezTo>
                    <a:pt x="1902" y="2049"/>
                    <a:pt x="1908" y="1953"/>
                    <a:pt x="1934" y="1953"/>
                  </a:cubicBezTo>
                  <a:cubicBezTo>
                    <a:pt x="1939" y="1953"/>
                    <a:pt x="1944" y="1956"/>
                    <a:pt x="1950" y="1963"/>
                  </a:cubicBezTo>
                  <a:cubicBezTo>
                    <a:pt x="1937" y="1898"/>
                    <a:pt x="1976" y="1878"/>
                    <a:pt x="1937" y="1832"/>
                  </a:cubicBezTo>
                  <a:cubicBezTo>
                    <a:pt x="2016" y="1819"/>
                    <a:pt x="2022" y="1767"/>
                    <a:pt x="2009" y="1714"/>
                  </a:cubicBezTo>
                  <a:cubicBezTo>
                    <a:pt x="1989" y="1656"/>
                    <a:pt x="1957" y="1590"/>
                    <a:pt x="1950" y="1518"/>
                  </a:cubicBezTo>
                  <a:cubicBezTo>
                    <a:pt x="1950" y="1479"/>
                    <a:pt x="1950" y="1433"/>
                    <a:pt x="1950" y="1387"/>
                  </a:cubicBezTo>
                  <a:cubicBezTo>
                    <a:pt x="1950" y="1342"/>
                    <a:pt x="1950" y="1296"/>
                    <a:pt x="1950" y="1250"/>
                  </a:cubicBezTo>
                  <a:lnTo>
                    <a:pt x="1944" y="1119"/>
                  </a:lnTo>
                  <a:lnTo>
                    <a:pt x="1787" y="1198"/>
                  </a:lnTo>
                  <a:cubicBezTo>
                    <a:pt x="1741" y="1224"/>
                    <a:pt x="1695" y="1250"/>
                    <a:pt x="1662" y="1276"/>
                  </a:cubicBezTo>
                  <a:cubicBezTo>
                    <a:pt x="1636" y="1302"/>
                    <a:pt x="1623" y="1335"/>
                    <a:pt x="1636" y="1368"/>
                  </a:cubicBezTo>
                  <a:cubicBezTo>
                    <a:pt x="1629" y="1364"/>
                    <a:pt x="1624" y="1363"/>
                    <a:pt x="1618" y="1363"/>
                  </a:cubicBezTo>
                  <a:cubicBezTo>
                    <a:pt x="1574" y="1363"/>
                    <a:pt x="1575" y="1465"/>
                    <a:pt x="1552" y="1465"/>
                  </a:cubicBezTo>
                  <a:cubicBezTo>
                    <a:pt x="1546" y="1465"/>
                    <a:pt x="1537" y="1456"/>
                    <a:pt x="1525" y="1433"/>
                  </a:cubicBezTo>
                  <a:cubicBezTo>
                    <a:pt x="1460" y="1551"/>
                    <a:pt x="1388" y="1649"/>
                    <a:pt x="1322" y="1734"/>
                  </a:cubicBezTo>
                  <a:cubicBezTo>
                    <a:pt x="1263" y="1826"/>
                    <a:pt x="1211" y="1911"/>
                    <a:pt x="1191" y="2002"/>
                  </a:cubicBezTo>
                  <a:cubicBezTo>
                    <a:pt x="1087" y="2029"/>
                    <a:pt x="1028" y="2166"/>
                    <a:pt x="988" y="2303"/>
                  </a:cubicBezTo>
                  <a:cubicBezTo>
                    <a:pt x="962" y="2415"/>
                    <a:pt x="949" y="2526"/>
                    <a:pt x="923" y="2611"/>
                  </a:cubicBezTo>
                  <a:cubicBezTo>
                    <a:pt x="903" y="2572"/>
                    <a:pt x="910" y="2545"/>
                    <a:pt x="858" y="2519"/>
                  </a:cubicBezTo>
                  <a:cubicBezTo>
                    <a:pt x="897" y="2480"/>
                    <a:pt x="877" y="2310"/>
                    <a:pt x="779" y="2290"/>
                  </a:cubicBezTo>
                  <a:cubicBezTo>
                    <a:pt x="890" y="2258"/>
                    <a:pt x="746" y="2238"/>
                    <a:pt x="818" y="2205"/>
                  </a:cubicBezTo>
                  <a:cubicBezTo>
                    <a:pt x="753" y="2205"/>
                    <a:pt x="746" y="2127"/>
                    <a:pt x="760" y="2087"/>
                  </a:cubicBezTo>
                  <a:lnTo>
                    <a:pt x="760" y="2087"/>
                  </a:lnTo>
                  <a:cubicBezTo>
                    <a:pt x="754" y="2093"/>
                    <a:pt x="745" y="2097"/>
                    <a:pt x="736" y="2097"/>
                  </a:cubicBezTo>
                  <a:cubicBezTo>
                    <a:pt x="726" y="2097"/>
                    <a:pt x="714" y="2092"/>
                    <a:pt x="707" y="2081"/>
                  </a:cubicBezTo>
                  <a:cubicBezTo>
                    <a:pt x="766" y="2061"/>
                    <a:pt x="818" y="1963"/>
                    <a:pt x="733" y="1963"/>
                  </a:cubicBezTo>
                  <a:cubicBezTo>
                    <a:pt x="733" y="1989"/>
                    <a:pt x="773" y="1989"/>
                    <a:pt x="746" y="2002"/>
                  </a:cubicBezTo>
                  <a:cubicBezTo>
                    <a:pt x="742" y="2003"/>
                    <a:pt x="738" y="2003"/>
                    <a:pt x="735" y="2003"/>
                  </a:cubicBezTo>
                  <a:cubicBezTo>
                    <a:pt x="688" y="2003"/>
                    <a:pt x="724" y="1968"/>
                    <a:pt x="678" y="1968"/>
                  </a:cubicBezTo>
                  <a:cubicBezTo>
                    <a:pt x="672" y="1968"/>
                    <a:pt x="664" y="1968"/>
                    <a:pt x="655" y="1970"/>
                  </a:cubicBezTo>
                  <a:lnTo>
                    <a:pt x="766" y="1943"/>
                  </a:lnTo>
                  <a:cubicBezTo>
                    <a:pt x="720" y="1839"/>
                    <a:pt x="629" y="1800"/>
                    <a:pt x="701" y="1708"/>
                  </a:cubicBezTo>
                  <a:cubicBezTo>
                    <a:pt x="570" y="1629"/>
                    <a:pt x="688" y="1453"/>
                    <a:pt x="589" y="1368"/>
                  </a:cubicBezTo>
                  <a:cubicBezTo>
                    <a:pt x="585" y="1363"/>
                    <a:pt x="581" y="1361"/>
                    <a:pt x="577" y="1361"/>
                  </a:cubicBezTo>
                  <a:cubicBezTo>
                    <a:pt x="563" y="1361"/>
                    <a:pt x="553" y="1384"/>
                    <a:pt x="542" y="1384"/>
                  </a:cubicBezTo>
                  <a:cubicBezTo>
                    <a:pt x="538" y="1384"/>
                    <a:pt x="535" y="1381"/>
                    <a:pt x="531" y="1374"/>
                  </a:cubicBezTo>
                  <a:cubicBezTo>
                    <a:pt x="531" y="1368"/>
                    <a:pt x="576" y="1335"/>
                    <a:pt x="576" y="1328"/>
                  </a:cubicBezTo>
                  <a:cubicBezTo>
                    <a:pt x="583" y="1309"/>
                    <a:pt x="544" y="1289"/>
                    <a:pt x="544" y="1289"/>
                  </a:cubicBezTo>
                  <a:cubicBezTo>
                    <a:pt x="537" y="1276"/>
                    <a:pt x="524" y="1171"/>
                    <a:pt x="459" y="1132"/>
                  </a:cubicBezTo>
                  <a:cubicBezTo>
                    <a:pt x="504" y="1047"/>
                    <a:pt x="439" y="910"/>
                    <a:pt x="380" y="890"/>
                  </a:cubicBezTo>
                  <a:lnTo>
                    <a:pt x="380" y="890"/>
                  </a:lnTo>
                  <a:cubicBezTo>
                    <a:pt x="382" y="891"/>
                    <a:pt x="384" y="891"/>
                    <a:pt x="385" y="891"/>
                  </a:cubicBezTo>
                  <a:cubicBezTo>
                    <a:pt x="425" y="891"/>
                    <a:pt x="416" y="746"/>
                    <a:pt x="334" y="740"/>
                  </a:cubicBezTo>
                  <a:cubicBezTo>
                    <a:pt x="347" y="687"/>
                    <a:pt x="341" y="628"/>
                    <a:pt x="321" y="570"/>
                  </a:cubicBezTo>
                  <a:cubicBezTo>
                    <a:pt x="295" y="504"/>
                    <a:pt x="262" y="445"/>
                    <a:pt x="236" y="386"/>
                  </a:cubicBezTo>
                  <a:lnTo>
                    <a:pt x="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CFA96B41-9B51-80A7-49B6-993115AE131F}"/>
              </a:ext>
            </a:extLst>
          </p:cNvPr>
          <p:cNvSpPr>
            <a:spLocks noGrp="1"/>
          </p:cNvSpPr>
          <p:nvPr>
            <p:ph type="title"/>
          </p:nvPr>
        </p:nvSpPr>
        <p:spPr>
          <a:xfrm>
            <a:off x="978195" y="1184381"/>
            <a:ext cx="7187609" cy="1911771"/>
          </a:xfrm>
        </p:spPr>
        <p:txBody>
          <a:bodyPr/>
          <a:lstStyle/>
          <a:p>
            <a:pPr>
              <a:lnSpc>
                <a:spcPct val="150000"/>
              </a:lnSpc>
            </a:pPr>
            <a:r>
              <a:rPr lang="en-US" sz="3500" b="1">
                <a:solidFill>
                  <a:srgbClr val="000000"/>
                </a:solidFill>
                <a:latin typeface="+mj-lt"/>
              </a:rPr>
              <a:t>CẢM ƠN CÁC EM ĐÃ CHÚ Ý LẮNG NGHE!</a:t>
            </a:r>
          </a:p>
        </p:txBody>
      </p:sp>
      <p:pic>
        <p:nvPicPr>
          <p:cNvPr id="61" name="Picture 14">
            <a:extLst>
              <a:ext uri="{FF2B5EF4-FFF2-40B4-BE49-F238E27FC236}">
                <a16:creationId xmlns:a16="http://schemas.microsoft.com/office/drawing/2014/main" id="{75A2E204-465D-2C47-3C28-237A8411B3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12659" y="3185883"/>
            <a:ext cx="5593192" cy="1957617"/>
          </a:xfrm>
          <a:prstGeom prst="rect">
            <a:avLst/>
          </a:prstGeom>
        </p:spPr>
      </p:pic>
    </p:spTree>
    <p:extLst>
      <p:ext uri="{BB962C8B-B14F-4D97-AF65-F5344CB8AC3E}">
        <p14:creationId xmlns:p14="http://schemas.microsoft.com/office/powerpoint/2010/main" val="31395171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5" name="Cloud 4">
            <a:extLst>
              <a:ext uri="{FF2B5EF4-FFF2-40B4-BE49-F238E27FC236}">
                <a16:creationId xmlns:a16="http://schemas.microsoft.com/office/drawing/2014/main" id="{58884C0D-C1CB-04E8-59A1-5CC3F1179F30}"/>
              </a:ext>
            </a:extLst>
          </p:cNvPr>
          <p:cNvSpPr/>
          <p:nvPr/>
        </p:nvSpPr>
        <p:spPr>
          <a:xfrm>
            <a:off x="383837" y="957475"/>
            <a:ext cx="4539373" cy="2094197"/>
          </a:xfrm>
          <a:prstGeom prst="cloud">
            <a:avLst/>
          </a:prstGeom>
          <a:solidFill>
            <a:srgbClr val="94DDD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0" name="Google Shape;1650;p39"/>
          <p:cNvSpPr txBox="1">
            <a:spLocks noGrp="1"/>
          </p:cNvSpPr>
          <p:nvPr>
            <p:ph type="title"/>
          </p:nvPr>
        </p:nvSpPr>
        <p:spPr>
          <a:xfrm>
            <a:off x="720000" y="38477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solidFill>
                  <a:schemeClr val="tx1">
                    <a:lumMod val="50000"/>
                  </a:schemeClr>
                </a:solidFill>
                <a:latin typeface="+mj-lt"/>
              </a:rPr>
              <a:t>KHỞI ĐỘNG</a:t>
            </a:r>
          </a:p>
        </p:txBody>
      </p:sp>
      <p:grpSp>
        <p:nvGrpSpPr>
          <p:cNvPr id="1652" name="Google Shape;1652;p39"/>
          <p:cNvGrpSpPr/>
          <p:nvPr/>
        </p:nvGrpSpPr>
        <p:grpSpPr>
          <a:xfrm>
            <a:off x="7591810" y="514175"/>
            <a:ext cx="1999146" cy="624358"/>
            <a:chOff x="6632060" y="525550"/>
            <a:chExt cx="1999146" cy="624358"/>
          </a:xfrm>
        </p:grpSpPr>
        <p:sp>
          <p:nvSpPr>
            <p:cNvPr id="1653" name="Google Shape;1653;p39"/>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AEF27679-0CDB-E5BE-5DEF-63ED729EDFC2}"/>
              </a:ext>
            </a:extLst>
          </p:cNvPr>
          <p:cNvSpPr txBox="1"/>
          <p:nvPr/>
        </p:nvSpPr>
        <p:spPr>
          <a:xfrm>
            <a:off x="806382" y="1181537"/>
            <a:ext cx="3642680" cy="1420325"/>
          </a:xfrm>
          <a:prstGeom prst="rect">
            <a:avLst/>
          </a:prstGeom>
          <a:noFill/>
        </p:spPr>
        <p:txBody>
          <a:bodyPr wrap="square" rtlCol="0">
            <a:spAutoFit/>
          </a:bodyPr>
          <a:lstStyle/>
          <a:p>
            <a:pPr algn="ctr">
              <a:lnSpc>
                <a:spcPct val="150000"/>
              </a:lnSpc>
            </a:pPr>
            <a:r>
              <a:rPr lang="en-US" sz="2000">
                <a:solidFill>
                  <a:srgbClr val="000000"/>
                </a:solidFill>
                <a:effectLst/>
                <a:latin typeface="+mj-lt"/>
                <a:ea typeface="Calibri" panose="020F0502020204030204" pitchFamily="34" charset="0"/>
                <a:cs typeface="Times New Roman" panose="02020603050405020304" pitchFamily="18" charset="0"/>
              </a:rPr>
              <a:t>Theo em, máy tính có tiếp nhận thông tin để điều khiển hoạt động hay không?</a:t>
            </a:r>
            <a:endParaRPr lang="en-US" sz="2000">
              <a:latin typeface="+mj-lt"/>
            </a:endParaRPr>
          </a:p>
        </p:txBody>
      </p:sp>
      <p:pic>
        <p:nvPicPr>
          <p:cNvPr id="11" name="Picture 3">
            <a:extLst>
              <a:ext uri="{FF2B5EF4-FFF2-40B4-BE49-F238E27FC236}">
                <a16:creationId xmlns:a16="http://schemas.microsoft.com/office/drawing/2014/main" id="{9CEB82AD-A328-64FF-0473-A8955A05D1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76980" y="2698837"/>
            <a:ext cx="2144120" cy="2237696"/>
          </a:xfrm>
          <a:prstGeom prst="rect">
            <a:avLst/>
          </a:prstGeom>
        </p:spPr>
      </p:pic>
      <p:sp>
        <p:nvSpPr>
          <p:cNvPr id="6" name="TextBox 5">
            <a:extLst>
              <a:ext uri="{FF2B5EF4-FFF2-40B4-BE49-F238E27FC236}">
                <a16:creationId xmlns:a16="http://schemas.microsoft.com/office/drawing/2014/main" id="{30EDE06A-F73F-F223-B8C2-7FDB9744EB52}"/>
              </a:ext>
            </a:extLst>
          </p:cNvPr>
          <p:cNvSpPr txBox="1"/>
          <p:nvPr/>
        </p:nvSpPr>
        <p:spPr>
          <a:xfrm>
            <a:off x="5053660" y="2193617"/>
            <a:ext cx="4090340" cy="1175258"/>
          </a:xfrm>
          <a:prstGeom prst="rect">
            <a:avLst/>
          </a:prstGeom>
          <a:noFill/>
        </p:spPr>
        <p:txBody>
          <a:bodyPr wrap="square" rtlCol="0">
            <a:spAutoFit/>
          </a:bodyPr>
          <a:lstStyle/>
          <a:p>
            <a:pPr>
              <a:lnSpc>
                <a:spcPct val="150000"/>
              </a:lnSpc>
            </a:pPr>
            <a:r>
              <a:rPr lang="en-US" sz="2500">
                <a:solidFill>
                  <a:srgbClr val="000000"/>
                </a:solidFill>
                <a:effectLst/>
                <a:latin typeface="+mj-lt"/>
                <a:ea typeface="Calibri" panose="020F0502020204030204" pitchFamily="34" charset="0"/>
                <a:cs typeface="Times New Roman" panose="02020603050405020304" pitchFamily="18" charset="0"/>
              </a:rPr>
              <a:t>Máy tính cần thông tin để điều khiển hoạt động.</a:t>
            </a:r>
            <a:endParaRPr lang="en-US" sz="2500">
              <a:latin typeface="+mj-lt"/>
            </a:endParaRPr>
          </a:p>
        </p:txBody>
      </p:sp>
      <p:sp>
        <p:nvSpPr>
          <p:cNvPr id="8" name="Arrow: Curved Down 7">
            <a:extLst>
              <a:ext uri="{FF2B5EF4-FFF2-40B4-BE49-F238E27FC236}">
                <a16:creationId xmlns:a16="http://schemas.microsoft.com/office/drawing/2014/main" id="{B049B6E6-C237-B904-4326-C4D5C893E86B}"/>
              </a:ext>
            </a:extLst>
          </p:cNvPr>
          <p:cNvSpPr/>
          <p:nvPr/>
        </p:nvSpPr>
        <p:spPr>
          <a:xfrm rot="615651">
            <a:off x="4694938" y="1673966"/>
            <a:ext cx="1410159" cy="435466"/>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0"/>
                                        </p:tgtEl>
                                        <p:attrNameLst>
                                          <p:attrName>style.visibility</p:attrName>
                                        </p:attrNameLst>
                                      </p:cBhvr>
                                      <p:to>
                                        <p:strVal val="visible"/>
                                      </p:to>
                                    </p:set>
                                    <p:anim calcmode="lin" valueType="num">
                                      <p:cBhvr additive="base">
                                        <p:cTn id="7" dur="500" fill="hold"/>
                                        <p:tgtEl>
                                          <p:spTgt spid="1650"/>
                                        </p:tgtEl>
                                        <p:attrNameLst>
                                          <p:attrName>ppt_x</p:attrName>
                                        </p:attrNameLst>
                                      </p:cBhvr>
                                      <p:tavLst>
                                        <p:tav tm="0">
                                          <p:val>
                                            <p:strVal val="#ppt_x"/>
                                          </p:val>
                                        </p:tav>
                                        <p:tav tm="100000">
                                          <p:val>
                                            <p:strVal val="#ppt_x"/>
                                          </p:val>
                                        </p:tav>
                                      </p:tavLst>
                                    </p:anim>
                                    <p:anim calcmode="lin" valueType="num">
                                      <p:cBhvr additive="base">
                                        <p:cTn id="8" dur="500" fill="hold"/>
                                        <p:tgtEl>
                                          <p:spTgt spid="16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50" grpId="0"/>
      <p:bldP spid="4" grpId="0"/>
      <p:bldP spid="6"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36" name="Google Shape;1636;p38"/>
          <p:cNvSpPr txBox="1">
            <a:spLocks noGrp="1"/>
          </p:cNvSpPr>
          <p:nvPr>
            <p:ph type="subTitle" idx="1"/>
          </p:nvPr>
        </p:nvSpPr>
        <p:spPr>
          <a:xfrm>
            <a:off x="1524316" y="1644094"/>
            <a:ext cx="5736939" cy="1492507"/>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500" b="1">
                <a:solidFill>
                  <a:schemeClr val="tx1">
                    <a:lumMod val="50000"/>
                  </a:schemeClr>
                </a:solidFill>
                <a:latin typeface="+mj-lt"/>
              </a:rPr>
              <a:t>BÀI 3:</a:t>
            </a:r>
          </a:p>
          <a:p>
            <a:pPr marL="0" lvl="0" indent="0" algn="ctr" rtl="0">
              <a:lnSpc>
                <a:spcPct val="150000"/>
              </a:lnSpc>
              <a:spcBef>
                <a:spcPts val="0"/>
              </a:spcBef>
              <a:spcAft>
                <a:spcPts val="0"/>
              </a:spcAft>
              <a:buNone/>
            </a:pPr>
            <a:r>
              <a:rPr lang="en-US" sz="3500" b="1">
                <a:solidFill>
                  <a:schemeClr val="tx1">
                    <a:lumMod val="50000"/>
                  </a:schemeClr>
                </a:solidFill>
                <a:latin typeface="+mj-lt"/>
              </a:rPr>
              <a:t>XỬ LÍ THÔNG TIN</a:t>
            </a:r>
          </a:p>
        </p:txBody>
      </p:sp>
      <p:grpSp>
        <p:nvGrpSpPr>
          <p:cNvPr id="1610" name="Google Shape;1610;p38"/>
          <p:cNvGrpSpPr/>
          <p:nvPr/>
        </p:nvGrpSpPr>
        <p:grpSpPr>
          <a:xfrm>
            <a:off x="6132775" y="3474145"/>
            <a:ext cx="2742269" cy="1741554"/>
            <a:chOff x="5523175" y="3397945"/>
            <a:chExt cx="2742269" cy="1741554"/>
          </a:xfrm>
        </p:grpSpPr>
        <p:sp>
          <p:nvSpPr>
            <p:cNvPr id="1611" name="Google Shape;1611;p38"/>
            <p:cNvSpPr/>
            <p:nvPr/>
          </p:nvSpPr>
          <p:spPr>
            <a:xfrm>
              <a:off x="6804760" y="3975698"/>
              <a:ext cx="255210" cy="1163800"/>
            </a:xfrm>
            <a:custGeom>
              <a:avLst/>
              <a:gdLst/>
              <a:ahLst/>
              <a:cxnLst/>
              <a:rect l="l" t="t" r="r" b="b"/>
              <a:pathLst>
                <a:path w="2676" h="12203" extrusionOk="0">
                  <a:moveTo>
                    <a:pt x="2676" y="1"/>
                  </a:moveTo>
                  <a:lnTo>
                    <a:pt x="0" y="1"/>
                  </a:lnTo>
                  <a:lnTo>
                    <a:pt x="0" y="12202"/>
                  </a:lnTo>
                  <a:lnTo>
                    <a:pt x="2676" y="12202"/>
                  </a:lnTo>
                  <a:close/>
                </a:path>
              </a:pathLst>
            </a:custGeom>
            <a:solidFill>
              <a:srgbClr val="EAE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8"/>
            <p:cNvSpPr/>
            <p:nvPr/>
          </p:nvSpPr>
          <p:spPr>
            <a:xfrm>
              <a:off x="6775386" y="3975698"/>
              <a:ext cx="255305" cy="589100"/>
            </a:xfrm>
            <a:custGeom>
              <a:avLst/>
              <a:gdLst/>
              <a:ahLst/>
              <a:cxnLst/>
              <a:rect l="l" t="t" r="r" b="b"/>
              <a:pathLst>
                <a:path w="2677" h="6177" extrusionOk="0">
                  <a:moveTo>
                    <a:pt x="2676" y="1"/>
                  </a:moveTo>
                  <a:lnTo>
                    <a:pt x="1" y="1"/>
                  </a:lnTo>
                  <a:lnTo>
                    <a:pt x="1" y="6177"/>
                  </a:lnTo>
                  <a:cubicBezTo>
                    <a:pt x="890" y="6138"/>
                    <a:pt x="1780" y="6098"/>
                    <a:pt x="2676" y="6046"/>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8"/>
            <p:cNvSpPr/>
            <p:nvPr/>
          </p:nvSpPr>
          <p:spPr>
            <a:xfrm>
              <a:off x="6775386" y="4552211"/>
              <a:ext cx="255305" cy="587288"/>
            </a:xfrm>
            <a:custGeom>
              <a:avLst/>
              <a:gdLst/>
              <a:ahLst/>
              <a:cxnLst/>
              <a:rect l="l" t="t" r="r" b="b"/>
              <a:pathLst>
                <a:path w="2677" h="6158" extrusionOk="0">
                  <a:moveTo>
                    <a:pt x="2676" y="6157"/>
                  </a:moveTo>
                  <a:lnTo>
                    <a:pt x="2676" y="1"/>
                  </a:lnTo>
                  <a:cubicBezTo>
                    <a:pt x="1780" y="53"/>
                    <a:pt x="890" y="93"/>
                    <a:pt x="1" y="132"/>
                  </a:cubicBezTo>
                  <a:lnTo>
                    <a:pt x="1" y="615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8"/>
            <p:cNvSpPr/>
            <p:nvPr/>
          </p:nvSpPr>
          <p:spPr>
            <a:xfrm>
              <a:off x="5562467" y="3437905"/>
              <a:ext cx="2702977" cy="941588"/>
            </a:xfrm>
            <a:custGeom>
              <a:avLst/>
              <a:gdLst/>
              <a:ahLst/>
              <a:cxnLst/>
              <a:rect l="l" t="t" r="r" b="b"/>
              <a:pathLst>
                <a:path w="28342" h="9873" extrusionOk="0">
                  <a:moveTo>
                    <a:pt x="25260" y="9873"/>
                  </a:moveTo>
                  <a:lnTo>
                    <a:pt x="3265" y="9873"/>
                  </a:lnTo>
                  <a:lnTo>
                    <a:pt x="2813" y="9415"/>
                  </a:lnTo>
                  <a:lnTo>
                    <a:pt x="0" y="5103"/>
                  </a:lnTo>
                  <a:lnTo>
                    <a:pt x="3265" y="0"/>
                  </a:lnTo>
                  <a:lnTo>
                    <a:pt x="27857" y="321"/>
                  </a:lnTo>
                  <a:lnTo>
                    <a:pt x="28322" y="707"/>
                  </a:lnTo>
                  <a:cubicBezTo>
                    <a:pt x="28335" y="720"/>
                    <a:pt x="28341" y="740"/>
                    <a:pt x="28335" y="753"/>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8"/>
            <p:cNvSpPr/>
            <p:nvPr/>
          </p:nvSpPr>
          <p:spPr>
            <a:xfrm>
              <a:off x="5523175" y="3397945"/>
              <a:ext cx="2700497" cy="941588"/>
            </a:xfrm>
            <a:custGeom>
              <a:avLst/>
              <a:gdLst/>
              <a:ahLst/>
              <a:cxnLst/>
              <a:rect l="l" t="t" r="r" b="b"/>
              <a:pathLst>
                <a:path w="28316" h="9873" extrusionOk="0">
                  <a:moveTo>
                    <a:pt x="25188" y="9873"/>
                  </a:moveTo>
                  <a:lnTo>
                    <a:pt x="3291" y="9873"/>
                  </a:lnTo>
                  <a:cubicBezTo>
                    <a:pt x="3265" y="9873"/>
                    <a:pt x="3239" y="9860"/>
                    <a:pt x="3225" y="9834"/>
                  </a:cubicBezTo>
                  <a:lnTo>
                    <a:pt x="20" y="5149"/>
                  </a:lnTo>
                  <a:cubicBezTo>
                    <a:pt x="0" y="5117"/>
                    <a:pt x="0" y="5084"/>
                    <a:pt x="20" y="5058"/>
                  </a:cubicBezTo>
                  <a:lnTo>
                    <a:pt x="3225" y="40"/>
                  </a:lnTo>
                  <a:cubicBezTo>
                    <a:pt x="3239" y="14"/>
                    <a:pt x="3265" y="1"/>
                    <a:pt x="3297" y="1"/>
                  </a:cubicBezTo>
                  <a:lnTo>
                    <a:pt x="28224" y="720"/>
                  </a:lnTo>
                  <a:cubicBezTo>
                    <a:pt x="28276" y="720"/>
                    <a:pt x="28315" y="773"/>
                    <a:pt x="28302" y="825"/>
                  </a:cubicBezTo>
                  <a:lnTo>
                    <a:pt x="25266" y="9814"/>
                  </a:lnTo>
                  <a:cubicBezTo>
                    <a:pt x="25260" y="9847"/>
                    <a:pt x="25227" y="9873"/>
                    <a:pt x="25188" y="98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8"/>
            <p:cNvSpPr/>
            <p:nvPr/>
          </p:nvSpPr>
          <p:spPr>
            <a:xfrm>
              <a:off x="5839518" y="3412918"/>
              <a:ext cx="1928000" cy="348291"/>
            </a:xfrm>
            <a:custGeom>
              <a:avLst/>
              <a:gdLst/>
              <a:ahLst/>
              <a:cxnLst/>
              <a:rect l="l" t="t" r="r" b="b"/>
              <a:pathLst>
                <a:path w="20216" h="3652" extrusionOk="0">
                  <a:moveTo>
                    <a:pt x="10592" y="197"/>
                  </a:moveTo>
                  <a:cubicBezTo>
                    <a:pt x="10775" y="217"/>
                    <a:pt x="10945" y="230"/>
                    <a:pt x="11076" y="223"/>
                  </a:cubicBezTo>
                  <a:cubicBezTo>
                    <a:pt x="10932" y="190"/>
                    <a:pt x="10402" y="197"/>
                    <a:pt x="10592" y="197"/>
                  </a:cubicBezTo>
                  <a:close/>
                  <a:moveTo>
                    <a:pt x="11214" y="1963"/>
                  </a:moveTo>
                  <a:cubicBezTo>
                    <a:pt x="10939" y="1924"/>
                    <a:pt x="10795" y="1898"/>
                    <a:pt x="10677" y="1872"/>
                  </a:cubicBezTo>
                  <a:cubicBezTo>
                    <a:pt x="10559" y="1846"/>
                    <a:pt x="10474" y="1819"/>
                    <a:pt x="10324" y="1754"/>
                  </a:cubicBezTo>
                  <a:cubicBezTo>
                    <a:pt x="10056" y="1682"/>
                    <a:pt x="9774" y="1584"/>
                    <a:pt x="9526" y="1466"/>
                  </a:cubicBezTo>
                  <a:cubicBezTo>
                    <a:pt x="9277" y="1348"/>
                    <a:pt x="9068" y="1218"/>
                    <a:pt x="8917" y="1113"/>
                  </a:cubicBezTo>
                  <a:lnTo>
                    <a:pt x="8871" y="1087"/>
                  </a:lnTo>
                  <a:lnTo>
                    <a:pt x="8819" y="1061"/>
                  </a:lnTo>
                  <a:lnTo>
                    <a:pt x="8878" y="1054"/>
                  </a:lnTo>
                  <a:cubicBezTo>
                    <a:pt x="9133" y="1041"/>
                    <a:pt x="9395" y="1047"/>
                    <a:pt x="9519" y="1067"/>
                  </a:cubicBezTo>
                  <a:cubicBezTo>
                    <a:pt x="9604" y="1054"/>
                    <a:pt x="9715" y="1054"/>
                    <a:pt x="9814" y="1061"/>
                  </a:cubicBezTo>
                  <a:cubicBezTo>
                    <a:pt x="9912" y="1074"/>
                    <a:pt x="9990" y="1080"/>
                    <a:pt x="10003" y="1067"/>
                  </a:cubicBezTo>
                  <a:cubicBezTo>
                    <a:pt x="10258" y="1119"/>
                    <a:pt x="10657" y="1152"/>
                    <a:pt x="11017" y="1191"/>
                  </a:cubicBezTo>
                  <a:cubicBezTo>
                    <a:pt x="11377" y="1237"/>
                    <a:pt x="11698" y="1290"/>
                    <a:pt x="11809" y="1348"/>
                  </a:cubicBezTo>
                  <a:cubicBezTo>
                    <a:pt x="12378" y="1433"/>
                    <a:pt x="13000" y="1630"/>
                    <a:pt x="13425" y="1826"/>
                  </a:cubicBezTo>
                  <a:cubicBezTo>
                    <a:pt x="13431" y="1819"/>
                    <a:pt x="13497" y="1833"/>
                    <a:pt x="13582" y="1865"/>
                  </a:cubicBezTo>
                  <a:cubicBezTo>
                    <a:pt x="13673" y="1891"/>
                    <a:pt x="13785" y="1944"/>
                    <a:pt x="13876" y="2029"/>
                  </a:cubicBezTo>
                  <a:cubicBezTo>
                    <a:pt x="13902" y="2035"/>
                    <a:pt x="13948" y="2061"/>
                    <a:pt x="14001" y="2114"/>
                  </a:cubicBezTo>
                  <a:cubicBezTo>
                    <a:pt x="14059" y="2166"/>
                    <a:pt x="14118" y="2258"/>
                    <a:pt x="14125" y="2376"/>
                  </a:cubicBezTo>
                  <a:lnTo>
                    <a:pt x="14125" y="2428"/>
                  </a:lnTo>
                  <a:lnTo>
                    <a:pt x="14079" y="2434"/>
                  </a:lnTo>
                  <a:cubicBezTo>
                    <a:pt x="13804" y="2467"/>
                    <a:pt x="13431" y="2519"/>
                    <a:pt x="13078" y="2519"/>
                  </a:cubicBezTo>
                  <a:cubicBezTo>
                    <a:pt x="13085" y="2526"/>
                    <a:pt x="12941" y="2552"/>
                    <a:pt x="12758" y="2572"/>
                  </a:cubicBezTo>
                  <a:cubicBezTo>
                    <a:pt x="12568" y="2578"/>
                    <a:pt x="12339" y="2585"/>
                    <a:pt x="12169" y="2578"/>
                  </a:cubicBezTo>
                  <a:lnTo>
                    <a:pt x="12175" y="2578"/>
                  </a:lnTo>
                  <a:cubicBezTo>
                    <a:pt x="12175" y="2578"/>
                    <a:pt x="12175" y="2578"/>
                    <a:pt x="12169" y="2578"/>
                  </a:cubicBezTo>
                  <a:cubicBezTo>
                    <a:pt x="12116" y="2572"/>
                    <a:pt x="12064" y="2565"/>
                    <a:pt x="12031" y="2559"/>
                  </a:cubicBezTo>
                  <a:cubicBezTo>
                    <a:pt x="11868" y="2552"/>
                    <a:pt x="12058" y="2585"/>
                    <a:pt x="12169" y="2578"/>
                  </a:cubicBezTo>
                  <a:lnTo>
                    <a:pt x="12169" y="2578"/>
                  </a:lnTo>
                  <a:cubicBezTo>
                    <a:pt x="11972" y="2585"/>
                    <a:pt x="11743" y="2585"/>
                    <a:pt x="11541" y="2578"/>
                  </a:cubicBezTo>
                  <a:cubicBezTo>
                    <a:pt x="11338" y="2572"/>
                    <a:pt x="11155" y="2546"/>
                    <a:pt x="11050" y="2526"/>
                  </a:cubicBezTo>
                  <a:cubicBezTo>
                    <a:pt x="11017" y="2533"/>
                    <a:pt x="10945" y="2533"/>
                    <a:pt x="10867" y="2533"/>
                  </a:cubicBezTo>
                  <a:cubicBezTo>
                    <a:pt x="10782" y="2526"/>
                    <a:pt x="10684" y="2519"/>
                    <a:pt x="10586" y="2506"/>
                  </a:cubicBezTo>
                  <a:cubicBezTo>
                    <a:pt x="10389" y="2487"/>
                    <a:pt x="10180" y="2461"/>
                    <a:pt x="10075" y="2434"/>
                  </a:cubicBezTo>
                  <a:cubicBezTo>
                    <a:pt x="10069" y="2454"/>
                    <a:pt x="9984" y="2447"/>
                    <a:pt x="9794" y="2402"/>
                  </a:cubicBezTo>
                  <a:cubicBezTo>
                    <a:pt x="9715" y="2389"/>
                    <a:pt x="9742" y="2408"/>
                    <a:pt x="9728" y="2421"/>
                  </a:cubicBezTo>
                  <a:cubicBezTo>
                    <a:pt x="9107" y="2330"/>
                    <a:pt x="9035" y="2277"/>
                    <a:pt x="8413" y="2179"/>
                  </a:cubicBezTo>
                  <a:cubicBezTo>
                    <a:pt x="8662" y="2199"/>
                    <a:pt x="8446" y="2160"/>
                    <a:pt x="8217" y="2114"/>
                  </a:cubicBezTo>
                  <a:cubicBezTo>
                    <a:pt x="7982" y="2061"/>
                    <a:pt x="7720" y="2009"/>
                    <a:pt x="7870" y="2022"/>
                  </a:cubicBezTo>
                  <a:cubicBezTo>
                    <a:pt x="7426" y="1937"/>
                    <a:pt x="7445" y="1983"/>
                    <a:pt x="7118" y="1839"/>
                  </a:cubicBezTo>
                  <a:cubicBezTo>
                    <a:pt x="7131" y="1872"/>
                    <a:pt x="6974" y="1826"/>
                    <a:pt x="6758" y="1767"/>
                  </a:cubicBezTo>
                  <a:cubicBezTo>
                    <a:pt x="6542" y="1708"/>
                    <a:pt x="6268" y="1630"/>
                    <a:pt x="6039" y="1584"/>
                  </a:cubicBezTo>
                  <a:cubicBezTo>
                    <a:pt x="6183" y="1610"/>
                    <a:pt x="5954" y="1538"/>
                    <a:pt x="6104" y="1577"/>
                  </a:cubicBezTo>
                  <a:cubicBezTo>
                    <a:pt x="6045" y="1545"/>
                    <a:pt x="5980" y="1538"/>
                    <a:pt x="5770" y="1473"/>
                  </a:cubicBezTo>
                  <a:cubicBezTo>
                    <a:pt x="5810" y="1499"/>
                    <a:pt x="5908" y="1532"/>
                    <a:pt x="6039" y="1564"/>
                  </a:cubicBezTo>
                  <a:cubicBezTo>
                    <a:pt x="5901" y="1532"/>
                    <a:pt x="5339" y="1394"/>
                    <a:pt x="5299" y="1348"/>
                  </a:cubicBezTo>
                  <a:cubicBezTo>
                    <a:pt x="5195" y="1375"/>
                    <a:pt x="4756" y="1204"/>
                    <a:pt x="4488" y="1146"/>
                  </a:cubicBezTo>
                  <a:cubicBezTo>
                    <a:pt x="4285" y="1080"/>
                    <a:pt x="4096" y="1015"/>
                    <a:pt x="3919" y="962"/>
                  </a:cubicBezTo>
                  <a:cubicBezTo>
                    <a:pt x="3827" y="930"/>
                    <a:pt x="3736" y="897"/>
                    <a:pt x="3657" y="851"/>
                  </a:cubicBezTo>
                  <a:cubicBezTo>
                    <a:pt x="3572" y="805"/>
                    <a:pt x="3494" y="746"/>
                    <a:pt x="3441" y="668"/>
                  </a:cubicBezTo>
                  <a:cubicBezTo>
                    <a:pt x="3422" y="629"/>
                    <a:pt x="3402" y="583"/>
                    <a:pt x="3396" y="537"/>
                  </a:cubicBezTo>
                  <a:cubicBezTo>
                    <a:pt x="3396" y="511"/>
                    <a:pt x="3396" y="485"/>
                    <a:pt x="3402" y="465"/>
                  </a:cubicBezTo>
                  <a:lnTo>
                    <a:pt x="3402" y="446"/>
                  </a:lnTo>
                  <a:lnTo>
                    <a:pt x="3402" y="446"/>
                  </a:lnTo>
                  <a:cubicBezTo>
                    <a:pt x="3402" y="439"/>
                    <a:pt x="3402" y="439"/>
                    <a:pt x="3409" y="439"/>
                  </a:cubicBezTo>
                  <a:lnTo>
                    <a:pt x="3409" y="432"/>
                  </a:lnTo>
                  <a:cubicBezTo>
                    <a:pt x="3415" y="419"/>
                    <a:pt x="3415" y="406"/>
                    <a:pt x="3422" y="400"/>
                  </a:cubicBezTo>
                  <a:cubicBezTo>
                    <a:pt x="3461" y="308"/>
                    <a:pt x="3539" y="262"/>
                    <a:pt x="3618" y="230"/>
                  </a:cubicBezTo>
                  <a:cubicBezTo>
                    <a:pt x="3775" y="171"/>
                    <a:pt x="3939" y="171"/>
                    <a:pt x="4096" y="158"/>
                  </a:cubicBezTo>
                  <a:cubicBezTo>
                    <a:pt x="4253" y="145"/>
                    <a:pt x="4410" y="132"/>
                    <a:pt x="4567" y="118"/>
                  </a:cubicBezTo>
                  <a:cubicBezTo>
                    <a:pt x="4730" y="105"/>
                    <a:pt x="4894" y="92"/>
                    <a:pt x="5064" y="79"/>
                  </a:cubicBezTo>
                  <a:cubicBezTo>
                    <a:pt x="5227" y="66"/>
                    <a:pt x="5404" y="53"/>
                    <a:pt x="5587" y="46"/>
                  </a:cubicBezTo>
                  <a:cubicBezTo>
                    <a:pt x="5770" y="33"/>
                    <a:pt x="5967" y="20"/>
                    <a:pt x="6169" y="7"/>
                  </a:cubicBezTo>
                  <a:cubicBezTo>
                    <a:pt x="7445" y="1"/>
                    <a:pt x="8793" y="40"/>
                    <a:pt x="9670" y="73"/>
                  </a:cubicBezTo>
                  <a:cubicBezTo>
                    <a:pt x="9624" y="99"/>
                    <a:pt x="9814" y="99"/>
                    <a:pt x="9820" y="118"/>
                  </a:cubicBezTo>
                  <a:cubicBezTo>
                    <a:pt x="9761" y="99"/>
                    <a:pt x="10075" y="79"/>
                    <a:pt x="10095" y="138"/>
                  </a:cubicBezTo>
                  <a:cubicBezTo>
                    <a:pt x="10258" y="118"/>
                    <a:pt x="10311" y="151"/>
                    <a:pt x="10657" y="184"/>
                  </a:cubicBezTo>
                  <a:cubicBezTo>
                    <a:pt x="10533" y="145"/>
                    <a:pt x="10769" y="158"/>
                    <a:pt x="11063" y="177"/>
                  </a:cubicBezTo>
                  <a:cubicBezTo>
                    <a:pt x="11357" y="203"/>
                    <a:pt x="11717" y="243"/>
                    <a:pt x="11842" y="262"/>
                  </a:cubicBezTo>
                  <a:cubicBezTo>
                    <a:pt x="11920" y="262"/>
                    <a:pt x="11894" y="249"/>
                    <a:pt x="11907" y="236"/>
                  </a:cubicBezTo>
                  <a:cubicBezTo>
                    <a:pt x="12744" y="321"/>
                    <a:pt x="13222" y="367"/>
                    <a:pt x="13687" y="413"/>
                  </a:cubicBezTo>
                  <a:cubicBezTo>
                    <a:pt x="14151" y="459"/>
                    <a:pt x="14602" y="498"/>
                    <a:pt x="15381" y="570"/>
                  </a:cubicBezTo>
                  <a:cubicBezTo>
                    <a:pt x="15145" y="583"/>
                    <a:pt x="15590" y="596"/>
                    <a:pt x="15865" y="622"/>
                  </a:cubicBezTo>
                  <a:cubicBezTo>
                    <a:pt x="15813" y="629"/>
                    <a:pt x="15793" y="642"/>
                    <a:pt x="15800" y="655"/>
                  </a:cubicBezTo>
                  <a:cubicBezTo>
                    <a:pt x="16382" y="675"/>
                    <a:pt x="17350" y="792"/>
                    <a:pt x="18083" y="1002"/>
                  </a:cubicBezTo>
                  <a:cubicBezTo>
                    <a:pt x="18155" y="1008"/>
                    <a:pt x="18155" y="995"/>
                    <a:pt x="18286" y="1028"/>
                  </a:cubicBezTo>
                  <a:cubicBezTo>
                    <a:pt x="18260" y="1061"/>
                    <a:pt x="18489" y="1080"/>
                    <a:pt x="18901" y="1198"/>
                  </a:cubicBezTo>
                  <a:cubicBezTo>
                    <a:pt x="19300" y="1309"/>
                    <a:pt x="19738" y="1460"/>
                    <a:pt x="20163" y="1662"/>
                  </a:cubicBezTo>
                  <a:lnTo>
                    <a:pt x="20216" y="1689"/>
                  </a:lnTo>
                  <a:lnTo>
                    <a:pt x="20183" y="1734"/>
                  </a:lnTo>
                  <a:cubicBezTo>
                    <a:pt x="20039" y="1944"/>
                    <a:pt x="19849" y="2133"/>
                    <a:pt x="19633" y="2277"/>
                  </a:cubicBezTo>
                  <a:cubicBezTo>
                    <a:pt x="19424" y="2428"/>
                    <a:pt x="19189" y="2539"/>
                    <a:pt x="18953" y="2637"/>
                  </a:cubicBezTo>
                  <a:cubicBezTo>
                    <a:pt x="18737" y="2722"/>
                    <a:pt x="18521" y="2794"/>
                    <a:pt x="18312" y="2847"/>
                  </a:cubicBezTo>
                  <a:cubicBezTo>
                    <a:pt x="18103" y="2905"/>
                    <a:pt x="17906" y="2951"/>
                    <a:pt x="17723" y="3004"/>
                  </a:cubicBezTo>
                  <a:cubicBezTo>
                    <a:pt x="17625" y="3030"/>
                    <a:pt x="17540" y="3049"/>
                    <a:pt x="17455" y="3076"/>
                  </a:cubicBezTo>
                  <a:cubicBezTo>
                    <a:pt x="17370" y="3095"/>
                    <a:pt x="17285" y="3115"/>
                    <a:pt x="17206" y="3128"/>
                  </a:cubicBezTo>
                  <a:cubicBezTo>
                    <a:pt x="17049" y="3167"/>
                    <a:pt x="16912" y="3206"/>
                    <a:pt x="16794" y="3246"/>
                  </a:cubicBezTo>
                  <a:cubicBezTo>
                    <a:pt x="16801" y="3233"/>
                    <a:pt x="16768" y="3239"/>
                    <a:pt x="16716" y="3246"/>
                  </a:cubicBezTo>
                  <a:cubicBezTo>
                    <a:pt x="16663" y="3259"/>
                    <a:pt x="16598" y="3272"/>
                    <a:pt x="16526" y="3278"/>
                  </a:cubicBezTo>
                  <a:cubicBezTo>
                    <a:pt x="16382" y="3305"/>
                    <a:pt x="16251" y="3324"/>
                    <a:pt x="16290" y="3298"/>
                  </a:cubicBezTo>
                  <a:cubicBezTo>
                    <a:pt x="16133" y="3337"/>
                    <a:pt x="15957" y="3376"/>
                    <a:pt x="15760" y="3416"/>
                  </a:cubicBezTo>
                  <a:cubicBezTo>
                    <a:pt x="15571" y="3442"/>
                    <a:pt x="15361" y="3475"/>
                    <a:pt x="15145" y="3501"/>
                  </a:cubicBezTo>
                  <a:cubicBezTo>
                    <a:pt x="14923" y="3534"/>
                    <a:pt x="14688" y="3547"/>
                    <a:pt x="14439" y="3566"/>
                  </a:cubicBezTo>
                  <a:cubicBezTo>
                    <a:pt x="14315" y="3579"/>
                    <a:pt x="14190" y="3592"/>
                    <a:pt x="14059" y="3599"/>
                  </a:cubicBezTo>
                  <a:cubicBezTo>
                    <a:pt x="13929" y="3612"/>
                    <a:pt x="13798" y="3619"/>
                    <a:pt x="13660" y="3632"/>
                  </a:cubicBezTo>
                  <a:cubicBezTo>
                    <a:pt x="13556" y="3632"/>
                    <a:pt x="13667" y="3619"/>
                    <a:pt x="13654" y="3612"/>
                  </a:cubicBezTo>
                  <a:cubicBezTo>
                    <a:pt x="13510" y="3619"/>
                    <a:pt x="13353" y="3625"/>
                    <a:pt x="13202" y="3638"/>
                  </a:cubicBezTo>
                  <a:cubicBezTo>
                    <a:pt x="13045" y="3638"/>
                    <a:pt x="12882" y="3645"/>
                    <a:pt x="12725" y="3645"/>
                  </a:cubicBezTo>
                  <a:cubicBezTo>
                    <a:pt x="12561" y="3645"/>
                    <a:pt x="12404" y="3651"/>
                    <a:pt x="12247" y="3651"/>
                  </a:cubicBezTo>
                  <a:cubicBezTo>
                    <a:pt x="12090" y="3651"/>
                    <a:pt x="11933" y="3645"/>
                    <a:pt x="11783" y="3645"/>
                  </a:cubicBezTo>
                  <a:cubicBezTo>
                    <a:pt x="11632" y="3638"/>
                    <a:pt x="11488" y="3645"/>
                    <a:pt x="11351" y="3632"/>
                  </a:cubicBezTo>
                  <a:cubicBezTo>
                    <a:pt x="11220" y="3625"/>
                    <a:pt x="11089" y="3619"/>
                    <a:pt x="10972" y="3619"/>
                  </a:cubicBezTo>
                  <a:cubicBezTo>
                    <a:pt x="10743" y="3599"/>
                    <a:pt x="10553" y="3592"/>
                    <a:pt x="10435" y="3579"/>
                  </a:cubicBezTo>
                  <a:cubicBezTo>
                    <a:pt x="10121" y="3592"/>
                    <a:pt x="9689" y="3514"/>
                    <a:pt x="9329" y="3520"/>
                  </a:cubicBezTo>
                  <a:cubicBezTo>
                    <a:pt x="9244" y="3507"/>
                    <a:pt x="9264" y="3494"/>
                    <a:pt x="9251" y="3481"/>
                  </a:cubicBezTo>
                  <a:cubicBezTo>
                    <a:pt x="8891" y="3468"/>
                    <a:pt x="8407" y="3416"/>
                    <a:pt x="8420" y="3396"/>
                  </a:cubicBezTo>
                  <a:cubicBezTo>
                    <a:pt x="8263" y="3409"/>
                    <a:pt x="8119" y="3363"/>
                    <a:pt x="7936" y="3370"/>
                  </a:cubicBezTo>
                  <a:cubicBezTo>
                    <a:pt x="8086" y="3350"/>
                    <a:pt x="7720" y="3344"/>
                    <a:pt x="7589" y="3291"/>
                  </a:cubicBezTo>
                  <a:cubicBezTo>
                    <a:pt x="7615" y="3298"/>
                    <a:pt x="7426" y="3278"/>
                    <a:pt x="7177" y="3252"/>
                  </a:cubicBezTo>
                  <a:cubicBezTo>
                    <a:pt x="6935" y="3226"/>
                    <a:pt x="6647" y="3180"/>
                    <a:pt x="6477" y="3154"/>
                  </a:cubicBezTo>
                  <a:cubicBezTo>
                    <a:pt x="6222" y="3115"/>
                    <a:pt x="5954" y="3062"/>
                    <a:pt x="5705" y="3017"/>
                  </a:cubicBezTo>
                  <a:cubicBezTo>
                    <a:pt x="5463" y="2971"/>
                    <a:pt x="5240" y="2938"/>
                    <a:pt x="5097" y="2932"/>
                  </a:cubicBezTo>
                  <a:cubicBezTo>
                    <a:pt x="4501" y="2801"/>
                    <a:pt x="3847" y="2703"/>
                    <a:pt x="3206" y="2552"/>
                  </a:cubicBezTo>
                  <a:cubicBezTo>
                    <a:pt x="2558" y="2408"/>
                    <a:pt x="1924" y="2199"/>
                    <a:pt x="1387" y="1891"/>
                  </a:cubicBezTo>
                  <a:cubicBezTo>
                    <a:pt x="1413" y="1885"/>
                    <a:pt x="1335" y="1839"/>
                    <a:pt x="1335" y="1826"/>
                  </a:cubicBezTo>
                  <a:cubicBezTo>
                    <a:pt x="1223" y="1780"/>
                    <a:pt x="942" y="1604"/>
                    <a:pt x="680" y="1368"/>
                  </a:cubicBezTo>
                  <a:cubicBezTo>
                    <a:pt x="543" y="1244"/>
                    <a:pt x="419" y="1113"/>
                    <a:pt x="308" y="982"/>
                  </a:cubicBezTo>
                  <a:cubicBezTo>
                    <a:pt x="203" y="851"/>
                    <a:pt x="105" y="720"/>
                    <a:pt x="52" y="622"/>
                  </a:cubicBezTo>
                  <a:cubicBezTo>
                    <a:pt x="13" y="563"/>
                    <a:pt x="7" y="596"/>
                    <a:pt x="0" y="583"/>
                  </a:cubicBezTo>
                  <a:lnTo>
                    <a:pt x="111" y="563"/>
                  </a:lnTo>
                  <a:cubicBezTo>
                    <a:pt x="124" y="629"/>
                    <a:pt x="314" y="930"/>
                    <a:pt x="641" y="1224"/>
                  </a:cubicBezTo>
                  <a:cubicBezTo>
                    <a:pt x="798" y="1368"/>
                    <a:pt x="988" y="1518"/>
                    <a:pt x="1191" y="1649"/>
                  </a:cubicBezTo>
                  <a:cubicBezTo>
                    <a:pt x="1387" y="1787"/>
                    <a:pt x="1596" y="1904"/>
                    <a:pt x="1786" y="2009"/>
                  </a:cubicBezTo>
                  <a:cubicBezTo>
                    <a:pt x="1917" y="2042"/>
                    <a:pt x="1884" y="2048"/>
                    <a:pt x="2107" y="2127"/>
                  </a:cubicBezTo>
                  <a:cubicBezTo>
                    <a:pt x="2100" y="2127"/>
                    <a:pt x="2035" y="2120"/>
                    <a:pt x="2041" y="2120"/>
                  </a:cubicBezTo>
                  <a:cubicBezTo>
                    <a:pt x="2715" y="2408"/>
                    <a:pt x="3487" y="2513"/>
                    <a:pt x="4194" y="2663"/>
                  </a:cubicBezTo>
                  <a:cubicBezTo>
                    <a:pt x="4462" y="2716"/>
                    <a:pt x="5731" y="2925"/>
                    <a:pt x="6333" y="3056"/>
                  </a:cubicBezTo>
                  <a:cubicBezTo>
                    <a:pt x="7556" y="3213"/>
                    <a:pt x="8799" y="3370"/>
                    <a:pt x="10010" y="3468"/>
                  </a:cubicBezTo>
                  <a:cubicBezTo>
                    <a:pt x="11214" y="3566"/>
                    <a:pt x="12398" y="3599"/>
                    <a:pt x="13490" y="3534"/>
                  </a:cubicBezTo>
                  <a:cubicBezTo>
                    <a:pt x="13588" y="3534"/>
                    <a:pt x="13510" y="3566"/>
                    <a:pt x="13641" y="3560"/>
                  </a:cubicBezTo>
                  <a:cubicBezTo>
                    <a:pt x="13811" y="3553"/>
                    <a:pt x="13647" y="3534"/>
                    <a:pt x="13562" y="3540"/>
                  </a:cubicBezTo>
                  <a:cubicBezTo>
                    <a:pt x="13752" y="3527"/>
                    <a:pt x="13955" y="3520"/>
                    <a:pt x="14164" y="3501"/>
                  </a:cubicBezTo>
                  <a:cubicBezTo>
                    <a:pt x="14380" y="3481"/>
                    <a:pt x="14596" y="3462"/>
                    <a:pt x="14818" y="3442"/>
                  </a:cubicBezTo>
                  <a:cubicBezTo>
                    <a:pt x="15041" y="3422"/>
                    <a:pt x="15270" y="3383"/>
                    <a:pt x="15499" y="3357"/>
                  </a:cubicBezTo>
                  <a:cubicBezTo>
                    <a:pt x="15734" y="3331"/>
                    <a:pt x="15963" y="3285"/>
                    <a:pt x="16192" y="3246"/>
                  </a:cubicBezTo>
                  <a:cubicBezTo>
                    <a:pt x="16271" y="3233"/>
                    <a:pt x="16356" y="3213"/>
                    <a:pt x="16441" y="3200"/>
                  </a:cubicBezTo>
                  <a:cubicBezTo>
                    <a:pt x="16532" y="3187"/>
                    <a:pt x="16624" y="3167"/>
                    <a:pt x="16709" y="3148"/>
                  </a:cubicBezTo>
                  <a:cubicBezTo>
                    <a:pt x="16892" y="3108"/>
                    <a:pt x="17082" y="3069"/>
                    <a:pt x="17259" y="3023"/>
                  </a:cubicBezTo>
                  <a:cubicBezTo>
                    <a:pt x="17442" y="2991"/>
                    <a:pt x="17618" y="2945"/>
                    <a:pt x="17769" y="2905"/>
                  </a:cubicBezTo>
                  <a:cubicBezTo>
                    <a:pt x="17926" y="2866"/>
                    <a:pt x="18063" y="2833"/>
                    <a:pt x="18175" y="2814"/>
                  </a:cubicBezTo>
                  <a:cubicBezTo>
                    <a:pt x="18266" y="2768"/>
                    <a:pt x="18502" y="2696"/>
                    <a:pt x="18685" y="2631"/>
                  </a:cubicBezTo>
                  <a:cubicBezTo>
                    <a:pt x="18875" y="2565"/>
                    <a:pt x="19025" y="2513"/>
                    <a:pt x="18973" y="2546"/>
                  </a:cubicBezTo>
                  <a:cubicBezTo>
                    <a:pt x="19058" y="2500"/>
                    <a:pt x="19274" y="2395"/>
                    <a:pt x="19496" y="2251"/>
                  </a:cubicBezTo>
                  <a:cubicBezTo>
                    <a:pt x="19719" y="2114"/>
                    <a:pt x="19928" y="1931"/>
                    <a:pt x="20046" y="1806"/>
                  </a:cubicBezTo>
                  <a:cubicBezTo>
                    <a:pt x="20065" y="1774"/>
                    <a:pt x="20091" y="1734"/>
                    <a:pt x="20118" y="1695"/>
                  </a:cubicBezTo>
                  <a:lnTo>
                    <a:pt x="20131" y="1734"/>
                  </a:lnTo>
                  <a:cubicBezTo>
                    <a:pt x="19856" y="1610"/>
                    <a:pt x="19463" y="1453"/>
                    <a:pt x="19424" y="1440"/>
                  </a:cubicBezTo>
                  <a:cubicBezTo>
                    <a:pt x="19418" y="1433"/>
                    <a:pt x="19372" y="1427"/>
                    <a:pt x="19326" y="1407"/>
                  </a:cubicBezTo>
                  <a:cubicBezTo>
                    <a:pt x="19274" y="1394"/>
                    <a:pt x="19215" y="1375"/>
                    <a:pt x="19162" y="1355"/>
                  </a:cubicBezTo>
                  <a:cubicBezTo>
                    <a:pt x="19136" y="1348"/>
                    <a:pt x="19045" y="1290"/>
                    <a:pt x="19032" y="1283"/>
                  </a:cubicBezTo>
                  <a:cubicBezTo>
                    <a:pt x="18842" y="1231"/>
                    <a:pt x="19130" y="1335"/>
                    <a:pt x="18960" y="1296"/>
                  </a:cubicBezTo>
                  <a:cubicBezTo>
                    <a:pt x="18443" y="1165"/>
                    <a:pt x="17723" y="936"/>
                    <a:pt x="17128" y="897"/>
                  </a:cubicBezTo>
                  <a:cubicBezTo>
                    <a:pt x="16768" y="799"/>
                    <a:pt x="16460" y="799"/>
                    <a:pt x="15878" y="740"/>
                  </a:cubicBezTo>
                  <a:lnTo>
                    <a:pt x="15872" y="681"/>
                  </a:lnTo>
                  <a:cubicBezTo>
                    <a:pt x="15826" y="720"/>
                    <a:pt x="15643" y="661"/>
                    <a:pt x="15603" y="694"/>
                  </a:cubicBezTo>
                  <a:cubicBezTo>
                    <a:pt x="15636" y="707"/>
                    <a:pt x="15688" y="701"/>
                    <a:pt x="15806" y="714"/>
                  </a:cubicBezTo>
                  <a:cubicBezTo>
                    <a:pt x="15708" y="746"/>
                    <a:pt x="15263" y="661"/>
                    <a:pt x="15250" y="622"/>
                  </a:cubicBezTo>
                  <a:cubicBezTo>
                    <a:pt x="15126" y="616"/>
                    <a:pt x="15100" y="622"/>
                    <a:pt x="15165" y="642"/>
                  </a:cubicBezTo>
                  <a:cubicBezTo>
                    <a:pt x="14969" y="609"/>
                    <a:pt x="14570" y="557"/>
                    <a:pt x="14491" y="583"/>
                  </a:cubicBezTo>
                  <a:cubicBezTo>
                    <a:pt x="14387" y="531"/>
                    <a:pt x="14151" y="576"/>
                    <a:pt x="14073" y="511"/>
                  </a:cubicBezTo>
                  <a:cubicBezTo>
                    <a:pt x="13863" y="531"/>
                    <a:pt x="13006" y="432"/>
                    <a:pt x="12823" y="393"/>
                  </a:cubicBezTo>
                  <a:cubicBezTo>
                    <a:pt x="12620" y="406"/>
                    <a:pt x="12457" y="374"/>
                    <a:pt x="12129" y="360"/>
                  </a:cubicBezTo>
                  <a:cubicBezTo>
                    <a:pt x="12326" y="367"/>
                    <a:pt x="12208" y="347"/>
                    <a:pt x="11986" y="321"/>
                  </a:cubicBezTo>
                  <a:cubicBezTo>
                    <a:pt x="11992" y="328"/>
                    <a:pt x="12071" y="334"/>
                    <a:pt x="12129" y="341"/>
                  </a:cubicBezTo>
                  <a:cubicBezTo>
                    <a:pt x="12071" y="367"/>
                    <a:pt x="11972" y="334"/>
                    <a:pt x="11848" y="321"/>
                  </a:cubicBezTo>
                  <a:cubicBezTo>
                    <a:pt x="11724" y="341"/>
                    <a:pt x="11318" y="302"/>
                    <a:pt x="10873" y="269"/>
                  </a:cubicBezTo>
                  <a:cubicBezTo>
                    <a:pt x="10422" y="230"/>
                    <a:pt x="9931" y="190"/>
                    <a:pt x="9624" y="177"/>
                  </a:cubicBezTo>
                  <a:cubicBezTo>
                    <a:pt x="9421" y="164"/>
                    <a:pt x="9539" y="164"/>
                    <a:pt x="9545" y="138"/>
                  </a:cubicBezTo>
                  <a:cubicBezTo>
                    <a:pt x="9493" y="138"/>
                    <a:pt x="9434" y="145"/>
                    <a:pt x="9336" y="138"/>
                  </a:cubicBezTo>
                  <a:cubicBezTo>
                    <a:pt x="9375" y="145"/>
                    <a:pt x="9414" y="158"/>
                    <a:pt x="9414" y="171"/>
                  </a:cubicBezTo>
                  <a:cubicBezTo>
                    <a:pt x="8813" y="151"/>
                    <a:pt x="8165" y="99"/>
                    <a:pt x="7380" y="86"/>
                  </a:cubicBezTo>
                  <a:cubicBezTo>
                    <a:pt x="6876" y="73"/>
                    <a:pt x="6091" y="105"/>
                    <a:pt x="5332" y="151"/>
                  </a:cubicBezTo>
                  <a:cubicBezTo>
                    <a:pt x="4959" y="177"/>
                    <a:pt x="4586" y="203"/>
                    <a:pt x="4266" y="230"/>
                  </a:cubicBezTo>
                  <a:cubicBezTo>
                    <a:pt x="4102" y="249"/>
                    <a:pt x="3952" y="249"/>
                    <a:pt x="3827" y="262"/>
                  </a:cubicBezTo>
                  <a:cubicBezTo>
                    <a:pt x="3696" y="282"/>
                    <a:pt x="3592" y="308"/>
                    <a:pt x="3533" y="360"/>
                  </a:cubicBezTo>
                  <a:cubicBezTo>
                    <a:pt x="3500" y="393"/>
                    <a:pt x="3481" y="432"/>
                    <a:pt x="3474" y="485"/>
                  </a:cubicBezTo>
                  <a:cubicBezTo>
                    <a:pt x="3467" y="531"/>
                    <a:pt x="3481" y="576"/>
                    <a:pt x="3507" y="616"/>
                  </a:cubicBezTo>
                  <a:cubicBezTo>
                    <a:pt x="3566" y="701"/>
                    <a:pt x="3670" y="766"/>
                    <a:pt x="3782" y="812"/>
                  </a:cubicBezTo>
                  <a:cubicBezTo>
                    <a:pt x="3893" y="858"/>
                    <a:pt x="4017" y="890"/>
                    <a:pt x="4148" y="930"/>
                  </a:cubicBezTo>
                  <a:cubicBezTo>
                    <a:pt x="4272" y="969"/>
                    <a:pt x="4403" y="1008"/>
                    <a:pt x="4540" y="1047"/>
                  </a:cubicBezTo>
                  <a:cubicBezTo>
                    <a:pt x="5077" y="1211"/>
                    <a:pt x="5666" y="1388"/>
                    <a:pt x="6307" y="1551"/>
                  </a:cubicBezTo>
                  <a:cubicBezTo>
                    <a:pt x="6189" y="1551"/>
                    <a:pt x="6313" y="1577"/>
                    <a:pt x="6477" y="1617"/>
                  </a:cubicBezTo>
                  <a:cubicBezTo>
                    <a:pt x="6647" y="1649"/>
                    <a:pt x="6856" y="1695"/>
                    <a:pt x="6915" y="1728"/>
                  </a:cubicBezTo>
                  <a:cubicBezTo>
                    <a:pt x="6974" y="1728"/>
                    <a:pt x="7098" y="1754"/>
                    <a:pt x="7262" y="1793"/>
                  </a:cubicBezTo>
                  <a:cubicBezTo>
                    <a:pt x="7426" y="1833"/>
                    <a:pt x="7635" y="1885"/>
                    <a:pt x="7864" y="1944"/>
                  </a:cubicBezTo>
                  <a:cubicBezTo>
                    <a:pt x="8086" y="2003"/>
                    <a:pt x="8335" y="2061"/>
                    <a:pt x="8584" y="2114"/>
                  </a:cubicBezTo>
                  <a:cubicBezTo>
                    <a:pt x="8708" y="2140"/>
                    <a:pt x="8832" y="2173"/>
                    <a:pt x="8950" y="2199"/>
                  </a:cubicBezTo>
                  <a:cubicBezTo>
                    <a:pt x="9074" y="2219"/>
                    <a:pt x="9192" y="2238"/>
                    <a:pt x="9303" y="2258"/>
                  </a:cubicBezTo>
                  <a:cubicBezTo>
                    <a:pt x="9395" y="2271"/>
                    <a:pt x="9480" y="2284"/>
                    <a:pt x="9565" y="2297"/>
                  </a:cubicBezTo>
                  <a:cubicBezTo>
                    <a:pt x="9650" y="2310"/>
                    <a:pt x="9735" y="2317"/>
                    <a:pt x="9814" y="2323"/>
                  </a:cubicBezTo>
                  <a:cubicBezTo>
                    <a:pt x="9971" y="2343"/>
                    <a:pt x="10121" y="2356"/>
                    <a:pt x="10258" y="2369"/>
                  </a:cubicBezTo>
                  <a:cubicBezTo>
                    <a:pt x="10533" y="2382"/>
                    <a:pt x="10749" y="2408"/>
                    <a:pt x="10900" y="2461"/>
                  </a:cubicBezTo>
                  <a:cubicBezTo>
                    <a:pt x="11070" y="2441"/>
                    <a:pt x="11214" y="2474"/>
                    <a:pt x="11521" y="2474"/>
                  </a:cubicBezTo>
                  <a:cubicBezTo>
                    <a:pt x="11338" y="2500"/>
                    <a:pt x="11986" y="2500"/>
                    <a:pt x="12149" y="2480"/>
                  </a:cubicBezTo>
                  <a:cubicBezTo>
                    <a:pt x="12254" y="2480"/>
                    <a:pt x="12143" y="2487"/>
                    <a:pt x="12156" y="2500"/>
                  </a:cubicBezTo>
                  <a:cubicBezTo>
                    <a:pt x="12424" y="2487"/>
                    <a:pt x="12515" y="2480"/>
                    <a:pt x="12601" y="2474"/>
                  </a:cubicBezTo>
                  <a:cubicBezTo>
                    <a:pt x="12686" y="2467"/>
                    <a:pt x="12758" y="2474"/>
                    <a:pt x="12987" y="2461"/>
                  </a:cubicBezTo>
                  <a:cubicBezTo>
                    <a:pt x="12960" y="2480"/>
                    <a:pt x="12901" y="2467"/>
                    <a:pt x="12784" y="2480"/>
                  </a:cubicBezTo>
                  <a:cubicBezTo>
                    <a:pt x="12901" y="2506"/>
                    <a:pt x="13117" y="2447"/>
                    <a:pt x="13274" y="2461"/>
                  </a:cubicBezTo>
                  <a:cubicBezTo>
                    <a:pt x="13248" y="2454"/>
                    <a:pt x="13274" y="2447"/>
                    <a:pt x="13327" y="2434"/>
                  </a:cubicBezTo>
                  <a:cubicBezTo>
                    <a:pt x="13353" y="2434"/>
                    <a:pt x="13392" y="2428"/>
                    <a:pt x="13431" y="2421"/>
                  </a:cubicBezTo>
                  <a:cubicBezTo>
                    <a:pt x="13471" y="2415"/>
                    <a:pt x="13510" y="2408"/>
                    <a:pt x="13556" y="2402"/>
                  </a:cubicBezTo>
                  <a:cubicBezTo>
                    <a:pt x="13745" y="2376"/>
                    <a:pt x="13961" y="2356"/>
                    <a:pt x="14033" y="2362"/>
                  </a:cubicBezTo>
                  <a:cubicBezTo>
                    <a:pt x="14046" y="2362"/>
                    <a:pt x="14059" y="2356"/>
                    <a:pt x="14066" y="2356"/>
                  </a:cubicBezTo>
                  <a:lnTo>
                    <a:pt x="14046" y="2376"/>
                  </a:lnTo>
                  <a:cubicBezTo>
                    <a:pt x="14040" y="2336"/>
                    <a:pt x="14027" y="2356"/>
                    <a:pt x="14020" y="2349"/>
                  </a:cubicBezTo>
                  <a:cubicBezTo>
                    <a:pt x="14014" y="2277"/>
                    <a:pt x="13974" y="2199"/>
                    <a:pt x="13902" y="2133"/>
                  </a:cubicBezTo>
                  <a:cubicBezTo>
                    <a:pt x="13830" y="2068"/>
                    <a:pt x="13732" y="2016"/>
                    <a:pt x="13628" y="1970"/>
                  </a:cubicBezTo>
                  <a:cubicBezTo>
                    <a:pt x="13523" y="1931"/>
                    <a:pt x="13399" y="1891"/>
                    <a:pt x="13281" y="1846"/>
                  </a:cubicBezTo>
                  <a:cubicBezTo>
                    <a:pt x="13163" y="1813"/>
                    <a:pt x="13039" y="1767"/>
                    <a:pt x="12915" y="1728"/>
                  </a:cubicBezTo>
                  <a:cubicBezTo>
                    <a:pt x="12411" y="1577"/>
                    <a:pt x="11874" y="1453"/>
                    <a:pt x="11469" y="1355"/>
                  </a:cubicBezTo>
                  <a:cubicBezTo>
                    <a:pt x="11436" y="1348"/>
                    <a:pt x="11351" y="1303"/>
                    <a:pt x="11331" y="1303"/>
                  </a:cubicBezTo>
                  <a:cubicBezTo>
                    <a:pt x="11187" y="1276"/>
                    <a:pt x="11390" y="1335"/>
                    <a:pt x="11403" y="1335"/>
                  </a:cubicBezTo>
                  <a:cubicBezTo>
                    <a:pt x="11318" y="1335"/>
                    <a:pt x="11030" y="1283"/>
                    <a:pt x="10697" y="1237"/>
                  </a:cubicBezTo>
                  <a:cubicBezTo>
                    <a:pt x="10363" y="1191"/>
                    <a:pt x="9984" y="1146"/>
                    <a:pt x="9742" y="1132"/>
                  </a:cubicBezTo>
                  <a:cubicBezTo>
                    <a:pt x="9473" y="1119"/>
                    <a:pt x="9172" y="1119"/>
                    <a:pt x="8878" y="1119"/>
                  </a:cubicBezTo>
                  <a:lnTo>
                    <a:pt x="8904" y="1028"/>
                  </a:lnTo>
                  <a:cubicBezTo>
                    <a:pt x="9297" y="1270"/>
                    <a:pt x="9722" y="1460"/>
                    <a:pt x="10062" y="1590"/>
                  </a:cubicBezTo>
                  <a:cubicBezTo>
                    <a:pt x="9957" y="1590"/>
                    <a:pt x="10232" y="1669"/>
                    <a:pt x="10258" y="1695"/>
                  </a:cubicBezTo>
                  <a:cubicBezTo>
                    <a:pt x="10389" y="1741"/>
                    <a:pt x="10245" y="1662"/>
                    <a:pt x="10193" y="1643"/>
                  </a:cubicBezTo>
                  <a:cubicBezTo>
                    <a:pt x="10173" y="1623"/>
                    <a:pt x="10599" y="1767"/>
                    <a:pt x="10389" y="1728"/>
                  </a:cubicBezTo>
                  <a:cubicBezTo>
                    <a:pt x="10684" y="1787"/>
                    <a:pt x="10808" y="1819"/>
                    <a:pt x="11207" y="1891"/>
                  </a:cubicBezTo>
                  <a:cubicBezTo>
                    <a:pt x="11161" y="1898"/>
                    <a:pt x="11122" y="1898"/>
                    <a:pt x="11207" y="1911"/>
                  </a:cubicBezTo>
                  <a:cubicBezTo>
                    <a:pt x="11214" y="1931"/>
                    <a:pt x="10801" y="1859"/>
                    <a:pt x="11142" y="1924"/>
                  </a:cubicBezTo>
                  <a:cubicBezTo>
                    <a:pt x="11122" y="1937"/>
                    <a:pt x="10932" y="1898"/>
                    <a:pt x="10932" y="1885"/>
                  </a:cubicBezTo>
                  <a:cubicBezTo>
                    <a:pt x="10801" y="1885"/>
                    <a:pt x="11115" y="1944"/>
                    <a:pt x="11214" y="196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8"/>
            <p:cNvSpPr/>
            <p:nvPr/>
          </p:nvSpPr>
          <p:spPr>
            <a:xfrm>
              <a:off x="7887879" y="3704942"/>
              <a:ext cx="222212" cy="595300"/>
            </a:xfrm>
            <a:custGeom>
              <a:avLst/>
              <a:gdLst/>
              <a:ahLst/>
              <a:cxnLst/>
              <a:rect l="l" t="t" r="r" b="b"/>
              <a:pathLst>
                <a:path w="2330" h="6242" extrusionOk="0">
                  <a:moveTo>
                    <a:pt x="923" y="2748"/>
                  </a:moveTo>
                  <a:cubicBezTo>
                    <a:pt x="910" y="2768"/>
                    <a:pt x="903" y="2787"/>
                    <a:pt x="916" y="2807"/>
                  </a:cubicBezTo>
                  <a:cubicBezTo>
                    <a:pt x="943" y="2801"/>
                    <a:pt x="916" y="2729"/>
                    <a:pt x="923" y="2748"/>
                  </a:cubicBezTo>
                  <a:close/>
                  <a:moveTo>
                    <a:pt x="2329" y="33"/>
                  </a:moveTo>
                  <a:cubicBezTo>
                    <a:pt x="2303" y="92"/>
                    <a:pt x="2316" y="105"/>
                    <a:pt x="2271" y="118"/>
                  </a:cubicBezTo>
                  <a:cubicBezTo>
                    <a:pt x="2258" y="184"/>
                    <a:pt x="2218" y="249"/>
                    <a:pt x="2172" y="269"/>
                  </a:cubicBezTo>
                  <a:cubicBezTo>
                    <a:pt x="2172" y="301"/>
                    <a:pt x="2153" y="334"/>
                    <a:pt x="2133" y="341"/>
                  </a:cubicBezTo>
                  <a:cubicBezTo>
                    <a:pt x="2159" y="380"/>
                    <a:pt x="2107" y="386"/>
                    <a:pt x="2133" y="406"/>
                  </a:cubicBezTo>
                  <a:cubicBezTo>
                    <a:pt x="2042" y="419"/>
                    <a:pt x="2087" y="589"/>
                    <a:pt x="2022" y="583"/>
                  </a:cubicBezTo>
                  <a:cubicBezTo>
                    <a:pt x="2015" y="655"/>
                    <a:pt x="1976" y="720"/>
                    <a:pt x="1917" y="746"/>
                  </a:cubicBezTo>
                  <a:cubicBezTo>
                    <a:pt x="1930" y="759"/>
                    <a:pt x="1937" y="792"/>
                    <a:pt x="1891" y="799"/>
                  </a:cubicBezTo>
                  <a:cubicBezTo>
                    <a:pt x="1917" y="831"/>
                    <a:pt x="1878" y="897"/>
                    <a:pt x="1819" y="943"/>
                  </a:cubicBezTo>
                  <a:cubicBezTo>
                    <a:pt x="1839" y="949"/>
                    <a:pt x="1826" y="1021"/>
                    <a:pt x="1786" y="1047"/>
                  </a:cubicBezTo>
                  <a:lnTo>
                    <a:pt x="1786" y="1047"/>
                  </a:lnTo>
                  <a:lnTo>
                    <a:pt x="1786" y="1047"/>
                  </a:lnTo>
                  <a:cubicBezTo>
                    <a:pt x="1780" y="1047"/>
                    <a:pt x="1767" y="1054"/>
                    <a:pt x="1760" y="1054"/>
                  </a:cubicBezTo>
                  <a:cubicBezTo>
                    <a:pt x="1754" y="1067"/>
                    <a:pt x="1786" y="1060"/>
                    <a:pt x="1786" y="1047"/>
                  </a:cubicBezTo>
                  <a:lnTo>
                    <a:pt x="1786" y="1047"/>
                  </a:lnTo>
                  <a:cubicBezTo>
                    <a:pt x="1780" y="1093"/>
                    <a:pt x="1754" y="1145"/>
                    <a:pt x="1714" y="1152"/>
                  </a:cubicBezTo>
                  <a:cubicBezTo>
                    <a:pt x="1728" y="1178"/>
                    <a:pt x="1701" y="1244"/>
                    <a:pt x="1669" y="1257"/>
                  </a:cubicBezTo>
                  <a:cubicBezTo>
                    <a:pt x="1682" y="1263"/>
                    <a:pt x="1682" y="1276"/>
                    <a:pt x="1656" y="1289"/>
                  </a:cubicBezTo>
                  <a:cubicBezTo>
                    <a:pt x="1649" y="1296"/>
                    <a:pt x="1669" y="1302"/>
                    <a:pt x="1675" y="1309"/>
                  </a:cubicBezTo>
                  <a:cubicBezTo>
                    <a:pt x="1649" y="1374"/>
                    <a:pt x="1610" y="1368"/>
                    <a:pt x="1597" y="1440"/>
                  </a:cubicBezTo>
                  <a:cubicBezTo>
                    <a:pt x="1577" y="1368"/>
                    <a:pt x="1557" y="1531"/>
                    <a:pt x="1531" y="1479"/>
                  </a:cubicBezTo>
                  <a:cubicBezTo>
                    <a:pt x="1525" y="1531"/>
                    <a:pt x="1564" y="1551"/>
                    <a:pt x="1492" y="1558"/>
                  </a:cubicBezTo>
                  <a:cubicBezTo>
                    <a:pt x="1544" y="1584"/>
                    <a:pt x="1446" y="1623"/>
                    <a:pt x="1466" y="1695"/>
                  </a:cubicBezTo>
                  <a:cubicBezTo>
                    <a:pt x="1459" y="1669"/>
                    <a:pt x="1440" y="1695"/>
                    <a:pt x="1446" y="1675"/>
                  </a:cubicBezTo>
                  <a:cubicBezTo>
                    <a:pt x="1433" y="1675"/>
                    <a:pt x="1433" y="1688"/>
                    <a:pt x="1420" y="1708"/>
                  </a:cubicBezTo>
                  <a:cubicBezTo>
                    <a:pt x="1433" y="1708"/>
                    <a:pt x="1440" y="1695"/>
                    <a:pt x="1446" y="1682"/>
                  </a:cubicBezTo>
                  <a:cubicBezTo>
                    <a:pt x="1440" y="1701"/>
                    <a:pt x="1433" y="1767"/>
                    <a:pt x="1407" y="1760"/>
                  </a:cubicBezTo>
                  <a:cubicBezTo>
                    <a:pt x="1446" y="1793"/>
                    <a:pt x="1394" y="1826"/>
                    <a:pt x="1394" y="1865"/>
                  </a:cubicBezTo>
                  <a:cubicBezTo>
                    <a:pt x="1289" y="2029"/>
                    <a:pt x="1211" y="2107"/>
                    <a:pt x="1185" y="2303"/>
                  </a:cubicBezTo>
                  <a:cubicBezTo>
                    <a:pt x="1100" y="2428"/>
                    <a:pt x="1041" y="2572"/>
                    <a:pt x="1021" y="2676"/>
                  </a:cubicBezTo>
                  <a:cubicBezTo>
                    <a:pt x="995" y="2657"/>
                    <a:pt x="995" y="2683"/>
                    <a:pt x="982" y="2676"/>
                  </a:cubicBezTo>
                  <a:cubicBezTo>
                    <a:pt x="1001" y="2676"/>
                    <a:pt x="1021" y="2722"/>
                    <a:pt x="969" y="2709"/>
                  </a:cubicBezTo>
                  <a:cubicBezTo>
                    <a:pt x="988" y="2735"/>
                    <a:pt x="956" y="2729"/>
                    <a:pt x="936" y="2768"/>
                  </a:cubicBezTo>
                  <a:cubicBezTo>
                    <a:pt x="1001" y="2755"/>
                    <a:pt x="923" y="2873"/>
                    <a:pt x="903" y="2899"/>
                  </a:cubicBezTo>
                  <a:cubicBezTo>
                    <a:pt x="903" y="2912"/>
                    <a:pt x="916" y="2912"/>
                    <a:pt x="929" y="2918"/>
                  </a:cubicBezTo>
                  <a:cubicBezTo>
                    <a:pt x="844" y="3095"/>
                    <a:pt x="851" y="3128"/>
                    <a:pt x="812" y="3304"/>
                  </a:cubicBezTo>
                  <a:cubicBezTo>
                    <a:pt x="785" y="3265"/>
                    <a:pt x="805" y="3330"/>
                    <a:pt x="799" y="3357"/>
                  </a:cubicBezTo>
                  <a:cubicBezTo>
                    <a:pt x="792" y="3350"/>
                    <a:pt x="779" y="3344"/>
                    <a:pt x="766" y="3344"/>
                  </a:cubicBezTo>
                  <a:cubicBezTo>
                    <a:pt x="785" y="3416"/>
                    <a:pt x="753" y="3527"/>
                    <a:pt x="681" y="3592"/>
                  </a:cubicBezTo>
                  <a:cubicBezTo>
                    <a:pt x="681" y="3605"/>
                    <a:pt x="700" y="3612"/>
                    <a:pt x="694" y="3625"/>
                  </a:cubicBezTo>
                  <a:cubicBezTo>
                    <a:pt x="661" y="3612"/>
                    <a:pt x="674" y="3645"/>
                    <a:pt x="661" y="3690"/>
                  </a:cubicBezTo>
                  <a:cubicBezTo>
                    <a:pt x="642" y="3788"/>
                    <a:pt x="628" y="3906"/>
                    <a:pt x="583" y="4017"/>
                  </a:cubicBezTo>
                  <a:cubicBezTo>
                    <a:pt x="543" y="4116"/>
                    <a:pt x="478" y="4194"/>
                    <a:pt x="511" y="4266"/>
                  </a:cubicBezTo>
                  <a:cubicBezTo>
                    <a:pt x="478" y="4246"/>
                    <a:pt x="491" y="4331"/>
                    <a:pt x="452" y="4305"/>
                  </a:cubicBezTo>
                  <a:cubicBezTo>
                    <a:pt x="498" y="4397"/>
                    <a:pt x="419" y="4482"/>
                    <a:pt x="413" y="4613"/>
                  </a:cubicBezTo>
                  <a:cubicBezTo>
                    <a:pt x="406" y="4626"/>
                    <a:pt x="406" y="4613"/>
                    <a:pt x="393" y="4606"/>
                  </a:cubicBezTo>
                  <a:cubicBezTo>
                    <a:pt x="367" y="4744"/>
                    <a:pt x="341" y="4920"/>
                    <a:pt x="308" y="4973"/>
                  </a:cubicBezTo>
                  <a:cubicBezTo>
                    <a:pt x="341" y="5018"/>
                    <a:pt x="275" y="5051"/>
                    <a:pt x="314" y="5103"/>
                  </a:cubicBezTo>
                  <a:cubicBezTo>
                    <a:pt x="308" y="5117"/>
                    <a:pt x="295" y="5110"/>
                    <a:pt x="282" y="5110"/>
                  </a:cubicBezTo>
                  <a:cubicBezTo>
                    <a:pt x="288" y="5149"/>
                    <a:pt x="288" y="5208"/>
                    <a:pt x="262" y="5202"/>
                  </a:cubicBezTo>
                  <a:cubicBezTo>
                    <a:pt x="288" y="5228"/>
                    <a:pt x="262" y="5241"/>
                    <a:pt x="282" y="5267"/>
                  </a:cubicBezTo>
                  <a:cubicBezTo>
                    <a:pt x="249" y="5241"/>
                    <a:pt x="275" y="5287"/>
                    <a:pt x="249" y="5300"/>
                  </a:cubicBezTo>
                  <a:cubicBezTo>
                    <a:pt x="256" y="5293"/>
                    <a:pt x="249" y="5391"/>
                    <a:pt x="242" y="5431"/>
                  </a:cubicBezTo>
                  <a:cubicBezTo>
                    <a:pt x="229" y="5489"/>
                    <a:pt x="177" y="5548"/>
                    <a:pt x="216" y="5588"/>
                  </a:cubicBezTo>
                  <a:cubicBezTo>
                    <a:pt x="144" y="5718"/>
                    <a:pt x="164" y="5889"/>
                    <a:pt x="144" y="6026"/>
                  </a:cubicBezTo>
                  <a:cubicBezTo>
                    <a:pt x="125" y="6019"/>
                    <a:pt x="125" y="6032"/>
                    <a:pt x="112" y="6032"/>
                  </a:cubicBezTo>
                  <a:cubicBezTo>
                    <a:pt x="138" y="6065"/>
                    <a:pt x="92" y="6176"/>
                    <a:pt x="85" y="6229"/>
                  </a:cubicBezTo>
                  <a:cubicBezTo>
                    <a:pt x="85" y="6242"/>
                    <a:pt x="105" y="6242"/>
                    <a:pt x="105" y="6242"/>
                  </a:cubicBezTo>
                  <a:lnTo>
                    <a:pt x="0" y="6222"/>
                  </a:lnTo>
                  <a:cubicBezTo>
                    <a:pt x="53" y="6216"/>
                    <a:pt x="0" y="6059"/>
                    <a:pt x="72" y="5967"/>
                  </a:cubicBezTo>
                  <a:cubicBezTo>
                    <a:pt x="53" y="5947"/>
                    <a:pt x="66" y="5954"/>
                    <a:pt x="59" y="5921"/>
                  </a:cubicBezTo>
                  <a:cubicBezTo>
                    <a:pt x="59" y="5928"/>
                    <a:pt x="79" y="5934"/>
                    <a:pt x="79" y="5934"/>
                  </a:cubicBezTo>
                  <a:cubicBezTo>
                    <a:pt x="99" y="5856"/>
                    <a:pt x="53" y="5751"/>
                    <a:pt x="85" y="5673"/>
                  </a:cubicBezTo>
                  <a:cubicBezTo>
                    <a:pt x="99" y="5646"/>
                    <a:pt x="112" y="5496"/>
                    <a:pt x="164" y="5431"/>
                  </a:cubicBezTo>
                  <a:cubicBezTo>
                    <a:pt x="157" y="5280"/>
                    <a:pt x="190" y="5143"/>
                    <a:pt x="223" y="5005"/>
                  </a:cubicBezTo>
                  <a:cubicBezTo>
                    <a:pt x="256" y="4868"/>
                    <a:pt x="295" y="4737"/>
                    <a:pt x="308" y="4606"/>
                  </a:cubicBezTo>
                  <a:cubicBezTo>
                    <a:pt x="314" y="4593"/>
                    <a:pt x="341" y="4613"/>
                    <a:pt x="347" y="4600"/>
                  </a:cubicBezTo>
                  <a:cubicBezTo>
                    <a:pt x="347" y="4580"/>
                    <a:pt x="314" y="4587"/>
                    <a:pt x="314" y="4600"/>
                  </a:cubicBezTo>
                  <a:cubicBezTo>
                    <a:pt x="341" y="4515"/>
                    <a:pt x="360" y="4403"/>
                    <a:pt x="386" y="4299"/>
                  </a:cubicBezTo>
                  <a:cubicBezTo>
                    <a:pt x="406" y="4227"/>
                    <a:pt x="432" y="4116"/>
                    <a:pt x="478" y="4076"/>
                  </a:cubicBezTo>
                  <a:cubicBezTo>
                    <a:pt x="452" y="4044"/>
                    <a:pt x="504" y="3965"/>
                    <a:pt x="511" y="3985"/>
                  </a:cubicBezTo>
                  <a:cubicBezTo>
                    <a:pt x="498" y="3959"/>
                    <a:pt x="517" y="3867"/>
                    <a:pt x="563" y="3841"/>
                  </a:cubicBezTo>
                  <a:cubicBezTo>
                    <a:pt x="550" y="3802"/>
                    <a:pt x="576" y="3743"/>
                    <a:pt x="583" y="3736"/>
                  </a:cubicBezTo>
                  <a:cubicBezTo>
                    <a:pt x="583" y="3730"/>
                    <a:pt x="570" y="3710"/>
                    <a:pt x="583" y="3703"/>
                  </a:cubicBezTo>
                  <a:cubicBezTo>
                    <a:pt x="583" y="3697"/>
                    <a:pt x="609" y="3697"/>
                    <a:pt x="609" y="3690"/>
                  </a:cubicBezTo>
                  <a:cubicBezTo>
                    <a:pt x="615" y="3671"/>
                    <a:pt x="589" y="3697"/>
                    <a:pt x="589" y="3677"/>
                  </a:cubicBezTo>
                  <a:cubicBezTo>
                    <a:pt x="576" y="3605"/>
                    <a:pt x="674" y="3546"/>
                    <a:pt x="648" y="3468"/>
                  </a:cubicBezTo>
                  <a:cubicBezTo>
                    <a:pt x="707" y="3442"/>
                    <a:pt x="674" y="3396"/>
                    <a:pt x="687" y="3324"/>
                  </a:cubicBezTo>
                  <a:lnTo>
                    <a:pt x="746" y="3344"/>
                  </a:lnTo>
                  <a:cubicBezTo>
                    <a:pt x="707" y="3324"/>
                    <a:pt x="746" y="3317"/>
                    <a:pt x="714" y="3298"/>
                  </a:cubicBezTo>
                  <a:cubicBezTo>
                    <a:pt x="700" y="3298"/>
                    <a:pt x="720" y="3311"/>
                    <a:pt x="707" y="3324"/>
                  </a:cubicBezTo>
                  <a:cubicBezTo>
                    <a:pt x="674" y="3298"/>
                    <a:pt x="727" y="3259"/>
                    <a:pt x="753" y="3272"/>
                  </a:cubicBezTo>
                  <a:cubicBezTo>
                    <a:pt x="759" y="3259"/>
                    <a:pt x="746" y="3245"/>
                    <a:pt x="733" y="3252"/>
                  </a:cubicBezTo>
                  <a:cubicBezTo>
                    <a:pt x="753" y="3232"/>
                    <a:pt x="772" y="3193"/>
                    <a:pt x="746" y="3173"/>
                  </a:cubicBezTo>
                  <a:cubicBezTo>
                    <a:pt x="785" y="3173"/>
                    <a:pt x="733" y="3128"/>
                    <a:pt x="785" y="3134"/>
                  </a:cubicBezTo>
                  <a:cubicBezTo>
                    <a:pt x="753" y="3095"/>
                    <a:pt x="792" y="3003"/>
                    <a:pt x="825" y="2990"/>
                  </a:cubicBezTo>
                  <a:cubicBezTo>
                    <a:pt x="805" y="2958"/>
                    <a:pt x="825" y="2945"/>
                    <a:pt x="818" y="2905"/>
                  </a:cubicBezTo>
                  <a:cubicBezTo>
                    <a:pt x="825" y="2931"/>
                    <a:pt x="838" y="2925"/>
                    <a:pt x="851" y="2899"/>
                  </a:cubicBezTo>
                  <a:cubicBezTo>
                    <a:pt x="844" y="2899"/>
                    <a:pt x="844" y="2905"/>
                    <a:pt x="838" y="2912"/>
                  </a:cubicBezTo>
                  <a:cubicBezTo>
                    <a:pt x="812" y="2892"/>
                    <a:pt x="838" y="2892"/>
                    <a:pt x="851" y="2879"/>
                  </a:cubicBezTo>
                  <a:cubicBezTo>
                    <a:pt x="805" y="2833"/>
                    <a:pt x="910" y="2702"/>
                    <a:pt x="923" y="2630"/>
                  </a:cubicBezTo>
                  <a:cubicBezTo>
                    <a:pt x="936" y="2611"/>
                    <a:pt x="943" y="2624"/>
                    <a:pt x="962" y="2637"/>
                  </a:cubicBezTo>
                  <a:cubicBezTo>
                    <a:pt x="962" y="2630"/>
                    <a:pt x="956" y="2617"/>
                    <a:pt x="962" y="2611"/>
                  </a:cubicBezTo>
                  <a:cubicBezTo>
                    <a:pt x="949" y="2611"/>
                    <a:pt x="943" y="2611"/>
                    <a:pt x="929" y="2604"/>
                  </a:cubicBezTo>
                  <a:cubicBezTo>
                    <a:pt x="949" y="2539"/>
                    <a:pt x="1001" y="2480"/>
                    <a:pt x="1047" y="2395"/>
                  </a:cubicBezTo>
                  <a:cubicBezTo>
                    <a:pt x="1106" y="2297"/>
                    <a:pt x="1126" y="2029"/>
                    <a:pt x="1237" y="1983"/>
                  </a:cubicBezTo>
                  <a:cubicBezTo>
                    <a:pt x="1250" y="1878"/>
                    <a:pt x="1342" y="1773"/>
                    <a:pt x="1381" y="1623"/>
                  </a:cubicBezTo>
                  <a:cubicBezTo>
                    <a:pt x="1427" y="1669"/>
                    <a:pt x="1387" y="1558"/>
                    <a:pt x="1427" y="1558"/>
                  </a:cubicBezTo>
                  <a:cubicBezTo>
                    <a:pt x="1387" y="1512"/>
                    <a:pt x="1518" y="1407"/>
                    <a:pt x="1571" y="1309"/>
                  </a:cubicBezTo>
                  <a:cubicBezTo>
                    <a:pt x="1610" y="1237"/>
                    <a:pt x="1571" y="1139"/>
                    <a:pt x="1656" y="1145"/>
                  </a:cubicBezTo>
                  <a:cubicBezTo>
                    <a:pt x="1643" y="1113"/>
                    <a:pt x="1662" y="1106"/>
                    <a:pt x="1669" y="1067"/>
                  </a:cubicBezTo>
                  <a:cubicBezTo>
                    <a:pt x="1682" y="1100"/>
                    <a:pt x="1708" y="1028"/>
                    <a:pt x="1695" y="1001"/>
                  </a:cubicBezTo>
                  <a:cubicBezTo>
                    <a:pt x="1708" y="995"/>
                    <a:pt x="1708" y="1008"/>
                    <a:pt x="1714" y="1015"/>
                  </a:cubicBezTo>
                  <a:cubicBezTo>
                    <a:pt x="1734" y="949"/>
                    <a:pt x="1714" y="962"/>
                    <a:pt x="1760" y="923"/>
                  </a:cubicBezTo>
                  <a:cubicBezTo>
                    <a:pt x="1767" y="929"/>
                    <a:pt x="1747" y="929"/>
                    <a:pt x="1747" y="943"/>
                  </a:cubicBezTo>
                  <a:cubicBezTo>
                    <a:pt x="1786" y="949"/>
                    <a:pt x="1760" y="910"/>
                    <a:pt x="1786" y="903"/>
                  </a:cubicBezTo>
                  <a:cubicBezTo>
                    <a:pt x="1754" y="897"/>
                    <a:pt x="1793" y="825"/>
                    <a:pt x="1826" y="818"/>
                  </a:cubicBezTo>
                  <a:cubicBezTo>
                    <a:pt x="1832" y="812"/>
                    <a:pt x="1813" y="805"/>
                    <a:pt x="1806" y="799"/>
                  </a:cubicBezTo>
                  <a:cubicBezTo>
                    <a:pt x="1872" y="746"/>
                    <a:pt x="1885" y="576"/>
                    <a:pt x="1970" y="511"/>
                  </a:cubicBezTo>
                  <a:cubicBezTo>
                    <a:pt x="1976" y="511"/>
                    <a:pt x="2002" y="511"/>
                    <a:pt x="2002" y="511"/>
                  </a:cubicBezTo>
                  <a:cubicBezTo>
                    <a:pt x="2009" y="498"/>
                    <a:pt x="1983" y="504"/>
                    <a:pt x="1983" y="511"/>
                  </a:cubicBezTo>
                  <a:cubicBezTo>
                    <a:pt x="1957" y="472"/>
                    <a:pt x="2042" y="386"/>
                    <a:pt x="2068" y="334"/>
                  </a:cubicBezTo>
                  <a:cubicBezTo>
                    <a:pt x="2107" y="262"/>
                    <a:pt x="2140" y="164"/>
                    <a:pt x="2192" y="112"/>
                  </a:cubicBezTo>
                  <a:cubicBezTo>
                    <a:pt x="2218" y="144"/>
                    <a:pt x="2218" y="105"/>
                    <a:pt x="2238" y="112"/>
                  </a:cubicBezTo>
                  <a:cubicBezTo>
                    <a:pt x="2244" y="99"/>
                    <a:pt x="2212" y="99"/>
                    <a:pt x="2205" y="105"/>
                  </a:cubicBezTo>
                  <a:cubicBezTo>
                    <a:pt x="2192" y="99"/>
                    <a:pt x="2231" y="59"/>
                    <a:pt x="2231" y="92"/>
                  </a:cubicBezTo>
                  <a:cubicBezTo>
                    <a:pt x="2231" y="46"/>
                    <a:pt x="2244" y="40"/>
                    <a:pt x="2271" y="0"/>
                  </a:cubicBezTo>
                  <a:cubicBezTo>
                    <a:pt x="2277" y="7"/>
                    <a:pt x="2284" y="14"/>
                    <a:pt x="2290" y="7"/>
                  </a:cubicBezTo>
                  <a:cubicBezTo>
                    <a:pt x="2303" y="14"/>
                    <a:pt x="2277" y="59"/>
                    <a:pt x="2303" y="27"/>
                  </a:cubicBezTo>
                  <a:cubicBezTo>
                    <a:pt x="2310" y="33"/>
                    <a:pt x="2303" y="53"/>
                    <a:pt x="2290" y="46"/>
                  </a:cubicBezTo>
                  <a:cubicBezTo>
                    <a:pt x="2303" y="72"/>
                    <a:pt x="2323" y="40"/>
                    <a:pt x="2329" y="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8"/>
            <p:cNvSpPr/>
            <p:nvPr/>
          </p:nvSpPr>
          <p:spPr>
            <a:xfrm>
              <a:off x="7957118" y="4014990"/>
              <a:ext cx="763" cy="763"/>
            </a:xfrm>
            <a:custGeom>
              <a:avLst/>
              <a:gdLst/>
              <a:ahLst/>
              <a:cxnLst/>
              <a:rect l="l" t="t" r="r" b="b"/>
              <a:pathLst>
                <a:path w="8" h="8" extrusionOk="0">
                  <a:moveTo>
                    <a:pt x="7" y="1"/>
                  </a:moveTo>
                  <a:cubicBezTo>
                    <a:pt x="7" y="1"/>
                    <a:pt x="7" y="8"/>
                    <a:pt x="1" y="8"/>
                  </a:cubicBezTo>
                  <a:cubicBezTo>
                    <a:pt x="7" y="8"/>
                    <a:pt x="7" y="8"/>
                    <a:pt x="7" y="1"/>
                  </a:cubicBezTo>
                  <a:close/>
                </a:path>
              </a:pathLst>
            </a:custGeom>
            <a:solidFill>
              <a:srgbClr val="EFE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8"/>
            <p:cNvSpPr/>
            <p:nvPr/>
          </p:nvSpPr>
          <p:spPr>
            <a:xfrm>
              <a:off x="7934706" y="3835313"/>
              <a:ext cx="152306" cy="410663"/>
            </a:xfrm>
            <a:custGeom>
              <a:avLst/>
              <a:gdLst/>
              <a:ahLst/>
              <a:cxnLst/>
              <a:rect l="l" t="t" r="r" b="b"/>
              <a:pathLst>
                <a:path w="1597" h="4306" extrusionOk="0">
                  <a:moveTo>
                    <a:pt x="648" y="1898"/>
                  </a:moveTo>
                  <a:cubicBezTo>
                    <a:pt x="635" y="1911"/>
                    <a:pt x="628" y="1924"/>
                    <a:pt x="648" y="1937"/>
                  </a:cubicBezTo>
                  <a:cubicBezTo>
                    <a:pt x="674" y="1931"/>
                    <a:pt x="635" y="1878"/>
                    <a:pt x="648" y="1898"/>
                  </a:cubicBezTo>
                  <a:close/>
                  <a:moveTo>
                    <a:pt x="1596" y="40"/>
                  </a:moveTo>
                  <a:cubicBezTo>
                    <a:pt x="1583" y="79"/>
                    <a:pt x="1596" y="92"/>
                    <a:pt x="1551" y="92"/>
                  </a:cubicBezTo>
                  <a:cubicBezTo>
                    <a:pt x="1544" y="145"/>
                    <a:pt x="1518" y="184"/>
                    <a:pt x="1472" y="191"/>
                  </a:cubicBezTo>
                  <a:cubicBezTo>
                    <a:pt x="1479" y="217"/>
                    <a:pt x="1466" y="236"/>
                    <a:pt x="1446" y="236"/>
                  </a:cubicBezTo>
                  <a:cubicBezTo>
                    <a:pt x="1472" y="276"/>
                    <a:pt x="1426" y="269"/>
                    <a:pt x="1452" y="289"/>
                  </a:cubicBezTo>
                  <a:cubicBezTo>
                    <a:pt x="1367" y="282"/>
                    <a:pt x="1426" y="420"/>
                    <a:pt x="1361" y="400"/>
                  </a:cubicBezTo>
                  <a:cubicBezTo>
                    <a:pt x="1367" y="459"/>
                    <a:pt x="1335" y="498"/>
                    <a:pt x="1282" y="511"/>
                  </a:cubicBezTo>
                  <a:cubicBezTo>
                    <a:pt x="1302" y="518"/>
                    <a:pt x="1302" y="544"/>
                    <a:pt x="1263" y="544"/>
                  </a:cubicBezTo>
                  <a:cubicBezTo>
                    <a:pt x="1295" y="577"/>
                    <a:pt x="1263" y="616"/>
                    <a:pt x="1217" y="642"/>
                  </a:cubicBezTo>
                  <a:cubicBezTo>
                    <a:pt x="1230" y="648"/>
                    <a:pt x="1230" y="701"/>
                    <a:pt x="1191" y="714"/>
                  </a:cubicBezTo>
                  <a:lnTo>
                    <a:pt x="1191" y="714"/>
                  </a:lnTo>
                  <a:lnTo>
                    <a:pt x="1191" y="714"/>
                  </a:lnTo>
                  <a:cubicBezTo>
                    <a:pt x="1184" y="714"/>
                    <a:pt x="1178" y="714"/>
                    <a:pt x="1171" y="714"/>
                  </a:cubicBezTo>
                  <a:cubicBezTo>
                    <a:pt x="1165" y="720"/>
                    <a:pt x="1191" y="720"/>
                    <a:pt x="1191" y="714"/>
                  </a:cubicBezTo>
                  <a:lnTo>
                    <a:pt x="1191" y="714"/>
                  </a:lnTo>
                  <a:cubicBezTo>
                    <a:pt x="1191" y="747"/>
                    <a:pt x="1178" y="786"/>
                    <a:pt x="1138" y="779"/>
                  </a:cubicBezTo>
                  <a:cubicBezTo>
                    <a:pt x="1158" y="806"/>
                    <a:pt x="1132" y="845"/>
                    <a:pt x="1106" y="851"/>
                  </a:cubicBezTo>
                  <a:cubicBezTo>
                    <a:pt x="1119" y="858"/>
                    <a:pt x="1119" y="864"/>
                    <a:pt x="1093" y="871"/>
                  </a:cubicBezTo>
                  <a:cubicBezTo>
                    <a:pt x="1093" y="877"/>
                    <a:pt x="1112" y="884"/>
                    <a:pt x="1119" y="891"/>
                  </a:cubicBezTo>
                  <a:cubicBezTo>
                    <a:pt x="1099" y="936"/>
                    <a:pt x="1066" y="923"/>
                    <a:pt x="1060" y="976"/>
                  </a:cubicBezTo>
                  <a:cubicBezTo>
                    <a:pt x="1034" y="923"/>
                    <a:pt x="1040" y="1041"/>
                    <a:pt x="1014" y="1002"/>
                  </a:cubicBezTo>
                  <a:cubicBezTo>
                    <a:pt x="1008" y="1041"/>
                    <a:pt x="1047" y="1054"/>
                    <a:pt x="981" y="1054"/>
                  </a:cubicBezTo>
                  <a:cubicBezTo>
                    <a:pt x="1034" y="1080"/>
                    <a:pt x="949" y="1100"/>
                    <a:pt x="975" y="1152"/>
                  </a:cubicBezTo>
                  <a:cubicBezTo>
                    <a:pt x="968" y="1133"/>
                    <a:pt x="955" y="1146"/>
                    <a:pt x="955" y="1133"/>
                  </a:cubicBezTo>
                  <a:cubicBezTo>
                    <a:pt x="942" y="1133"/>
                    <a:pt x="949" y="1146"/>
                    <a:pt x="936" y="1159"/>
                  </a:cubicBezTo>
                  <a:cubicBezTo>
                    <a:pt x="949" y="1159"/>
                    <a:pt x="955" y="1152"/>
                    <a:pt x="962" y="1146"/>
                  </a:cubicBezTo>
                  <a:cubicBezTo>
                    <a:pt x="955" y="1152"/>
                    <a:pt x="962" y="1205"/>
                    <a:pt x="929" y="1198"/>
                  </a:cubicBezTo>
                  <a:cubicBezTo>
                    <a:pt x="975" y="1224"/>
                    <a:pt x="929" y="1244"/>
                    <a:pt x="936" y="1270"/>
                  </a:cubicBezTo>
                  <a:cubicBezTo>
                    <a:pt x="864" y="1381"/>
                    <a:pt x="805" y="1440"/>
                    <a:pt x="811" y="1578"/>
                  </a:cubicBezTo>
                  <a:cubicBezTo>
                    <a:pt x="759" y="1669"/>
                    <a:pt x="726" y="1767"/>
                    <a:pt x="726" y="1839"/>
                  </a:cubicBezTo>
                  <a:cubicBezTo>
                    <a:pt x="700" y="1833"/>
                    <a:pt x="707" y="1846"/>
                    <a:pt x="687" y="1846"/>
                  </a:cubicBezTo>
                  <a:cubicBezTo>
                    <a:pt x="707" y="1846"/>
                    <a:pt x="739" y="1878"/>
                    <a:pt x="680" y="1865"/>
                  </a:cubicBezTo>
                  <a:cubicBezTo>
                    <a:pt x="707" y="1885"/>
                    <a:pt x="674" y="1878"/>
                    <a:pt x="661" y="1905"/>
                  </a:cubicBezTo>
                  <a:cubicBezTo>
                    <a:pt x="720" y="1898"/>
                    <a:pt x="667" y="1983"/>
                    <a:pt x="654" y="2003"/>
                  </a:cubicBezTo>
                  <a:cubicBezTo>
                    <a:pt x="654" y="2009"/>
                    <a:pt x="674" y="2009"/>
                    <a:pt x="680" y="2016"/>
                  </a:cubicBezTo>
                  <a:cubicBezTo>
                    <a:pt x="635" y="2140"/>
                    <a:pt x="641" y="2160"/>
                    <a:pt x="641" y="2291"/>
                  </a:cubicBezTo>
                  <a:cubicBezTo>
                    <a:pt x="609" y="2264"/>
                    <a:pt x="641" y="2304"/>
                    <a:pt x="635" y="2330"/>
                  </a:cubicBezTo>
                  <a:cubicBezTo>
                    <a:pt x="628" y="2323"/>
                    <a:pt x="615" y="2317"/>
                    <a:pt x="602" y="2310"/>
                  </a:cubicBezTo>
                  <a:cubicBezTo>
                    <a:pt x="635" y="2369"/>
                    <a:pt x="622" y="2441"/>
                    <a:pt x="563" y="2493"/>
                  </a:cubicBezTo>
                  <a:cubicBezTo>
                    <a:pt x="569" y="2500"/>
                    <a:pt x="582" y="2500"/>
                    <a:pt x="576" y="2513"/>
                  </a:cubicBezTo>
                  <a:cubicBezTo>
                    <a:pt x="543" y="2507"/>
                    <a:pt x="563" y="2526"/>
                    <a:pt x="563" y="2559"/>
                  </a:cubicBezTo>
                  <a:cubicBezTo>
                    <a:pt x="556" y="2631"/>
                    <a:pt x="563" y="2716"/>
                    <a:pt x="537" y="2788"/>
                  </a:cubicBezTo>
                  <a:cubicBezTo>
                    <a:pt x="510" y="2860"/>
                    <a:pt x="458" y="2912"/>
                    <a:pt x="497" y="2964"/>
                  </a:cubicBezTo>
                  <a:cubicBezTo>
                    <a:pt x="465" y="2951"/>
                    <a:pt x="484" y="3010"/>
                    <a:pt x="445" y="2991"/>
                  </a:cubicBezTo>
                  <a:cubicBezTo>
                    <a:pt x="497" y="3056"/>
                    <a:pt x="425" y="3115"/>
                    <a:pt x="432" y="3207"/>
                  </a:cubicBezTo>
                  <a:cubicBezTo>
                    <a:pt x="425" y="3213"/>
                    <a:pt x="425" y="3200"/>
                    <a:pt x="412" y="3200"/>
                  </a:cubicBezTo>
                  <a:cubicBezTo>
                    <a:pt x="399" y="3292"/>
                    <a:pt x="380" y="3422"/>
                    <a:pt x="353" y="3449"/>
                  </a:cubicBezTo>
                  <a:cubicBezTo>
                    <a:pt x="386" y="3488"/>
                    <a:pt x="327" y="3507"/>
                    <a:pt x="360" y="3547"/>
                  </a:cubicBezTo>
                  <a:cubicBezTo>
                    <a:pt x="360" y="3553"/>
                    <a:pt x="347" y="3547"/>
                    <a:pt x="334" y="3547"/>
                  </a:cubicBezTo>
                  <a:cubicBezTo>
                    <a:pt x="340" y="3579"/>
                    <a:pt x="340" y="3619"/>
                    <a:pt x="321" y="3612"/>
                  </a:cubicBezTo>
                  <a:cubicBezTo>
                    <a:pt x="347" y="3632"/>
                    <a:pt x="314" y="3632"/>
                    <a:pt x="334" y="3658"/>
                  </a:cubicBezTo>
                  <a:cubicBezTo>
                    <a:pt x="308" y="3632"/>
                    <a:pt x="334" y="3671"/>
                    <a:pt x="301" y="3678"/>
                  </a:cubicBezTo>
                  <a:cubicBezTo>
                    <a:pt x="308" y="3671"/>
                    <a:pt x="308" y="3743"/>
                    <a:pt x="294" y="3769"/>
                  </a:cubicBezTo>
                  <a:cubicBezTo>
                    <a:pt x="281" y="3808"/>
                    <a:pt x="229" y="3835"/>
                    <a:pt x="268" y="3874"/>
                  </a:cubicBezTo>
                  <a:cubicBezTo>
                    <a:pt x="229" y="3913"/>
                    <a:pt x="209" y="3965"/>
                    <a:pt x="196" y="4018"/>
                  </a:cubicBezTo>
                  <a:cubicBezTo>
                    <a:pt x="183" y="4070"/>
                    <a:pt x="177" y="4122"/>
                    <a:pt x="157" y="4168"/>
                  </a:cubicBezTo>
                  <a:cubicBezTo>
                    <a:pt x="144" y="4162"/>
                    <a:pt x="137" y="4168"/>
                    <a:pt x="131" y="4162"/>
                  </a:cubicBezTo>
                  <a:cubicBezTo>
                    <a:pt x="151" y="4194"/>
                    <a:pt x="92" y="4260"/>
                    <a:pt x="79" y="4293"/>
                  </a:cubicBezTo>
                  <a:cubicBezTo>
                    <a:pt x="79" y="4299"/>
                    <a:pt x="98" y="4306"/>
                    <a:pt x="92" y="4306"/>
                  </a:cubicBezTo>
                  <a:lnTo>
                    <a:pt x="0" y="4260"/>
                  </a:lnTo>
                  <a:cubicBezTo>
                    <a:pt x="52" y="4273"/>
                    <a:pt x="20" y="4149"/>
                    <a:pt x="98" y="4109"/>
                  </a:cubicBezTo>
                  <a:cubicBezTo>
                    <a:pt x="79" y="4090"/>
                    <a:pt x="92" y="4096"/>
                    <a:pt x="92" y="4077"/>
                  </a:cubicBezTo>
                  <a:cubicBezTo>
                    <a:pt x="92" y="4077"/>
                    <a:pt x="105" y="4090"/>
                    <a:pt x="105" y="4083"/>
                  </a:cubicBezTo>
                  <a:cubicBezTo>
                    <a:pt x="137" y="4037"/>
                    <a:pt x="105" y="3952"/>
                    <a:pt x="137" y="3907"/>
                  </a:cubicBezTo>
                  <a:cubicBezTo>
                    <a:pt x="151" y="3887"/>
                    <a:pt x="170" y="3789"/>
                    <a:pt x="223" y="3756"/>
                  </a:cubicBezTo>
                  <a:cubicBezTo>
                    <a:pt x="209" y="3547"/>
                    <a:pt x="334" y="3377"/>
                    <a:pt x="327" y="3193"/>
                  </a:cubicBezTo>
                  <a:cubicBezTo>
                    <a:pt x="334" y="3187"/>
                    <a:pt x="366" y="3200"/>
                    <a:pt x="366" y="3193"/>
                  </a:cubicBezTo>
                  <a:cubicBezTo>
                    <a:pt x="373" y="3174"/>
                    <a:pt x="340" y="3180"/>
                    <a:pt x="340" y="3187"/>
                  </a:cubicBezTo>
                  <a:cubicBezTo>
                    <a:pt x="353" y="3128"/>
                    <a:pt x="360" y="3056"/>
                    <a:pt x="380" y="2984"/>
                  </a:cubicBezTo>
                  <a:cubicBezTo>
                    <a:pt x="386" y="2932"/>
                    <a:pt x="399" y="2860"/>
                    <a:pt x="438" y="2834"/>
                  </a:cubicBezTo>
                  <a:cubicBezTo>
                    <a:pt x="406" y="2807"/>
                    <a:pt x="445" y="2755"/>
                    <a:pt x="458" y="2768"/>
                  </a:cubicBezTo>
                  <a:cubicBezTo>
                    <a:pt x="445" y="2749"/>
                    <a:pt x="452" y="2683"/>
                    <a:pt x="484" y="2664"/>
                  </a:cubicBezTo>
                  <a:cubicBezTo>
                    <a:pt x="471" y="2637"/>
                    <a:pt x="484" y="2598"/>
                    <a:pt x="491" y="2592"/>
                  </a:cubicBezTo>
                  <a:cubicBezTo>
                    <a:pt x="491" y="2592"/>
                    <a:pt x="478" y="2578"/>
                    <a:pt x="484" y="2565"/>
                  </a:cubicBezTo>
                  <a:cubicBezTo>
                    <a:pt x="484" y="2565"/>
                    <a:pt x="510" y="2565"/>
                    <a:pt x="510" y="2565"/>
                  </a:cubicBezTo>
                  <a:cubicBezTo>
                    <a:pt x="510" y="2546"/>
                    <a:pt x="491" y="2565"/>
                    <a:pt x="484" y="2552"/>
                  </a:cubicBezTo>
                  <a:cubicBezTo>
                    <a:pt x="465" y="2500"/>
                    <a:pt x="550" y="2461"/>
                    <a:pt x="510" y="2402"/>
                  </a:cubicBezTo>
                  <a:cubicBezTo>
                    <a:pt x="563" y="2382"/>
                    <a:pt x="523" y="2349"/>
                    <a:pt x="523" y="2304"/>
                  </a:cubicBezTo>
                  <a:lnTo>
                    <a:pt x="582" y="2317"/>
                  </a:lnTo>
                  <a:cubicBezTo>
                    <a:pt x="543" y="2304"/>
                    <a:pt x="582" y="2297"/>
                    <a:pt x="550" y="2284"/>
                  </a:cubicBezTo>
                  <a:cubicBezTo>
                    <a:pt x="530" y="2284"/>
                    <a:pt x="550" y="2291"/>
                    <a:pt x="543" y="2304"/>
                  </a:cubicBezTo>
                  <a:cubicBezTo>
                    <a:pt x="504" y="2284"/>
                    <a:pt x="550" y="2258"/>
                    <a:pt x="582" y="2264"/>
                  </a:cubicBezTo>
                  <a:cubicBezTo>
                    <a:pt x="582" y="2251"/>
                    <a:pt x="569" y="2251"/>
                    <a:pt x="556" y="2251"/>
                  </a:cubicBezTo>
                  <a:cubicBezTo>
                    <a:pt x="569" y="2238"/>
                    <a:pt x="582" y="2212"/>
                    <a:pt x="550" y="2192"/>
                  </a:cubicBezTo>
                  <a:cubicBezTo>
                    <a:pt x="595" y="2199"/>
                    <a:pt x="530" y="2160"/>
                    <a:pt x="589" y="2166"/>
                  </a:cubicBezTo>
                  <a:cubicBezTo>
                    <a:pt x="543" y="2140"/>
                    <a:pt x="569" y="2075"/>
                    <a:pt x="595" y="2068"/>
                  </a:cubicBezTo>
                  <a:cubicBezTo>
                    <a:pt x="569" y="2049"/>
                    <a:pt x="589" y="2035"/>
                    <a:pt x="576" y="2009"/>
                  </a:cubicBezTo>
                  <a:cubicBezTo>
                    <a:pt x="589" y="2022"/>
                    <a:pt x="602" y="2016"/>
                    <a:pt x="609" y="2003"/>
                  </a:cubicBezTo>
                  <a:cubicBezTo>
                    <a:pt x="595" y="2003"/>
                    <a:pt x="595" y="2009"/>
                    <a:pt x="595" y="2009"/>
                  </a:cubicBezTo>
                  <a:cubicBezTo>
                    <a:pt x="563" y="1996"/>
                    <a:pt x="589" y="1996"/>
                    <a:pt x="602" y="1990"/>
                  </a:cubicBezTo>
                  <a:cubicBezTo>
                    <a:pt x="543" y="1957"/>
                    <a:pt x="622" y="1859"/>
                    <a:pt x="622" y="1813"/>
                  </a:cubicBezTo>
                  <a:cubicBezTo>
                    <a:pt x="635" y="1793"/>
                    <a:pt x="641" y="1806"/>
                    <a:pt x="661" y="1813"/>
                  </a:cubicBezTo>
                  <a:cubicBezTo>
                    <a:pt x="661" y="1806"/>
                    <a:pt x="654" y="1800"/>
                    <a:pt x="654" y="1793"/>
                  </a:cubicBezTo>
                  <a:cubicBezTo>
                    <a:pt x="648" y="1793"/>
                    <a:pt x="641" y="1800"/>
                    <a:pt x="628" y="1793"/>
                  </a:cubicBezTo>
                  <a:cubicBezTo>
                    <a:pt x="628" y="1741"/>
                    <a:pt x="667" y="1702"/>
                    <a:pt x="700" y="1643"/>
                  </a:cubicBezTo>
                  <a:cubicBezTo>
                    <a:pt x="733" y="1571"/>
                    <a:pt x="707" y="1381"/>
                    <a:pt x="805" y="1349"/>
                  </a:cubicBezTo>
                  <a:cubicBezTo>
                    <a:pt x="805" y="1270"/>
                    <a:pt x="877" y="1198"/>
                    <a:pt x="890" y="1093"/>
                  </a:cubicBezTo>
                  <a:cubicBezTo>
                    <a:pt x="936" y="1133"/>
                    <a:pt x="883" y="1048"/>
                    <a:pt x="923" y="1048"/>
                  </a:cubicBezTo>
                  <a:cubicBezTo>
                    <a:pt x="883" y="1008"/>
                    <a:pt x="988" y="943"/>
                    <a:pt x="1021" y="877"/>
                  </a:cubicBezTo>
                  <a:cubicBezTo>
                    <a:pt x="1047" y="832"/>
                    <a:pt x="1001" y="753"/>
                    <a:pt x="1080" y="766"/>
                  </a:cubicBezTo>
                  <a:cubicBezTo>
                    <a:pt x="1066" y="740"/>
                    <a:pt x="1086" y="740"/>
                    <a:pt x="1086" y="714"/>
                  </a:cubicBezTo>
                  <a:cubicBezTo>
                    <a:pt x="1099" y="740"/>
                    <a:pt x="1119" y="688"/>
                    <a:pt x="1106" y="668"/>
                  </a:cubicBezTo>
                  <a:cubicBezTo>
                    <a:pt x="1112" y="662"/>
                    <a:pt x="1112" y="668"/>
                    <a:pt x="1125" y="675"/>
                  </a:cubicBezTo>
                  <a:cubicBezTo>
                    <a:pt x="1138" y="629"/>
                    <a:pt x="1119" y="635"/>
                    <a:pt x="1152" y="616"/>
                  </a:cubicBezTo>
                  <a:cubicBezTo>
                    <a:pt x="1165" y="622"/>
                    <a:pt x="1145" y="616"/>
                    <a:pt x="1145" y="629"/>
                  </a:cubicBezTo>
                  <a:cubicBezTo>
                    <a:pt x="1178" y="635"/>
                    <a:pt x="1158" y="603"/>
                    <a:pt x="1178" y="603"/>
                  </a:cubicBezTo>
                  <a:cubicBezTo>
                    <a:pt x="1152" y="596"/>
                    <a:pt x="1178" y="544"/>
                    <a:pt x="1210" y="550"/>
                  </a:cubicBezTo>
                  <a:cubicBezTo>
                    <a:pt x="1210" y="544"/>
                    <a:pt x="1197" y="537"/>
                    <a:pt x="1184" y="531"/>
                  </a:cubicBezTo>
                  <a:cubicBezTo>
                    <a:pt x="1243" y="505"/>
                    <a:pt x="1237" y="374"/>
                    <a:pt x="1315" y="341"/>
                  </a:cubicBezTo>
                  <a:cubicBezTo>
                    <a:pt x="1315" y="334"/>
                    <a:pt x="1341" y="348"/>
                    <a:pt x="1341" y="341"/>
                  </a:cubicBezTo>
                  <a:cubicBezTo>
                    <a:pt x="1348" y="334"/>
                    <a:pt x="1322" y="334"/>
                    <a:pt x="1322" y="341"/>
                  </a:cubicBezTo>
                  <a:cubicBezTo>
                    <a:pt x="1295" y="308"/>
                    <a:pt x="1367" y="256"/>
                    <a:pt x="1387" y="223"/>
                  </a:cubicBezTo>
                  <a:cubicBezTo>
                    <a:pt x="1420" y="171"/>
                    <a:pt x="1439" y="105"/>
                    <a:pt x="1479" y="73"/>
                  </a:cubicBezTo>
                  <a:cubicBezTo>
                    <a:pt x="1505" y="99"/>
                    <a:pt x="1498" y="73"/>
                    <a:pt x="1518" y="79"/>
                  </a:cubicBezTo>
                  <a:cubicBezTo>
                    <a:pt x="1524" y="73"/>
                    <a:pt x="1492" y="66"/>
                    <a:pt x="1492" y="66"/>
                  </a:cubicBezTo>
                  <a:cubicBezTo>
                    <a:pt x="1479" y="60"/>
                    <a:pt x="1511" y="40"/>
                    <a:pt x="1518" y="66"/>
                  </a:cubicBezTo>
                  <a:cubicBezTo>
                    <a:pt x="1511" y="34"/>
                    <a:pt x="1518" y="27"/>
                    <a:pt x="1544" y="1"/>
                  </a:cubicBezTo>
                  <a:cubicBezTo>
                    <a:pt x="1544" y="7"/>
                    <a:pt x="1551" y="14"/>
                    <a:pt x="1557" y="14"/>
                  </a:cubicBezTo>
                  <a:cubicBezTo>
                    <a:pt x="1570" y="20"/>
                    <a:pt x="1551" y="47"/>
                    <a:pt x="1570" y="27"/>
                  </a:cubicBezTo>
                  <a:cubicBezTo>
                    <a:pt x="1583" y="34"/>
                    <a:pt x="1570" y="47"/>
                    <a:pt x="1564" y="40"/>
                  </a:cubicBezTo>
                  <a:cubicBezTo>
                    <a:pt x="1577" y="60"/>
                    <a:pt x="1590" y="40"/>
                    <a:pt x="1596" y="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8"/>
            <p:cNvSpPr/>
            <p:nvPr/>
          </p:nvSpPr>
          <p:spPr>
            <a:xfrm>
              <a:off x="7987064" y="4049991"/>
              <a:ext cx="763" cy="668"/>
            </a:xfrm>
            <a:custGeom>
              <a:avLst/>
              <a:gdLst/>
              <a:ahLst/>
              <a:cxnLst/>
              <a:rect l="l" t="t" r="r" b="b"/>
              <a:pathLst>
                <a:path w="8" h="7" extrusionOk="0">
                  <a:moveTo>
                    <a:pt x="7" y="0"/>
                  </a:moveTo>
                  <a:cubicBezTo>
                    <a:pt x="7" y="0"/>
                    <a:pt x="7" y="7"/>
                    <a:pt x="1" y="7"/>
                  </a:cubicBezTo>
                  <a:cubicBezTo>
                    <a:pt x="7" y="7"/>
                    <a:pt x="7" y="0"/>
                    <a:pt x="7" y="0"/>
                  </a:cubicBezTo>
                  <a:close/>
                </a:path>
              </a:pathLst>
            </a:custGeom>
            <a:solidFill>
              <a:srgbClr val="EFE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8"/>
            <p:cNvSpPr/>
            <p:nvPr/>
          </p:nvSpPr>
          <p:spPr>
            <a:xfrm>
              <a:off x="5613013" y="3890914"/>
              <a:ext cx="261505" cy="486101"/>
            </a:xfrm>
            <a:custGeom>
              <a:avLst/>
              <a:gdLst/>
              <a:ahLst/>
              <a:cxnLst/>
              <a:rect l="l" t="t" r="r" b="b"/>
              <a:pathLst>
                <a:path w="2742" h="5097" extrusionOk="0">
                  <a:moveTo>
                    <a:pt x="2630" y="4076"/>
                  </a:moveTo>
                  <a:cubicBezTo>
                    <a:pt x="2630" y="4043"/>
                    <a:pt x="2624" y="4017"/>
                    <a:pt x="2604" y="4004"/>
                  </a:cubicBezTo>
                  <a:cubicBezTo>
                    <a:pt x="2584" y="4030"/>
                    <a:pt x="2650" y="4102"/>
                    <a:pt x="2630" y="4076"/>
                  </a:cubicBezTo>
                  <a:close/>
                  <a:moveTo>
                    <a:pt x="1184" y="1904"/>
                  </a:moveTo>
                  <a:cubicBezTo>
                    <a:pt x="1184" y="1904"/>
                    <a:pt x="1184" y="1910"/>
                    <a:pt x="1184" y="1910"/>
                  </a:cubicBezTo>
                  <a:cubicBezTo>
                    <a:pt x="1184" y="1910"/>
                    <a:pt x="1184" y="1910"/>
                    <a:pt x="1178" y="1917"/>
                  </a:cubicBezTo>
                  <a:cubicBezTo>
                    <a:pt x="1178" y="1917"/>
                    <a:pt x="1171" y="1924"/>
                    <a:pt x="1171" y="1924"/>
                  </a:cubicBezTo>
                  <a:cubicBezTo>
                    <a:pt x="1171" y="1924"/>
                    <a:pt x="1171" y="1924"/>
                    <a:pt x="1171" y="1924"/>
                  </a:cubicBezTo>
                  <a:cubicBezTo>
                    <a:pt x="1171" y="1924"/>
                    <a:pt x="1171" y="1924"/>
                    <a:pt x="1171" y="1924"/>
                  </a:cubicBezTo>
                  <a:cubicBezTo>
                    <a:pt x="1171" y="1917"/>
                    <a:pt x="1171" y="1924"/>
                    <a:pt x="1171" y="1924"/>
                  </a:cubicBezTo>
                  <a:cubicBezTo>
                    <a:pt x="1165" y="1930"/>
                    <a:pt x="1158" y="1930"/>
                    <a:pt x="1152" y="1943"/>
                  </a:cubicBezTo>
                  <a:cubicBezTo>
                    <a:pt x="1171" y="1969"/>
                    <a:pt x="1197" y="2009"/>
                    <a:pt x="1217" y="2041"/>
                  </a:cubicBezTo>
                  <a:cubicBezTo>
                    <a:pt x="1243" y="2081"/>
                    <a:pt x="1256" y="2120"/>
                    <a:pt x="1256" y="2152"/>
                  </a:cubicBezTo>
                  <a:cubicBezTo>
                    <a:pt x="1289" y="2179"/>
                    <a:pt x="1315" y="2218"/>
                    <a:pt x="1309" y="2244"/>
                  </a:cubicBezTo>
                  <a:cubicBezTo>
                    <a:pt x="1361" y="2244"/>
                    <a:pt x="1348" y="2303"/>
                    <a:pt x="1374" y="2290"/>
                  </a:cubicBezTo>
                  <a:cubicBezTo>
                    <a:pt x="1354" y="2401"/>
                    <a:pt x="1544" y="2480"/>
                    <a:pt x="1512" y="2545"/>
                  </a:cubicBezTo>
                  <a:cubicBezTo>
                    <a:pt x="1583" y="2604"/>
                    <a:pt x="1629" y="2696"/>
                    <a:pt x="1629" y="2774"/>
                  </a:cubicBezTo>
                  <a:cubicBezTo>
                    <a:pt x="1649" y="2767"/>
                    <a:pt x="1682" y="2794"/>
                    <a:pt x="1669" y="2839"/>
                  </a:cubicBezTo>
                  <a:cubicBezTo>
                    <a:pt x="1714" y="2839"/>
                    <a:pt x="1767" y="2931"/>
                    <a:pt x="1786" y="3029"/>
                  </a:cubicBezTo>
                  <a:cubicBezTo>
                    <a:pt x="1799" y="3016"/>
                    <a:pt x="1865" y="3081"/>
                    <a:pt x="1865" y="3140"/>
                  </a:cubicBezTo>
                  <a:lnTo>
                    <a:pt x="1865" y="3140"/>
                  </a:lnTo>
                  <a:lnTo>
                    <a:pt x="1865" y="3140"/>
                  </a:lnTo>
                  <a:cubicBezTo>
                    <a:pt x="1865" y="3153"/>
                    <a:pt x="1865" y="3160"/>
                    <a:pt x="1865" y="3173"/>
                  </a:cubicBezTo>
                  <a:cubicBezTo>
                    <a:pt x="1878" y="3193"/>
                    <a:pt x="1884" y="3153"/>
                    <a:pt x="1865" y="3140"/>
                  </a:cubicBezTo>
                  <a:lnTo>
                    <a:pt x="1865" y="3140"/>
                  </a:lnTo>
                  <a:cubicBezTo>
                    <a:pt x="1911" y="3186"/>
                    <a:pt x="1956" y="3252"/>
                    <a:pt x="1943" y="3304"/>
                  </a:cubicBezTo>
                  <a:cubicBezTo>
                    <a:pt x="1976" y="3304"/>
                    <a:pt x="2022" y="3389"/>
                    <a:pt x="2022" y="3435"/>
                  </a:cubicBezTo>
                  <a:cubicBezTo>
                    <a:pt x="2035" y="3422"/>
                    <a:pt x="2041" y="3435"/>
                    <a:pt x="2041" y="3467"/>
                  </a:cubicBezTo>
                  <a:cubicBezTo>
                    <a:pt x="2048" y="3481"/>
                    <a:pt x="2061" y="3467"/>
                    <a:pt x="2074" y="3467"/>
                  </a:cubicBezTo>
                  <a:cubicBezTo>
                    <a:pt x="2120" y="3546"/>
                    <a:pt x="2094" y="3579"/>
                    <a:pt x="2159" y="3651"/>
                  </a:cubicBezTo>
                  <a:cubicBezTo>
                    <a:pt x="2081" y="3611"/>
                    <a:pt x="2231" y="3768"/>
                    <a:pt x="2172" y="3749"/>
                  </a:cubicBezTo>
                  <a:cubicBezTo>
                    <a:pt x="2212" y="3808"/>
                    <a:pt x="2251" y="3782"/>
                    <a:pt x="2218" y="3860"/>
                  </a:cubicBezTo>
                  <a:cubicBezTo>
                    <a:pt x="2270" y="3827"/>
                    <a:pt x="2257" y="3952"/>
                    <a:pt x="2329" y="3997"/>
                  </a:cubicBezTo>
                  <a:cubicBezTo>
                    <a:pt x="2303" y="3984"/>
                    <a:pt x="2316" y="4017"/>
                    <a:pt x="2297" y="4004"/>
                  </a:cubicBezTo>
                  <a:cubicBezTo>
                    <a:pt x="2297" y="4017"/>
                    <a:pt x="2310" y="4024"/>
                    <a:pt x="2316" y="4056"/>
                  </a:cubicBezTo>
                  <a:cubicBezTo>
                    <a:pt x="2323" y="4043"/>
                    <a:pt x="2323" y="4024"/>
                    <a:pt x="2316" y="4004"/>
                  </a:cubicBezTo>
                  <a:cubicBezTo>
                    <a:pt x="2323" y="4024"/>
                    <a:pt x="2388" y="4096"/>
                    <a:pt x="2362" y="4115"/>
                  </a:cubicBezTo>
                  <a:cubicBezTo>
                    <a:pt x="2414" y="4109"/>
                    <a:pt x="2414" y="4187"/>
                    <a:pt x="2447" y="4220"/>
                  </a:cubicBezTo>
                  <a:cubicBezTo>
                    <a:pt x="2532" y="4462"/>
                    <a:pt x="2552" y="4593"/>
                    <a:pt x="2683" y="4796"/>
                  </a:cubicBezTo>
                  <a:lnTo>
                    <a:pt x="2624" y="4802"/>
                  </a:lnTo>
                  <a:cubicBezTo>
                    <a:pt x="2624" y="4789"/>
                    <a:pt x="2617" y="4776"/>
                    <a:pt x="2617" y="4763"/>
                  </a:cubicBezTo>
                  <a:cubicBezTo>
                    <a:pt x="2656" y="4573"/>
                    <a:pt x="2630" y="4357"/>
                    <a:pt x="2598" y="4226"/>
                  </a:cubicBezTo>
                  <a:cubicBezTo>
                    <a:pt x="2624" y="4233"/>
                    <a:pt x="2611" y="4200"/>
                    <a:pt x="2630" y="4200"/>
                  </a:cubicBezTo>
                  <a:cubicBezTo>
                    <a:pt x="2611" y="4213"/>
                    <a:pt x="2565" y="4168"/>
                    <a:pt x="2617" y="4154"/>
                  </a:cubicBezTo>
                  <a:cubicBezTo>
                    <a:pt x="2584" y="4135"/>
                    <a:pt x="2617" y="4122"/>
                    <a:pt x="2611" y="4069"/>
                  </a:cubicBezTo>
                  <a:cubicBezTo>
                    <a:pt x="2584" y="4096"/>
                    <a:pt x="2571" y="4056"/>
                    <a:pt x="2565" y="4017"/>
                  </a:cubicBezTo>
                  <a:cubicBezTo>
                    <a:pt x="2552" y="3971"/>
                    <a:pt x="2545" y="3912"/>
                    <a:pt x="2545" y="3893"/>
                  </a:cubicBezTo>
                  <a:cubicBezTo>
                    <a:pt x="2545" y="3880"/>
                    <a:pt x="2526" y="3886"/>
                    <a:pt x="2519" y="3893"/>
                  </a:cubicBezTo>
                  <a:cubicBezTo>
                    <a:pt x="2486" y="3762"/>
                    <a:pt x="2460" y="3690"/>
                    <a:pt x="2434" y="3625"/>
                  </a:cubicBezTo>
                  <a:cubicBezTo>
                    <a:pt x="2401" y="3559"/>
                    <a:pt x="2369" y="3500"/>
                    <a:pt x="2303" y="3396"/>
                  </a:cubicBezTo>
                  <a:cubicBezTo>
                    <a:pt x="2349" y="3415"/>
                    <a:pt x="2290" y="3369"/>
                    <a:pt x="2270" y="3330"/>
                  </a:cubicBezTo>
                  <a:cubicBezTo>
                    <a:pt x="2277" y="3337"/>
                    <a:pt x="2290" y="3330"/>
                    <a:pt x="2310" y="3324"/>
                  </a:cubicBezTo>
                  <a:cubicBezTo>
                    <a:pt x="2231" y="3258"/>
                    <a:pt x="2159" y="3127"/>
                    <a:pt x="2140" y="3003"/>
                  </a:cubicBezTo>
                  <a:cubicBezTo>
                    <a:pt x="2126" y="2996"/>
                    <a:pt x="2113" y="3010"/>
                    <a:pt x="2107" y="2990"/>
                  </a:cubicBezTo>
                  <a:cubicBezTo>
                    <a:pt x="2140" y="2970"/>
                    <a:pt x="2100" y="2951"/>
                    <a:pt x="2061" y="2898"/>
                  </a:cubicBezTo>
                  <a:cubicBezTo>
                    <a:pt x="1989" y="2787"/>
                    <a:pt x="1884" y="2669"/>
                    <a:pt x="1812" y="2538"/>
                  </a:cubicBezTo>
                  <a:cubicBezTo>
                    <a:pt x="1740" y="2408"/>
                    <a:pt x="1701" y="2283"/>
                    <a:pt x="1616" y="2251"/>
                  </a:cubicBezTo>
                  <a:cubicBezTo>
                    <a:pt x="1649" y="2231"/>
                    <a:pt x="1564" y="2172"/>
                    <a:pt x="1603" y="2159"/>
                  </a:cubicBezTo>
                  <a:cubicBezTo>
                    <a:pt x="1492" y="2113"/>
                    <a:pt x="1453" y="1969"/>
                    <a:pt x="1335" y="1845"/>
                  </a:cubicBezTo>
                  <a:cubicBezTo>
                    <a:pt x="1328" y="1832"/>
                    <a:pt x="1341" y="1845"/>
                    <a:pt x="1348" y="1838"/>
                  </a:cubicBezTo>
                  <a:cubicBezTo>
                    <a:pt x="1237" y="1695"/>
                    <a:pt x="1080" y="1505"/>
                    <a:pt x="1054" y="1433"/>
                  </a:cubicBezTo>
                  <a:cubicBezTo>
                    <a:pt x="988" y="1413"/>
                    <a:pt x="995" y="1328"/>
                    <a:pt x="923" y="1309"/>
                  </a:cubicBezTo>
                  <a:cubicBezTo>
                    <a:pt x="916" y="1302"/>
                    <a:pt x="929" y="1295"/>
                    <a:pt x="942" y="1282"/>
                  </a:cubicBezTo>
                  <a:cubicBezTo>
                    <a:pt x="890" y="1250"/>
                    <a:pt x="844" y="1191"/>
                    <a:pt x="857" y="1178"/>
                  </a:cubicBezTo>
                  <a:cubicBezTo>
                    <a:pt x="818" y="1178"/>
                    <a:pt x="825" y="1145"/>
                    <a:pt x="792" y="1138"/>
                  </a:cubicBezTo>
                  <a:cubicBezTo>
                    <a:pt x="831" y="1138"/>
                    <a:pt x="772" y="1112"/>
                    <a:pt x="779" y="1080"/>
                  </a:cubicBezTo>
                  <a:cubicBezTo>
                    <a:pt x="779" y="1086"/>
                    <a:pt x="687" y="995"/>
                    <a:pt x="661" y="949"/>
                  </a:cubicBezTo>
                  <a:cubicBezTo>
                    <a:pt x="615" y="883"/>
                    <a:pt x="596" y="785"/>
                    <a:pt x="530" y="779"/>
                  </a:cubicBezTo>
                  <a:cubicBezTo>
                    <a:pt x="452" y="595"/>
                    <a:pt x="282" y="445"/>
                    <a:pt x="170" y="294"/>
                  </a:cubicBezTo>
                  <a:cubicBezTo>
                    <a:pt x="183" y="288"/>
                    <a:pt x="177" y="275"/>
                    <a:pt x="190" y="268"/>
                  </a:cubicBezTo>
                  <a:cubicBezTo>
                    <a:pt x="138" y="255"/>
                    <a:pt x="66" y="105"/>
                    <a:pt x="20" y="52"/>
                  </a:cubicBezTo>
                  <a:cubicBezTo>
                    <a:pt x="13" y="46"/>
                    <a:pt x="0" y="59"/>
                    <a:pt x="0" y="52"/>
                  </a:cubicBezTo>
                  <a:lnTo>
                    <a:pt x="92" y="0"/>
                  </a:lnTo>
                  <a:cubicBezTo>
                    <a:pt x="59" y="46"/>
                    <a:pt x="236" y="157"/>
                    <a:pt x="268" y="301"/>
                  </a:cubicBezTo>
                  <a:cubicBezTo>
                    <a:pt x="301" y="301"/>
                    <a:pt x="288" y="308"/>
                    <a:pt x="321" y="334"/>
                  </a:cubicBezTo>
                  <a:cubicBezTo>
                    <a:pt x="321" y="327"/>
                    <a:pt x="295" y="334"/>
                    <a:pt x="301" y="334"/>
                  </a:cubicBezTo>
                  <a:cubicBezTo>
                    <a:pt x="360" y="432"/>
                    <a:pt x="478" y="491"/>
                    <a:pt x="530" y="595"/>
                  </a:cubicBezTo>
                  <a:cubicBezTo>
                    <a:pt x="550" y="628"/>
                    <a:pt x="681" y="785"/>
                    <a:pt x="707" y="883"/>
                  </a:cubicBezTo>
                  <a:cubicBezTo>
                    <a:pt x="995" y="1152"/>
                    <a:pt x="1165" y="1511"/>
                    <a:pt x="1400" y="1766"/>
                  </a:cubicBezTo>
                  <a:cubicBezTo>
                    <a:pt x="1407" y="1780"/>
                    <a:pt x="1374" y="1786"/>
                    <a:pt x="1387" y="1806"/>
                  </a:cubicBezTo>
                  <a:cubicBezTo>
                    <a:pt x="1400" y="1825"/>
                    <a:pt x="1413" y="1786"/>
                    <a:pt x="1400" y="1780"/>
                  </a:cubicBezTo>
                  <a:cubicBezTo>
                    <a:pt x="1472" y="1878"/>
                    <a:pt x="1564" y="1989"/>
                    <a:pt x="1655" y="2107"/>
                  </a:cubicBezTo>
                  <a:cubicBezTo>
                    <a:pt x="1714" y="2192"/>
                    <a:pt x="1799" y="2310"/>
                    <a:pt x="1812" y="2388"/>
                  </a:cubicBezTo>
                  <a:cubicBezTo>
                    <a:pt x="1858" y="2395"/>
                    <a:pt x="1904" y="2506"/>
                    <a:pt x="1878" y="2499"/>
                  </a:cubicBezTo>
                  <a:cubicBezTo>
                    <a:pt x="1911" y="2512"/>
                    <a:pt x="1989" y="2610"/>
                    <a:pt x="1989" y="2676"/>
                  </a:cubicBezTo>
                  <a:cubicBezTo>
                    <a:pt x="2028" y="2702"/>
                    <a:pt x="2074" y="2781"/>
                    <a:pt x="2074" y="2787"/>
                  </a:cubicBezTo>
                  <a:cubicBezTo>
                    <a:pt x="2074" y="2794"/>
                    <a:pt x="2100" y="2800"/>
                    <a:pt x="2107" y="2820"/>
                  </a:cubicBezTo>
                  <a:cubicBezTo>
                    <a:pt x="2107" y="2826"/>
                    <a:pt x="2094" y="2853"/>
                    <a:pt x="2094" y="2853"/>
                  </a:cubicBezTo>
                  <a:cubicBezTo>
                    <a:pt x="2113" y="2879"/>
                    <a:pt x="2100" y="2833"/>
                    <a:pt x="2120" y="2846"/>
                  </a:cubicBezTo>
                  <a:cubicBezTo>
                    <a:pt x="2198" y="2905"/>
                    <a:pt x="2185" y="3049"/>
                    <a:pt x="2277" y="3101"/>
                  </a:cubicBezTo>
                  <a:cubicBezTo>
                    <a:pt x="2264" y="3173"/>
                    <a:pt x="2316" y="3199"/>
                    <a:pt x="2369" y="3278"/>
                  </a:cubicBezTo>
                  <a:lnTo>
                    <a:pt x="2323" y="3304"/>
                  </a:lnTo>
                  <a:cubicBezTo>
                    <a:pt x="2355" y="3291"/>
                    <a:pt x="2336" y="3337"/>
                    <a:pt x="2375" y="3324"/>
                  </a:cubicBezTo>
                  <a:cubicBezTo>
                    <a:pt x="2382" y="3317"/>
                    <a:pt x="2362" y="3317"/>
                    <a:pt x="2355" y="3297"/>
                  </a:cubicBezTo>
                  <a:cubicBezTo>
                    <a:pt x="2401" y="3291"/>
                    <a:pt x="2401" y="3369"/>
                    <a:pt x="2369" y="3389"/>
                  </a:cubicBezTo>
                  <a:cubicBezTo>
                    <a:pt x="2382" y="3402"/>
                    <a:pt x="2395" y="3402"/>
                    <a:pt x="2401" y="3389"/>
                  </a:cubicBezTo>
                  <a:cubicBezTo>
                    <a:pt x="2401" y="3422"/>
                    <a:pt x="2421" y="3481"/>
                    <a:pt x="2460" y="3481"/>
                  </a:cubicBezTo>
                  <a:cubicBezTo>
                    <a:pt x="2427" y="3507"/>
                    <a:pt x="2506" y="3520"/>
                    <a:pt x="2460" y="3553"/>
                  </a:cubicBezTo>
                  <a:cubicBezTo>
                    <a:pt x="2486" y="3559"/>
                    <a:pt x="2512" y="3592"/>
                    <a:pt x="2526" y="3631"/>
                  </a:cubicBezTo>
                  <a:cubicBezTo>
                    <a:pt x="2539" y="3670"/>
                    <a:pt x="2545" y="3716"/>
                    <a:pt x="2539" y="3729"/>
                  </a:cubicBezTo>
                  <a:cubicBezTo>
                    <a:pt x="2578" y="3749"/>
                    <a:pt x="2571" y="3782"/>
                    <a:pt x="2604" y="3827"/>
                  </a:cubicBezTo>
                  <a:cubicBezTo>
                    <a:pt x="2578" y="3801"/>
                    <a:pt x="2578" y="3821"/>
                    <a:pt x="2584" y="3853"/>
                  </a:cubicBezTo>
                  <a:cubicBezTo>
                    <a:pt x="2598" y="3853"/>
                    <a:pt x="2591" y="3840"/>
                    <a:pt x="2591" y="3834"/>
                  </a:cubicBezTo>
                  <a:cubicBezTo>
                    <a:pt x="2624" y="3834"/>
                    <a:pt x="2604" y="3853"/>
                    <a:pt x="2604" y="3873"/>
                  </a:cubicBezTo>
                  <a:cubicBezTo>
                    <a:pt x="2637" y="3886"/>
                    <a:pt x="2656" y="3945"/>
                    <a:pt x="2669" y="4017"/>
                  </a:cubicBezTo>
                  <a:cubicBezTo>
                    <a:pt x="2683" y="4089"/>
                    <a:pt x="2689" y="4168"/>
                    <a:pt x="2702" y="4220"/>
                  </a:cubicBezTo>
                  <a:cubicBezTo>
                    <a:pt x="2702" y="4253"/>
                    <a:pt x="2689" y="4233"/>
                    <a:pt x="2669" y="4233"/>
                  </a:cubicBezTo>
                  <a:cubicBezTo>
                    <a:pt x="2669" y="4246"/>
                    <a:pt x="2676" y="4253"/>
                    <a:pt x="2683" y="4266"/>
                  </a:cubicBezTo>
                  <a:cubicBezTo>
                    <a:pt x="2689" y="4259"/>
                    <a:pt x="2696" y="4253"/>
                    <a:pt x="2709" y="4253"/>
                  </a:cubicBezTo>
                  <a:cubicBezTo>
                    <a:pt x="2722" y="4298"/>
                    <a:pt x="2722" y="4351"/>
                    <a:pt x="2722" y="4403"/>
                  </a:cubicBezTo>
                  <a:cubicBezTo>
                    <a:pt x="2715" y="4455"/>
                    <a:pt x="2709" y="4514"/>
                    <a:pt x="2709" y="4573"/>
                  </a:cubicBezTo>
                  <a:cubicBezTo>
                    <a:pt x="2709" y="4639"/>
                    <a:pt x="2709" y="4717"/>
                    <a:pt x="2715" y="4809"/>
                  </a:cubicBezTo>
                  <a:lnTo>
                    <a:pt x="2741" y="5097"/>
                  </a:lnTo>
                  <a:lnTo>
                    <a:pt x="2591" y="4828"/>
                  </a:lnTo>
                  <a:cubicBezTo>
                    <a:pt x="2526" y="4697"/>
                    <a:pt x="2447" y="4560"/>
                    <a:pt x="2460" y="4468"/>
                  </a:cubicBezTo>
                  <a:cubicBezTo>
                    <a:pt x="2375" y="4357"/>
                    <a:pt x="2336" y="4181"/>
                    <a:pt x="2218" y="4011"/>
                  </a:cubicBezTo>
                  <a:cubicBezTo>
                    <a:pt x="2283" y="4017"/>
                    <a:pt x="2166" y="3952"/>
                    <a:pt x="2185" y="3912"/>
                  </a:cubicBezTo>
                  <a:cubicBezTo>
                    <a:pt x="2120" y="3906"/>
                    <a:pt x="2087" y="3696"/>
                    <a:pt x="2022" y="3572"/>
                  </a:cubicBezTo>
                  <a:cubicBezTo>
                    <a:pt x="1969" y="3474"/>
                    <a:pt x="1858" y="3428"/>
                    <a:pt x="1904" y="3350"/>
                  </a:cubicBezTo>
                  <a:cubicBezTo>
                    <a:pt x="1865" y="3337"/>
                    <a:pt x="1871" y="3310"/>
                    <a:pt x="1839" y="3278"/>
                  </a:cubicBezTo>
                  <a:cubicBezTo>
                    <a:pt x="1871" y="3291"/>
                    <a:pt x="1819" y="3206"/>
                    <a:pt x="1786" y="3193"/>
                  </a:cubicBezTo>
                  <a:cubicBezTo>
                    <a:pt x="1780" y="3180"/>
                    <a:pt x="1793" y="3186"/>
                    <a:pt x="1799" y="3180"/>
                  </a:cubicBezTo>
                  <a:cubicBezTo>
                    <a:pt x="1754" y="3114"/>
                    <a:pt x="1754" y="3147"/>
                    <a:pt x="1734" y="3068"/>
                  </a:cubicBezTo>
                  <a:cubicBezTo>
                    <a:pt x="1747" y="3068"/>
                    <a:pt x="1740" y="3088"/>
                    <a:pt x="1754" y="3101"/>
                  </a:cubicBezTo>
                  <a:cubicBezTo>
                    <a:pt x="1773" y="3068"/>
                    <a:pt x="1721" y="3055"/>
                    <a:pt x="1727" y="3023"/>
                  </a:cubicBezTo>
                  <a:cubicBezTo>
                    <a:pt x="1708" y="3055"/>
                    <a:pt x="1649" y="2957"/>
                    <a:pt x="1662" y="2924"/>
                  </a:cubicBezTo>
                  <a:cubicBezTo>
                    <a:pt x="1655" y="2911"/>
                    <a:pt x="1642" y="2924"/>
                    <a:pt x="1636" y="2931"/>
                  </a:cubicBezTo>
                  <a:cubicBezTo>
                    <a:pt x="1610" y="2820"/>
                    <a:pt x="1446" y="2676"/>
                    <a:pt x="1413" y="2538"/>
                  </a:cubicBezTo>
                  <a:cubicBezTo>
                    <a:pt x="1413" y="2532"/>
                    <a:pt x="1426" y="2506"/>
                    <a:pt x="1426" y="2506"/>
                  </a:cubicBezTo>
                  <a:cubicBezTo>
                    <a:pt x="1413" y="2486"/>
                    <a:pt x="1413" y="2525"/>
                    <a:pt x="1420" y="2525"/>
                  </a:cubicBezTo>
                  <a:cubicBezTo>
                    <a:pt x="1368" y="2525"/>
                    <a:pt x="1322" y="2368"/>
                    <a:pt x="1283" y="2303"/>
                  </a:cubicBezTo>
                  <a:cubicBezTo>
                    <a:pt x="1224" y="2211"/>
                    <a:pt x="1139" y="2107"/>
                    <a:pt x="1099" y="2015"/>
                  </a:cubicBezTo>
                  <a:cubicBezTo>
                    <a:pt x="1139" y="2009"/>
                    <a:pt x="1099" y="1976"/>
                    <a:pt x="1119" y="1963"/>
                  </a:cubicBezTo>
                  <a:cubicBezTo>
                    <a:pt x="1119" y="1937"/>
                    <a:pt x="1093" y="1969"/>
                    <a:pt x="1099" y="1982"/>
                  </a:cubicBezTo>
                  <a:cubicBezTo>
                    <a:pt x="1093" y="1989"/>
                    <a:pt x="1086" y="1969"/>
                    <a:pt x="1086" y="1950"/>
                  </a:cubicBezTo>
                  <a:cubicBezTo>
                    <a:pt x="1086" y="1930"/>
                    <a:pt x="1099" y="1917"/>
                    <a:pt x="1106" y="1937"/>
                  </a:cubicBezTo>
                  <a:cubicBezTo>
                    <a:pt x="1099" y="1924"/>
                    <a:pt x="1099" y="1910"/>
                    <a:pt x="1099" y="1891"/>
                  </a:cubicBezTo>
                  <a:cubicBezTo>
                    <a:pt x="1099" y="1891"/>
                    <a:pt x="1106" y="1871"/>
                    <a:pt x="1112" y="1871"/>
                  </a:cubicBezTo>
                  <a:cubicBezTo>
                    <a:pt x="1119" y="1865"/>
                    <a:pt x="1126" y="1858"/>
                    <a:pt x="1132" y="1852"/>
                  </a:cubicBezTo>
                  <a:cubicBezTo>
                    <a:pt x="1145" y="1845"/>
                    <a:pt x="1158" y="1838"/>
                    <a:pt x="1178" y="1838"/>
                  </a:cubicBezTo>
                  <a:cubicBezTo>
                    <a:pt x="1191" y="1838"/>
                    <a:pt x="1204" y="1838"/>
                    <a:pt x="1217" y="1845"/>
                  </a:cubicBezTo>
                  <a:cubicBezTo>
                    <a:pt x="1230" y="1852"/>
                    <a:pt x="1243" y="1865"/>
                    <a:pt x="1250" y="1884"/>
                  </a:cubicBezTo>
                  <a:cubicBezTo>
                    <a:pt x="1237" y="1871"/>
                    <a:pt x="1224" y="1871"/>
                    <a:pt x="1230" y="1891"/>
                  </a:cubicBezTo>
                  <a:cubicBezTo>
                    <a:pt x="1224" y="1891"/>
                    <a:pt x="1211" y="1878"/>
                    <a:pt x="1197" y="1878"/>
                  </a:cubicBezTo>
                  <a:cubicBezTo>
                    <a:pt x="1191" y="1878"/>
                    <a:pt x="1191" y="1878"/>
                    <a:pt x="1191" y="1878"/>
                  </a:cubicBezTo>
                  <a:cubicBezTo>
                    <a:pt x="1191" y="1878"/>
                    <a:pt x="1197" y="1878"/>
                    <a:pt x="1211" y="1891"/>
                  </a:cubicBezTo>
                  <a:cubicBezTo>
                    <a:pt x="1197" y="1891"/>
                    <a:pt x="1184" y="1891"/>
                    <a:pt x="1178" y="1878"/>
                  </a:cubicBezTo>
                  <a:cubicBezTo>
                    <a:pt x="1171" y="1891"/>
                    <a:pt x="1178" y="1897"/>
                    <a:pt x="1184" y="1897"/>
                  </a:cubicBezTo>
                  <a:cubicBezTo>
                    <a:pt x="1191" y="1904"/>
                    <a:pt x="1184" y="1904"/>
                    <a:pt x="1184" y="190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8"/>
            <p:cNvSpPr/>
            <p:nvPr/>
          </p:nvSpPr>
          <p:spPr>
            <a:xfrm>
              <a:off x="5841330" y="4212788"/>
              <a:ext cx="763" cy="1335"/>
            </a:xfrm>
            <a:custGeom>
              <a:avLst/>
              <a:gdLst/>
              <a:ahLst/>
              <a:cxnLst/>
              <a:rect l="l" t="t" r="r" b="b"/>
              <a:pathLst>
                <a:path w="8" h="14" extrusionOk="0">
                  <a:moveTo>
                    <a:pt x="7" y="14"/>
                  </a:moveTo>
                  <a:cubicBezTo>
                    <a:pt x="7" y="7"/>
                    <a:pt x="7" y="7"/>
                    <a:pt x="1" y="1"/>
                  </a:cubicBezTo>
                  <a:cubicBezTo>
                    <a:pt x="1" y="1"/>
                    <a:pt x="1" y="7"/>
                    <a:pt x="7" y="14"/>
                  </a:cubicBezTo>
                  <a:close/>
                </a:path>
              </a:pathLst>
            </a:custGeom>
            <a:solidFill>
              <a:srgbClr val="EFE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8"/>
            <p:cNvSpPr/>
            <p:nvPr/>
          </p:nvSpPr>
          <p:spPr>
            <a:xfrm>
              <a:off x="5575533" y="3834741"/>
              <a:ext cx="342664" cy="519767"/>
            </a:xfrm>
            <a:custGeom>
              <a:avLst/>
              <a:gdLst/>
              <a:ahLst/>
              <a:cxnLst/>
              <a:rect l="l" t="t" r="r" b="b"/>
              <a:pathLst>
                <a:path w="3593" h="5450" extrusionOk="0">
                  <a:moveTo>
                    <a:pt x="2336" y="2035"/>
                  </a:moveTo>
                  <a:cubicBezTo>
                    <a:pt x="2336" y="2061"/>
                    <a:pt x="2349" y="2074"/>
                    <a:pt x="2376" y="2081"/>
                  </a:cubicBezTo>
                  <a:cubicBezTo>
                    <a:pt x="2382" y="2055"/>
                    <a:pt x="2310" y="2022"/>
                    <a:pt x="2336" y="2035"/>
                  </a:cubicBezTo>
                  <a:close/>
                  <a:moveTo>
                    <a:pt x="33" y="0"/>
                  </a:moveTo>
                  <a:cubicBezTo>
                    <a:pt x="92" y="26"/>
                    <a:pt x="105" y="13"/>
                    <a:pt x="125" y="59"/>
                  </a:cubicBezTo>
                  <a:cubicBezTo>
                    <a:pt x="190" y="66"/>
                    <a:pt x="262" y="98"/>
                    <a:pt x="282" y="151"/>
                  </a:cubicBezTo>
                  <a:cubicBezTo>
                    <a:pt x="321" y="151"/>
                    <a:pt x="354" y="164"/>
                    <a:pt x="361" y="183"/>
                  </a:cubicBezTo>
                  <a:cubicBezTo>
                    <a:pt x="393" y="157"/>
                    <a:pt x="406" y="210"/>
                    <a:pt x="426" y="183"/>
                  </a:cubicBezTo>
                  <a:cubicBezTo>
                    <a:pt x="446" y="275"/>
                    <a:pt x="616" y="223"/>
                    <a:pt x="609" y="295"/>
                  </a:cubicBezTo>
                  <a:cubicBezTo>
                    <a:pt x="688" y="295"/>
                    <a:pt x="753" y="340"/>
                    <a:pt x="779" y="399"/>
                  </a:cubicBezTo>
                  <a:cubicBezTo>
                    <a:pt x="792" y="386"/>
                    <a:pt x="825" y="386"/>
                    <a:pt x="832" y="426"/>
                  </a:cubicBezTo>
                  <a:cubicBezTo>
                    <a:pt x="864" y="399"/>
                    <a:pt x="936" y="445"/>
                    <a:pt x="982" y="511"/>
                  </a:cubicBezTo>
                  <a:cubicBezTo>
                    <a:pt x="989" y="491"/>
                    <a:pt x="1061" y="511"/>
                    <a:pt x="1080" y="556"/>
                  </a:cubicBezTo>
                  <a:lnTo>
                    <a:pt x="1080" y="556"/>
                  </a:lnTo>
                  <a:lnTo>
                    <a:pt x="1080" y="556"/>
                  </a:lnTo>
                  <a:cubicBezTo>
                    <a:pt x="1080" y="563"/>
                    <a:pt x="1080" y="569"/>
                    <a:pt x="1080" y="583"/>
                  </a:cubicBezTo>
                  <a:cubicBezTo>
                    <a:pt x="1100" y="589"/>
                    <a:pt x="1093" y="556"/>
                    <a:pt x="1080" y="556"/>
                  </a:cubicBezTo>
                  <a:lnTo>
                    <a:pt x="1080" y="556"/>
                  </a:lnTo>
                  <a:cubicBezTo>
                    <a:pt x="1126" y="569"/>
                    <a:pt x="1185" y="596"/>
                    <a:pt x="1185" y="641"/>
                  </a:cubicBezTo>
                  <a:cubicBezTo>
                    <a:pt x="1211" y="628"/>
                    <a:pt x="1276" y="674"/>
                    <a:pt x="1283" y="707"/>
                  </a:cubicBezTo>
                  <a:cubicBezTo>
                    <a:pt x="1290" y="694"/>
                    <a:pt x="1303" y="694"/>
                    <a:pt x="1309" y="726"/>
                  </a:cubicBezTo>
                  <a:cubicBezTo>
                    <a:pt x="1316" y="726"/>
                    <a:pt x="1322" y="713"/>
                    <a:pt x="1329" y="707"/>
                  </a:cubicBezTo>
                  <a:cubicBezTo>
                    <a:pt x="1394" y="746"/>
                    <a:pt x="1381" y="785"/>
                    <a:pt x="1453" y="812"/>
                  </a:cubicBezTo>
                  <a:cubicBezTo>
                    <a:pt x="1375" y="818"/>
                    <a:pt x="1538" y="877"/>
                    <a:pt x="1479" y="883"/>
                  </a:cubicBezTo>
                  <a:cubicBezTo>
                    <a:pt x="1532" y="910"/>
                    <a:pt x="1558" y="877"/>
                    <a:pt x="1545" y="949"/>
                  </a:cubicBezTo>
                  <a:cubicBezTo>
                    <a:pt x="1584" y="903"/>
                    <a:pt x="1597" y="1008"/>
                    <a:pt x="1669" y="1014"/>
                  </a:cubicBezTo>
                  <a:cubicBezTo>
                    <a:pt x="1643" y="1014"/>
                    <a:pt x="1662" y="1040"/>
                    <a:pt x="1643" y="1034"/>
                  </a:cubicBezTo>
                  <a:cubicBezTo>
                    <a:pt x="1643" y="1047"/>
                    <a:pt x="1649" y="1040"/>
                    <a:pt x="1669" y="1067"/>
                  </a:cubicBezTo>
                  <a:cubicBezTo>
                    <a:pt x="1669" y="1054"/>
                    <a:pt x="1669" y="1040"/>
                    <a:pt x="1656" y="1027"/>
                  </a:cubicBezTo>
                  <a:cubicBezTo>
                    <a:pt x="1669" y="1040"/>
                    <a:pt x="1734" y="1073"/>
                    <a:pt x="1715" y="1099"/>
                  </a:cubicBezTo>
                  <a:cubicBezTo>
                    <a:pt x="1761" y="1073"/>
                    <a:pt x="1774" y="1139"/>
                    <a:pt x="1813" y="1145"/>
                  </a:cubicBezTo>
                  <a:cubicBezTo>
                    <a:pt x="1924" y="1322"/>
                    <a:pt x="1957" y="1420"/>
                    <a:pt x="2114" y="1551"/>
                  </a:cubicBezTo>
                  <a:cubicBezTo>
                    <a:pt x="2179" y="1695"/>
                    <a:pt x="2264" y="1826"/>
                    <a:pt x="2330" y="1911"/>
                  </a:cubicBezTo>
                  <a:cubicBezTo>
                    <a:pt x="2304" y="1917"/>
                    <a:pt x="2323" y="1937"/>
                    <a:pt x="2310" y="1943"/>
                  </a:cubicBezTo>
                  <a:cubicBezTo>
                    <a:pt x="2323" y="1930"/>
                    <a:pt x="2376" y="1943"/>
                    <a:pt x="2323" y="1969"/>
                  </a:cubicBezTo>
                  <a:cubicBezTo>
                    <a:pt x="2362" y="1976"/>
                    <a:pt x="2336" y="1996"/>
                    <a:pt x="2356" y="2035"/>
                  </a:cubicBezTo>
                  <a:cubicBezTo>
                    <a:pt x="2389" y="1983"/>
                    <a:pt x="2434" y="2113"/>
                    <a:pt x="2441" y="2146"/>
                  </a:cubicBezTo>
                  <a:cubicBezTo>
                    <a:pt x="2448" y="2153"/>
                    <a:pt x="2454" y="2146"/>
                    <a:pt x="2467" y="2140"/>
                  </a:cubicBezTo>
                  <a:cubicBezTo>
                    <a:pt x="2552" y="2323"/>
                    <a:pt x="2578" y="2342"/>
                    <a:pt x="2690" y="2493"/>
                  </a:cubicBezTo>
                  <a:cubicBezTo>
                    <a:pt x="2644" y="2486"/>
                    <a:pt x="2703" y="2513"/>
                    <a:pt x="2716" y="2539"/>
                  </a:cubicBezTo>
                  <a:cubicBezTo>
                    <a:pt x="2709" y="2539"/>
                    <a:pt x="2696" y="2545"/>
                    <a:pt x="2683" y="2552"/>
                  </a:cubicBezTo>
                  <a:cubicBezTo>
                    <a:pt x="2755" y="2591"/>
                    <a:pt x="2807" y="2696"/>
                    <a:pt x="2814" y="2794"/>
                  </a:cubicBezTo>
                  <a:cubicBezTo>
                    <a:pt x="2820" y="2800"/>
                    <a:pt x="2834" y="2794"/>
                    <a:pt x="2840" y="2807"/>
                  </a:cubicBezTo>
                  <a:cubicBezTo>
                    <a:pt x="2807" y="2820"/>
                    <a:pt x="2840" y="2833"/>
                    <a:pt x="2873" y="2879"/>
                  </a:cubicBezTo>
                  <a:cubicBezTo>
                    <a:pt x="2925" y="2964"/>
                    <a:pt x="3004" y="3056"/>
                    <a:pt x="3049" y="3167"/>
                  </a:cubicBezTo>
                  <a:cubicBezTo>
                    <a:pt x="3095" y="3265"/>
                    <a:pt x="3102" y="3376"/>
                    <a:pt x="3174" y="3402"/>
                  </a:cubicBezTo>
                  <a:cubicBezTo>
                    <a:pt x="3141" y="3415"/>
                    <a:pt x="3200" y="3468"/>
                    <a:pt x="3161" y="3481"/>
                  </a:cubicBezTo>
                  <a:cubicBezTo>
                    <a:pt x="3252" y="3520"/>
                    <a:pt x="3246" y="3638"/>
                    <a:pt x="3324" y="3749"/>
                  </a:cubicBezTo>
                  <a:cubicBezTo>
                    <a:pt x="3324" y="3762"/>
                    <a:pt x="3318" y="3756"/>
                    <a:pt x="3305" y="3756"/>
                  </a:cubicBezTo>
                  <a:cubicBezTo>
                    <a:pt x="3370" y="3880"/>
                    <a:pt x="3442" y="4056"/>
                    <a:pt x="3442" y="4115"/>
                  </a:cubicBezTo>
                  <a:cubicBezTo>
                    <a:pt x="3494" y="4142"/>
                    <a:pt x="3455" y="4207"/>
                    <a:pt x="3514" y="4240"/>
                  </a:cubicBezTo>
                  <a:cubicBezTo>
                    <a:pt x="3514" y="4246"/>
                    <a:pt x="3494" y="4253"/>
                    <a:pt x="3488" y="4253"/>
                  </a:cubicBezTo>
                  <a:cubicBezTo>
                    <a:pt x="3514" y="4292"/>
                    <a:pt x="3534" y="4351"/>
                    <a:pt x="3514" y="4351"/>
                  </a:cubicBezTo>
                  <a:cubicBezTo>
                    <a:pt x="3547" y="4364"/>
                    <a:pt x="3527" y="4390"/>
                    <a:pt x="3553" y="4403"/>
                  </a:cubicBezTo>
                  <a:cubicBezTo>
                    <a:pt x="3514" y="4397"/>
                    <a:pt x="3560" y="4429"/>
                    <a:pt x="3534" y="4456"/>
                  </a:cubicBezTo>
                  <a:cubicBezTo>
                    <a:pt x="3534" y="4449"/>
                    <a:pt x="3547" y="4469"/>
                    <a:pt x="3560" y="4501"/>
                  </a:cubicBezTo>
                  <a:cubicBezTo>
                    <a:pt x="3566" y="4528"/>
                    <a:pt x="3573" y="4567"/>
                    <a:pt x="3573" y="4586"/>
                  </a:cubicBezTo>
                  <a:cubicBezTo>
                    <a:pt x="3586" y="4645"/>
                    <a:pt x="3540" y="4724"/>
                    <a:pt x="3592" y="4757"/>
                  </a:cubicBezTo>
                  <a:cubicBezTo>
                    <a:pt x="3547" y="4907"/>
                    <a:pt x="3573" y="5084"/>
                    <a:pt x="3527" y="5234"/>
                  </a:cubicBezTo>
                  <a:cubicBezTo>
                    <a:pt x="3514" y="5228"/>
                    <a:pt x="3507" y="5241"/>
                    <a:pt x="3494" y="5234"/>
                  </a:cubicBezTo>
                  <a:cubicBezTo>
                    <a:pt x="3501" y="5254"/>
                    <a:pt x="3494" y="5300"/>
                    <a:pt x="3475" y="5339"/>
                  </a:cubicBezTo>
                  <a:cubicBezTo>
                    <a:pt x="3448" y="5371"/>
                    <a:pt x="3429" y="5411"/>
                    <a:pt x="3416" y="5437"/>
                  </a:cubicBezTo>
                  <a:cubicBezTo>
                    <a:pt x="3416" y="5443"/>
                    <a:pt x="3429" y="5450"/>
                    <a:pt x="3429" y="5450"/>
                  </a:cubicBezTo>
                  <a:lnTo>
                    <a:pt x="3337" y="5398"/>
                  </a:lnTo>
                  <a:cubicBezTo>
                    <a:pt x="3363" y="5404"/>
                    <a:pt x="3377" y="5365"/>
                    <a:pt x="3396" y="5313"/>
                  </a:cubicBezTo>
                  <a:cubicBezTo>
                    <a:pt x="3409" y="5267"/>
                    <a:pt x="3422" y="5208"/>
                    <a:pt x="3468" y="5162"/>
                  </a:cubicBezTo>
                  <a:cubicBezTo>
                    <a:pt x="3448" y="5143"/>
                    <a:pt x="3462" y="5149"/>
                    <a:pt x="3455" y="5116"/>
                  </a:cubicBezTo>
                  <a:cubicBezTo>
                    <a:pt x="3455" y="5123"/>
                    <a:pt x="3475" y="5129"/>
                    <a:pt x="3475" y="5129"/>
                  </a:cubicBezTo>
                  <a:cubicBezTo>
                    <a:pt x="3501" y="5044"/>
                    <a:pt x="3455" y="4946"/>
                    <a:pt x="3475" y="4868"/>
                  </a:cubicBezTo>
                  <a:cubicBezTo>
                    <a:pt x="3481" y="4848"/>
                    <a:pt x="3481" y="4802"/>
                    <a:pt x="3481" y="4757"/>
                  </a:cubicBezTo>
                  <a:cubicBezTo>
                    <a:pt x="3481" y="4704"/>
                    <a:pt x="3488" y="4645"/>
                    <a:pt x="3501" y="4613"/>
                  </a:cubicBezTo>
                  <a:cubicBezTo>
                    <a:pt x="3455" y="4469"/>
                    <a:pt x="3422" y="4331"/>
                    <a:pt x="3383" y="4187"/>
                  </a:cubicBezTo>
                  <a:cubicBezTo>
                    <a:pt x="3350" y="4050"/>
                    <a:pt x="3305" y="3919"/>
                    <a:pt x="3233" y="3808"/>
                  </a:cubicBezTo>
                  <a:cubicBezTo>
                    <a:pt x="3239" y="3795"/>
                    <a:pt x="3265" y="3795"/>
                    <a:pt x="3265" y="3775"/>
                  </a:cubicBezTo>
                  <a:cubicBezTo>
                    <a:pt x="3252" y="3762"/>
                    <a:pt x="3233" y="3788"/>
                    <a:pt x="3239" y="3795"/>
                  </a:cubicBezTo>
                  <a:cubicBezTo>
                    <a:pt x="3206" y="3716"/>
                    <a:pt x="3154" y="3612"/>
                    <a:pt x="3102" y="3513"/>
                  </a:cubicBezTo>
                  <a:cubicBezTo>
                    <a:pt x="3069" y="3448"/>
                    <a:pt x="3010" y="3350"/>
                    <a:pt x="3023" y="3291"/>
                  </a:cubicBezTo>
                  <a:cubicBezTo>
                    <a:pt x="2977" y="3285"/>
                    <a:pt x="2958" y="3193"/>
                    <a:pt x="2977" y="3199"/>
                  </a:cubicBezTo>
                  <a:cubicBezTo>
                    <a:pt x="2951" y="3186"/>
                    <a:pt x="2899" y="3108"/>
                    <a:pt x="2905" y="3056"/>
                  </a:cubicBezTo>
                  <a:cubicBezTo>
                    <a:pt x="2873" y="3036"/>
                    <a:pt x="2847" y="2970"/>
                    <a:pt x="2847" y="2970"/>
                  </a:cubicBezTo>
                  <a:cubicBezTo>
                    <a:pt x="2847" y="2964"/>
                    <a:pt x="2820" y="2957"/>
                    <a:pt x="2820" y="2944"/>
                  </a:cubicBezTo>
                  <a:cubicBezTo>
                    <a:pt x="2820" y="2938"/>
                    <a:pt x="2840" y="2918"/>
                    <a:pt x="2834" y="2912"/>
                  </a:cubicBezTo>
                  <a:cubicBezTo>
                    <a:pt x="2820" y="2892"/>
                    <a:pt x="2827" y="2938"/>
                    <a:pt x="2807" y="2925"/>
                  </a:cubicBezTo>
                  <a:cubicBezTo>
                    <a:pt x="2748" y="2879"/>
                    <a:pt x="2775" y="2768"/>
                    <a:pt x="2696" y="2728"/>
                  </a:cubicBezTo>
                  <a:cubicBezTo>
                    <a:pt x="2716" y="2670"/>
                    <a:pt x="2663" y="2656"/>
                    <a:pt x="2618" y="2598"/>
                  </a:cubicBezTo>
                  <a:lnTo>
                    <a:pt x="2670" y="2571"/>
                  </a:lnTo>
                  <a:cubicBezTo>
                    <a:pt x="2631" y="2584"/>
                    <a:pt x="2650" y="2545"/>
                    <a:pt x="2618" y="2558"/>
                  </a:cubicBezTo>
                  <a:cubicBezTo>
                    <a:pt x="2611" y="2571"/>
                    <a:pt x="2631" y="2565"/>
                    <a:pt x="2631" y="2584"/>
                  </a:cubicBezTo>
                  <a:cubicBezTo>
                    <a:pt x="2591" y="2591"/>
                    <a:pt x="2598" y="2526"/>
                    <a:pt x="2624" y="2513"/>
                  </a:cubicBezTo>
                  <a:cubicBezTo>
                    <a:pt x="2611" y="2499"/>
                    <a:pt x="2598" y="2499"/>
                    <a:pt x="2598" y="2513"/>
                  </a:cubicBezTo>
                  <a:cubicBezTo>
                    <a:pt x="2591" y="2486"/>
                    <a:pt x="2578" y="2441"/>
                    <a:pt x="2546" y="2447"/>
                  </a:cubicBezTo>
                  <a:cubicBezTo>
                    <a:pt x="2572" y="2421"/>
                    <a:pt x="2500" y="2427"/>
                    <a:pt x="2546" y="2395"/>
                  </a:cubicBezTo>
                  <a:cubicBezTo>
                    <a:pt x="2493" y="2395"/>
                    <a:pt x="2448" y="2303"/>
                    <a:pt x="2461" y="2270"/>
                  </a:cubicBezTo>
                  <a:cubicBezTo>
                    <a:pt x="2421" y="2264"/>
                    <a:pt x="2428" y="2238"/>
                    <a:pt x="2389" y="2218"/>
                  </a:cubicBezTo>
                  <a:cubicBezTo>
                    <a:pt x="2415" y="2225"/>
                    <a:pt x="2415" y="2212"/>
                    <a:pt x="2408" y="2185"/>
                  </a:cubicBezTo>
                  <a:cubicBezTo>
                    <a:pt x="2395" y="2192"/>
                    <a:pt x="2408" y="2198"/>
                    <a:pt x="2408" y="2205"/>
                  </a:cubicBezTo>
                  <a:cubicBezTo>
                    <a:pt x="2376" y="2218"/>
                    <a:pt x="2389" y="2192"/>
                    <a:pt x="2389" y="2179"/>
                  </a:cubicBezTo>
                  <a:cubicBezTo>
                    <a:pt x="2323" y="2179"/>
                    <a:pt x="2284" y="2015"/>
                    <a:pt x="2238" y="1963"/>
                  </a:cubicBezTo>
                  <a:cubicBezTo>
                    <a:pt x="2232" y="1937"/>
                    <a:pt x="2245" y="1943"/>
                    <a:pt x="2264" y="1930"/>
                  </a:cubicBezTo>
                  <a:cubicBezTo>
                    <a:pt x="2258" y="1930"/>
                    <a:pt x="2251" y="1924"/>
                    <a:pt x="2245" y="1917"/>
                  </a:cubicBezTo>
                  <a:cubicBezTo>
                    <a:pt x="2238" y="1924"/>
                    <a:pt x="2238" y="1930"/>
                    <a:pt x="2225" y="1937"/>
                  </a:cubicBezTo>
                  <a:cubicBezTo>
                    <a:pt x="2179" y="1884"/>
                    <a:pt x="2160" y="1806"/>
                    <a:pt x="2120" y="1721"/>
                  </a:cubicBezTo>
                  <a:cubicBezTo>
                    <a:pt x="2068" y="1610"/>
                    <a:pt x="1852" y="1466"/>
                    <a:pt x="1852" y="1348"/>
                  </a:cubicBezTo>
                  <a:cubicBezTo>
                    <a:pt x="1767" y="1283"/>
                    <a:pt x="1708" y="1158"/>
                    <a:pt x="1571" y="1073"/>
                  </a:cubicBezTo>
                  <a:cubicBezTo>
                    <a:pt x="1636" y="1047"/>
                    <a:pt x="1519" y="1047"/>
                    <a:pt x="1532" y="1008"/>
                  </a:cubicBezTo>
                  <a:cubicBezTo>
                    <a:pt x="1473" y="1034"/>
                    <a:pt x="1407" y="877"/>
                    <a:pt x="1316" y="812"/>
                  </a:cubicBezTo>
                  <a:cubicBezTo>
                    <a:pt x="1250" y="759"/>
                    <a:pt x="1152" y="779"/>
                    <a:pt x="1165" y="700"/>
                  </a:cubicBezTo>
                  <a:cubicBezTo>
                    <a:pt x="1133" y="707"/>
                    <a:pt x="1133" y="681"/>
                    <a:pt x="1093" y="674"/>
                  </a:cubicBezTo>
                  <a:cubicBezTo>
                    <a:pt x="1126" y="668"/>
                    <a:pt x="1054" y="628"/>
                    <a:pt x="1028" y="635"/>
                  </a:cubicBezTo>
                  <a:cubicBezTo>
                    <a:pt x="1021" y="628"/>
                    <a:pt x="1034" y="628"/>
                    <a:pt x="1041" y="622"/>
                  </a:cubicBezTo>
                  <a:cubicBezTo>
                    <a:pt x="982" y="596"/>
                    <a:pt x="989" y="615"/>
                    <a:pt x="956" y="569"/>
                  </a:cubicBezTo>
                  <a:cubicBezTo>
                    <a:pt x="962" y="563"/>
                    <a:pt x="962" y="583"/>
                    <a:pt x="975" y="583"/>
                  </a:cubicBezTo>
                  <a:cubicBezTo>
                    <a:pt x="982" y="550"/>
                    <a:pt x="936" y="563"/>
                    <a:pt x="936" y="537"/>
                  </a:cubicBezTo>
                  <a:cubicBezTo>
                    <a:pt x="930" y="569"/>
                    <a:pt x="851" y="530"/>
                    <a:pt x="851" y="497"/>
                  </a:cubicBezTo>
                  <a:cubicBezTo>
                    <a:pt x="845" y="491"/>
                    <a:pt x="838" y="504"/>
                    <a:pt x="832" y="517"/>
                  </a:cubicBezTo>
                  <a:cubicBezTo>
                    <a:pt x="779" y="445"/>
                    <a:pt x="609" y="426"/>
                    <a:pt x="537" y="347"/>
                  </a:cubicBezTo>
                  <a:cubicBezTo>
                    <a:pt x="537" y="340"/>
                    <a:pt x="537" y="314"/>
                    <a:pt x="537" y="314"/>
                  </a:cubicBezTo>
                  <a:cubicBezTo>
                    <a:pt x="524" y="301"/>
                    <a:pt x="537" y="334"/>
                    <a:pt x="537" y="334"/>
                  </a:cubicBezTo>
                  <a:cubicBezTo>
                    <a:pt x="504" y="360"/>
                    <a:pt x="413" y="268"/>
                    <a:pt x="361" y="249"/>
                  </a:cubicBezTo>
                  <a:cubicBezTo>
                    <a:pt x="282" y="210"/>
                    <a:pt x="184" y="183"/>
                    <a:pt x="125" y="138"/>
                  </a:cubicBezTo>
                  <a:cubicBezTo>
                    <a:pt x="151" y="111"/>
                    <a:pt x="112" y="111"/>
                    <a:pt x="118" y="92"/>
                  </a:cubicBezTo>
                  <a:cubicBezTo>
                    <a:pt x="105" y="85"/>
                    <a:pt x="105" y="118"/>
                    <a:pt x="112" y="125"/>
                  </a:cubicBezTo>
                  <a:cubicBezTo>
                    <a:pt x="105" y="138"/>
                    <a:pt x="66" y="98"/>
                    <a:pt x="99" y="98"/>
                  </a:cubicBezTo>
                  <a:cubicBezTo>
                    <a:pt x="60" y="98"/>
                    <a:pt x="46" y="92"/>
                    <a:pt x="1" y="66"/>
                  </a:cubicBezTo>
                  <a:cubicBezTo>
                    <a:pt x="14" y="59"/>
                    <a:pt x="20" y="53"/>
                    <a:pt x="14" y="46"/>
                  </a:cubicBezTo>
                  <a:cubicBezTo>
                    <a:pt x="14" y="33"/>
                    <a:pt x="60" y="53"/>
                    <a:pt x="27" y="33"/>
                  </a:cubicBezTo>
                  <a:cubicBezTo>
                    <a:pt x="33" y="20"/>
                    <a:pt x="53" y="33"/>
                    <a:pt x="46" y="46"/>
                  </a:cubicBezTo>
                  <a:cubicBezTo>
                    <a:pt x="73" y="33"/>
                    <a:pt x="40" y="13"/>
                    <a:pt x="33"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8"/>
            <p:cNvSpPr/>
            <p:nvPr/>
          </p:nvSpPr>
          <p:spPr>
            <a:xfrm>
              <a:off x="5823209" y="4074311"/>
              <a:ext cx="95" cy="1335"/>
            </a:xfrm>
            <a:custGeom>
              <a:avLst/>
              <a:gdLst/>
              <a:ahLst/>
              <a:cxnLst/>
              <a:rect l="l" t="t" r="r" b="b"/>
              <a:pathLst>
                <a:path w="1" h="14" extrusionOk="0">
                  <a:moveTo>
                    <a:pt x="1" y="1"/>
                  </a:moveTo>
                  <a:cubicBezTo>
                    <a:pt x="1" y="7"/>
                    <a:pt x="1" y="7"/>
                    <a:pt x="1" y="14"/>
                  </a:cubicBezTo>
                  <a:cubicBezTo>
                    <a:pt x="1" y="7"/>
                    <a:pt x="1" y="7"/>
                    <a:pt x="1" y="1"/>
                  </a:cubicBezTo>
                  <a:close/>
                </a:path>
              </a:pathLst>
            </a:custGeom>
            <a:solidFill>
              <a:srgbClr val="EFE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8"/>
            <p:cNvSpPr/>
            <p:nvPr/>
          </p:nvSpPr>
          <p:spPr>
            <a:xfrm>
              <a:off x="6310551" y="4250269"/>
              <a:ext cx="999001" cy="87454"/>
            </a:xfrm>
            <a:custGeom>
              <a:avLst/>
              <a:gdLst/>
              <a:ahLst/>
              <a:cxnLst/>
              <a:rect l="l" t="t" r="r" b="b"/>
              <a:pathLst>
                <a:path w="10475" h="917" extrusionOk="0">
                  <a:moveTo>
                    <a:pt x="9578" y="321"/>
                  </a:moveTo>
                  <a:cubicBezTo>
                    <a:pt x="9526" y="301"/>
                    <a:pt x="9474" y="295"/>
                    <a:pt x="9428" y="308"/>
                  </a:cubicBezTo>
                  <a:cubicBezTo>
                    <a:pt x="9467" y="334"/>
                    <a:pt x="9644" y="314"/>
                    <a:pt x="9578" y="321"/>
                  </a:cubicBezTo>
                  <a:close/>
                  <a:moveTo>
                    <a:pt x="3331" y="530"/>
                  </a:moveTo>
                  <a:cubicBezTo>
                    <a:pt x="3245" y="576"/>
                    <a:pt x="3206" y="602"/>
                    <a:pt x="3174" y="615"/>
                  </a:cubicBezTo>
                  <a:lnTo>
                    <a:pt x="3154" y="537"/>
                  </a:lnTo>
                  <a:cubicBezTo>
                    <a:pt x="3187" y="537"/>
                    <a:pt x="3219" y="543"/>
                    <a:pt x="3265" y="557"/>
                  </a:cubicBezTo>
                  <a:cubicBezTo>
                    <a:pt x="3435" y="543"/>
                    <a:pt x="3638" y="543"/>
                    <a:pt x="3749" y="576"/>
                  </a:cubicBezTo>
                  <a:cubicBezTo>
                    <a:pt x="3834" y="563"/>
                    <a:pt x="3926" y="563"/>
                    <a:pt x="3965" y="583"/>
                  </a:cubicBezTo>
                  <a:cubicBezTo>
                    <a:pt x="4017" y="537"/>
                    <a:pt x="4109" y="583"/>
                    <a:pt x="4116" y="550"/>
                  </a:cubicBezTo>
                  <a:cubicBezTo>
                    <a:pt x="4279" y="629"/>
                    <a:pt x="4619" y="511"/>
                    <a:pt x="4691" y="576"/>
                  </a:cubicBezTo>
                  <a:cubicBezTo>
                    <a:pt x="4868" y="543"/>
                    <a:pt x="5071" y="557"/>
                    <a:pt x="5215" y="596"/>
                  </a:cubicBezTo>
                  <a:cubicBezTo>
                    <a:pt x="5221" y="583"/>
                    <a:pt x="5300" y="563"/>
                    <a:pt x="5372" y="602"/>
                  </a:cubicBezTo>
                  <a:cubicBezTo>
                    <a:pt x="5411" y="557"/>
                    <a:pt x="5620" y="570"/>
                    <a:pt x="5810" y="602"/>
                  </a:cubicBezTo>
                  <a:cubicBezTo>
                    <a:pt x="5804" y="583"/>
                    <a:pt x="5993" y="563"/>
                    <a:pt x="6091" y="596"/>
                  </a:cubicBezTo>
                  <a:lnTo>
                    <a:pt x="6091" y="596"/>
                  </a:lnTo>
                  <a:lnTo>
                    <a:pt x="6091" y="596"/>
                  </a:lnTo>
                  <a:cubicBezTo>
                    <a:pt x="6111" y="602"/>
                    <a:pt x="6124" y="609"/>
                    <a:pt x="6137" y="615"/>
                  </a:cubicBezTo>
                  <a:cubicBezTo>
                    <a:pt x="6190" y="615"/>
                    <a:pt x="6131" y="589"/>
                    <a:pt x="6091" y="596"/>
                  </a:cubicBezTo>
                  <a:lnTo>
                    <a:pt x="6091" y="596"/>
                  </a:lnTo>
                  <a:cubicBezTo>
                    <a:pt x="6216" y="583"/>
                    <a:pt x="6379" y="576"/>
                    <a:pt x="6445" y="615"/>
                  </a:cubicBezTo>
                  <a:cubicBezTo>
                    <a:pt x="6490" y="589"/>
                    <a:pt x="6687" y="596"/>
                    <a:pt x="6752" y="615"/>
                  </a:cubicBezTo>
                  <a:cubicBezTo>
                    <a:pt x="6752" y="602"/>
                    <a:pt x="6778" y="596"/>
                    <a:pt x="6837" y="622"/>
                  </a:cubicBezTo>
                  <a:cubicBezTo>
                    <a:pt x="6863" y="615"/>
                    <a:pt x="6857" y="602"/>
                    <a:pt x="6857" y="589"/>
                  </a:cubicBezTo>
                  <a:cubicBezTo>
                    <a:pt x="7060" y="589"/>
                    <a:pt x="7079" y="629"/>
                    <a:pt x="7276" y="615"/>
                  </a:cubicBezTo>
                  <a:cubicBezTo>
                    <a:pt x="7125" y="661"/>
                    <a:pt x="7550" y="609"/>
                    <a:pt x="7452" y="655"/>
                  </a:cubicBezTo>
                  <a:cubicBezTo>
                    <a:pt x="7596" y="642"/>
                    <a:pt x="7590" y="596"/>
                    <a:pt x="7694" y="661"/>
                  </a:cubicBezTo>
                  <a:cubicBezTo>
                    <a:pt x="7688" y="609"/>
                    <a:pt x="7897" y="681"/>
                    <a:pt x="8048" y="635"/>
                  </a:cubicBezTo>
                  <a:cubicBezTo>
                    <a:pt x="7995" y="648"/>
                    <a:pt x="8074" y="661"/>
                    <a:pt x="8028" y="668"/>
                  </a:cubicBezTo>
                  <a:cubicBezTo>
                    <a:pt x="8048" y="674"/>
                    <a:pt x="8067" y="668"/>
                    <a:pt x="8139" y="674"/>
                  </a:cubicBezTo>
                  <a:cubicBezTo>
                    <a:pt x="8119" y="661"/>
                    <a:pt x="8087" y="655"/>
                    <a:pt x="8048" y="655"/>
                  </a:cubicBezTo>
                  <a:cubicBezTo>
                    <a:pt x="8093" y="655"/>
                    <a:pt x="8270" y="635"/>
                    <a:pt x="8290" y="668"/>
                  </a:cubicBezTo>
                  <a:cubicBezTo>
                    <a:pt x="8316" y="615"/>
                    <a:pt x="8466" y="655"/>
                    <a:pt x="8551" y="642"/>
                  </a:cubicBezTo>
                  <a:cubicBezTo>
                    <a:pt x="9081" y="681"/>
                    <a:pt x="9356" y="727"/>
                    <a:pt x="9866" y="687"/>
                  </a:cubicBezTo>
                  <a:cubicBezTo>
                    <a:pt x="9958" y="687"/>
                    <a:pt x="10056" y="687"/>
                    <a:pt x="10148" y="661"/>
                  </a:cubicBezTo>
                  <a:cubicBezTo>
                    <a:pt x="10233" y="642"/>
                    <a:pt x="10318" y="589"/>
                    <a:pt x="10363" y="511"/>
                  </a:cubicBezTo>
                  <a:lnTo>
                    <a:pt x="10370" y="530"/>
                  </a:lnTo>
                  <a:cubicBezTo>
                    <a:pt x="10174" y="491"/>
                    <a:pt x="9997" y="452"/>
                    <a:pt x="9853" y="432"/>
                  </a:cubicBezTo>
                  <a:cubicBezTo>
                    <a:pt x="9873" y="413"/>
                    <a:pt x="9814" y="406"/>
                    <a:pt x="9814" y="386"/>
                  </a:cubicBezTo>
                  <a:cubicBezTo>
                    <a:pt x="9827" y="413"/>
                    <a:pt x="9729" y="426"/>
                    <a:pt x="9729" y="373"/>
                  </a:cubicBezTo>
                  <a:cubicBezTo>
                    <a:pt x="9677" y="393"/>
                    <a:pt x="9663" y="354"/>
                    <a:pt x="9559" y="334"/>
                  </a:cubicBezTo>
                  <a:cubicBezTo>
                    <a:pt x="9624" y="400"/>
                    <a:pt x="9264" y="308"/>
                    <a:pt x="9186" y="288"/>
                  </a:cubicBezTo>
                  <a:cubicBezTo>
                    <a:pt x="9160" y="288"/>
                    <a:pt x="9166" y="308"/>
                    <a:pt x="9166" y="314"/>
                  </a:cubicBezTo>
                  <a:cubicBezTo>
                    <a:pt x="8643" y="229"/>
                    <a:pt x="8564" y="229"/>
                    <a:pt x="8074" y="216"/>
                  </a:cubicBezTo>
                  <a:cubicBezTo>
                    <a:pt x="8152" y="184"/>
                    <a:pt x="8008" y="210"/>
                    <a:pt x="7923" y="210"/>
                  </a:cubicBezTo>
                  <a:cubicBezTo>
                    <a:pt x="7936" y="197"/>
                    <a:pt x="7943" y="184"/>
                    <a:pt x="7943" y="171"/>
                  </a:cubicBezTo>
                  <a:cubicBezTo>
                    <a:pt x="7760" y="197"/>
                    <a:pt x="7459" y="184"/>
                    <a:pt x="7223" y="125"/>
                  </a:cubicBezTo>
                  <a:cubicBezTo>
                    <a:pt x="7197" y="131"/>
                    <a:pt x="7197" y="144"/>
                    <a:pt x="7158" y="144"/>
                  </a:cubicBezTo>
                  <a:cubicBezTo>
                    <a:pt x="7164" y="105"/>
                    <a:pt x="7092" y="125"/>
                    <a:pt x="6962" y="125"/>
                  </a:cubicBezTo>
                  <a:cubicBezTo>
                    <a:pt x="6687" y="125"/>
                    <a:pt x="6373" y="138"/>
                    <a:pt x="6059" y="125"/>
                  </a:cubicBezTo>
                  <a:cubicBezTo>
                    <a:pt x="5771" y="112"/>
                    <a:pt x="5516" y="66"/>
                    <a:pt x="5359" y="118"/>
                  </a:cubicBezTo>
                  <a:cubicBezTo>
                    <a:pt x="5372" y="79"/>
                    <a:pt x="5175" y="112"/>
                    <a:pt x="5202" y="66"/>
                  </a:cubicBezTo>
                  <a:cubicBezTo>
                    <a:pt x="4999" y="131"/>
                    <a:pt x="4711" y="79"/>
                    <a:pt x="4371" y="105"/>
                  </a:cubicBezTo>
                  <a:cubicBezTo>
                    <a:pt x="4338" y="105"/>
                    <a:pt x="4371" y="99"/>
                    <a:pt x="4371" y="85"/>
                  </a:cubicBezTo>
                  <a:cubicBezTo>
                    <a:pt x="4004" y="99"/>
                    <a:pt x="3514" y="118"/>
                    <a:pt x="3363" y="105"/>
                  </a:cubicBezTo>
                  <a:cubicBezTo>
                    <a:pt x="3265" y="151"/>
                    <a:pt x="3128" y="105"/>
                    <a:pt x="3017" y="157"/>
                  </a:cubicBezTo>
                  <a:cubicBezTo>
                    <a:pt x="2990" y="157"/>
                    <a:pt x="2997" y="138"/>
                    <a:pt x="2990" y="131"/>
                  </a:cubicBezTo>
                  <a:cubicBezTo>
                    <a:pt x="2879" y="157"/>
                    <a:pt x="2729" y="171"/>
                    <a:pt x="2729" y="151"/>
                  </a:cubicBezTo>
                  <a:cubicBezTo>
                    <a:pt x="2683" y="184"/>
                    <a:pt x="2637" y="164"/>
                    <a:pt x="2585" y="197"/>
                  </a:cubicBezTo>
                  <a:cubicBezTo>
                    <a:pt x="2624" y="157"/>
                    <a:pt x="2513" y="203"/>
                    <a:pt x="2467" y="177"/>
                  </a:cubicBezTo>
                  <a:cubicBezTo>
                    <a:pt x="2487" y="184"/>
                    <a:pt x="2231" y="229"/>
                    <a:pt x="2127" y="243"/>
                  </a:cubicBezTo>
                  <a:cubicBezTo>
                    <a:pt x="1970" y="262"/>
                    <a:pt x="1780" y="256"/>
                    <a:pt x="1702" y="321"/>
                  </a:cubicBezTo>
                  <a:cubicBezTo>
                    <a:pt x="1316" y="347"/>
                    <a:pt x="903" y="517"/>
                    <a:pt x="563" y="661"/>
                  </a:cubicBezTo>
                  <a:cubicBezTo>
                    <a:pt x="563" y="648"/>
                    <a:pt x="537" y="655"/>
                    <a:pt x="530" y="648"/>
                  </a:cubicBezTo>
                  <a:cubicBezTo>
                    <a:pt x="504" y="674"/>
                    <a:pt x="413" y="714"/>
                    <a:pt x="315" y="759"/>
                  </a:cubicBezTo>
                  <a:cubicBezTo>
                    <a:pt x="216" y="805"/>
                    <a:pt x="112" y="857"/>
                    <a:pt x="46" y="890"/>
                  </a:cubicBezTo>
                  <a:cubicBezTo>
                    <a:pt x="27" y="903"/>
                    <a:pt x="40" y="916"/>
                    <a:pt x="40" y="916"/>
                  </a:cubicBezTo>
                  <a:lnTo>
                    <a:pt x="1" y="818"/>
                  </a:lnTo>
                  <a:cubicBezTo>
                    <a:pt x="33" y="831"/>
                    <a:pt x="125" y="772"/>
                    <a:pt x="243" y="707"/>
                  </a:cubicBezTo>
                  <a:cubicBezTo>
                    <a:pt x="367" y="642"/>
                    <a:pt x="511" y="563"/>
                    <a:pt x="648" y="543"/>
                  </a:cubicBezTo>
                  <a:cubicBezTo>
                    <a:pt x="681" y="511"/>
                    <a:pt x="681" y="524"/>
                    <a:pt x="746" y="485"/>
                  </a:cubicBezTo>
                  <a:cubicBezTo>
                    <a:pt x="740" y="491"/>
                    <a:pt x="727" y="511"/>
                    <a:pt x="733" y="511"/>
                  </a:cubicBezTo>
                  <a:cubicBezTo>
                    <a:pt x="838" y="471"/>
                    <a:pt x="949" y="426"/>
                    <a:pt x="1054" y="380"/>
                  </a:cubicBezTo>
                  <a:cubicBezTo>
                    <a:pt x="1165" y="334"/>
                    <a:pt x="1276" y="295"/>
                    <a:pt x="1387" y="275"/>
                  </a:cubicBezTo>
                  <a:cubicBezTo>
                    <a:pt x="1473" y="262"/>
                    <a:pt x="1872" y="157"/>
                    <a:pt x="2068" y="177"/>
                  </a:cubicBezTo>
                  <a:cubicBezTo>
                    <a:pt x="2447" y="79"/>
                    <a:pt x="2840" y="53"/>
                    <a:pt x="3219" y="33"/>
                  </a:cubicBezTo>
                  <a:cubicBezTo>
                    <a:pt x="3605" y="20"/>
                    <a:pt x="3978" y="27"/>
                    <a:pt x="4318" y="0"/>
                  </a:cubicBezTo>
                  <a:cubicBezTo>
                    <a:pt x="4351" y="7"/>
                    <a:pt x="4325" y="40"/>
                    <a:pt x="4364" y="40"/>
                  </a:cubicBezTo>
                  <a:cubicBezTo>
                    <a:pt x="4423" y="40"/>
                    <a:pt x="4371" y="7"/>
                    <a:pt x="4345" y="14"/>
                  </a:cubicBezTo>
                  <a:cubicBezTo>
                    <a:pt x="4580" y="14"/>
                    <a:pt x="4881" y="0"/>
                    <a:pt x="5175" y="0"/>
                  </a:cubicBezTo>
                  <a:cubicBezTo>
                    <a:pt x="5378" y="0"/>
                    <a:pt x="5673" y="0"/>
                    <a:pt x="5817" y="40"/>
                  </a:cubicBezTo>
                  <a:cubicBezTo>
                    <a:pt x="5882" y="0"/>
                    <a:pt x="6118" y="27"/>
                    <a:pt x="6078" y="46"/>
                  </a:cubicBezTo>
                  <a:cubicBezTo>
                    <a:pt x="6137" y="27"/>
                    <a:pt x="6386" y="20"/>
                    <a:pt x="6497" y="59"/>
                  </a:cubicBezTo>
                  <a:cubicBezTo>
                    <a:pt x="6589" y="40"/>
                    <a:pt x="6765" y="53"/>
                    <a:pt x="6778" y="53"/>
                  </a:cubicBezTo>
                  <a:cubicBezTo>
                    <a:pt x="6785" y="53"/>
                    <a:pt x="6831" y="40"/>
                    <a:pt x="6870" y="46"/>
                  </a:cubicBezTo>
                  <a:cubicBezTo>
                    <a:pt x="6876" y="46"/>
                    <a:pt x="6909" y="79"/>
                    <a:pt x="6916" y="79"/>
                  </a:cubicBezTo>
                  <a:cubicBezTo>
                    <a:pt x="6975" y="79"/>
                    <a:pt x="6876" y="59"/>
                    <a:pt x="6935" y="46"/>
                  </a:cubicBezTo>
                  <a:cubicBezTo>
                    <a:pt x="7105" y="20"/>
                    <a:pt x="7334" y="112"/>
                    <a:pt x="7524" y="72"/>
                  </a:cubicBezTo>
                  <a:cubicBezTo>
                    <a:pt x="7642" y="125"/>
                    <a:pt x="7740" y="85"/>
                    <a:pt x="7923" y="92"/>
                  </a:cubicBezTo>
                  <a:lnTo>
                    <a:pt x="7923" y="151"/>
                  </a:lnTo>
                  <a:cubicBezTo>
                    <a:pt x="7936" y="112"/>
                    <a:pt x="7995" y="151"/>
                    <a:pt x="8008" y="118"/>
                  </a:cubicBezTo>
                  <a:cubicBezTo>
                    <a:pt x="8002" y="105"/>
                    <a:pt x="7982" y="118"/>
                    <a:pt x="7943" y="112"/>
                  </a:cubicBezTo>
                  <a:cubicBezTo>
                    <a:pt x="7976" y="72"/>
                    <a:pt x="8113" y="118"/>
                    <a:pt x="8119" y="151"/>
                  </a:cubicBezTo>
                  <a:cubicBezTo>
                    <a:pt x="8159" y="151"/>
                    <a:pt x="8165" y="138"/>
                    <a:pt x="8146" y="131"/>
                  </a:cubicBezTo>
                  <a:cubicBezTo>
                    <a:pt x="8211" y="144"/>
                    <a:pt x="8335" y="164"/>
                    <a:pt x="8362" y="131"/>
                  </a:cubicBezTo>
                  <a:cubicBezTo>
                    <a:pt x="8388" y="177"/>
                    <a:pt x="8466" y="112"/>
                    <a:pt x="8492" y="177"/>
                  </a:cubicBezTo>
                  <a:cubicBezTo>
                    <a:pt x="8558" y="131"/>
                    <a:pt x="8826" y="177"/>
                    <a:pt x="8885" y="203"/>
                  </a:cubicBezTo>
                  <a:cubicBezTo>
                    <a:pt x="8950" y="184"/>
                    <a:pt x="9003" y="210"/>
                    <a:pt x="9107" y="203"/>
                  </a:cubicBezTo>
                  <a:cubicBezTo>
                    <a:pt x="9042" y="210"/>
                    <a:pt x="9075" y="223"/>
                    <a:pt x="9147" y="236"/>
                  </a:cubicBezTo>
                  <a:cubicBezTo>
                    <a:pt x="9147" y="229"/>
                    <a:pt x="9120" y="229"/>
                    <a:pt x="9101" y="223"/>
                  </a:cubicBezTo>
                  <a:cubicBezTo>
                    <a:pt x="9127" y="190"/>
                    <a:pt x="9153" y="223"/>
                    <a:pt x="9192" y="236"/>
                  </a:cubicBezTo>
                  <a:cubicBezTo>
                    <a:pt x="9277" y="184"/>
                    <a:pt x="9696" y="308"/>
                    <a:pt x="9886" y="334"/>
                  </a:cubicBezTo>
                  <a:cubicBezTo>
                    <a:pt x="9951" y="354"/>
                    <a:pt x="9912" y="354"/>
                    <a:pt x="9906" y="373"/>
                  </a:cubicBezTo>
                  <a:cubicBezTo>
                    <a:pt x="9925" y="373"/>
                    <a:pt x="9945" y="373"/>
                    <a:pt x="9971" y="373"/>
                  </a:cubicBezTo>
                  <a:cubicBezTo>
                    <a:pt x="9958" y="367"/>
                    <a:pt x="9951" y="354"/>
                    <a:pt x="9951" y="347"/>
                  </a:cubicBezTo>
                  <a:cubicBezTo>
                    <a:pt x="10089" y="360"/>
                    <a:pt x="10233" y="406"/>
                    <a:pt x="10390" y="458"/>
                  </a:cubicBezTo>
                  <a:lnTo>
                    <a:pt x="10475" y="478"/>
                  </a:lnTo>
                  <a:lnTo>
                    <a:pt x="10429" y="550"/>
                  </a:lnTo>
                  <a:cubicBezTo>
                    <a:pt x="10390" y="609"/>
                    <a:pt x="10331" y="661"/>
                    <a:pt x="10265" y="694"/>
                  </a:cubicBezTo>
                  <a:cubicBezTo>
                    <a:pt x="10180" y="733"/>
                    <a:pt x="10076" y="766"/>
                    <a:pt x="9958" y="772"/>
                  </a:cubicBezTo>
                  <a:cubicBezTo>
                    <a:pt x="9840" y="786"/>
                    <a:pt x="9722" y="786"/>
                    <a:pt x="9605" y="792"/>
                  </a:cubicBezTo>
                  <a:cubicBezTo>
                    <a:pt x="9363" y="792"/>
                    <a:pt x="9134" y="792"/>
                    <a:pt x="9016" y="746"/>
                  </a:cubicBezTo>
                  <a:cubicBezTo>
                    <a:pt x="8734" y="766"/>
                    <a:pt x="8381" y="720"/>
                    <a:pt x="7962" y="740"/>
                  </a:cubicBezTo>
                  <a:cubicBezTo>
                    <a:pt x="8034" y="681"/>
                    <a:pt x="7805" y="759"/>
                    <a:pt x="7766" y="720"/>
                  </a:cubicBezTo>
                  <a:cubicBezTo>
                    <a:pt x="7688" y="772"/>
                    <a:pt x="7282" y="694"/>
                    <a:pt x="6994" y="687"/>
                  </a:cubicBezTo>
                  <a:cubicBezTo>
                    <a:pt x="6772" y="681"/>
                    <a:pt x="6589" y="753"/>
                    <a:pt x="6490" y="674"/>
                  </a:cubicBezTo>
                  <a:cubicBezTo>
                    <a:pt x="6438" y="700"/>
                    <a:pt x="6392" y="681"/>
                    <a:pt x="6294" y="694"/>
                  </a:cubicBezTo>
                  <a:cubicBezTo>
                    <a:pt x="6353" y="668"/>
                    <a:pt x="6150" y="668"/>
                    <a:pt x="6098" y="687"/>
                  </a:cubicBezTo>
                  <a:cubicBezTo>
                    <a:pt x="6065" y="687"/>
                    <a:pt x="6098" y="681"/>
                    <a:pt x="6098" y="674"/>
                  </a:cubicBezTo>
                  <a:cubicBezTo>
                    <a:pt x="5928" y="681"/>
                    <a:pt x="5980" y="694"/>
                    <a:pt x="5836" y="668"/>
                  </a:cubicBezTo>
                  <a:cubicBezTo>
                    <a:pt x="5843" y="655"/>
                    <a:pt x="5862" y="674"/>
                    <a:pt x="5902" y="668"/>
                  </a:cubicBezTo>
                  <a:cubicBezTo>
                    <a:pt x="5862" y="635"/>
                    <a:pt x="5797" y="668"/>
                    <a:pt x="5745" y="648"/>
                  </a:cubicBezTo>
                  <a:cubicBezTo>
                    <a:pt x="5777" y="681"/>
                    <a:pt x="5548" y="681"/>
                    <a:pt x="5503" y="648"/>
                  </a:cubicBezTo>
                  <a:cubicBezTo>
                    <a:pt x="5476" y="648"/>
                    <a:pt x="5489" y="668"/>
                    <a:pt x="5483" y="674"/>
                  </a:cubicBezTo>
                  <a:cubicBezTo>
                    <a:pt x="5274" y="635"/>
                    <a:pt x="4848" y="700"/>
                    <a:pt x="4587" y="655"/>
                  </a:cubicBezTo>
                  <a:cubicBezTo>
                    <a:pt x="4574" y="648"/>
                    <a:pt x="4547" y="622"/>
                    <a:pt x="4541" y="622"/>
                  </a:cubicBezTo>
                  <a:cubicBezTo>
                    <a:pt x="4495" y="622"/>
                    <a:pt x="4560" y="648"/>
                    <a:pt x="4560" y="642"/>
                  </a:cubicBezTo>
                  <a:cubicBezTo>
                    <a:pt x="4508" y="681"/>
                    <a:pt x="4188" y="642"/>
                    <a:pt x="4037" y="642"/>
                  </a:cubicBezTo>
                  <a:cubicBezTo>
                    <a:pt x="3815" y="635"/>
                    <a:pt x="3546" y="655"/>
                    <a:pt x="3357" y="635"/>
                  </a:cubicBezTo>
                  <a:cubicBezTo>
                    <a:pt x="3389" y="596"/>
                    <a:pt x="3298" y="615"/>
                    <a:pt x="3285" y="596"/>
                  </a:cubicBezTo>
                  <a:cubicBezTo>
                    <a:pt x="3245" y="589"/>
                    <a:pt x="3291" y="622"/>
                    <a:pt x="3311" y="622"/>
                  </a:cubicBezTo>
                  <a:cubicBezTo>
                    <a:pt x="3317" y="642"/>
                    <a:pt x="3174" y="622"/>
                    <a:pt x="3245" y="602"/>
                  </a:cubicBezTo>
                  <a:cubicBezTo>
                    <a:pt x="3206" y="609"/>
                    <a:pt x="3180" y="615"/>
                    <a:pt x="3154" y="615"/>
                  </a:cubicBezTo>
                  <a:lnTo>
                    <a:pt x="2990" y="629"/>
                  </a:lnTo>
                  <a:lnTo>
                    <a:pt x="3141" y="543"/>
                  </a:lnTo>
                  <a:cubicBezTo>
                    <a:pt x="3180" y="524"/>
                    <a:pt x="3226" y="504"/>
                    <a:pt x="3298" y="471"/>
                  </a:cubicBezTo>
                  <a:cubicBezTo>
                    <a:pt x="3291" y="485"/>
                    <a:pt x="3278" y="498"/>
                    <a:pt x="3304" y="491"/>
                  </a:cubicBezTo>
                  <a:cubicBezTo>
                    <a:pt x="3311" y="504"/>
                    <a:pt x="3193" y="557"/>
                    <a:pt x="3298" y="517"/>
                  </a:cubicBezTo>
                  <a:cubicBezTo>
                    <a:pt x="3298" y="530"/>
                    <a:pt x="3245" y="557"/>
                    <a:pt x="3239" y="543"/>
                  </a:cubicBezTo>
                  <a:cubicBezTo>
                    <a:pt x="3206" y="583"/>
                    <a:pt x="3298" y="543"/>
                    <a:pt x="3331" y="5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8"/>
            <p:cNvSpPr/>
            <p:nvPr/>
          </p:nvSpPr>
          <p:spPr>
            <a:xfrm>
              <a:off x="7084862" y="4262095"/>
              <a:ext cx="2575" cy="763"/>
            </a:xfrm>
            <a:custGeom>
              <a:avLst/>
              <a:gdLst/>
              <a:ahLst/>
              <a:cxnLst/>
              <a:rect l="l" t="t" r="r" b="b"/>
              <a:pathLst>
                <a:path w="27" h="8" extrusionOk="0">
                  <a:moveTo>
                    <a:pt x="27" y="7"/>
                  </a:moveTo>
                  <a:cubicBezTo>
                    <a:pt x="20" y="7"/>
                    <a:pt x="14" y="1"/>
                    <a:pt x="0" y="1"/>
                  </a:cubicBezTo>
                  <a:cubicBezTo>
                    <a:pt x="7" y="1"/>
                    <a:pt x="14" y="7"/>
                    <a:pt x="27" y="7"/>
                  </a:cubicBezTo>
                  <a:close/>
                </a:path>
              </a:pathLst>
            </a:custGeom>
            <a:solidFill>
              <a:srgbClr val="EFE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8"/>
            <p:cNvSpPr/>
            <p:nvPr/>
          </p:nvSpPr>
          <p:spPr>
            <a:xfrm>
              <a:off x="6479643" y="4194763"/>
              <a:ext cx="1365222" cy="130466"/>
            </a:xfrm>
            <a:custGeom>
              <a:avLst/>
              <a:gdLst/>
              <a:ahLst/>
              <a:cxnLst/>
              <a:rect l="l" t="t" r="r" b="b"/>
              <a:pathLst>
                <a:path w="14315" h="1368" extrusionOk="0">
                  <a:moveTo>
                    <a:pt x="11031" y="1106"/>
                  </a:moveTo>
                  <a:cubicBezTo>
                    <a:pt x="10965" y="1086"/>
                    <a:pt x="10906" y="1080"/>
                    <a:pt x="10861" y="1093"/>
                  </a:cubicBezTo>
                  <a:cubicBezTo>
                    <a:pt x="10906" y="1125"/>
                    <a:pt x="11103" y="1106"/>
                    <a:pt x="11031" y="1106"/>
                  </a:cubicBezTo>
                  <a:close/>
                  <a:moveTo>
                    <a:pt x="12038" y="785"/>
                  </a:moveTo>
                  <a:cubicBezTo>
                    <a:pt x="12235" y="825"/>
                    <a:pt x="12248" y="811"/>
                    <a:pt x="12352" y="864"/>
                  </a:cubicBezTo>
                  <a:cubicBezTo>
                    <a:pt x="12431" y="877"/>
                    <a:pt x="12509" y="890"/>
                    <a:pt x="12588" y="910"/>
                  </a:cubicBezTo>
                  <a:lnTo>
                    <a:pt x="12575" y="982"/>
                  </a:lnTo>
                  <a:cubicBezTo>
                    <a:pt x="12457" y="975"/>
                    <a:pt x="12339" y="949"/>
                    <a:pt x="12267" y="923"/>
                  </a:cubicBezTo>
                  <a:cubicBezTo>
                    <a:pt x="12163" y="923"/>
                    <a:pt x="12058" y="910"/>
                    <a:pt x="12019" y="883"/>
                  </a:cubicBezTo>
                  <a:cubicBezTo>
                    <a:pt x="11953" y="916"/>
                    <a:pt x="11855" y="857"/>
                    <a:pt x="11835" y="883"/>
                  </a:cubicBezTo>
                  <a:cubicBezTo>
                    <a:pt x="11665" y="779"/>
                    <a:pt x="11266" y="818"/>
                    <a:pt x="11194" y="726"/>
                  </a:cubicBezTo>
                  <a:cubicBezTo>
                    <a:pt x="11090" y="707"/>
                    <a:pt x="10985" y="648"/>
                    <a:pt x="10913" y="556"/>
                  </a:cubicBezTo>
                  <a:cubicBezTo>
                    <a:pt x="10880" y="510"/>
                    <a:pt x="10848" y="458"/>
                    <a:pt x="10854" y="393"/>
                  </a:cubicBezTo>
                  <a:cubicBezTo>
                    <a:pt x="10854" y="360"/>
                    <a:pt x="10861" y="327"/>
                    <a:pt x="10880" y="301"/>
                  </a:cubicBezTo>
                  <a:cubicBezTo>
                    <a:pt x="10900" y="275"/>
                    <a:pt x="10926" y="262"/>
                    <a:pt x="10946" y="249"/>
                  </a:cubicBezTo>
                  <a:lnTo>
                    <a:pt x="10959" y="242"/>
                  </a:lnTo>
                  <a:lnTo>
                    <a:pt x="10965" y="249"/>
                  </a:lnTo>
                  <a:cubicBezTo>
                    <a:pt x="10972" y="249"/>
                    <a:pt x="10978" y="249"/>
                    <a:pt x="10985" y="255"/>
                  </a:cubicBezTo>
                  <a:cubicBezTo>
                    <a:pt x="10992" y="236"/>
                    <a:pt x="11077" y="223"/>
                    <a:pt x="11162" y="268"/>
                  </a:cubicBezTo>
                  <a:cubicBezTo>
                    <a:pt x="11207" y="229"/>
                    <a:pt x="11449" y="255"/>
                    <a:pt x="11659" y="308"/>
                  </a:cubicBezTo>
                  <a:cubicBezTo>
                    <a:pt x="11659" y="288"/>
                    <a:pt x="11875" y="288"/>
                    <a:pt x="11986" y="327"/>
                  </a:cubicBezTo>
                  <a:lnTo>
                    <a:pt x="11986" y="327"/>
                  </a:lnTo>
                  <a:lnTo>
                    <a:pt x="11986" y="327"/>
                  </a:lnTo>
                  <a:cubicBezTo>
                    <a:pt x="12006" y="334"/>
                    <a:pt x="12025" y="340"/>
                    <a:pt x="12038" y="353"/>
                  </a:cubicBezTo>
                  <a:cubicBezTo>
                    <a:pt x="12097" y="360"/>
                    <a:pt x="12032" y="327"/>
                    <a:pt x="11986" y="327"/>
                  </a:cubicBezTo>
                  <a:lnTo>
                    <a:pt x="11986" y="327"/>
                  </a:lnTo>
                  <a:cubicBezTo>
                    <a:pt x="12130" y="327"/>
                    <a:pt x="12320" y="340"/>
                    <a:pt x="12385" y="386"/>
                  </a:cubicBezTo>
                  <a:cubicBezTo>
                    <a:pt x="12444" y="367"/>
                    <a:pt x="12666" y="399"/>
                    <a:pt x="12738" y="432"/>
                  </a:cubicBezTo>
                  <a:cubicBezTo>
                    <a:pt x="12745" y="412"/>
                    <a:pt x="12771" y="412"/>
                    <a:pt x="12836" y="445"/>
                  </a:cubicBezTo>
                  <a:cubicBezTo>
                    <a:pt x="12869" y="445"/>
                    <a:pt x="12863" y="425"/>
                    <a:pt x="12863" y="419"/>
                  </a:cubicBezTo>
                  <a:cubicBezTo>
                    <a:pt x="13092" y="445"/>
                    <a:pt x="13111" y="484"/>
                    <a:pt x="13340" y="504"/>
                  </a:cubicBezTo>
                  <a:cubicBezTo>
                    <a:pt x="13157" y="524"/>
                    <a:pt x="13648" y="543"/>
                    <a:pt x="13536" y="569"/>
                  </a:cubicBezTo>
                  <a:cubicBezTo>
                    <a:pt x="13700" y="582"/>
                    <a:pt x="13693" y="537"/>
                    <a:pt x="13811" y="622"/>
                  </a:cubicBezTo>
                  <a:cubicBezTo>
                    <a:pt x="13805" y="563"/>
                    <a:pt x="14034" y="674"/>
                    <a:pt x="14210" y="654"/>
                  </a:cubicBezTo>
                  <a:cubicBezTo>
                    <a:pt x="14151" y="661"/>
                    <a:pt x="14236" y="687"/>
                    <a:pt x="14184" y="681"/>
                  </a:cubicBezTo>
                  <a:cubicBezTo>
                    <a:pt x="14197" y="694"/>
                    <a:pt x="14210" y="694"/>
                    <a:pt x="14250" y="700"/>
                  </a:cubicBezTo>
                  <a:lnTo>
                    <a:pt x="14256" y="700"/>
                  </a:lnTo>
                  <a:lnTo>
                    <a:pt x="14256" y="707"/>
                  </a:lnTo>
                  <a:cubicBezTo>
                    <a:pt x="14263" y="720"/>
                    <a:pt x="14276" y="739"/>
                    <a:pt x="14276" y="766"/>
                  </a:cubicBezTo>
                  <a:cubicBezTo>
                    <a:pt x="14282" y="753"/>
                    <a:pt x="14282" y="726"/>
                    <a:pt x="14269" y="700"/>
                  </a:cubicBezTo>
                  <a:lnTo>
                    <a:pt x="14269" y="694"/>
                  </a:lnTo>
                  <a:lnTo>
                    <a:pt x="14250" y="687"/>
                  </a:lnTo>
                  <a:cubicBezTo>
                    <a:pt x="14236" y="681"/>
                    <a:pt x="14223" y="681"/>
                    <a:pt x="14210" y="674"/>
                  </a:cubicBezTo>
                  <a:cubicBezTo>
                    <a:pt x="14217" y="674"/>
                    <a:pt x="14230" y="681"/>
                    <a:pt x="14250" y="681"/>
                  </a:cubicBezTo>
                  <a:lnTo>
                    <a:pt x="14263" y="681"/>
                  </a:lnTo>
                  <a:lnTo>
                    <a:pt x="14276" y="700"/>
                  </a:lnTo>
                  <a:cubicBezTo>
                    <a:pt x="14295" y="739"/>
                    <a:pt x="14315" y="798"/>
                    <a:pt x="14315" y="851"/>
                  </a:cubicBezTo>
                  <a:cubicBezTo>
                    <a:pt x="14315" y="903"/>
                    <a:pt x="14302" y="942"/>
                    <a:pt x="14289" y="942"/>
                  </a:cubicBezTo>
                  <a:cubicBezTo>
                    <a:pt x="14302" y="968"/>
                    <a:pt x="14289" y="1027"/>
                    <a:pt x="14256" y="1080"/>
                  </a:cubicBezTo>
                  <a:cubicBezTo>
                    <a:pt x="14223" y="1139"/>
                    <a:pt x="14165" y="1184"/>
                    <a:pt x="14125" y="1224"/>
                  </a:cubicBezTo>
                  <a:cubicBezTo>
                    <a:pt x="13988" y="1322"/>
                    <a:pt x="13837" y="1335"/>
                    <a:pt x="13713" y="1348"/>
                  </a:cubicBezTo>
                  <a:cubicBezTo>
                    <a:pt x="13589" y="1354"/>
                    <a:pt x="13471" y="1348"/>
                    <a:pt x="13360" y="1348"/>
                  </a:cubicBezTo>
                  <a:cubicBezTo>
                    <a:pt x="13242" y="1354"/>
                    <a:pt x="13131" y="1354"/>
                    <a:pt x="13007" y="1354"/>
                  </a:cubicBezTo>
                  <a:cubicBezTo>
                    <a:pt x="12889" y="1361"/>
                    <a:pt x="12758" y="1361"/>
                    <a:pt x="12607" y="1368"/>
                  </a:cubicBezTo>
                  <a:cubicBezTo>
                    <a:pt x="12149" y="1315"/>
                    <a:pt x="11665" y="1263"/>
                    <a:pt x="11351" y="1224"/>
                  </a:cubicBezTo>
                  <a:cubicBezTo>
                    <a:pt x="11371" y="1197"/>
                    <a:pt x="11306" y="1197"/>
                    <a:pt x="11306" y="1178"/>
                  </a:cubicBezTo>
                  <a:cubicBezTo>
                    <a:pt x="11325" y="1204"/>
                    <a:pt x="11207" y="1224"/>
                    <a:pt x="11207" y="1165"/>
                  </a:cubicBezTo>
                  <a:cubicBezTo>
                    <a:pt x="11142" y="1184"/>
                    <a:pt x="11129" y="1145"/>
                    <a:pt x="11005" y="1125"/>
                  </a:cubicBezTo>
                  <a:cubicBezTo>
                    <a:pt x="11090" y="1197"/>
                    <a:pt x="10671" y="1086"/>
                    <a:pt x="10586" y="1060"/>
                  </a:cubicBezTo>
                  <a:cubicBezTo>
                    <a:pt x="10553" y="1060"/>
                    <a:pt x="10560" y="1073"/>
                    <a:pt x="10560" y="1086"/>
                  </a:cubicBezTo>
                  <a:cubicBezTo>
                    <a:pt x="9964" y="949"/>
                    <a:pt x="9873" y="942"/>
                    <a:pt x="9323" y="851"/>
                  </a:cubicBezTo>
                  <a:cubicBezTo>
                    <a:pt x="9408" y="831"/>
                    <a:pt x="9245" y="831"/>
                    <a:pt x="9147" y="811"/>
                  </a:cubicBezTo>
                  <a:cubicBezTo>
                    <a:pt x="9166" y="805"/>
                    <a:pt x="9179" y="798"/>
                    <a:pt x="9179" y="779"/>
                  </a:cubicBezTo>
                  <a:cubicBezTo>
                    <a:pt x="8963" y="779"/>
                    <a:pt x="8623" y="700"/>
                    <a:pt x="8368" y="602"/>
                  </a:cubicBezTo>
                  <a:cubicBezTo>
                    <a:pt x="8342" y="602"/>
                    <a:pt x="8335" y="615"/>
                    <a:pt x="8290" y="602"/>
                  </a:cubicBezTo>
                  <a:cubicBezTo>
                    <a:pt x="8303" y="569"/>
                    <a:pt x="8218" y="576"/>
                    <a:pt x="8067" y="550"/>
                  </a:cubicBezTo>
                  <a:cubicBezTo>
                    <a:pt x="7917" y="524"/>
                    <a:pt x="7747" y="497"/>
                    <a:pt x="7576" y="471"/>
                  </a:cubicBezTo>
                  <a:cubicBezTo>
                    <a:pt x="7406" y="445"/>
                    <a:pt x="7230" y="419"/>
                    <a:pt x="7053" y="386"/>
                  </a:cubicBezTo>
                  <a:cubicBezTo>
                    <a:pt x="6890" y="353"/>
                    <a:pt x="6739" y="314"/>
                    <a:pt x="6602" y="295"/>
                  </a:cubicBezTo>
                  <a:cubicBezTo>
                    <a:pt x="6464" y="268"/>
                    <a:pt x="6346" y="255"/>
                    <a:pt x="6255" y="268"/>
                  </a:cubicBezTo>
                  <a:cubicBezTo>
                    <a:pt x="6275" y="236"/>
                    <a:pt x="6046" y="242"/>
                    <a:pt x="6085" y="203"/>
                  </a:cubicBezTo>
                  <a:cubicBezTo>
                    <a:pt x="5960" y="223"/>
                    <a:pt x="5823" y="210"/>
                    <a:pt x="5666" y="190"/>
                  </a:cubicBezTo>
                  <a:cubicBezTo>
                    <a:pt x="5503" y="177"/>
                    <a:pt x="5326" y="151"/>
                    <a:pt x="5130" y="151"/>
                  </a:cubicBezTo>
                  <a:cubicBezTo>
                    <a:pt x="5097" y="151"/>
                    <a:pt x="5136" y="144"/>
                    <a:pt x="5130" y="138"/>
                  </a:cubicBezTo>
                  <a:cubicBezTo>
                    <a:pt x="4711" y="111"/>
                    <a:pt x="4142" y="105"/>
                    <a:pt x="3972" y="85"/>
                  </a:cubicBezTo>
                  <a:cubicBezTo>
                    <a:pt x="3860" y="124"/>
                    <a:pt x="3703" y="72"/>
                    <a:pt x="3573" y="118"/>
                  </a:cubicBezTo>
                  <a:cubicBezTo>
                    <a:pt x="3546" y="118"/>
                    <a:pt x="3553" y="98"/>
                    <a:pt x="3546" y="92"/>
                  </a:cubicBezTo>
                  <a:cubicBezTo>
                    <a:pt x="3416" y="105"/>
                    <a:pt x="3245" y="118"/>
                    <a:pt x="3245" y="92"/>
                  </a:cubicBezTo>
                  <a:cubicBezTo>
                    <a:pt x="3193" y="124"/>
                    <a:pt x="3134" y="105"/>
                    <a:pt x="3075" y="131"/>
                  </a:cubicBezTo>
                  <a:cubicBezTo>
                    <a:pt x="3128" y="92"/>
                    <a:pt x="2997" y="131"/>
                    <a:pt x="2945" y="105"/>
                  </a:cubicBezTo>
                  <a:cubicBezTo>
                    <a:pt x="2964" y="105"/>
                    <a:pt x="2670" y="138"/>
                    <a:pt x="2545" y="144"/>
                  </a:cubicBezTo>
                  <a:cubicBezTo>
                    <a:pt x="2362" y="151"/>
                    <a:pt x="2146" y="124"/>
                    <a:pt x="2048" y="177"/>
                  </a:cubicBezTo>
                  <a:cubicBezTo>
                    <a:pt x="1603" y="164"/>
                    <a:pt x="1100" y="262"/>
                    <a:pt x="674" y="327"/>
                  </a:cubicBezTo>
                  <a:cubicBezTo>
                    <a:pt x="681" y="308"/>
                    <a:pt x="648" y="314"/>
                    <a:pt x="642" y="301"/>
                  </a:cubicBezTo>
                  <a:cubicBezTo>
                    <a:pt x="563" y="340"/>
                    <a:pt x="184" y="373"/>
                    <a:pt x="20" y="399"/>
                  </a:cubicBezTo>
                  <a:cubicBezTo>
                    <a:pt x="0" y="406"/>
                    <a:pt x="7" y="425"/>
                    <a:pt x="0" y="425"/>
                  </a:cubicBezTo>
                  <a:lnTo>
                    <a:pt x="0" y="321"/>
                  </a:lnTo>
                  <a:cubicBezTo>
                    <a:pt x="59" y="360"/>
                    <a:pt x="491" y="210"/>
                    <a:pt x="805" y="229"/>
                  </a:cubicBezTo>
                  <a:cubicBezTo>
                    <a:pt x="851" y="196"/>
                    <a:pt x="844" y="216"/>
                    <a:pt x="929" y="190"/>
                  </a:cubicBezTo>
                  <a:cubicBezTo>
                    <a:pt x="923" y="190"/>
                    <a:pt x="903" y="216"/>
                    <a:pt x="903" y="216"/>
                  </a:cubicBezTo>
                  <a:cubicBezTo>
                    <a:pt x="1165" y="190"/>
                    <a:pt x="1440" y="98"/>
                    <a:pt x="1701" y="92"/>
                  </a:cubicBezTo>
                  <a:cubicBezTo>
                    <a:pt x="1800" y="92"/>
                    <a:pt x="2264" y="39"/>
                    <a:pt x="2487" y="72"/>
                  </a:cubicBezTo>
                  <a:cubicBezTo>
                    <a:pt x="2925" y="7"/>
                    <a:pt x="3383" y="0"/>
                    <a:pt x="3821" y="7"/>
                  </a:cubicBezTo>
                  <a:cubicBezTo>
                    <a:pt x="4260" y="20"/>
                    <a:pt x="4685" y="39"/>
                    <a:pt x="5077" y="46"/>
                  </a:cubicBezTo>
                  <a:cubicBezTo>
                    <a:pt x="5117" y="53"/>
                    <a:pt x="5084" y="85"/>
                    <a:pt x="5130" y="85"/>
                  </a:cubicBezTo>
                  <a:cubicBezTo>
                    <a:pt x="5189" y="92"/>
                    <a:pt x="5136" y="53"/>
                    <a:pt x="5103" y="59"/>
                  </a:cubicBezTo>
                  <a:cubicBezTo>
                    <a:pt x="5378" y="72"/>
                    <a:pt x="5725" y="98"/>
                    <a:pt x="6059" y="131"/>
                  </a:cubicBezTo>
                  <a:cubicBezTo>
                    <a:pt x="6294" y="157"/>
                    <a:pt x="6628" y="196"/>
                    <a:pt x="6785" y="262"/>
                  </a:cubicBezTo>
                  <a:cubicBezTo>
                    <a:pt x="6863" y="236"/>
                    <a:pt x="7132" y="301"/>
                    <a:pt x="7086" y="308"/>
                  </a:cubicBezTo>
                  <a:cubicBezTo>
                    <a:pt x="7158" y="301"/>
                    <a:pt x="7439" y="340"/>
                    <a:pt x="7557" y="399"/>
                  </a:cubicBezTo>
                  <a:cubicBezTo>
                    <a:pt x="7661" y="393"/>
                    <a:pt x="7858" y="439"/>
                    <a:pt x="7877" y="445"/>
                  </a:cubicBezTo>
                  <a:cubicBezTo>
                    <a:pt x="7884" y="445"/>
                    <a:pt x="7936" y="439"/>
                    <a:pt x="7976" y="452"/>
                  </a:cubicBezTo>
                  <a:cubicBezTo>
                    <a:pt x="7989" y="458"/>
                    <a:pt x="8021" y="491"/>
                    <a:pt x="8028" y="491"/>
                  </a:cubicBezTo>
                  <a:cubicBezTo>
                    <a:pt x="8093" y="504"/>
                    <a:pt x="7989" y="465"/>
                    <a:pt x="8054" y="471"/>
                  </a:cubicBezTo>
                  <a:cubicBezTo>
                    <a:pt x="8250" y="478"/>
                    <a:pt x="8499" y="609"/>
                    <a:pt x="8721" y="602"/>
                  </a:cubicBezTo>
                  <a:cubicBezTo>
                    <a:pt x="8839" y="681"/>
                    <a:pt x="8957" y="661"/>
                    <a:pt x="9166" y="700"/>
                  </a:cubicBezTo>
                  <a:lnTo>
                    <a:pt x="9153" y="753"/>
                  </a:lnTo>
                  <a:cubicBezTo>
                    <a:pt x="9179" y="720"/>
                    <a:pt x="9238" y="766"/>
                    <a:pt x="9258" y="739"/>
                  </a:cubicBezTo>
                  <a:cubicBezTo>
                    <a:pt x="9251" y="720"/>
                    <a:pt x="9225" y="733"/>
                    <a:pt x="9186" y="720"/>
                  </a:cubicBezTo>
                  <a:cubicBezTo>
                    <a:pt x="9232" y="687"/>
                    <a:pt x="9376" y="759"/>
                    <a:pt x="9376" y="792"/>
                  </a:cubicBezTo>
                  <a:cubicBezTo>
                    <a:pt x="9421" y="798"/>
                    <a:pt x="9434" y="785"/>
                    <a:pt x="9415" y="772"/>
                  </a:cubicBezTo>
                  <a:cubicBezTo>
                    <a:pt x="9480" y="798"/>
                    <a:pt x="9618" y="838"/>
                    <a:pt x="9657" y="811"/>
                  </a:cubicBezTo>
                  <a:cubicBezTo>
                    <a:pt x="9683" y="857"/>
                    <a:pt x="9781" y="805"/>
                    <a:pt x="9801" y="870"/>
                  </a:cubicBezTo>
                  <a:cubicBezTo>
                    <a:pt x="9879" y="838"/>
                    <a:pt x="10180" y="916"/>
                    <a:pt x="10246" y="949"/>
                  </a:cubicBezTo>
                  <a:cubicBezTo>
                    <a:pt x="10318" y="936"/>
                    <a:pt x="10377" y="962"/>
                    <a:pt x="10494" y="968"/>
                  </a:cubicBezTo>
                  <a:cubicBezTo>
                    <a:pt x="10422" y="968"/>
                    <a:pt x="10462" y="988"/>
                    <a:pt x="10540" y="1008"/>
                  </a:cubicBezTo>
                  <a:cubicBezTo>
                    <a:pt x="10540" y="995"/>
                    <a:pt x="10507" y="995"/>
                    <a:pt x="10494" y="988"/>
                  </a:cubicBezTo>
                  <a:cubicBezTo>
                    <a:pt x="10520" y="955"/>
                    <a:pt x="10547" y="988"/>
                    <a:pt x="10592" y="1008"/>
                  </a:cubicBezTo>
                  <a:cubicBezTo>
                    <a:pt x="10638" y="982"/>
                    <a:pt x="10782" y="1008"/>
                    <a:pt x="10939" y="1040"/>
                  </a:cubicBezTo>
                  <a:cubicBezTo>
                    <a:pt x="11096" y="1073"/>
                    <a:pt x="11273" y="1112"/>
                    <a:pt x="11384" y="1125"/>
                  </a:cubicBezTo>
                  <a:cubicBezTo>
                    <a:pt x="11456" y="1139"/>
                    <a:pt x="11410" y="1139"/>
                    <a:pt x="11404" y="1165"/>
                  </a:cubicBezTo>
                  <a:cubicBezTo>
                    <a:pt x="11423" y="1158"/>
                    <a:pt x="11449" y="1158"/>
                    <a:pt x="11482" y="1165"/>
                  </a:cubicBezTo>
                  <a:cubicBezTo>
                    <a:pt x="11469" y="1152"/>
                    <a:pt x="11456" y="1145"/>
                    <a:pt x="11456" y="1132"/>
                  </a:cubicBezTo>
                  <a:cubicBezTo>
                    <a:pt x="11567" y="1139"/>
                    <a:pt x="11678" y="1165"/>
                    <a:pt x="11796" y="1184"/>
                  </a:cubicBezTo>
                  <a:cubicBezTo>
                    <a:pt x="11914" y="1204"/>
                    <a:pt x="12038" y="1230"/>
                    <a:pt x="12182" y="1250"/>
                  </a:cubicBezTo>
                  <a:cubicBezTo>
                    <a:pt x="12359" y="1269"/>
                    <a:pt x="12640" y="1276"/>
                    <a:pt x="12915" y="1269"/>
                  </a:cubicBezTo>
                  <a:cubicBezTo>
                    <a:pt x="13183" y="1263"/>
                    <a:pt x="13445" y="1250"/>
                    <a:pt x="13582" y="1282"/>
                  </a:cubicBezTo>
                  <a:cubicBezTo>
                    <a:pt x="13720" y="1263"/>
                    <a:pt x="13883" y="1250"/>
                    <a:pt x="14027" y="1165"/>
                  </a:cubicBezTo>
                  <a:cubicBezTo>
                    <a:pt x="14034" y="1158"/>
                    <a:pt x="14047" y="1158"/>
                    <a:pt x="14053" y="1152"/>
                  </a:cubicBezTo>
                  <a:cubicBezTo>
                    <a:pt x="14060" y="1145"/>
                    <a:pt x="14073" y="1139"/>
                    <a:pt x="14079" y="1132"/>
                  </a:cubicBezTo>
                  <a:cubicBezTo>
                    <a:pt x="14093" y="1119"/>
                    <a:pt x="14106" y="1106"/>
                    <a:pt x="14125" y="1093"/>
                  </a:cubicBezTo>
                  <a:cubicBezTo>
                    <a:pt x="14151" y="1060"/>
                    <a:pt x="14178" y="1027"/>
                    <a:pt x="14197" y="988"/>
                  </a:cubicBezTo>
                  <a:cubicBezTo>
                    <a:pt x="14230" y="910"/>
                    <a:pt x="14243" y="811"/>
                    <a:pt x="14197" y="733"/>
                  </a:cubicBezTo>
                  <a:lnTo>
                    <a:pt x="14236" y="766"/>
                  </a:lnTo>
                  <a:cubicBezTo>
                    <a:pt x="14191" y="759"/>
                    <a:pt x="14145" y="753"/>
                    <a:pt x="14099" y="746"/>
                  </a:cubicBezTo>
                  <a:cubicBezTo>
                    <a:pt x="14191" y="700"/>
                    <a:pt x="13922" y="733"/>
                    <a:pt x="13877" y="687"/>
                  </a:cubicBezTo>
                  <a:cubicBezTo>
                    <a:pt x="13785" y="726"/>
                    <a:pt x="13334" y="582"/>
                    <a:pt x="13007" y="530"/>
                  </a:cubicBezTo>
                  <a:cubicBezTo>
                    <a:pt x="12751" y="497"/>
                    <a:pt x="12535" y="543"/>
                    <a:pt x="12437" y="452"/>
                  </a:cubicBezTo>
                  <a:cubicBezTo>
                    <a:pt x="12372" y="471"/>
                    <a:pt x="12320" y="445"/>
                    <a:pt x="12208" y="445"/>
                  </a:cubicBezTo>
                  <a:cubicBezTo>
                    <a:pt x="12280" y="425"/>
                    <a:pt x="12045" y="412"/>
                    <a:pt x="11986" y="425"/>
                  </a:cubicBezTo>
                  <a:cubicBezTo>
                    <a:pt x="11947" y="419"/>
                    <a:pt x="11986" y="412"/>
                    <a:pt x="11986" y="406"/>
                  </a:cubicBezTo>
                  <a:cubicBezTo>
                    <a:pt x="11790" y="393"/>
                    <a:pt x="11849" y="412"/>
                    <a:pt x="11685" y="373"/>
                  </a:cubicBezTo>
                  <a:cubicBezTo>
                    <a:pt x="11698" y="360"/>
                    <a:pt x="11718" y="380"/>
                    <a:pt x="11764" y="380"/>
                  </a:cubicBezTo>
                  <a:cubicBezTo>
                    <a:pt x="11718" y="347"/>
                    <a:pt x="11639" y="373"/>
                    <a:pt x="11587" y="347"/>
                  </a:cubicBezTo>
                  <a:cubicBezTo>
                    <a:pt x="11620" y="380"/>
                    <a:pt x="11358" y="360"/>
                    <a:pt x="11312" y="327"/>
                  </a:cubicBezTo>
                  <a:cubicBezTo>
                    <a:pt x="11279" y="327"/>
                    <a:pt x="11286" y="340"/>
                    <a:pt x="11286" y="353"/>
                  </a:cubicBezTo>
                  <a:cubicBezTo>
                    <a:pt x="11201" y="334"/>
                    <a:pt x="11083" y="321"/>
                    <a:pt x="10959" y="314"/>
                  </a:cubicBezTo>
                  <a:lnTo>
                    <a:pt x="10985" y="308"/>
                  </a:lnTo>
                  <a:cubicBezTo>
                    <a:pt x="10946" y="340"/>
                    <a:pt x="10939" y="373"/>
                    <a:pt x="10959" y="419"/>
                  </a:cubicBezTo>
                  <a:cubicBezTo>
                    <a:pt x="10972" y="465"/>
                    <a:pt x="11011" y="504"/>
                    <a:pt x="11057" y="543"/>
                  </a:cubicBezTo>
                  <a:cubicBezTo>
                    <a:pt x="11096" y="576"/>
                    <a:pt x="11149" y="609"/>
                    <a:pt x="11194" y="628"/>
                  </a:cubicBezTo>
                  <a:cubicBezTo>
                    <a:pt x="11214" y="641"/>
                    <a:pt x="11240" y="648"/>
                    <a:pt x="11260" y="661"/>
                  </a:cubicBezTo>
                  <a:cubicBezTo>
                    <a:pt x="11286" y="667"/>
                    <a:pt x="11312" y="674"/>
                    <a:pt x="11332" y="687"/>
                  </a:cubicBezTo>
                  <a:cubicBezTo>
                    <a:pt x="11345" y="687"/>
                    <a:pt x="11371" y="720"/>
                    <a:pt x="11378" y="726"/>
                  </a:cubicBezTo>
                  <a:cubicBezTo>
                    <a:pt x="11430" y="739"/>
                    <a:pt x="11358" y="700"/>
                    <a:pt x="11358" y="700"/>
                  </a:cubicBezTo>
                  <a:cubicBezTo>
                    <a:pt x="11417" y="674"/>
                    <a:pt x="11770" y="792"/>
                    <a:pt x="11947" y="818"/>
                  </a:cubicBezTo>
                  <a:cubicBezTo>
                    <a:pt x="12149" y="851"/>
                    <a:pt x="12392" y="870"/>
                    <a:pt x="12588" y="890"/>
                  </a:cubicBezTo>
                  <a:lnTo>
                    <a:pt x="12568" y="1001"/>
                  </a:lnTo>
                  <a:cubicBezTo>
                    <a:pt x="12522" y="988"/>
                    <a:pt x="12477" y="975"/>
                    <a:pt x="12444" y="962"/>
                  </a:cubicBezTo>
                  <a:cubicBezTo>
                    <a:pt x="12483" y="936"/>
                    <a:pt x="12378" y="929"/>
                    <a:pt x="12372" y="910"/>
                  </a:cubicBezTo>
                  <a:cubicBezTo>
                    <a:pt x="12326" y="896"/>
                    <a:pt x="12372" y="936"/>
                    <a:pt x="12392" y="942"/>
                  </a:cubicBezTo>
                  <a:cubicBezTo>
                    <a:pt x="12398" y="962"/>
                    <a:pt x="12241" y="910"/>
                    <a:pt x="12320" y="910"/>
                  </a:cubicBezTo>
                  <a:cubicBezTo>
                    <a:pt x="12215" y="903"/>
                    <a:pt x="12169" y="890"/>
                    <a:pt x="12025" y="851"/>
                  </a:cubicBezTo>
                  <a:cubicBezTo>
                    <a:pt x="12045" y="844"/>
                    <a:pt x="12058" y="844"/>
                    <a:pt x="12032" y="831"/>
                  </a:cubicBezTo>
                  <a:cubicBezTo>
                    <a:pt x="12032" y="818"/>
                    <a:pt x="12176" y="851"/>
                    <a:pt x="12058" y="818"/>
                  </a:cubicBezTo>
                  <a:cubicBezTo>
                    <a:pt x="12064" y="811"/>
                    <a:pt x="12130" y="825"/>
                    <a:pt x="12130" y="838"/>
                  </a:cubicBezTo>
                  <a:cubicBezTo>
                    <a:pt x="12182" y="825"/>
                    <a:pt x="12071" y="798"/>
                    <a:pt x="12038" y="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8"/>
            <p:cNvSpPr/>
            <p:nvPr/>
          </p:nvSpPr>
          <p:spPr>
            <a:xfrm>
              <a:off x="7374406" y="4267721"/>
              <a:ext cx="3147" cy="763"/>
            </a:xfrm>
            <a:custGeom>
              <a:avLst/>
              <a:gdLst/>
              <a:ahLst/>
              <a:cxnLst/>
              <a:rect l="l" t="t" r="r" b="b"/>
              <a:pathLst>
                <a:path w="33" h="8" extrusionOk="0">
                  <a:moveTo>
                    <a:pt x="33" y="7"/>
                  </a:moveTo>
                  <a:cubicBezTo>
                    <a:pt x="26" y="7"/>
                    <a:pt x="13" y="1"/>
                    <a:pt x="0" y="1"/>
                  </a:cubicBezTo>
                  <a:cubicBezTo>
                    <a:pt x="7" y="1"/>
                    <a:pt x="20" y="7"/>
                    <a:pt x="33" y="7"/>
                  </a:cubicBezTo>
                  <a:close/>
                </a:path>
              </a:pathLst>
            </a:custGeom>
            <a:solidFill>
              <a:srgbClr val="EFE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8"/>
            <p:cNvSpPr/>
            <p:nvPr/>
          </p:nvSpPr>
          <p:spPr>
            <a:xfrm>
              <a:off x="7869759" y="3498370"/>
              <a:ext cx="321397" cy="93749"/>
            </a:xfrm>
            <a:custGeom>
              <a:avLst/>
              <a:gdLst/>
              <a:ahLst/>
              <a:cxnLst/>
              <a:rect l="l" t="t" r="r" b="b"/>
              <a:pathLst>
                <a:path w="3370" h="983" extrusionOk="0">
                  <a:moveTo>
                    <a:pt x="2788" y="217"/>
                  </a:moveTo>
                  <a:cubicBezTo>
                    <a:pt x="2807" y="230"/>
                    <a:pt x="2827" y="243"/>
                    <a:pt x="2853" y="230"/>
                  </a:cubicBezTo>
                  <a:cubicBezTo>
                    <a:pt x="2847" y="204"/>
                    <a:pt x="2762" y="217"/>
                    <a:pt x="2788" y="217"/>
                  </a:cubicBezTo>
                  <a:close/>
                  <a:moveTo>
                    <a:pt x="2088" y="544"/>
                  </a:moveTo>
                  <a:cubicBezTo>
                    <a:pt x="2160" y="511"/>
                    <a:pt x="2166" y="498"/>
                    <a:pt x="2219" y="524"/>
                  </a:cubicBezTo>
                  <a:cubicBezTo>
                    <a:pt x="2290" y="492"/>
                    <a:pt x="2389" y="492"/>
                    <a:pt x="2434" y="537"/>
                  </a:cubicBezTo>
                  <a:cubicBezTo>
                    <a:pt x="2474" y="524"/>
                    <a:pt x="2519" y="531"/>
                    <a:pt x="2533" y="551"/>
                  </a:cubicBezTo>
                  <a:cubicBezTo>
                    <a:pt x="2565" y="511"/>
                    <a:pt x="2598" y="564"/>
                    <a:pt x="2605" y="537"/>
                  </a:cubicBezTo>
                  <a:cubicBezTo>
                    <a:pt x="2637" y="603"/>
                    <a:pt x="2735" y="596"/>
                    <a:pt x="2794" y="622"/>
                  </a:cubicBezTo>
                  <a:lnTo>
                    <a:pt x="2899" y="668"/>
                  </a:lnTo>
                  <a:lnTo>
                    <a:pt x="2781" y="721"/>
                  </a:lnTo>
                  <a:cubicBezTo>
                    <a:pt x="2755" y="734"/>
                    <a:pt x="2729" y="734"/>
                    <a:pt x="2716" y="714"/>
                  </a:cubicBezTo>
                  <a:cubicBezTo>
                    <a:pt x="2644" y="766"/>
                    <a:pt x="2546" y="773"/>
                    <a:pt x="2480" y="734"/>
                  </a:cubicBezTo>
                  <a:cubicBezTo>
                    <a:pt x="2480" y="753"/>
                    <a:pt x="2441" y="773"/>
                    <a:pt x="2408" y="740"/>
                  </a:cubicBezTo>
                  <a:cubicBezTo>
                    <a:pt x="2395" y="779"/>
                    <a:pt x="2290" y="773"/>
                    <a:pt x="2212" y="727"/>
                  </a:cubicBezTo>
                  <a:cubicBezTo>
                    <a:pt x="2212" y="747"/>
                    <a:pt x="2127" y="753"/>
                    <a:pt x="2088" y="714"/>
                  </a:cubicBezTo>
                  <a:lnTo>
                    <a:pt x="2088" y="714"/>
                  </a:lnTo>
                  <a:lnTo>
                    <a:pt x="2088" y="714"/>
                  </a:lnTo>
                  <a:cubicBezTo>
                    <a:pt x="2081" y="714"/>
                    <a:pt x="2075" y="701"/>
                    <a:pt x="2068" y="694"/>
                  </a:cubicBezTo>
                  <a:cubicBezTo>
                    <a:pt x="2048" y="688"/>
                    <a:pt x="2068" y="721"/>
                    <a:pt x="2088" y="714"/>
                  </a:cubicBezTo>
                  <a:lnTo>
                    <a:pt x="2088" y="714"/>
                  </a:lnTo>
                  <a:cubicBezTo>
                    <a:pt x="2029" y="721"/>
                    <a:pt x="1950" y="708"/>
                    <a:pt x="1937" y="662"/>
                  </a:cubicBezTo>
                  <a:cubicBezTo>
                    <a:pt x="1904" y="681"/>
                    <a:pt x="1819" y="649"/>
                    <a:pt x="1806" y="609"/>
                  </a:cubicBezTo>
                  <a:cubicBezTo>
                    <a:pt x="1800" y="629"/>
                    <a:pt x="1787" y="622"/>
                    <a:pt x="1767" y="596"/>
                  </a:cubicBezTo>
                  <a:cubicBezTo>
                    <a:pt x="1761" y="590"/>
                    <a:pt x="1754" y="609"/>
                    <a:pt x="1747" y="616"/>
                  </a:cubicBezTo>
                  <a:cubicBezTo>
                    <a:pt x="1662" y="577"/>
                    <a:pt x="1676" y="544"/>
                    <a:pt x="1584" y="511"/>
                  </a:cubicBezTo>
                  <a:cubicBezTo>
                    <a:pt x="1676" y="505"/>
                    <a:pt x="1486" y="446"/>
                    <a:pt x="1545" y="433"/>
                  </a:cubicBezTo>
                  <a:cubicBezTo>
                    <a:pt x="1486" y="400"/>
                    <a:pt x="1453" y="433"/>
                    <a:pt x="1466" y="348"/>
                  </a:cubicBezTo>
                  <a:cubicBezTo>
                    <a:pt x="1447" y="367"/>
                    <a:pt x="1433" y="348"/>
                    <a:pt x="1420" y="315"/>
                  </a:cubicBezTo>
                  <a:cubicBezTo>
                    <a:pt x="1414" y="276"/>
                    <a:pt x="1407" y="223"/>
                    <a:pt x="1407" y="184"/>
                  </a:cubicBezTo>
                  <a:cubicBezTo>
                    <a:pt x="1414" y="204"/>
                    <a:pt x="1433" y="178"/>
                    <a:pt x="1427" y="197"/>
                  </a:cubicBezTo>
                  <a:cubicBezTo>
                    <a:pt x="1440" y="197"/>
                    <a:pt x="1440" y="178"/>
                    <a:pt x="1466" y="158"/>
                  </a:cubicBezTo>
                  <a:cubicBezTo>
                    <a:pt x="1447" y="151"/>
                    <a:pt x="1433" y="165"/>
                    <a:pt x="1420" y="191"/>
                  </a:cubicBezTo>
                  <a:cubicBezTo>
                    <a:pt x="1427" y="171"/>
                    <a:pt x="1440" y="145"/>
                    <a:pt x="1460" y="125"/>
                  </a:cubicBezTo>
                  <a:cubicBezTo>
                    <a:pt x="1479" y="99"/>
                    <a:pt x="1505" y="93"/>
                    <a:pt x="1518" y="106"/>
                  </a:cubicBezTo>
                  <a:cubicBezTo>
                    <a:pt x="1512" y="79"/>
                    <a:pt x="1532" y="66"/>
                    <a:pt x="1551" y="60"/>
                  </a:cubicBezTo>
                  <a:cubicBezTo>
                    <a:pt x="1577" y="53"/>
                    <a:pt x="1604" y="47"/>
                    <a:pt x="1623" y="34"/>
                  </a:cubicBezTo>
                  <a:cubicBezTo>
                    <a:pt x="1741" y="21"/>
                    <a:pt x="1833" y="27"/>
                    <a:pt x="1924" y="21"/>
                  </a:cubicBezTo>
                  <a:cubicBezTo>
                    <a:pt x="2009" y="21"/>
                    <a:pt x="2094" y="14"/>
                    <a:pt x="2212" y="1"/>
                  </a:cubicBezTo>
                  <a:cubicBezTo>
                    <a:pt x="2395" y="40"/>
                    <a:pt x="2572" y="79"/>
                    <a:pt x="2690" y="112"/>
                  </a:cubicBezTo>
                  <a:cubicBezTo>
                    <a:pt x="2676" y="132"/>
                    <a:pt x="2703" y="132"/>
                    <a:pt x="2703" y="151"/>
                  </a:cubicBezTo>
                  <a:cubicBezTo>
                    <a:pt x="2696" y="132"/>
                    <a:pt x="2755" y="112"/>
                    <a:pt x="2735" y="165"/>
                  </a:cubicBezTo>
                  <a:cubicBezTo>
                    <a:pt x="2768" y="145"/>
                    <a:pt x="2762" y="178"/>
                    <a:pt x="2807" y="197"/>
                  </a:cubicBezTo>
                  <a:cubicBezTo>
                    <a:pt x="2801" y="171"/>
                    <a:pt x="2833" y="178"/>
                    <a:pt x="2866" y="197"/>
                  </a:cubicBezTo>
                  <a:cubicBezTo>
                    <a:pt x="2905" y="210"/>
                    <a:pt x="2945" y="250"/>
                    <a:pt x="2958" y="256"/>
                  </a:cubicBezTo>
                  <a:cubicBezTo>
                    <a:pt x="2971" y="263"/>
                    <a:pt x="2971" y="250"/>
                    <a:pt x="2977" y="236"/>
                  </a:cubicBezTo>
                  <a:cubicBezTo>
                    <a:pt x="3076" y="302"/>
                    <a:pt x="3134" y="341"/>
                    <a:pt x="3187" y="380"/>
                  </a:cubicBezTo>
                  <a:cubicBezTo>
                    <a:pt x="3213" y="400"/>
                    <a:pt x="3239" y="413"/>
                    <a:pt x="3272" y="433"/>
                  </a:cubicBezTo>
                  <a:cubicBezTo>
                    <a:pt x="3291" y="446"/>
                    <a:pt x="3311" y="459"/>
                    <a:pt x="3331" y="479"/>
                  </a:cubicBezTo>
                  <a:cubicBezTo>
                    <a:pt x="3350" y="498"/>
                    <a:pt x="3363" y="537"/>
                    <a:pt x="3370" y="577"/>
                  </a:cubicBezTo>
                  <a:cubicBezTo>
                    <a:pt x="3350" y="551"/>
                    <a:pt x="3350" y="564"/>
                    <a:pt x="3350" y="583"/>
                  </a:cubicBezTo>
                  <a:cubicBezTo>
                    <a:pt x="3357" y="603"/>
                    <a:pt x="3357" y="636"/>
                    <a:pt x="3350" y="662"/>
                  </a:cubicBezTo>
                  <a:cubicBezTo>
                    <a:pt x="3344" y="649"/>
                    <a:pt x="3331" y="642"/>
                    <a:pt x="3318" y="636"/>
                  </a:cubicBezTo>
                  <a:cubicBezTo>
                    <a:pt x="3324" y="681"/>
                    <a:pt x="3298" y="747"/>
                    <a:pt x="3252" y="786"/>
                  </a:cubicBezTo>
                  <a:cubicBezTo>
                    <a:pt x="3200" y="832"/>
                    <a:pt x="3134" y="851"/>
                    <a:pt x="3076" y="851"/>
                  </a:cubicBezTo>
                  <a:cubicBezTo>
                    <a:pt x="3069" y="865"/>
                    <a:pt x="3076" y="878"/>
                    <a:pt x="3056" y="884"/>
                  </a:cubicBezTo>
                  <a:cubicBezTo>
                    <a:pt x="3049" y="845"/>
                    <a:pt x="3023" y="878"/>
                    <a:pt x="2964" y="897"/>
                  </a:cubicBezTo>
                  <a:cubicBezTo>
                    <a:pt x="2847" y="937"/>
                    <a:pt x="2703" y="963"/>
                    <a:pt x="2565" y="956"/>
                  </a:cubicBezTo>
                  <a:cubicBezTo>
                    <a:pt x="2441" y="950"/>
                    <a:pt x="2323" y="917"/>
                    <a:pt x="2258" y="963"/>
                  </a:cubicBezTo>
                  <a:cubicBezTo>
                    <a:pt x="2264" y="930"/>
                    <a:pt x="2173" y="963"/>
                    <a:pt x="2186" y="917"/>
                  </a:cubicBezTo>
                  <a:cubicBezTo>
                    <a:pt x="2094" y="982"/>
                    <a:pt x="1970" y="930"/>
                    <a:pt x="1819" y="950"/>
                  </a:cubicBezTo>
                  <a:cubicBezTo>
                    <a:pt x="1800" y="943"/>
                    <a:pt x="1819" y="937"/>
                    <a:pt x="1819" y="930"/>
                  </a:cubicBezTo>
                  <a:cubicBezTo>
                    <a:pt x="1656" y="930"/>
                    <a:pt x="1433" y="910"/>
                    <a:pt x="1368" y="878"/>
                  </a:cubicBezTo>
                  <a:cubicBezTo>
                    <a:pt x="1322" y="910"/>
                    <a:pt x="1270" y="845"/>
                    <a:pt x="1211" y="878"/>
                  </a:cubicBezTo>
                  <a:cubicBezTo>
                    <a:pt x="1198" y="871"/>
                    <a:pt x="1204" y="858"/>
                    <a:pt x="1204" y="845"/>
                  </a:cubicBezTo>
                  <a:cubicBezTo>
                    <a:pt x="1152" y="851"/>
                    <a:pt x="1087" y="838"/>
                    <a:pt x="1093" y="819"/>
                  </a:cubicBezTo>
                  <a:cubicBezTo>
                    <a:pt x="1061" y="845"/>
                    <a:pt x="1047" y="812"/>
                    <a:pt x="1021" y="825"/>
                  </a:cubicBezTo>
                  <a:cubicBezTo>
                    <a:pt x="1047" y="799"/>
                    <a:pt x="989" y="819"/>
                    <a:pt x="982" y="786"/>
                  </a:cubicBezTo>
                  <a:cubicBezTo>
                    <a:pt x="982" y="793"/>
                    <a:pt x="864" y="773"/>
                    <a:pt x="825" y="753"/>
                  </a:cubicBezTo>
                  <a:cubicBezTo>
                    <a:pt x="753" y="721"/>
                    <a:pt x="701" y="649"/>
                    <a:pt x="642" y="668"/>
                  </a:cubicBezTo>
                  <a:cubicBezTo>
                    <a:pt x="570" y="609"/>
                    <a:pt x="491" y="564"/>
                    <a:pt x="413" y="511"/>
                  </a:cubicBezTo>
                  <a:cubicBezTo>
                    <a:pt x="328" y="465"/>
                    <a:pt x="249" y="413"/>
                    <a:pt x="184" y="354"/>
                  </a:cubicBezTo>
                  <a:cubicBezTo>
                    <a:pt x="197" y="348"/>
                    <a:pt x="190" y="335"/>
                    <a:pt x="197" y="328"/>
                  </a:cubicBezTo>
                  <a:cubicBezTo>
                    <a:pt x="151" y="328"/>
                    <a:pt x="60" y="191"/>
                    <a:pt x="27" y="145"/>
                  </a:cubicBezTo>
                  <a:cubicBezTo>
                    <a:pt x="20" y="138"/>
                    <a:pt x="7" y="151"/>
                    <a:pt x="1" y="151"/>
                  </a:cubicBezTo>
                  <a:lnTo>
                    <a:pt x="92" y="86"/>
                  </a:lnTo>
                  <a:cubicBezTo>
                    <a:pt x="73" y="112"/>
                    <a:pt x="112" y="145"/>
                    <a:pt x="151" y="191"/>
                  </a:cubicBezTo>
                  <a:cubicBezTo>
                    <a:pt x="197" y="230"/>
                    <a:pt x="256" y="276"/>
                    <a:pt x="282" y="335"/>
                  </a:cubicBezTo>
                  <a:cubicBezTo>
                    <a:pt x="308" y="328"/>
                    <a:pt x="295" y="341"/>
                    <a:pt x="328" y="354"/>
                  </a:cubicBezTo>
                  <a:cubicBezTo>
                    <a:pt x="328" y="354"/>
                    <a:pt x="308" y="361"/>
                    <a:pt x="308" y="361"/>
                  </a:cubicBezTo>
                  <a:cubicBezTo>
                    <a:pt x="387" y="433"/>
                    <a:pt x="504" y="446"/>
                    <a:pt x="583" y="511"/>
                  </a:cubicBezTo>
                  <a:cubicBezTo>
                    <a:pt x="609" y="537"/>
                    <a:pt x="766" y="609"/>
                    <a:pt x="832" y="675"/>
                  </a:cubicBezTo>
                  <a:cubicBezTo>
                    <a:pt x="1002" y="701"/>
                    <a:pt x="1165" y="753"/>
                    <a:pt x="1329" y="786"/>
                  </a:cubicBezTo>
                  <a:cubicBezTo>
                    <a:pt x="1486" y="825"/>
                    <a:pt x="1649" y="851"/>
                    <a:pt x="1800" y="838"/>
                  </a:cubicBezTo>
                  <a:cubicBezTo>
                    <a:pt x="1813" y="845"/>
                    <a:pt x="1800" y="878"/>
                    <a:pt x="1819" y="878"/>
                  </a:cubicBezTo>
                  <a:cubicBezTo>
                    <a:pt x="1846" y="878"/>
                    <a:pt x="1819" y="851"/>
                    <a:pt x="1813" y="851"/>
                  </a:cubicBezTo>
                  <a:cubicBezTo>
                    <a:pt x="1918" y="858"/>
                    <a:pt x="2048" y="851"/>
                    <a:pt x="2173" y="851"/>
                  </a:cubicBezTo>
                  <a:cubicBezTo>
                    <a:pt x="2264" y="851"/>
                    <a:pt x="2395" y="845"/>
                    <a:pt x="2454" y="878"/>
                  </a:cubicBezTo>
                  <a:cubicBezTo>
                    <a:pt x="2480" y="838"/>
                    <a:pt x="2591" y="865"/>
                    <a:pt x="2572" y="878"/>
                  </a:cubicBezTo>
                  <a:cubicBezTo>
                    <a:pt x="2598" y="858"/>
                    <a:pt x="2703" y="845"/>
                    <a:pt x="2755" y="878"/>
                  </a:cubicBezTo>
                  <a:cubicBezTo>
                    <a:pt x="2794" y="851"/>
                    <a:pt x="2873" y="851"/>
                    <a:pt x="2879" y="851"/>
                  </a:cubicBezTo>
                  <a:cubicBezTo>
                    <a:pt x="2879" y="851"/>
                    <a:pt x="2899" y="832"/>
                    <a:pt x="2912" y="832"/>
                  </a:cubicBezTo>
                  <a:cubicBezTo>
                    <a:pt x="2912" y="832"/>
                    <a:pt x="2932" y="858"/>
                    <a:pt x="2938" y="858"/>
                  </a:cubicBezTo>
                  <a:cubicBezTo>
                    <a:pt x="2964" y="851"/>
                    <a:pt x="2919" y="845"/>
                    <a:pt x="2938" y="825"/>
                  </a:cubicBezTo>
                  <a:cubicBezTo>
                    <a:pt x="2971" y="806"/>
                    <a:pt x="3010" y="806"/>
                    <a:pt x="3056" y="799"/>
                  </a:cubicBezTo>
                  <a:cubicBezTo>
                    <a:pt x="3095" y="793"/>
                    <a:pt x="3141" y="773"/>
                    <a:pt x="3154" y="727"/>
                  </a:cubicBezTo>
                  <a:cubicBezTo>
                    <a:pt x="3219" y="740"/>
                    <a:pt x="3226" y="675"/>
                    <a:pt x="3239" y="616"/>
                  </a:cubicBezTo>
                  <a:lnTo>
                    <a:pt x="3298" y="636"/>
                  </a:lnTo>
                  <a:cubicBezTo>
                    <a:pt x="3259" y="616"/>
                    <a:pt x="3305" y="609"/>
                    <a:pt x="3272" y="596"/>
                  </a:cubicBezTo>
                  <a:cubicBezTo>
                    <a:pt x="3252" y="596"/>
                    <a:pt x="3272" y="603"/>
                    <a:pt x="3265" y="616"/>
                  </a:cubicBezTo>
                  <a:cubicBezTo>
                    <a:pt x="3233" y="590"/>
                    <a:pt x="3272" y="570"/>
                    <a:pt x="3298" y="557"/>
                  </a:cubicBezTo>
                  <a:cubicBezTo>
                    <a:pt x="3291" y="544"/>
                    <a:pt x="3278" y="544"/>
                    <a:pt x="3272" y="551"/>
                  </a:cubicBezTo>
                  <a:cubicBezTo>
                    <a:pt x="3285" y="537"/>
                    <a:pt x="3252" y="492"/>
                    <a:pt x="3226" y="511"/>
                  </a:cubicBezTo>
                  <a:cubicBezTo>
                    <a:pt x="3239" y="472"/>
                    <a:pt x="3174" y="505"/>
                    <a:pt x="3200" y="452"/>
                  </a:cubicBezTo>
                  <a:cubicBezTo>
                    <a:pt x="3174" y="465"/>
                    <a:pt x="3134" y="446"/>
                    <a:pt x="3108" y="426"/>
                  </a:cubicBezTo>
                  <a:cubicBezTo>
                    <a:pt x="3082" y="407"/>
                    <a:pt x="3056" y="380"/>
                    <a:pt x="3049" y="367"/>
                  </a:cubicBezTo>
                  <a:cubicBezTo>
                    <a:pt x="3010" y="374"/>
                    <a:pt x="3004" y="348"/>
                    <a:pt x="2958" y="341"/>
                  </a:cubicBezTo>
                  <a:cubicBezTo>
                    <a:pt x="2984" y="341"/>
                    <a:pt x="2977" y="328"/>
                    <a:pt x="2951" y="308"/>
                  </a:cubicBezTo>
                  <a:cubicBezTo>
                    <a:pt x="2951" y="315"/>
                    <a:pt x="2958" y="322"/>
                    <a:pt x="2964" y="328"/>
                  </a:cubicBezTo>
                  <a:cubicBezTo>
                    <a:pt x="2945" y="348"/>
                    <a:pt x="2945" y="322"/>
                    <a:pt x="2932" y="308"/>
                  </a:cubicBezTo>
                  <a:cubicBezTo>
                    <a:pt x="2899" y="328"/>
                    <a:pt x="2860" y="302"/>
                    <a:pt x="2801" y="276"/>
                  </a:cubicBezTo>
                  <a:cubicBezTo>
                    <a:pt x="2748" y="250"/>
                    <a:pt x="2690" y="217"/>
                    <a:pt x="2650" y="210"/>
                  </a:cubicBezTo>
                  <a:cubicBezTo>
                    <a:pt x="2631" y="191"/>
                    <a:pt x="2644" y="191"/>
                    <a:pt x="2657" y="171"/>
                  </a:cubicBezTo>
                  <a:cubicBezTo>
                    <a:pt x="2644" y="171"/>
                    <a:pt x="2637" y="171"/>
                    <a:pt x="2624" y="171"/>
                  </a:cubicBezTo>
                  <a:cubicBezTo>
                    <a:pt x="2631" y="178"/>
                    <a:pt x="2631" y="184"/>
                    <a:pt x="2624" y="197"/>
                  </a:cubicBezTo>
                  <a:cubicBezTo>
                    <a:pt x="2546" y="184"/>
                    <a:pt x="2474" y="138"/>
                    <a:pt x="2369" y="106"/>
                  </a:cubicBezTo>
                  <a:cubicBezTo>
                    <a:pt x="2304" y="86"/>
                    <a:pt x="2192" y="93"/>
                    <a:pt x="2094" y="106"/>
                  </a:cubicBezTo>
                  <a:cubicBezTo>
                    <a:pt x="1996" y="112"/>
                    <a:pt x="1898" y="125"/>
                    <a:pt x="1846" y="93"/>
                  </a:cubicBezTo>
                  <a:cubicBezTo>
                    <a:pt x="1787" y="112"/>
                    <a:pt x="1721" y="119"/>
                    <a:pt x="1643" y="138"/>
                  </a:cubicBezTo>
                  <a:cubicBezTo>
                    <a:pt x="1610" y="145"/>
                    <a:pt x="1571" y="158"/>
                    <a:pt x="1538" y="171"/>
                  </a:cubicBezTo>
                  <a:cubicBezTo>
                    <a:pt x="1525" y="178"/>
                    <a:pt x="1512" y="191"/>
                    <a:pt x="1505" y="204"/>
                  </a:cubicBezTo>
                  <a:cubicBezTo>
                    <a:pt x="1505" y="204"/>
                    <a:pt x="1499" y="217"/>
                    <a:pt x="1499" y="217"/>
                  </a:cubicBezTo>
                  <a:cubicBezTo>
                    <a:pt x="1499" y="230"/>
                    <a:pt x="1499" y="230"/>
                    <a:pt x="1499" y="236"/>
                  </a:cubicBezTo>
                  <a:cubicBezTo>
                    <a:pt x="1473" y="223"/>
                    <a:pt x="1473" y="236"/>
                    <a:pt x="1486" y="250"/>
                  </a:cubicBezTo>
                  <a:cubicBezTo>
                    <a:pt x="1492" y="269"/>
                    <a:pt x="1512" y="276"/>
                    <a:pt x="1499" y="295"/>
                  </a:cubicBezTo>
                  <a:cubicBezTo>
                    <a:pt x="1532" y="289"/>
                    <a:pt x="1545" y="328"/>
                    <a:pt x="1590" y="374"/>
                  </a:cubicBezTo>
                  <a:cubicBezTo>
                    <a:pt x="1630" y="420"/>
                    <a:pt x="1682" y="479"/>
                    <a:pt x="1734" y="505"/>
                  </a:cubicBezTo>
                  <a:cubicBezTo>
                    <a:pt x="1826" y="557"/>
                    <a:pt x="1924" y="511"/>
                    <a:pt x="1937" y="596"/>
                  </a:cubicBezTo>
                  <a:cubicBezTo>
                    <a:pt x="1963" y="583"/>
                    <a:pt x="1976" y="609"/>
                    <a:pt x="2022" y="603"/>
                  </a:cubicBezTo>
                  <a:cubicBezTo>
                    <a:pt x="1990" y="622"/>
                    <a:pt x="2075" y="642"/>
                    <a:pt x="2101" y="622"/>
                  </a:cubicBezTo>
                  <a:cubicBezTo>
                    <a:pt x="2114" y="629"/>
                    <a:pt x="2101" y="629"/>
                    <a:pt x="2101" y="642"/>
                  </a:cubicBezTo>
                  <a:cubicBezTo>
                    <a:pt x="2173" y="649"/>
                    <a:pt x="2153" y="629"/>
                    <a:pt x="2212" y="662"/>
                  </a:cubicBezTo>
                  <a:cubicBezTo>
                    <a:pt x="2205" y="675"/>
                    <a:pt x="2199" y="655"/>
                    <a:pt x="2186" y="655"/>
                  </a:cubicBezTo>
                  <a:cubicBezTo>
                    <a:pt x="2192" y="694"/>
                    <a:pt x="2232" y="662"/>
                    <a:pt x="2251" y="681"/>
                  </a:cubicBezTo>
                  <a:cubicBezTo>
                    <a:pt x="2238" y="655"/>
                    <a:pt x="2336" y="655"/>
                    <a:pt x="2356" y="688"/>
                  </a:cubicBezTo>
                  <a:cubicBezTo>
                    <a:pt x="2362" y="688"/>
                    <a:pt x="2362" y="675"/>
                    <a:pt x="2362" y="662"/>
                  </a:cubicBezTo>
                  <a:cubicBezTo>
                    <a:pt x="2408" y="681"/>
                    <a:pt x="2480" y="675"/>
                    <a:pt x="2546" y="655"/>
                  </a:cubicBezTo>
                  <a:cubicBezTo>
                    <a:pt x="2618" y="642"/>
                    <a:pt x="2683" y="622"/>
                    <a:pt x="2742" y="629"/>
                  </a:cubicBezTo>
                  <a:cubicBezTo>
                    <a:pt x="2748" y="629"/>
                    <a:pt x="2755" y="636"/>
                    <a:pt x="2762" y="642"/>
                  </a:cubicBezTo>
                  <a:lnTo>
                    <a:pt x="2755" y="688"/>
                  </a:lnTo>
                  <a:cubicBezTo>
                    <a:pt x="2755" y="681"/>
                    <a:pt x="2755" y="675"/>
                    <a:pt x="2755" y="675"/>
                  </a:cubicBezTo>
                  <a:cubicBezTo>
                    <a:pt x="2735" y="668"/>
                    <a:pt x="2742" y="694"/>
                    <a:pt x="2748" y="694"/>
                  </a:cubicBezTo>
                  <a:lnTo>
                    <a:pt x="2762" y="636"/>
                  </a:lnTo>
                  <a:cubicBezTo>
                    <a:pt x="2755" y="636"/>
                    <a:pt x="2755" y="636"/>
                    <a:pt x="2755" y="636"/>
                  </a:cubicBezTo>
                  <a:cubicBezTo>
                    <a:pt x="2755" y="636"/>
                    <a:pt x="2755" y="636"/>
                    <a:pt x="2755" y="636"/>
                  </a:cubicBezTo>
                  <a:lnTo>
                    <a:pt x="2748" y="701"/>
                  </a:lnTo>
                  <a:cubicBezTo>
                    <a:pt x="2729" y="708"/>
                    <a:pt x="2696" y="688"/>
                    <a:pt x="2657" y="668"/>
                  </a:cubicBezTo>
                  <a:cubicBezTo>
                    <a:pt x="2624" y="642"/>
                    <a:pt x="2578" y="622"/>
                    <a:pt x="2546" y="609"/>
                  </a:cubicBezTo>
                  <a:cubicBezTo>
                    <a:pt x="2454" y="590"/>
                    <a:pt x="2343" y="603"/>
                    <a:pt x="2264" y="590"/>
                  </a:cubicBezTo>
                  <a:cubicBezTo>
                    <a:pt x="2277" y="551"/>
                    <a:pt x="2238" y="577"/>
                    <a:pt x="2232" y="557"/>
                  </a:cubicBezTo>
                  <a:cubicBezTo>
                    <a:pt x="2212" y="557"/>
                    <a:pt x="2238" y="583"/>
                    <a:pt x="2245" y="583"/>
                  </a:cubicBezTo>
                  <a:cubicBezTo>
                    <a:pt x="2251" y="596"/>
                    <a:pt x="2192" y="596"/>
                    <a:pt x="2219" y="570"/>
                  </a:cubicBezTo>
                  <a:cubicBezTo>
                    <a:pt x="2179" y="596"/>
                    <a:pt x="2166" y="596"/>
                    <a:pt x="2114" y="609"/>
                  </a:cubicBezTo>
                  <a:cubicBezTo>
                    <a:pt x="2114" y="596"/>
                    <a:pt x="2114" y="590"/>
                    <a:pt x="2107" y="590"/>
                  </a:cubicBezTo>
                  <a:cubicBezTo>
                    <a:pt x="2101" y="577"/>
                    <a:pt x="2153" y="557"/>
                    <a:pt x="2107" y="570"/>
                  </a:cubicBezTo>
                  <a:cubicBezTo>
                    <a:pt x="2107" y="557"/>
                    <a:pt x="2133" y="551"/>
                    <a:pt x="2133" y="557"/>
                  </a:cubicBezTo>
                  <a:cubicBezTo>
                    <a:pt x="2147" y="531"/>
                    <a:pt x="2101" y="544"/>
                    <a:pt x="2088" y="54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8"/>
            <p:cNvSpPr/>
            <p:nvPr/>
          </p:nvSpPr>
          <p:spPr>
            <a:xfrm>
              <a:off x="8181715" y="3550824"/>
              <a:ext cx="95" cy="763"/>
            </a:xfrm>
            <a:custGeom>
              <a:avLst/>
              <a:gdLst/>
              <a:ahLst/>
              <a:cxnLst/>
              <a:rect l="l" t="t" r="r" b="b"/>
              <a:pathLst>
                <a:path w="1" h="8" extrusionOk="0">
                  <a:moveTo>
                    <a:pt x="1" y="1"/>
                  </a:moveTo>
                  <a:cubicBezTo>
                    <a:pt x="1" y="7"/>
                    <a:pt x="1" y="7"/>
                    <a:pt x="1" y="7"/>
                  </a:cubicBezTo>
                  <a:cubicBezTo>
                    <a:pt x="1" y="7"/>
                    <a:pt x="1" y="7"/>
                    <a:pt x="1" y="1"/>
                  </a:cubicBezTo>
                  <a:close/>
                </a:path>
              </a:pathLst>
            </a:custGeom>
            <a:solidFill>
              <a:srgbClr val="EFE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8"/>
            <p:cNvSpPr/>
            <p:nvPr/>
          </p:nvSpPr>
          <p:spPr>
            <a:xfrm>
              <a:off x="5704092" y="3552063"/>
              <a:ext cx="2311769" cy="635260"/>
            </a:xfrm>
            <a:custGeom>
              <a:avLst/>
              <a:gdLst/>
              <a:ahLst/>
              <a:cxnLst/>
              <a:rect l="l" t="t" r="r" b="b"/>
              <a:pathLst>
                <a:path w="24240" h="6661" extrusionOk="0">
                  <a:moveTo>
                    <a:pt x="2192" y="6661"/>
                  </a:moveTo>
                  <a:lnTo>
                    <a:pt x="0" y="3455"/>
                  </a:lnTo>
                  <a:lnTo>
                    <a:pt x="2212" y="1"/>
                  </a:lnTo>
                  <a:lnTo>
                    <a:pt x="24240" y="635"/>
                  </a:lnTo>
                  <a:lnTo>
                    <a:pt x="22211" y="666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8"/>
            <p:cNvSpPr/>
            <p:nvPr/>
          </p:nvSpPr>
          <p:spPr>
            <a:xfrm>
              <a:off x="5704092" y="3552063"/>
              <a:ext cx="2311769" cy="635260"/>
            </a:xfrm>
            <a:custGeom>
              <a:avLst/>
              <a:gdLst/>
              <a:ahLst/>
              <a:cxnLst/>
              <a:rect l="l" t="t" r="r" b="b"/>
              <a:pathLst>
                <a:path w="24240" h="6661" extrusionOk="0">
                  <a:moveTo>
                    <a:pt x="674" y="4129"/>
                  </a:moveTo>
                  <a:lnTo>
                    <a:pt x="2879" y="674"/>
                  </a:lnTo>
                  <a:lnTo>
                    <a:pt x="24024" y="1283"/>
                  </a:lnTo>
                  <a:lnTo>
                    <a:pt x="24240" y="635"/>
                  </a:lnTo>
                  <a:lnTo>
                    <a:pt x="2212" y="1"/>
                  </a:lnTo>
                  <a:lnTo>
                    <a:pt x="0" y="3455"/>
                  </a:lnTo>
                  <a:lnTo>
                    <a:pt x="2192" y="6661"/>
                  </a:lnTo>
                  <a:lnTo>
                    <a:pt x="2408" y="6661"/>
                  </a:ln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8"/>
            <p:cNvSpPr/>
            <p:nvPr/>
          </p:nvSpPr>
          <p:spPr>
            <a:xfrm>
              <a:off x="5883197" y="3829686"/>
              <a:ext cx="136093" cy="129894"/>
            </a:xfrm>
            <a:custGeom>
              <a:avLst/>
              <a:gdLst/>
              <a:ahLst/>
              <a:cxnLst/>
              <a:rect l="l" t="t" r="r" b="b"/>
              <a:pathLst>
                <a:path w="1427" h="1362" extrusionOk="0">
                  <a:moveTo>
                    <a:pt x="713" y="1"/>
                  </a:moveTo>
                  <a:lnTo>
                    <a:pt x="936" y="452"/>
                  </a:lnTo>
                  <a:lnTo>
                    <a:pt x="1426" y="524"/>
                  </a:lnTo>
                  <a:lnTo>
                    <a:pt x="1073" y="871"/>
                  </a:lnTo>
                  <a:lnTo>
                    <a:pt x="1158" y="1362"/>
                  </a:lnTo>
                  <a:lnTo>
                    <a:pt x="713" y="1126"/>
                  </a:lnTo>
                  <a:lnTo>
                    <a:pt x="275" y="1362"/>
                  </a:lnTo>
                  <a:lnTo>
                    <a:pt x="353" y="871"/>
                  </a:lnTo>
                  <a:lnTo>
                    <a:pt x="0" y="524"/>
                  </a:lnTo>
                  <a:lnTo>
                    <a:pt x="491" y="452"/>
                  </a:lnTo>
                  <a:close/>
                </a:path>
              </a:pathLst>
            </a:custGeom>
            <a:solidFill>
              <a:srgbClr val="F7E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8"/>
            <p:cNvSpPr/>
            <p:nvPr/>
          </p:nvSpPr>
          <p:spPr>
            <a:xfrm>
              <a:off x="7698855" y="3845994"/>
              <a:ext cx="136093" cy="129799"/>
            </a:xfrm>
            <a:custGeom>
              <a:avLst/>
              <a:gdLst/>
              <a:ahLst/>
              <a:cxnLst/>
              <a:rect l="l" t="t" r="r" b="b"/>
              <a:pathLst>
                <a:path w="1427" h="1361" extrusionOk="0">
                  <a:moveTo>
                    <a:pt x="713" y="0"/>
                  </a:moveTo>
                  <a:lnTo>
                    <a:pt x="936" y="451"/>
                  </a:lnTo>
                  <a:lnTo>
                    <a:pt x="1426" y="523"/>
                  </a:lnTo>
                  <a:lnTo>
                    <a:pt x="1066" y="870"/>
                  </a:lnTo>
                  <a:lnTo>
                    <a:pt x="1152" y="1361"/>
                  </a:lnTo>
                  <a:lnTo>
                    <a:pt x="713" y="1132"/>
                  </a:lnTo>
                  <a:lnTo>
                    <a:pt x="268" y="1361"/>
                  </a:lnTo>
                  <a:lnTo>
                    <a:pt x="353" y="870"/>
                  </a:lnTo>
                  <a:lnTo>
                    <a:pt x="0" y="523"/>
                  </a:lnTo>
                  <a:lnTo>
                    <a:pt x="491" y="451"/>
                  </a:lnTo>
                  <a:close/>
                </a:path>
              </a:pathLst>
            </a:custGeom>
            <a:solidFill>
              <a:srgbClr val="F7E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5" name="Google Shape;1635;p38"/>
          <p:cNvSpPr/>
          <p:nvPr/>
        </p:nvSpPr>
        <p:spPr>
          <a:xfrm>
            <a:off x="7261255" y="4776996"/>
            <a:ext cx="602056" cy="542229"/>
          </a:xfrm>
          <a:custGeom>
            <a:avLst/>
            <a:gdLst/>
            <a:ahLst/>
            <a:cxnLst/>
            <a:rect l="l" t="t" r="r" b="b"/>
            <a:pathLst>
              <a:path w="7485" h="6741" extrusionOk="0">
                <a:moveTo>
                  <a:pt x="3599" y="4320"/>
                </a:moveTo>
                <a:lnTo>
                  <a:pt x="3599" y="4320"/>
                </a:lnTo>
                <a:cubicBezTo>
                  <a:pt x="3592" y="4333"/>
                  <a:pt x="3586" y="4346"/>
                  <a:pt x="3579" y="4353"/>
                </a:cubicBezTo>
                <a:cubicBezTo>
                  <a:pt x="3579" y="4346"/>
                  <a:pt x="3573" y="4346"/>
                  <a:pt x="3566" y="4340"/>
                </a:cubicBezTo>
                <a:cubicBezTo>
                  <a:pt x="3579" y="4340"/>
                  <a:pt x="3586" y="4333"/>
                  <a:pt x="3599" y="4320"/>
                </a:cubicBezTo>
                <a:close/>
                <a:moveTo>
                  <a:pt x="3481" y="4516"/>
                </a:moveTo>
                <a:cubicBezTo>
                  <a:pt x="3490" y="4516"/>
                  <a:pt x="3496" y="4519"/>
                  <a:pt x="3500" y="4519"/>
                </a:cubicBezTo>
                <a:cubicBezTo>
                  <a:pt x="3503" y="4519"/>
                  <a:pt x="3505" y="4518"/>
                  <a:pt x="3507" y="4516"/>
                </a:cubicBezTo>
                <a:lnTo>
                  <a:pt x="3507" y="4516"/>
                </a:lnTo>
                <a:cubicBezTo>
                  <a:pt x="3494" y="4542"/>
                  <a:pt x="3488" y="4562"/>
                  <a:pt x="3481" y="4582"/>
                </a:cubicBezTo>
                <a:cubicBezTo>
                  <a:pt x="3481" y="4562"/>
                  <a:pt x="3488" y="4542"/>
                  <a:pt x="3481" y="4516"/>
                </a:cubicBezTo>
                <a:close/>
                <a:moveTo>
                  <a:pt x="4528" y="4674"/>
                </a:moveTo>
                <a:cubicBezTo>
                  <a:pt x="4536" y="4674"/>
                  <a:pt x="4541" y="4685"/>
                  <a:pt x="4541" y="4713"/>
                </a:cubicBezTo>
                <a:cubicBezTo>
                  <a:pt x="4502" y="4745"/>
                  <a:pt x="4462" y="4778"/>
                  <a:pt x="4430" y="4811"/>
                </a:cubicBezTo>
                <a:cubicBezTo>
                  <a:pt x="4471" y="4737"/>
                  <a:pt x="4509" y="4674"/>
                  <a:pt x="4528" y="4674"/>
                </a:cubicBezTo>
                <a:close/>
                <a:moveTo>
                  <a:pt x="3455" y="4627"/>
                </a:moveTo>
                <a:lnTo>
                  <a:pt x="3357" y="4856"/>
                </a:lnTo>
                <a:cubicBezTo>
                  <a:pt x="3353" y="4850"/>
                  <a:pt x="3349" y="4847"/>
                  <a:pt x="3342" y="4847"/>
                </a:cubicBezTo>
                <a:cubicBezTo>
                  <a:pt x="3335" y="4847"/>
                  <a:pt x="3327" y="4850"/>
                  <a:pt x="3317" y="4856"/>
                </a:cubicBezTo>
                <a:cubicBezTo>
                  <a:pt x="3376" y="4732"/>
                  <a:pt x="3429" y="4680"/>
                  <a:pt x="3455" y="4627"/>
                </a:cubicBezTo>
                <a:close/>
                <a:moveTo>
                  <a:pt x="6373" y="5543"/>
                </a:moveTo>
                <a:cubicBezTo>
                  <a:pt x="6372" y="5544"/>
                  <a:pt x="6372" y="5544"/>
                  <a:pt x="6372" y="5545"/>
                </a:cubicBezTo>
                <a:lnTo>
                  <a:pt x="6372" y="5545"/>
                </a:lnTo>
                <a:cubicBezTo>
                  <a:pt x="6372" y="5544"/>
                  <a:pt x="6373" y="5544"/>
                  <a:pt x="6373" y="5543"/>
                </a:cubicBezTo>
                <a:close/>
                <a:moveTo>
                  <a:pt x="2702" y="0"/>
                </a:moveTo>
                <a:cubicBezTo>
                  <a:pt x="2693" y="0"/>
                  <a:pt x="2685" y="1"/>
                  <a:pt x="2676" y="2"/>
                </a:cubicBezTo>
                <a:cubicBezTo>
                  <a:pt x="2572" y="2"/>
                  <a:pt x="2467" y="48"/>
                  <a:pt x="2388" y="107"/>
                </a:cubicBezTo>
                <a:cubicBezTo>
                  <a:pt x="2225" y="218"/>
                  <a:pt x="2133" y="368"/>
                  <a:pt x="2107" y="434"/>
                </a:cubicBezTo>
                <a:cubicBezTo>
                  <a:pt x="2110" y="424"/>
                  <a:pt x="2108" y="420"/>
                  <a:pt x="2103" y="420"/>
                </a:cubicBezTo>
                <a:cubicBezTo>
                  <a:pt x="2083" y="420"/>
                  <a:pt x="2012" y="486"/>
                  <a:pt x="1950" y="584"/>
                </a:cubicBezTo>
                <a:cubicBezTo>
                  <a:pt x="1911" y="643"/>
                  <a:pt x="1878" y="715"/>
                  <a:pt x="1852" y="781"/>
                </a:cubicBezTo>
                <a:cubicBezTo>
                  <a:pt x="1832" y="853"/>
                  <a:pt x="1819" y="911"/>
                  <a:pt x="1826" y="951"/>
                </a:cubicBezTo>
                <a:cubicBezTo>
                  <a:pt x="1741" y="1088"/>
                  <a:pt x="1669" y="1324"/>
                  <a:pt x="1643" y="1585"/>
                </a:cubicBezTo>
                <a:cubicBezTo>
                  <a:pt x="1610" y="1840"/>
                  <a:pt x="1616" y="2122"/>
                  <a:pt x="1630" y="2344"/>
                </a:cubicBezTo>
                <a:cubicBezTo>
                  <a:pt x="1669" y="2979"/>
                  <a:pt x="1773" y="3613"/>
                  <a:pt x="1859" y="4130"/>
                </a:cubicBezTo>
                <a:cubicBezTo>
                  <a:pt x="1854" y="4091"/>
                  <a:pt x="1870" y="4037"/>
                  <a:pt x="1887" y="4037"/>
                </a:cubicBezTo>
                <a:cubicBezTo>
                  <a:pt x="1896" y="4037"/>
                  <a:pt x="1904" y="4050"/>
                  <a:pt x="1911" y="4084"/>
                </a:cubicBezTo>
                <a:cubicBezTo>
                  <a:pt x="1924" y="4170"/>
                  <a:pt x="1852" y="4130"/>
                  <a:pt x="1852" y="4196"/>
                </a:cubicBezTo>
                <a:cubicBezTo>
                  <a:pt x="1963" y="4673"/>
                  <a:pt x="2068" y="5170"/>
                  <a:pt x="2173" y="5681"/>
                </a:cubicBezTo>
                <a:cubicBezTo>
                  <a:pt x="1852" y="5059"/>
                  <a:pt x="1459" y="4464"/>
                  <a:pt x="982" y="3954"/>
                </a:cubicBezTo>
                <a:cubicBezTo>
                  <a:pt x="916" y="3829"/>
                  <a:pt x="799" y="3672"/>
                  <a:pt x="635" y="3548"/>
                </a:cubicBezTo>
                <a:cubicBezTo>
                  <a:pt x="557" y="3489"/>
                  <a:pt x="465" y="3430"/>
                  <a:pt x="367" y="3404"/>
                </a:cubicBezTo>
                <a:cubicBezTo>
                  <a:pt x="294" y="3380"/>
                  <a:pt x="218" y="3366"/>
                  <a:pt x="143" y="3366"/>
                </a:cubicBezTo>
                <a:cubicBezTo>
                  <a:pt x="117" y="3366"/>
                  <a:pt x="91" y="3368"/>
                  <a:pt x="66" y="3371"/>
                </a:cubicBezTo>
                <a:cubicBezTo>
                  <a:pt x="46" y="3378"/>
                  <a:pt x="20" y="3398"/>
                  <a:pt x="20" y="3424"/>
                </a:cubicBezTo>
                <a:cubicBezTo>
                  <a:pt x="1" y="3607"/>
                  <a:pt x="14" y="3751"/>
                  <a:pt x="14" y="3816"/>
                </a:cubicBezTo>
                <a:cubicBezTo>
                  <a:pt x="14" y="4071"/>
                  <a:pt x="105" y="4327"/>
                  <a:pt x="216" y="4556"/>
                </a:cubicBezTo>
                <a:cubicBezTo>
                  <a:pt x="262" y="4634"/>
                  <a:pt x="308" y="4713"/>
                  <a:pt x="354" y="4791"/>
                </a:cubicBezTo>
                <a:cubicBezTo>
                  <a:pt x="419" y="4915"/>
                  <a:pt x="491" y="5033"/>
                  <a:pt x="563" y="5144"/>
                </a:cubicBezTo>
                <a:cubicBezTo>
                  <a:pt x="576" y="5164"/>
                  <a:pt x="589" y="5177"/>
                  <a:pt x="602" y="5190"/>
                </a:cubicBezTo>
                <a:cubicBezTo>
                  <a:pt x="583" y="5190"/>
                  <a:pt x="570" y="5184"/>
                  <a:pt x="570" y="5184"/>
                </a:cubicBezTo>
                <a:lnTo>
                  <a:pt x="570" y="5184"/>
                </a:lnTo>
                <a:cubicBezTo>
                  <a:pt x="655" y="5275"/>
                  <a:pt x="655" y="5295"/>
                  <a:pt x="694" y="5321"/>
                </a:cubicBezTo>
                <a:cubicBezTo>
                  <a:pt x="733" y="5373"/>
                  <a:pt x="779" y="5426"/>
                  <a:pt x="825" y="5478"/>
                </a:cubicBezTo>
                <a:cubicBezTo>
                  <a:pt x="975" y="5694"/>
                  <a:pt x="1191" y="5890"/>
                  <a:pt x="1381" y="6041"/>
                </a:cubicBezTo>
                <a:cubicBezTo>
                  <a:pt x="1433" y="6080"/>
                  <a:pt x="1486" y="6119"/>
                  <a:pt x="1531" y="6152"/>
                </a:cubicBezTo>
                <a:cubicBezTo>
                  <a:pt x="1603" y="6211"/>
                  <a:pt x="1675" y="6263"/>
                  <a:pt x="1747" y="6322"/>
                </a:cubicBezTo>
                <a:cubicBezTo>
                  <a:pt x="1793" y="6361"/>
                  <a:pt x="1819" y="6394"/>
                  <a:pt x="1819" y="6420"/>
                </a:cubicBezTo>
                <a:lnTo>
                  <a:pt x="1845" y="6394"/>
                </a:lnTo>
                <a:cubicBezTo>
                  <a:pt x="1852" y="6400"/>
                  <a:pt x="1859" y="6407"/>
                  <a:pt x="1865" y="6414"/>
                </a:cubicBezTo>
                <a:lnTo>
                  <a:pt x="3128" y="6669"/>
                </a:lnTo>
                <a:cubicBezTo>
                  <a:pt x="3160" y="6662"/>
                  <a:pt x="3193" y="6649"/>
                  <a:pt x="3226" y="6643"/>
                </a:cubicBezTo>
                <a:cubicBezTo>
                  <a:pt x="3250" y="6638"/>
                  <a:pt x="3263" y="6636"/>
                  <a:pt x="3268" y="6636"/>
                </a:cubicBezTo>
                <a:cubicBezTo>
                  <a:pt x="3290" y="6636"/>
                  <a:pt x="3137" y="6680"/>
                  <a:pt x="3147" y="6701"/>
                </a:cubicBezTo>
                <a:cubicBezTo>
                  <a:pt x="3157" y="6699"/>
                  <a:pt x="3164" y="6698"/>
                  <a:pt x="3169" y="6698"/>
                </a:cubicBezTo>
                <a:cubicBezTo>
                  <a:pt x="3192" y="6698"/>
                  <a:pt x="3175" y="6719"/>
                  <a:pt x="3154" y="6741"/>
                </a:cubicBezTo>
                <a:cubicBezTo>
                  <a:pt x="3429" y="6682"/>
                  <a:pt x="3520" y="6669"/>
                  <a:pt x="3703" y="6571"/>
                </a:cubicBezTo>
                <a:lnTo>
                  <a:pt x="3703" y="6571"/>
                </a:lnTo>
                <a:cubicBezTo>
                  <a:pt x="3655" y="6600"/>
                  <a:pt x="3666" y="6610"/>
                  <a:pt x="3698" y="6610"/>
                </a:cubicBezTo>
                <a:cubicBezTo>
                  <a:pt x="3752" y="6610"/>
                  <a:pt x="3866" y="6580"/>
                  <a:pt x="3854" y="6564"/>
                </a:cubicBezTo>
                <a:lnTo>
                  <a:pt x="3854" y="6564"/>
                </a:lnTo>
                <a:cubicBezTo>
                  <a:pt x="3847" y="6566"/>
                  <a:pt x="3837" y="6567"/>
                  <a:pt x="3826" y="6567"/>
                </a:cubicBezTo>
                <a:cubicBezTo>
                  <a:pt x="3777" y="6567"/>
                  <a:pt x="3708" y="6546"/>
                  <a:pt x="3788" y="6525"/>
                </a:cubicBezTo>
                <a:lnTo>
                  <a:pt x="3788" y="6525"/>
                </a:lnTo>
                <a:cubicBezTo>
                  <a:pt x="3794" y="6530"/>
                  <a:pt x="3803" y="6532"/>
                  <a:pt x="3815" y="6532"/>
                </a:cubicBezTo>
                <a:cubicBezTo>
                  <a:pt x="3848" y="6532"/>
                  <a:pt x="3901" y="6515"/>
                  <a:pt x="3933" y="6515"/>
                </a:cubicBezTo>
                <a:cubicBezTo>
                  <a:pt x="3956" y="6515"/>
                  <a:pt x="3968" y="6525"/>
                  <a:pt x="3952" y="6557"/>
                </a:cubicBezTo>
                <a:cubicBezTo>
                  <a:pt x="4155" y="6512"/>
                  <a:pt x="4397" y="6433"/>
                  <a:pt x="4639" y="6342"/>
                </a:cubicBezTo>
                <a:cubicBezTo>
                  <a:pt x="4881" y="6243"/>
                  <a:pt x="5123" y="6139"/>
                  <a:pt x="5346" y="6041"/>
                </a:cubicBezTo>
                <a:cubicBezTo>
                  <a:pt x="5496" y="5975"/>
                  <a:pt x="5738" y="5890"/>
                  <a:pt x="5954" y="5792"/>
                </a:cubicBezTo>
                <a:cubicBezTo>
                  <a:pt x="6162" y="5701"/>
                  <a:pt x="6344" y="5610"/>
                  <a:pt x="6372" y="5545"/>
                </a:cubicBezTo>
                <a:lnTo>
                  <a:pt x="6372" y="5545"/>
                </a:lnTo>
                <a:cubicBezTo>
                  <a:pt x="6366" y="5552"/>
                  <a:pt x="6321" y="5563"/>
                  <a:pt x="6298" y="5563"/>
                </a:cubicBezTo>
                <a:cubicBezTo>
                  <a:pt x="6280" y="5563"/>
                  <a:pt x="6275" y="5556"/>
                  <a:pt x="6314" y="5537"/>
                </a:cubicBezTo>
                <a:cubicBezTo>
                  <a:pt x="6316" y="5536"/>
                  <a:pt x="6319" y="5536"/>
                  <a:pt x="6323" y="5536"/>
                </a:cubicBezTo>
                <a:cubicBezTo>
                  <a:pt x="6344" y="5536"/>
                  <a:pt x="6389" y="5545"/>
                  <a:pt x="6413" y="5545"/>
                </a:cubicBezTo>
                <a:cubicBezTo>
                  <a:pt x="6418" y="5545"/>
                  <a:pt x="6422" y="5544"/>
                  <a:pt x="6425" y="5543"/>
                </a:cubicBezTo>
                <a:cubicBezTo>
                  <a:pt x="6562" y="5491"/>
                  <a:pt x="6719" y="5419"/>
                  <a:pt x="6870" y="5334"/>
                </a:cubicBezTo>
                <a:cubicBezTo>
                  <a:pt x="7014" y="5249"/>
                  <a:pt x="7190" y="5151"/>
                  <a:pt x="7321" y="4994"/>
                </a:cubicBezTo>
                <a:cubicBezTo>
                  <a:pt x="7387" y="4922"/>
                  <a:pt x="7439" y="4824"/>
                  <a:pt x="7459" y="4726"/>
                </a:cubicBezTo>
                <a:cubicBezTo>
                  <a:pt x="7485" y="4621"/>
                  <a:pt x="7465" y="4516"/>
                  <a:pt x="7433" y="4431"/>
                </a:cubicBezTo>
                <a:cubicBezTo>
                  <a:pt x="7361" y="4255"/>
                  <a:pt x="7243" y="4150"/>
                  <a:pt x="7138" y="4065"/>
                </a:cubicBezTo>
                <a:cubicBezTo>
                  <a:pt x="7123" y="4080"/>
                  <a:pt x="7123" y="4104"/>
                  <a:pt x="7096" y="4104"/>
                </a:cubicBezTo>
                <a:cubicBezTo>
                  <a:pt x="7089" y="4104"/>
                  <a:pt x="7079" y="4102"/>
                  <a:pt x="7066" y="4098"/>
                </a:cubicBezTo>
                <a:cubicBezTo>
                  <a:pt x="7053" y="4071"/>
                  <a:pt x="7007" y="4039"/>
                  <a:pt x="6942" y="4013"/>
                </a:cubicBezTo>
                <a:cubicBezTo>
                  <a:pt x="6883" y="3993"/>
                  <a:pt x="6811" y="3980"/>
                  <a:pt x="6746" y="3973"/>
                </a:cubicBezTo>
                <a:cubicBezTo>
                  <a:pt x="6734" y="3973"/>
                  <a:pt x="6722" y="3972"/>
                  <a:pt x="6710" y="3972"/>
                </a:cubicBezTo>
                <a:cubicBezTo>
                  <a:pt x="6590" y="3972"/>
                  <a:pt x="6500" y="4002"/>
                  <a:pt x="6536" y="4026"/>
                </a:cubicBezTo>
                <a:cubicBezTo>
                  <a:pt x="6520" y="4021"/>
                  <a:pt x="6503" y="4019"/>
                  <a:pt x="6486" y="4019"/>
                </a:cubicBezTo>
                <a:cubicBezTo>
                  <a:pt x="6410" y="4019"/>
                  <a:pt x="6329" y="4058"/>
                  <a:pt x="6257" y="4058"/>
                </a:cubicBezTo>
                <a:cubicBezTo>
                  <a:pt x="6236" y="4058"/>
                  <a:pt x="6215" y="4054"/>
                  <a:pt x="6196" y="4045"/>
                </a:cubicBezTo>
                <a:cubicBezTo>
                  <a:pt x="6235" y="4032"/>
                  <a:pt x="6268" y="4032"/>
                  <a:pt x="6293" y="4032"/>
                </a:cubicBezTo>
                <a:cubicBezTo>
                  <a:pt x="6317" y="4032"/>
                  <a:pt x="6333" y="4032"/>
                  <a:pt x="6340" y="4019"/>
                </a:cubicBezTo>
                <a:lnTo>
                  <a:pt x="6340" y="4019"/>
                </a:lnTo>
                <a:cubicBezTo>
                  <a:pt x="6013" y="4045"/>
                  <a:pt x="6131" y="4039"/>
                  <a:pt x="5777" y="4163"/>
                </a:cubicBezTo>
                <a:cubicBezTo>
                  <a:pt x="5767" y="4148"/>
                  <a:pt x="5809" y="4124"/>
                  <a:pt x="5793" y="4124"/>
                </a:cubicBezTo>
                <a:cubicBezTo>
                  <a:pt x="5789" y="4124"/>
                  <a:pt x="5780" y="4126"/>
                  <a:pt x="5764" y="4130"/>
                </a:cubicBezTo>
                <a:cubicBezTo>
                  <a:pt x="5718" y="4163"/>
                  <a:pt x="5588" y="4222"/>
                  <a:pt x="5483" y="4268"/>
                </a:cubicBezTo>
                <a:cubicBezTo>
                  <a:pt x="5426" y="4294"/>
                  <a:pt x="5376" y="4312"/>
                  <a:pt x="5354" y="4312"/>
                </a:cubicBezTo>
                <a:cubicBezTo>
                  <a:pt x="5338" y="4312"/>
                  <a:pt x="5337" y="4303"/>
                  <a:pt x="5359" y="4281"/>
                </a:cubicBezTo>
                <a:lnTo>
                  <a:pt x="5359" y="4281"/>
                </a:lnTo>
                <a:cubicBezTo>
                  <a:pt x="5175" y="4392"/>
                  <a:pt x="5071" y="4405"/>
                  <a:pt x="4986" y="4510"/>
                </a:cubicBezTo>
                <a:cubicBezTo>
                  <a:pt x="4973" y="4508"/>
                  <a:pt x="4960" y="4507"/>
                  <a:pt x="4947" y="4507"/>
                </a:cubicBezTo>
                <a:cubicBezTo>
                  <a:pt x="4833" y="4507"/>
                  <a:pt x="4709" y="4581"/>
                  <a:pt x="4574" y="4686"/>
                </a:cubicBezTo>
                <a:cubicBezTo>
                  <a:pt x="4560" y="4693"/>
                  <a:pt x="4554" y="4699"/>
                  <a:pt x="4547" y="4706"/>
                </a:cubicBezTo>
                <a:cubicBezTo>
                  <a:pt x="5051" y="3967"/>
                  <a:pt x="5542" y="3352"/>
                  <a:pt x="5777" y="2783"/>
                </a:cubicBezTo>
                <a:cubicBezTo>
                  <a:pt x="5823" y="2737"/>
                  <a:pt x="5875" y="2671"/>
                  <a:pt x="5921" y="2580"/>
                </a:cubicBezTo>
                <a:cubicBezTo>
                  <a:pt x="5961" y="2482"/>
                  <a:pt x="6006" y="2364"/>
                  <a:pt x="5987" y="2213"/>
                </a:cubicBezTo>
                <a:cubicBezTo>
                  <a:pt x="5980" y="2141"/>
                  <a:pt x="5961" y="2069"/>
                  <a:pt x="5921" y="1997"/>
                </a:cubicBezTo>
                <a:cubicBezTo>
                  <a:pt x="5882" y="1926"/>
                  <a:pt x="5823" y="1860"/>
                  <a:pt x="5738" y="1814"/>
                </a:cubicBezTo>
                <a:cubicBezTo>
                  <a:pt x="5718" y="1801"/>
                  <a:pt x="5686" y="1782"/>
                  <a:pt x="5673" y="1782"/>
                </a:cubicBezTo>
                <a:lnTo>
                  <a:pt x="5666" y="1775"/>
                </a:lnTo>
                <a:lnTo>
                  <a:pt x="5647" y="1775"/>
                </a:lnTo>
                <a:lnTo>
                  <a:pt x="5640" y="1768"/>
                </a:lnTo>
                <a:cubicBezTo>
                  <a:pt x="5627" y="1768"/>
                  <a:pt x="5620" y="1762"/>
                  <a:pt x="5607" y="1762"/>
                </a:cubicBezTo>
                <a:cubicBezTo>
                  <a:pt x="5561" y="1755"/>
                  <a:pt x="5516" y="1755"/>
                  <a:pt x="5476" y="1755"/>
                </a:cubicBezTo>
                <a:cubicBezTo>
                  <a:pt x="5391" y="1762"/>
                  <a:pt x="5326" y="1782"/>
                  <a:pt x="5254" y="1801"/>
                </a:cubicBezTo>
                <a:cubicBezTo>
                  <a:pt x="5117" y="1840"/>
                  <a:pt x="4986" y="1906"/>
                  <a:pt x="4868" y="1991"/>
                </a:cubicBezTo>
                <a:cubicBezTo>
                  <a:pt x="4757" y="2076"/>
                  <a:pt x="4659" y="2168"/>
                  <a:pt x="4574" y="2266"/>
                </a:cubicBezTo>
                <a:cubicBezTo>
                  <a:pt x="4403" y="2455"/>
                  <a:pt x="4292" y="2652"/>
                  <a:pt x="4194" y="2802"/>
                </a:cubicBezTo>
                <a:cubicBezTo>
                  <a:pt x="4050" y="3031"/>
                  <a:pt x="3926" y="3247"/>
                  <a:pt x="3821" y="3450"/>
                </a:cubicBezTo>
                <a:cubicBezTo>
                  <a:pt x="3717" y="3653"/>
                  <a:pt x="3618" y="3842"/>
                  <a:pt x="3546" y="4039"/>
                </a:cubicBezTo>
                <a:cubicBezTo>
                  <a:pt x="3551" y="4040"/>
                  <a:pt x="3555" y="4040"/>
                  <a:pt x="3560" y="4040"/>
                </a:cubicBezTo>
                <a:cubicBezTo>
                  <a:pt x="3580" y="4040"/>
                  <a:pt x="3597" y="4029"/>
                  <a:pt x="3618" y="4013"/>
                </a:cubicBezTo>
                <a:lnTo>
                  <a:pt x="3618" y="4013"/>
                </a:lnTo>
                <a:cubicBezTo>
                  <a:pt x="3592" y="4071"/>
                  <a:pt x="3586" y="4111"/>
                  <a:pt x="3579" y="4150"/>
                </a:cubicBezTo>
                <a:cubicBezTo>
                  <a:pt x="3556" y="4138"/>
                  <a:pt x="3553" y="4103"/>
                  <a:pt x="3540" y="4103"/>
                </a:cubicBezTo>
                <a:cubicBezTo>
                  <a:pt x="3531" y="4103"/>
                  <a:pt x="3517" y="4119"/>
                  <a:pt x="3488" y="4170"/>
                </a:cubicBezTo>
                <a:cubicBezTo>
                  <a:pt x="3455" y="4255"/>
                  <a:pt x="3409" y="4359"/>
                  <a:pt x="3350" y="4477"/>
                </a:cubicBezTo>
                <a:cubicBezTo>
                  <a:pt x="3350" y="4418"/>
                  <a:pt x="3344" y="4359"/>
                  <a:pt x="3324" y="4333"/>
                </a:cubicBezTo>
                <a:cubicBezTo>
                  <a:pt x="3448" y="4287"/>
                  <a:pt x="3331" y="4111"/>
                  <a:pt x="3416" y="4045"/>
                </a:cubicBezTo>
                <a:cubicBezTo>
                  <a:pt x="3389" y="4019"/>
                  <a:pt x="3389" y="3934"/>
                  <a:pt x="3396" y="3842"/>
                </a:cubicBezTo>
                <a:cubicBezTo>
                  <a:pt x="3396" y="3751"/>
                  <a:pt x="3416" y="3653"/>
                  <a:pt x="3429" y="3581"/>
                </a:cubicBezTo>
                <a:lnTo>
                  <a:pt x="3429" y="3581"/>
                </a:lnTo>
                <a:cubicBezTo>
                  <a:pt x="3422" y="3597"/>
                  <a:pt x="3415" y="3605"/>
                  <a:pt x="3409" y="3605"/>
                </a:cubicBezTo>
                <a:cubicBezTo>
                  <a:pt x="3398" y="3605"/>
                  <a:pt x="3389" y="3577"/>
                  <a:pt x="3389" y="3522"/>
                </a:cubicBezTo>
                <a:cubicBezTo>
                  <a:pt x="3448" y="3515"/>
                  <a:pt x="3546" y="3208"/>
                  <a:pt x="3461" y="3142"/>
                </a:cubicBezTo>
                <a:lnTo>
                  <a:pt x="3461" y="3142"/>
                </a:lnTo>
                <a:cubicBezTo>
                  <a:pt x="3455" y="3221"/>
                  <a:pt x="3488" y="3260"/>
                  <a:pt x="3455" y="3280"/>
                </a:cubicBezTo>
                <a:cubicBezTo>
                  <a:pt x="3389" y="3254"/>
                  <a:pt x="3468" y="3129"/>
                  <a:pt x="3389" y="3097"/>
                </a:cubicBezTo>
                <a:lnTo>
                  <a:pt x="3501" y="3090"/>
                </a:lnTo>
                <a:cubicBezTo>
                  <a:pt x="3494" y="2684"/>
                  <a:pt x="3409" y="2482"/>
                  <a:pt x="3494" y="2226"/>
                </a:cubicBezTo>
                <a:cubicBezTo>
                  <a:pt x="3429" y="2024"/>
                  <a:pt x="3429" y="1795"/>
                  <a:pt x="3422" y="1566"/>
                </a:cubicBezTo>
                <a:cubicBezTo>
                  <a:pt x="3422" y="1343"/>
                  <a:pt x="3416" y="1114"/>
                  <a:pt x="3357" y="938"/>
                </a:cubicBezTo>
                <a:cubicBezTo>
                  <a:pt x="3346" y="912"/>
                  <a:pt x="3339" y="904"/>
                  <a:pt x="3333" y="904"/>
                </a:cubicBezTo>
                <a:cubicBezTo>
                  <a:pt x="3319" y="904"/>
                  <a:pt x="3314" y="950"/>
                  <a:pt x="3306" y="950"/>
                </a:cubicBezTo>
                <a:cubicBezTo>
                  <a:pt x="3303" y="950"/>
                  <a:pt x="3298" y="938"/>
                  <a:pt x="3291" y="905"/>
                </a:cubicBezTo>
                <a:cubicBezTo>
                  <a:pt x="3285" y="898"/>
                  <a:pt x="3331" y="820"/>
                  <a:pt x="3331" y="800"/>
                </a:cubicBezTo>
                <a:cubicBezTo>
                  <a:pt x="3331" y="781"/>
                  <a:pt x="3324" y="761"/>
                  <a:pt x="3324" y="741"/>
                </a:cubicBezTo>
                <a:cubicBezTo>
                  <a:pt x="3317" y="715"/>
                  <a:pt x="3311" y="702"/>
                  <a:pt x="3304" y="682"/>
                </a:cubicBezTo>
                <a:cubicBezTo>
                  <a:pt x="3291" y="643"/>
                  <a:pt x="3272" y="617"/>
                  <a:pt x="3272" y="611"/>
                </a:cubicBezTo>
                <a:cubicBezTo>
                  <a:pt x="3265" y="597"/>
                  <a:pt x="3252" y="486"/>
                  <a:pt x="3193" y="362"/>
                </a:cubicBezTo>
                <a:cubicBezTo>
                  <a:pt x="3167" y="303"/>
                  <a:pt x="3128" y="238"/>
                  <a:pt x="3082" y="185"/>
                </a:cubicBezTo>
                <a:cubicBezTo>
                  <a:pt x="3030" y="133"/>
                  <a:pt x="2971" y="94"/>
                  <a:pt x="2918" y="81"/>
                </a:cubicBezTo>
                <a:cubicBezTo>
                  <a:pt x="2905" y="67"/>
                  <a:pt x="2886" y="61"/>
                  <a:pt x="2873" y="48"/>
                </a:cubicBezTo>
                <a:cubicBezTo>
                  <a:pt x="2859" y="41"/>
                  <a:pt x="2853" y="41"/>
                  <a:pt x="2840" y="35"/>
                </a:cubicBezTo>
                <a:cubicBezTo>
                  <a:pt x="2833" y="28"/>
                  <a:pt x="2827" y="28"/>
                  <a:pt x="2814" y="22"/>
                </a:cubicBezTo>
                <a:cubicBezTo>
                  <a:pt x="2782" y="11"/>
                  <a:pt x="2741"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8"/>
          <p:cNvSpPr txBox="1"/>
          <p:nvPr/>
        </p:nvSpPr>
        <p:spPr>
          <a:xfrm>
            <a:off x="6635800" y="3744100"/>
            <a:ext cx="1677000" cy="47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000"/>
              </a:spcAft>
              <a:buNone/>
            </a:pPr>
            <a:r>
              <a:rPr lang="en" sz="2000" b="1">
                <a:solidFill>
                  <a:srgbClr val="F7EFDD"/>
                </a:solidFill>
                <a:latin typeface="+mj-lt"/>
                <a:ea typeface="Paytone One"/>
                <a:cs typeface="Paytone One"/>
                <a:sym typeface="Paytone One"/>
              </a:rPr>
              <a:t>Tin học</a:t>
            </a:r>
            <a:endParaRPr sz="2000" b="1">
              <a:solidFill>
                <a:srgbClr val="F7EFDD"/>
              </a:solidFill>
              <a:latin typeface="+mj-lt"/>
              <a:ea typeface="Paytone One"/>
              <a:cs typeface="Paytone One"/>
              <a:sym typeface="Paytone One"/>
            </a:endParaRPr>
          </a:p>
        </p:txBody>
      </p:sp>
      <p:sp>
        <p:nvSpPr>
          <p:cNvPr id="3" name="Title 2">
            <a:extLst>
              <a:ext uri="{FF2B5EF4-FFF2-40B4-BE49-F238E27FC236}">
                <a16:creationId xmlns:a16="http://schemas.microsoft.com/office/drawing/2014/main" id="{DDC560D1-700F-7B41-50D3-AF04AAEDD3E6}"/>
              </a:ext>
            </a:extLst>
          </p:cNvPr>
          <p:cNvSpPr>
            <a:spLocks noGrp="1"/>
          </p:cNvSpPr>
          <p:nvPr>
            <p:ph type="ctrTitle"/>
          </p:nvPr>
        </p:nvSpPr>
        <p:spPr>
          <a:xfrm>
            <a:off x="1415751" y="762465"/>
            <a:ext cx="6253819" cy="661350"/>
          </a:xfrm>
        </p:spPr>
        <p:txBody>
          <a:bodyPr>
            <a:noAutofit/>
          </a:bodyPr>
          <a:lstStyle/>
          <a:p>
            <a:pPr>
              <a:lnSpc>
                <a:spcPct val="150000"/>
              </a:lnSpc>
            </a:pPr>
            <a:r>
              <a:rPr lang="en-US" sz="2500" b="1">
                <a:solidFill>
                  <a:schemeClr val="tx1">
                    <a:lumMod val="50000"/>
                  </a:schemeClr>
                </a:solidFill>
                <a:latin typeface="+mj-lt"/>
              </a:rPr>
              <a:t>Chủ đề A2: Thông tin và xử lí thông tin</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6">
                                            <p:bg/>
                                          </p:spTgt>
                                        </p:tgtEl>
                                        <p:attrNameLst>
                                          <p:attrName>style.visibility</p:attrName>
                                        </p:attrNameLst>
                                      </p:cBhvr>
                                      <p:to>
                                        <p:strVal val="visible"/>
                                      </p:to>
                                    </p:set>
                                    <p:animEffect transition="in" filter="barn(inVertical)">
                                      <p:cBhvr>
                                        <p:cTn id="12" dur="500"/>
                                        <p:tgtEl>
                                          <p:spTgt spid="163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36">
                                            <p:txEl>
                                              <p:pRg st="0" end="0"/>
                                            </p:txEl>
                                          </p:spTgt>
                                        </p:tgtEl>
                                        <p:attrNameLst>
                                          <p:attrName>style.visibility</p:attrName>
                                        </p:attrNameLst>
                                      </p:cBhvr>
                                      <p:to>
                                        <p:strVal val="visible"/>
                                      </p:to>
                                    </p:set>
                                    <p:animEffect transition="in" filter="barn(inVertical)">
                                      <p:cBhvr>
                                        <p:cTn id="17" dur="500"/>
                                        <p:tgtEl>
                                          <p:spTgt spid="163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36">
                                            <p:txEl>
                                              <p:pRg st="1" end="1"/>
                                            </p:txEl>
                                          </p:spTgt>
                                        </p:tgtEl>
                                        <p:attrNameLst>
                                          <p:attrName>style.visibility</p:attrName>
                                        </p:attrNameLst>
                                      </p:cBhvr>
                                      <p:to>
                                        <p:strVal val="visible"/>
                                      </p:to>
                                    </p:set>
                                    <p:animEffect transition="in" filter="barn(inVertical)">
                                      <p:cBhvr>
                                        <p:cTn id="22" dur="500"/>
                                        <p:tgtEl>
                                          <p:spTgt spid="16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6" grpId="0" build="p"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B7DAC5"/>
            </a:gs>
            <a:gs pos="29000">
              <a:srgbClr val="CFDEC0"/>
            </a:gs>
            <a:gs pos="100000">
              <a:srgbClr val="FFF1C9"/>
            </a:gs>
          </a:gsLst>
          <a:lin ang="5400012" scaled="0"/>
        </a:gradFill>
        <a:effectLst/>
      </p:bgPr>
    </p:bg>
    <p:spTree>
      <p:nvGrpSpPr>
        <p:cNvPr id="1" name="Shape 1665"/>
        <p:cNvGrpSpPr/>
        <p:nvPr/>
      </p:nvGrpSpPr>
      <p:grpSpPr>
        <a:xfrm>
          <a:off x="0" y="0"/>
          <a:ext cx="0" cy="0"/>
          <a:chOff x="0" y="0"/>
          <a:chExt cx="0" cy="0"/>
        </a:xfrm>
      </p:grpSpPr>
      <p:sp>
        <p:nvSpPr>
          <p:cNvPr id="1666" name="Google Shape;1666;p41"/>
          <p:cNvSpPr txBox="1">
            <a:spLocks noGrp="1"/>
          </p:cNvSpPr>
          <p:nvPr>
            <p:ph type="title"/>
          </p:nvPr>
        </p:nvSpPr>
        <p:spPr>
          <a:xfrm>
            <a:off x="849924" y="266483"/>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tx1">
                    <a:lumMod val="50000"/>
                  </a:schemeClr>
                </a:solidFill>
                <a:latin typeface="+mj-lt"/>
              </a:rPr>
              <a:t>Nội dung bài học</a:t>
            </a:r>
            <a:endParaRPr b="1">
              <a:solidFill>
                <a:schemeClr val="tx1">
                  <a:lumMod val="50000"/>
                </a:schemeClr>
              </a:solidFill>
              <a:latin typeface="+mj-lt"/>
            </a:endParaRPr>
          </a:p>
        </p:txBody>
      </p:sp>
      <p:sp>
        <p:nvSpPr>
          <p:cNvPr id="1667" name="Google Shape;1667;p41"/>
          <p:cNvSpPr/>
          <p:nvPr/>
        </p:nvSpPr>
        <p:spPr>
          <a:xfrm>
            <a:off x="2406289" y="1106836"/>
            <a:ext cx="860542" cy="853871"/>
          </a:xfrm>
          <a:custGeom>
            <a:avLst/>
            <a:gdLst/>
            <a:ahLst/>
            <a:cxnLst/>
            <a:rect l="l" t="t" r="r" b="b"/>
            <a:pathLst>
              <a:path w="12771" h="12672" extrusionOk="0">
                <a:moveTo>
                  <a:pt x="870" y="4356"/>
                </a:moveTo>
                <a:lnTo>
                  <a:pt x="870" y="4356"/>
                </a:lnTo>
                <a:cubicBezTo>
                  <a:pt x="864" y="4369"/>
                  <a:pt x="857" y="4375"/>
                  <a:pt x="857" y="4389"/>
                </a:cubicBezTo>
                <a:cubicBezTo>
                  <a:pt x="844" y="4382"/>
                  <a:pt x="824" y="4375"/>
                  <a:pt x="811" y="4369"/>
                </a:cubicBezTo>
                <a:cubicBezTo>
                  <a:pt x="837" y="4369"/>
                  <a:pt x="851" y="4362"/>
                  <a:pt x="870" y="4356"/>
                </a:cubicBezTo>
                <a:close/>
                <a:moveTo>
                  <a:pt x="733" y="4539"/>
                </a:moveTo>
                <a:lnTo>
                  <a:pt x="733" y="4539"/>
                </a:lnTo>
                <a:cubicBezTo>
                  <a:pt x="759" y="4546"/>
                  <a:pt x="779" y="4552"/>
                  <a:pt x="798" y="4552"/>
                </a:cubicBezTo>
                <a:cubicBezTo>
                  <a:pt x="792" y="4578"/>
                  <a:pt x="785" y="4598"/>
                  <a:pt x="779" y="4618"/>
                </a:cubicBezTo>
                <a:cubicBezTo>
                  <a:pt x="779" y="4598"/>
                  <a:pt x="765" y="4572"/>
                  <a:pt x="733" y="4539"/>
                </a:cubicBezTo>
                <a:close/>
                <a:moveTo>
                  <a:pt x="765" y="4670"/>
                </a:moveTo>
                <a:lnTo>
                  <a:pt x="765" y="4670"/>
                </a:lnTo>
                <a:cubicBezTo>
                  <a:pt x="746" y="4742"/>
                  <a:pt x="720" y="4820"/>
                  <a:pt x="700" y="4899"/>
                </a:cubicBezTo>
                <a:cubicBezTo>
                  <a:pt x="688" y="4891"/>
                  <a:pt x="668" y="4885"/>
                  <a:pt x="644" y="4885"/>
                </a:cubicBezTo>
                <a:cubicBezTo>
                  <a:pt x="629" y="4885"/>
                  <a:pt x="613" y="4887"/>
                  <a:pt x="595" y="4892"/>
                </a:cubicBezTo>
                <a:cubicBezTo>
                  <a:pt x="635" y="4755"/>
                  <a:pt x="726" y="4716"/>
                  <a:pt x="765" y="4670"/>
                </a:cubicBezTo>
                <a:close/>
                <a:moveTo>
                  <a:pt x="569" y="5625"/>
                </a:moveTo>
                <a:cubicBezTo>
                  <a:pt x="569" y="5651"/>
                  <a:pt x="563" y="5677"/>
                  <a:pt x="563" y="5704"/>
                </a:cubicBezTo>
                <a:cubicBezTo>
                  <a:pt x="550" y="5697"/>
                  <a:pt x="543" y="5691"/>
                  <a:pt x="543" y="5677"/>
                </a:cubicBezTo>
                <a:cubicBezTo>
                  <a:pt x="550" y="5664"/>
                  <a:pt x="563" y="5645"/>
                  <a:pt x="569" y="5625"/>
                </a:cubicBezTo>
                <a:close/>
                <a:moveTo>
                  <a:pt x="6204" y="0"/>
                </a:moveTo>
                <a:cubicBezTo>
                  <a:pt x="6171" y="0"/>
                  <a:pt x="6140" y="2"/>
                  <a:pt x="6111" y="5"/>
                </a:cubicBezTo>
                <a:cubicBezTo>
                  <a:pt x="5993" y="25"/>
                  <a:pt x="5908" y="64"/>
                  <a:pt x="5875" y="149"/>
                </a:cubicBezTo>
                <a:cubicBezTo>
                  <a:pt x="5857" y="113"/>
                  <a:pt x="5828" y="100"/>
                  <a:pt x="5794" y="100"/>
                </a:cubicBezTo>
                <a:cubicBezTo>
                  <a:pt x="5728" y="100"/>
                  <a:pt x="5641" y="150"/>
                  <a:pt x="5568" y="188"/>
                </a:cubicBezTo>
                <a:cubicBezTo>
                  <a:pt x="5518" y="219"/>
                  <a:pt x="5474" y="246"/>
                  <a:pt x="5447" y="246"/>
                </a:cubicBezTo>
                <a:cubicBezTo>
                  <a:pt x="5416" y="246"/>
                  <a:pt x="5406" y="213"/>
                  <a:pt x="5430" y="116"/>
                </a:cubicBezTo>
                <a:lnTo>
                  <a:pt x="5430" y="116"/>
                </a:lnTo>
                <a:cubicBezTo>
                  <a:pt x="4992" y="273"/>
                  <a:pt x="4586" y="378"/>
                  <a:pt x="4220" y="502"/>
                </a:cubicBezTo>
                <a:cubicBezTo>
                  <a:pt x="3853" y="627"/>
                  <a:pt x="3526" y="777"/>
                  <a:pt x="3310" y="1000"/>
                </a:cubicBezTo>
                <a:cubicBezTo>
                  <a:pt x="3276" y="992"/>
                  <a:pt x="3240" y="989"/>
                  <a:pt x="3204" y="989"/>
                </a:cubicBezTo>
                <a:cubicBezTo>
                  <a:pt x="2876" y="989"/>
                  <a:pt x="2483" y="1269"/>
                  <a:pt x="2166" y="1634"/>
                </a:cubicBezTo>
                <a:cubicBezTo>
                  <a:pt x="2080" y="1732"/>
                  <a:pt x="1995" y="1837"/>
                  <a:pt x="1917" y="1948"/>
                </a:cubicBezTo>
                <a:cubicBezTo>
                  <a:pt x="1878" y="2001"/>
                  <a:pt x="1838" y="2053"/>
                  <a:pt x="1799" y="2105"/>
                </a:cubicBezTo>
                <a:cubicBezTo>
                  <a:pt x="1766" y="2158"/>
                  <a:pt x="1727" y="2210"/>
                  <a:pt x="1694" y="2262"/>
                </a:cubicBezTo>
                <a:cubicBezTo>
                  <a:pt x="1551" y="2465"/>
                  <a:pt x="1433" y="2655"/>
                  <a:pt x="1315" y="2786"/>
                </a:cubicBezTo>
                <a:cubicBezTo>
                  <a:pt x="1230" y="2890"/>
                  <a:pt x="1138" y="2989"/>
                  <a:pt x="1053" y="3080"/>
                </a:cubicBezTo>
                <a:cubicBezTo>
                  <a:pt x="968" y="3178"/>
                  <a:pt x="883" y="3270"/>
                  <a:pt x="811" y="3361"/>
                </a:cubicBezTo>
                <a:cubicBezTo>
                  <a:pt x="739" y="3460"/>
                  <a:pt x="667" y="3551"/>
                  <a:pt x="615" y="3656"/>
                </a:cubicBezTo>
                <a:cubicBezTo>
                  <a:pt x="563" y="3754"/>
                  <a:pt x="517" y="3852"/>
                  <a:pt x="497" y="3957"/>
                </a:cubicBezTo>
                <a:cubicBezTo>
                  <a:pt x="540" y="3976"/>
                  <a:pt x="576" y="3982"/>
                  <a:pt x="608" y="3982"/>
                </a:cubicBezTo>
                <a:cubicBezTo>
                  <a:pt x="631" y="3982"/>
                  <a:pt x="653" y="3979"/>
                  <a:pt x="674" y="3976"/>
                </a:cubicBezTo>
                <a:lnTo>
                  <a:pt x="674" y="3976"/>
                </a:lnTo>
                <a:cubicBezTo>
                  <a:pt x="648" y="4035"/>
                  <a:pt x="661" y="4081"/>
                  <a:pt x="680" y="4127"/>
                </a:cubicBezTo>
                <a:cubicBezTo>
                  <a:pt x="592" y="4093"/>
                  <a:pt x="561" y="4043"/>
                  <a:pt x="523" y="4043"/>
                </a:cubicBezTo>
                <a:cubicBezTo>
                  <a:pt x="502" y="4043"/>
                  <a:pt x="480" y="4059"/>
                  <a:pt x="445" y="4101"/>
                </a:cubicBezTo>
                <a:cubicBezTo>
                  <a:pt x="406" y="4317"/>
                  <a:pt x="242" y="4631"/>
                  <a:pt x="150" y="4945"/>
                </a:cubicBezTo>
                <a:cubicBezTo>
                  <a:pt x="124" y="5023"/>
                  <a:pt x="105" y="5095"/>
                  <a:pt x="92" y="5167"/>
                </a:cubicBezTo>
                <a:cubicBezTo>
                  <a:pt x="85" y="5246"/>
                  <a:pt x="72" y="5311"/>
                  <a:pt x="79" y="5376"/>
                </a:cubicBezTo>
                <a:cubicBezTo>
                  <a:pt x="79" y="5501"/>
                  <a:pt x="118" y="5599"/>
                  <a:pt x="203" y="5651"/>
                </a:cubicBezTo>
                <a:cubicBezTo>
                  <a:pt x="144" y="5730"/>
                  <a:pt x="0" y="5795"/>
                  <a:pt x="190" y="5848"/>
                </a:cubicBezTo>
                <a:cubicBezTo>
                  <a:pt x="202" y="5810"/>
                  <a:pt x="197" y="5755"/>
                  <a:pt x="247" y="5755"/>
                </a:cubicBezTo>
                <a:cubicBezTo>
                  <a:pt x="249" y="5755"/>
                  <a:pt x="252" y="5756"/>
                  <a:pt x="255" y="5756"/>
                </a:cubicBezTo>
                <a:cubicBezTo>
                  <a:pt x="234" y="5852"/>
                  <a:pt x="203" y="5924"/>
                  <a:pt x="160" y="5924"/>
                </a:cubicBezTo>
                <a:cubicBezTo>
                  <a:pt x="136" y="5924"/>
                  <a:pt x="109" y="5902"/>
                  <a:pt x="79" y="5848"/>
                </a:cubicBezTo>
                <a:lnTo>
                  <a:pt x="79" y="5848"/>
                </a:lnTo>
                <a:cubicBezTo>
                  <a:pt x="124" y="5965"/>
                  <a:pt x="124" y="6057"/>
                  <a:pt x="131" y="6122"/>
                </a:cubicBezTo>
                <a:cubicBezTo>
                  <a:pt x="144" y="6194"/>
                  <a:pt x="157" y="6260"/>
                  <a:pt x="249" y="6325"/>
                </a:cubicBezTo>
                <a:cubicBezTo>
                  <a:pt x="242" y="6325"/>
                  <a:pt x="236" y="6332"/>
                  <a:pt x="236" y="6338"/>
                </a:cubicBezTo>
                <a:lnTo>
                  <a:pt x="229" y="6345"/>
                </a:lnTo>
                <a:lnTo>
                  <a:pt x="222" y="6345"/>
                </a:lnTo>
                <a:lnTo>
                  <a:pt x="222" y="6351"/>
                </a:lnTo>
                <a:cubicBezTo>
                  <a:pt x="222" y="6353"/>
                  <a:pt x="222" y="6355"/>
                  <a:pt x="222" y="6358"/>
                </a:cubicBezTo>
                <a:cubicBezTo>
                  <a:pt x="216" y="6371"/>
                  <a:pt x="209" y="6384"/>
                  <a:pt x="203" y="6397"/>
                </a:cubicBezTo>
                <a:cubicBezTo>
                  <a:pt x="190" y="6430"/>
                  <a:pt x="177" y="6462"/>
                  <a:pt x="170" y="6502"/>
                </a:cubicBezTo>
                <a:cubicBezTo>
                  <a:pt x="150" y="6580"/>
                  <a:pt x="137" y="6672"/>
                  <a:pt x="150" y="6763"/>
                </a:cubicBezTo>
                <a:cubicBezTo>
                  <a:pt x="164" y="6855"/>
                  <a:pt x="183" y="6947"/>
                  <a:pt x="222" y="7019"/>
                </a:cubicBezTo>
                <a:cubicBezTo>
                  <a:pt x="268" y="7097"/>
                  <a:pt x="321" y="7149"/>
                  <a:pt x="393" y="7176"/>
                </a:cubicBezTo>
                <a:cubicBezTo>
                  <a:pt x="229" y="7228"/>
                  <a:pt x="255" y="7280"/>
                  <a:pt x="294" y="7333"/>
                </a:cubicBezTo>
                <a:cubicBezTo>
                  <a:pt x="340" y="7385"/>
                  <a:pt x="393" y="7431"/>
                  <a:pt x="281" y="7490"/>
                </a:cubicBezTo>
                <a:cubicBezTo>
                  <a:pt x="386" y="7496"/>
                  <a:pt x="432" y="7568"/>
                  <a:pt x="465" y="7660"/>
                </a:cubicBezTo>
                <a:cubicBezTo>
                  <a:pt x="491" y="7745"/>
                  <a:pt x="491" y="7849"/>
                  <a:pt x="484" y="7921"/>
                </a:cubicBezTo>
                <a:cubicBezTo>
                  <a:pt x="500" y="7896"/>
                  <a:pt x="528" y="7881"/>
                  <a:pt x="558" y="7881"/>
                </a:cubicBezTo>
                <a:cubicBezTo>
                  <a:pt x="589" y="7881"/>
                  <a:pt x="621" y="7898"/>
                  <a:pt x="641" y="7935"/>
                </a:cubicBezTo>
                <a:cubicBezTo>
                  <a:pt x="550" y="7967"/>
                  <a:pt x="471" y="8072"/>
                  <a:pt x="451" y="8170"/>
                </a:cubicBezTo>
                <a:cubicBezTo>
                  <a:pt x="433" y="8265"/>
                  <a:pt x="474" y="8347"/>
                  <a:pt x="589" y="8347"/>
                </a:cubicBezTo>
                <a:cubicBezTo>
                  <a:pt x="593" y="8347"/>
                  <a:pt x="597" y="8347"/>
                  <a:pt x="602" y="8347"/>
                </a:cubicBezTo>
                <a:cubicBezTo>
                  <a:pt x="589" y="8262"/>
                  <a:pt x="478" y="8262"/>
                  <a:pt x="550" y="8216"/>
                </a:cubicBezTo>
                <a:cubicBezTo>
                  <a:pt x="569" y="8212"/>
                  <a:pt x="586" y="8210"/>
                  <a:pt x="600" y="8210"/>
                </a:cubicBezTo>
                <a:cubicBezTo>
                  <a:pt x="714" y="8210"/>
                  <a:pt x="644" y="8323"/>
                  <a:pt x="761" y="8323"/>
                </a:cubicBezTo>
                <a:cubicBezTo>
                  <a:pt x="779" y="8323"/>
                  <a:pt x="802" y="8320"/>
                  <a:pt x="831" y="8314"/>
                </a:cubicBezTo>
                <a:lnTo>
                  <a:pt x="831" y="8314"/>
                </a:lnTo>
                <a:lnTo>
                  <a:pt x="510" y="8432"/>
                </a:lnTo>
                <a:cubicBezTo>
                  <a:pt x="556" y="8523"/>
                  <a:pt x="615" y="8595"/>
                  <a:pt x="674" y="8661"/>
                </a:cubicBezTo>
                <a:cubicBezTo>
                  <a:pt x="726" y="8726"/>
                  <a:pt x="779" y="8785"/>
                  <a:pt x="824" y="8837"/>
                </a:cubicBezTo>
                <a:cubicBezTo>
                  <a:pt x="909" y="8942"/>
                  <a:pt x="949" y="9047"/>
                  <a:pt x="883" y="9223"/>
                </a:cubicBezTo>
                <a:cubicBezTo>
                  <a:pt x="942" y="9250"/>
                  <a:pt x="994" y="9282"/>
                  <a:pt x="1034" y="9321"/>
                </a:cubicBezTo>
                <a:cubicBezTo>
                  <a:pt x="1073" y="9361"/>
                  <a:pt x="1112" y="9400"/>
                  <a:pt x="1138" y="9452"/>
                </a:cubicBezTo>
                <a:cubicBezTo>
                  <a:pt x="1197" y="9544"/>
                  <a:pt x="1237" y="9649"/>
                  <a:pt x="1276" y="9760"/>
                </a:cubicBezTo>
                <a:cubicBezTo>
                  <a:pt x="1354" y="9976"/>
                  <a:pt x="1439" y="10198"/>
                  <a:pt x="1636" y="10283"/>
                </a:cubicBezTo>
                <a:cubicBezTo>
                  <a:pt x="1649" y="10289"/>
                  <a:pt x="1660" y="10291"/>
                  <a:pt x="1670" y="10291"/>
                </a:cubicBezTo>
                <a:cubicBezTo>
                  <a:pt x="1733" y="10291"/>
                  <a:pt x="1721" y="10182"/>
                  <a:pt x="1757" y="10182"/>
                </a:cubicBezTo>
                <a:cubicBezTo>
                  <a:pt x="1765" y="10182"/>
                  <a:pt x="1777" y="10189"/>
                  <a:pt x="1793" y="10205"/>
                </a:cubicBezTo>
                <a:cubicBezTo>
                  <a:pt x="1799" y="10211"/>
                  <a:pt x="1721" y="10375"/>
                  <a:pt x="1727" y="10388"/>
                </a:cubicBezTo>
                <a:cubicBezTo>
                  <a:pt x="1760" y="10466"/>
                  <a:pt x="1897" y="10479"/>
                  <a:pt x="1904" y="10493"/>
                </a:cubicBezTo>
                <a:cubicBezTo>
                  <a:pt x="1910" y="10506"/>
                  <a:pt x="1976" y="10591"/>
                  <a:pt x="2061" y="10676"/>
                </a:cubicBezTo>
                <a:cubicBezTo>
                  <a:pt x="2152" y="10767"/>
                  <a:pt x="2277" y="10846"/>
                  <a:pt x="2388" y="10865"/>
                </a:cubicBezTo>
                <a:cubicBezTo>
                  <a:pt x="2414" y="11016"/>
                  <a:pt x="2532" y="11173"/>
                  <a:pt x="2676" y="11284"/>
                </a:cubicBezTo>
                <a:cubicBezTo>
                  <a:pt x="2715" y="11310"/>
                  <a:pt x="2748" y="11337"/>
                  <a:pt x="2787" y="11356"/>
                </a:cubicBezTo>
                <a:cubicBezTo>
                  <a:pt x="2826" y="11376"/>
                  <a:pt x="2859" y="11395"/>
                  <a:pt x="2898" y="11408"/>
                </a:cubicBezTo>
                <a:cubicBezTo>
                  <a:pt x="2957" y="11425"/>
                  <a:pt x="3008" y="11436"/>
                  <a:pt x="3049" y="11436"/>
                </a:cubicBezTo>
                <a:cubicBezTo>
                  <a:pt x="3058" y="11436"/>
                  <a:pt x="3067" y="11436"/>
                  <a:pt x="3075" y="11435"/>
                </a:cubicBezTo>
                <a:lnTo>
                  <a:pt x="3075" y="11435"/>
                </a:lnTo>
                <a:cubicBezTo>
                  <a:pt x="3009" y="11454"/>
                  <a:pt x="3062" y="11565"/>
                  <a:pt x="3166" y="11657"/>
                </a:cubicBezTo>
                <a:cubicBezTo>
                  <a:pt x="3242" y="11728"/>
                  <a:pt x="3345" y="11782"/>
                  <a:pt x="3438" y="11782"/>
                </a:cubicBezTo>
                <a:cubicBezTo>
                  <a:pt x="3474" y="11782"/>
                  <a:pt x="3508" y="11773"/>
                  <a:pt x="3539" y="11755"/>
                </a:cubicBezTo>
                <a:cubicBezTo>
                  <a:pt x="3579" y="11840"/>
                  <a:pt x="3651" y="11919"/>
                  <a:pt x="3736" y="11997"/>
                </a:cubicBezTo>
                <a:cubicBezTo>
                  <a:pt x="3821" y="12069"/>
                  <a:pt x="3932" y="12135"/>
                  <a:pt x="4043" y="12194"/>
                </a:cubicBezTo>
                <a:cubicBezTo>
                  <a:pt x="4279" y="12305"/>
                  <a:pt x="4540" y="12390"/>
                  <a:pt x="4763" y="12442"/>
                </a:cubicBezTo>
                <a:cubicBezTo>
                  <a:pt x="4920" y="12488"/>
                  <a:pt x="5077" y="12521"/>
                  <a:pt x="5240" y="12547"/>
                </a:cubicBezTo>
                <a:cubicBezTo>
                  <a:pt x="5397" y="12566"/>
                  <a:pt x="5554" y="12593"/>
                  <a:pt x="5711" y="12599"/>
                </a:cubicBezTo>
                <a:cubicBezTo>
                  <a:pt x="5868" y="12619"/>
                  <a:pt x="6025" y="12619"/>
                  <a:pt x="6169" y="12619"/>
                </a:cubicBezTo>
                <a:cubicBezTo>
                  <a:pt x="6193" y="12621"/>
                  <a:pt x="6217" y="12622"/>
                  <a:pt x="6240" y="12622"/>
                </a:cubicBezTo>
                <a:cubicBezTo>
                  <a:pt x="6286" y="12622"/>
                  <a:pt x="6331" y="12619"/>
                  <a:pt x="6379" y="12619"/>
                </a:cubicBezTo>
                <a:lnTo>
                  <a:pt x="6582" y="12619"/>
                </a:lnTo>
                <a:cubicBezTo>
                  <a:pt x="6568" y="12619"/>
                  <a:pt x="6549" y="12612"/>
                  <a:pt x="6529" y="12599"/>
                </a:cubicBezTo>
                <a:cubicBezTo>
                  <a:pt x="6529" y="12599"/>
                  <a:pt x="6523" y="12593"/>
                  <a:pt x="6523" y="12586"/>
                </a:cubicBezTo>
                <a:lnTo>
                  <a:pt x="6516" y="12580"/>
                </a:lnTo>
                <a:lnTo>
                  <a:pt x="6503" y="12580"/>
                </a:lnTo>
                <a:lnTo>
                  <a:pt x="6503" y="12573"/>
                </a:lnTo>
                <a:cubicBezTo>
                  <a:pt x="6497" y="12566"/>
                  <a:pt x="6490" y="12553"/>
                  <a:pt x="6483" y="12540"/>
                </a:cubicBezTo>
                <a:cubicBezTo>
                  <a:pt x="6470" y="12501"/>
                  <a:pt x="6464" y="12455"/>
                  <a:pt x="6529" y="12449"/>
                </a:cubicBezTo>
                <a:cubicBezTo>
                  <a:pt x="6614" y="12449"/>
                  <a:pt x="6562" y="12638"/>
                  <a:pt x="6634" y="12671"/>
                </a:cubicBezTo>
                <a:cubicBezTo>
                  <a:pt x="7007" y="12593"/>
                  <a:pt x="7393" y="12527"/>
                  <a:pt x="7779" y="12442"/>
                </a:cubicBezTo>
                <a:cubicBezTo>
                  <a:pt x="8165" y="12357"/>
                  <a:pt x="8564" y="12246"/>
                  <a:pt x="8950" y="12089"/>
                </a:cubicBezTo>
                <a:cubicBezTo>
                  <a:pt x="9329" y="11932"/>
                  <a:pt x="9702" y="11729"/>
                  <a:pt x="10029" y="11467"/>
                </a:cubicBezTo>
                <a:cubicBezTo>
                  <a:pt x="10363" y="11199"/>
                  <a:pt x="10644" y="10879"/>
                  <a:pt x="10841" y="10506"/>
                </a:cubicBezTo>
                <a:cubicBezTo>
                  <a:pt x="11063" y="10440"/>
                  <a:pt x="11299" y="10211"/>
                  <a:pt x="11482" y="9982"/>
                </a:cubicBezTo>
                <a:cubicBezTo>
                  <a:pt x="11528" y="9930"/>
                  <a:pt x="11567" y="9871"/>
                  <a:pt x="11606" y="9812"/>
                </a:cubicBezTo>
                <a:cubicBezTo>
                  <a:pt x="11645" y="9760"/>
                  <a:pt x="11678" y="9707"/>
                  <a:pt x="11711" y="9655"/>
                </a:cubicBezTo>
                <a:cubicBezTo>
                  <a:pt x="11770" y="9564"/>
                  <a:pt x="11815" y="9485"/>
                  <a:pt x="11842" y="9452"/>
                </a:cubicBezTo>
                <a:cubicBezTo>
                  <a:pt x="11881" y="9407"/>
                  <a:pt x="11920" y="9354"/>
                  <a:pt x="11946" y="9295"/>
                </a:cubicBezTo>
                <a:cubicBezTo>
                  <a:pt x="11979" y="9243"/>
                  <a:pt x="11999" y="9184"/>
                  <a:pt x="12018" y="9125"/>
                </a:cubicBezTo>
                <a:cubicBezTo>
                  <a:pt x="12057" y="9001"/>
                  <a:pt x="12077" y="8870"/>
                  <a:pt x="12097" y="8746"/>
                </a:cubicBezTo>
                <a:cubicBezTo>
                  <a:pt x="12103" y="8648"/>
                  <a:pt x="12110" y="8549"/>
                  <a:pt x="12123" y="8458"/>
                </a:cubicBezTo>
                <a:cubicBezTo>
                  <a:pt x="12175" y="8321"/>
                  <a:pt x="12221" y="8183"/>
                  <a:pt x="12260" y="8039"/>
                </a:cubicBezTo>
                <a:cubicBezTo>
                  <a:pt x="12286" y="8059"/>
                  <a:pt x="12306" y="8078"/>
                  <a:pt x="12306" y="8078"/>
                </a:cubicBezTo>
                <a:cubicBezTo>
                  <a:pt x="12293" y="7948"/>
                  <a:pt x="12332" y="7941"/>
                  <a:pt x="12300" y="7889"/>
                </a:cubicBezTo>
                <a:cubicBezTo>
                  <a:pt x="12319" y="7830"/>
                  <a:pt x="12332" y="7764"/>
                  <a:pt x="12352" y="7699"/>
                </a:cubicBezTo>
                <a:cubicBezTo>
                  <a:pt x="12483" y="7477"/>
                  <a:pt x="12502" y="7189"/>
                  <a:pt x="12496" y="6947"/>
                </a:cubicBezTo>
                <a:cubicBezTo>
                  <a:pt x="12496" y="6881"/>
                  <a:pt x="12489" y="6822"/>
                  <a:pt x="12483" y="6770"/>
                </a:cubicBezTo>
                <a:cubicBezTo>
                  <a:pt x="12489" y="6678"/>
                  <a:pt x="12496" y="6587"/>
                  <a:pt x="12496" y="6502"/>
                </a:cubicBezTo>
                <a:cubicBezTo>
                  <a:pt x="12515" y="6443"/>
                  <a:pt x="12542" y="6404"/>
                  <a:pt x="12600" y="6391"/>
                </a:cubicBezTo>
                <a:lnTo>
                  <a:pt x="12502" y="6384"/>
                </a:lnTo>
                <a:cubicBezTo>
                  <a:pt x="12502" y="6377"/>
                  <a:pt x="12502" y="6364"/>
                  <a:pt x="12502" y="6358"/>
                </a:cubicBezTo>
                <a:cubicBezTo>
                  <a:pt x="12502" y="6319"/>
                  <a:pt x="12496" y="6279"/>
                  <a:pt x="12496" y="6247"/>
                </a:cubicBezTo>
                <a:cubicBezTo>
                  <a:pt x="12500" y="6227"/>
                  <a:pt x="12503" y="6220"/>
                  <a:pt x="12508" y="6220"/>
                </a:cubicBezTo>
                <a:cubicBezTo>
                  <a:pt x="12525" y="6220"/>
                  <a:pt x="12549" y="6351"/>
                  <a:pt x="12607" y="6351"/>
                </a:cubicBezTo>
                <a:cubicBezTo>
                  <a:pt x="12613" y="6325"/>
                  <a:pt x="12626" y="6316"/>
                  <a:pt x="12644" y="6316"/>
                </a:cubicBezTo>
                <a:cubicBezTo>
                  <a:pt x="12667" y="6316"/>
                  <a:pt x="12696" y="6330"/>
                  <a:pt x="12725" y="6345"/>
                </a:cubicBezTo>
                <a:cubicBezTo>
                  <a:pt x="12738" y="6207"/>
                  <a:pt x="12744" y="6116"/>
                  <a:pt x="12738" y="6031"/>
                </a:cubicBezTo>
                <a:cubicBezTo>
                  <a:pt x="12718" y="5952"/>
                  <a:pt x="12686" y="5880"/>
                  <a:pt x="12614" y="5789"/>
                </a:cubicBezTo>
                <a:lnTo>
                  <a:pt x="12614" y="5789"/>
                </a:lnTo>
                <a:cubicBezTo>
                  <a:pt x="12636" y="5811"/>
                  <a:pt x="12657" y="5821"/>
                  <a:pt x="12674" y="5821"/>
                </a:cubicBezTo>
                <a:cubicBezTo>
                  <a:pt x="12707" y="5821"/>
                  <a:pt x="12729" y="5788"/>
                  <a:pt x="12738" y="5749"/>
                </a:cubicBezTo>
                <a:cubicBezTo>
                  <a:pt x="12762" y="5695"/>
                  <a:pt x="12753" y="5630"/>
                  <a:pt x="12721" y="5630"/>
                </a:cubicBezTo>
                <a:cubicBezTo>
                  <a:pt x="12718" y="5630"/>
                  <a:pt x="12715" y="5631"/>
                  <a:pt x="12712" y="5632"/>
                </a:cubicBezTo>
                <a:cubicBezTo>
                  <a:pt x="12712" y="5661"/>
                  <a:pt x="12618" y="5737"/>
                  <a:pt x="12573" y="5737"/>
                </a:cubicBezTo>
                <a:cubicBezTo>
                  <a:pt x="12557" y="5737"/>
                  <a:pt x="12546" y="5727"/>
                  <a:pt x="12548" y="5704"/>
                </a:cubicBezTo>
                <a:cubicBezTo>
                  <a:pt x="12643" y="5674"/>
                  <a:pt x="12540" y="5521"/>
                  <a:pt x="12693" y="5521"/>
                </a:cubicBezTo>
                <a:cubicBezTo>
                  <a:pt x="12709" y="5521"/>
                  <a:pt x="12728" y="5523"/>
                  <a:pt x="12751" y="5527"/>
                </a:cubicBezTo>
                <a:cubicBezTo>
                  <a:pt x="12771" y="5318"/>
                  <a:pt x="12712" y="5062"/>
                  <a:pt x="12627" y="4814"/>
                </a:cubicBezTo>
                <a:cubicBezTo>
                  <a:pt x="12535" y="4565"/>
                  <a:pt x="12424" y="4323"/>
                  <a:pt x="12326" y="4107"/>
                </a:cubicBezTo>
                <a:cubicBezTo>
                  <a:pt x="12286" y="4029"/>
                  <a:pt x="12260" y="3924"/>
                  <a:pt x="12221" y="3819"/>
                </a:cubicBezTo>
                <a:cubicBezTo>
                  <a:pt x="12208" y="3761"/>
                  <a:pt x="12188" y="3702"/>
                  <a:pt x="12169" y="3649"/>
                </a:cubicBezTo>
                <a:cubicBezTo>
                  <a:pt x="12149" y="3590"/>
                  <a:pt x="12129" y="3532"/>
                  <a:pt x="12103" y="3479"/>
                </a:cubicBezTo>
                <a:cubicBezTo>
                  <a:pt x="12064" y="3368"/>
                  <a:pt x="12012" y="3276"/>
                  <a:pt x="11953" y="3204"/>
                </a:cubicBezTo>
                <a:cubicBezTo>
                  <a:pt x="11904" y="3144"/>
                  <a:pt x="11850" y="3106"/>
                  <a:pt x="11790" y="3106"/>
                </a:cubicBezTo>
                <a:cubicBezTo>
                  <a:pt x="11786" y="3106"/>
                  <a:pt x="11781" y="3106"/>
                  <a:pt x="11776" y="3106"/>
                </a:cubicBezTo>
                <a:cubicBezTo>
                  <a:pt x="11792" y="3106"/>
                  <a:pt x="11769" y="3231"/>
                  <a:pt x="11730" y="3231"/>
                </a:cubicBezTo>
                <a:cubicBezTo>
                  <a:pt x="11722" y="3231"/>
                  <a:pt x="11713" y="3225"/>
                  <a:pt x="11704" y="3211"/>
                </a:cubicBezTo>
                <a:cubicBezTo>
                  <a:pt x="11698" y="3198"/>
                  <a:pt x="11796" y="3060"/>
                  <a:pt x="11796" y="3034"/>
                </a:cubicBezTo>
                <a:cubicBezTo>
                  <a:pt x="11750" y="2720"/>
                  <a:pt x="11488" y="2432"/>
                  <a:pt x="11207" y="2197"/>
                </a:cubicBezTo>
                <a:cubicBezTo>
                  <a:pt x="10926" y="1955"/>
                  <a:pt x="10638" y="1765"/>
                  <a:pt x="10527" y="1543"/>
                </a:cubicBezTo>
                <a:cubicBezTo>
                  <a:pt x="10487" y="1583"/>
                  <a:pt x="10447" y="1652"/>
                  <a:pt x="10407" y="1652"/>
                </a:cubicBezTo>
                <a:cubicBezTo>
                  <a:pt x="10401" y="1652"/>
                  <a:pt x="10395" y="1651"/>
                  <a:pt x="10389" y="1647"/>
                </a:cubicBezTo>
                <a:cubicBezTo>
                  <a:pt x="10409" y="1543"/>
                  <a:pt x="10317" y="1418"/>
                  <a:pt x="10206" y="1346"/>
                </a:cubicBezTo>
                <a:cubicBezTo>
                  <a:pt x="10151" y="1312"/>
                  <a:pt x="10093" y="1291"/>
                  <a:pt x="10048" y="1291"/>
                </a:cubicBezTo>
                <a:cubicBezTo>
                  <a:pt x="10005" y="1291"/>
                  <a:pt x="9973" y="1309"/>
                  <a:pt x="9964" y="1353"/>
                </a:cubicBezTo>
                <a:cubicBezTo>
                  <a:pt x="9957" y="1274"/>
                  <a:pt x="9885" y="1261"/>
                  <a:pt x="9827" y="1242"/>
                </a:cubicBezTo>
                <a:cubicBezTo>
                  <a:pt x="9768" y="1222"/>
                  <a:pt x="9722" y="1196"/>
                  <a:pt x="9741" y="1091"/>
                </a:cubicBezTo>
                <a:lnTo>
                  <a:pt x="9741" y="1091"/>
                </a:lnTo>
                <a:cubicBezTo>
                  <a:pt x="9804" y="1107"/>
                  <a:pt x="9804" y="1180"/>
                  <a:pt x="9835" y="1180"/>
                </a:cubicBezTo>
                <a:cubicBezTo>
                  <a:pt x="9842" y="1180"/>
                  <a:pt x="9852" y="1175"/>
                  <a:pt x="9866" y="1163"/>
                </a:cubicBezTo>
                <a:cubicBezTo>
                  <a:pt x="9813" y="1091"/>
                  <a:pt x="9781" y="1052"/>
                  <a:pt x="9748" y="1019"/>
                </a:cubicBezTo>
                <a:cubicBezTo>
                  <a:pt x="9715" y="993"/>
                  <a:pt x="9696" y="980"/>
                  <a:pt x="9670" y="974"/>
                </a:cubicBezTo>
                <a:cubicBezTo>
                  <a:pt x="9611" y="960"/>
                  <a:pt x="9539" y="954"/>
                  <a:pt x="9362" y="895"/>
                </a:cubicBezTo>
                <a:cubicBezTo>
                  <a:pt x="9388" y="836"/>
                  <a:pt x="9467" y="843"/>
                  <a:pt x="9414" y="790"/>
                </a:cubicBezTo>
                <a:lnTo>
                  <a:pt x="9414" y="790"/>
                </a:lnTo>
                <a:cubicBezTo>
                  <a:pt x="9389" y="799"/>
                  <a:pt x="9356" y="803"/>
                  <a:pt x="9320" y="803"/>
                </a:cubicBezTo>
                <a:cubicBezTo>
                  <a:pt x="9136" y="803"/>
                  <a:pt x="8868" y="702"/>
                  <a:pt x="9015" y="620"/>
                </a:cubicBezTo>
                <a:cubicBezTo>
                  <a:pt x="8904" y="620"/>
                  <a:pt x="8832" y="588"/>
                  <a:pt x="8767" y="568"/>
                </a:cubicBezTo>
                <a:cubicBezTo>
                  <a:pt x="8739" y="559"/>
                  <a:pt x="8712" y="551"/>
                  <a:pt x="8683" y="551"/>
                </a:cubicBezTo>
                <a:cubicBezTo>
                  <a:pt x="8650" y="551"/>
                  <a:pt x="8615" y="560"/>
                  <a:pt x="8570" y="588"/>
                </a:cubicBezTo>
                <a:cubicBezTo>
                  <a:pt x="8552" y="351"/>
                  <a:pt x="8414" y="286"/>
                  <a:pt x="8232" y="286"/>
                </a:cubicBezTo>
                <a:cubicBezTo>
                  <a:pt x="8223" y="286"/>
                  <a:pt x="8213" y="286"/>
                  <a:pt x="8204" y="287"/>
                </a:cubicBezTo>
                <a:cubicBezTo>
                  <a:pt x="8106" y="287"/>
                  <a:pt x="7995" y="306"/>
                  <a:pt x="7883" y="313"/>
                </a:cubicBezTo>
                <a:cubicBezTo>
                  <a:pt x="7825" y="316"/>
                  <a:pt x="7766" y="319"/>
                  <a:pt x="7707" y="319"/>
                </a:cubicBezTo>
                <a:cubicBezTo>
                  <a:pt x="7648" y="319"/>
                  <a:pt x="7589" y="316"/>
                  <a:pt x="7530" y="306"/>
                </a:cubicBezTo>
                <a:cubicBezTo>
                  <a:pt x="7458" y="287"/>
                  <a:pt x="7373" y="273"/>
                  <a:pt x="7295" y="254"/>
                </a:cubicBezTo>
                <a:cubicBezTo>
                  <a:pt x="7210" y="228"/>
                  <a:pt x="7125" y="202"/>
                  <a:pt x="7046" y="175"/>
                </a:cubicBezTo>
                <a:cubicBezTo>
                  <a:pt x="6961" y="156"/>
                  <a:pt x="6869" y="123"/>
                  <a:pt x="6784" y="103"/>
                </a:cubicBezTo>
                <a:cubicBezTo>
                  <a:pt x="6706" y="84"/>
                  <a:pt x="6621" y="64"/>
                  <a:pt x="6549" y="44"/>
                </a:cubicBezTo>
                <a:lnTo>
                  <a:pt x="6536" y="38"/>
                </a:lnTo>
                <a:lnTo>
                  <a:pt x="6510" y="38"/>
                </a:lnTo>
                <a:lnTo>
                  <a:pt x="6477" y="31"/>
                </a:lnTo>
                <a:cubicBezTo>
                  <a:pt x="6457" y="25"/>
                  <a:pt x="6438" y="25"/>
                  <a:pt x="6418" y="18"/>
                </a:cubicBezTo>
                <a:cubicBezTo>
                  <a:pt x="6385" y="18"/>
                  <a:pt x="6346" y="12"/>
                  <a:pt x="6307" y="5"/>
                </a:cubicBezTo>
                <a:cubicBezTo>
                  <a:pt x="6271" y="2"/>
                  <a:pt x="6236" y="0"/>
                  <a:pt x="6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1"/>
          <p:cNvSpPr/>
          <p:nvPr/>
        </p:nvSpPr>
        <p:spPr>
          <a:xfrm>
            <a:off x="5658789" y="1106836"/>
            <a:ext cx="860542" cy="853871"/>
          </a:xfrm>
          <a:custGeom>
            <a:avLst/>
            <a:gdLst/>
            <a:ahLst/>
            <a:cxnLst/>
            <a:rect l="l" t="t" r="r" b="b"/>
            <a:pathLst>
              <a:path w="12771" h="12672" extrusionOk="0">
                <a:moveTo>
                  <a:pt x="870" y="4356"/>
                </a:moveTo>
                <a:lnTo>
                  <a:pt x="870" y="4356"/>
                </a:lnTo>
                <a:cubicBezTo>
                  <a:pt x="864" y="4369"/>
                  <a:pt x="857" y="4375"/>
                  <a:pt x="857" y="4389"/>
                </a:cubicBezTo>
                <a:cubicBezTo>
                  <a:pt x="844" y="4382"/>
                  <a:pt x="824" y="4375"/>
                  <a:pt x="811" y="4369"/>
                </a:cubicBezTo>
                <a:cubicBezTo>
                  <a:pt x="837" y="4369"/>
                  <a:pt x="851" y="4362"/>
                  <a:pt x="870" y="4356"/>
                </a:cubicBezTo>
                <a:close/>
                <a:moveTo>
                  <a:pt x="733" y="4539"/>
                </a:moveTo>
                <a:lnTo>
                  <a:pt x="733" y="4539"/>
                </a:lnTo>
                <a:cubicBezTo>
                  <a:pt x="759" y="4546"/>
                  <a:pt x="779" y="4552"/>
                  <a:pt x="798" y="4552"/>
                </a:cubicBezTo>
                <a:cubicBezTo>
                  <a:pt x="792" y="4578"/>
                  <a:pt x="785" y="4598"/>
                  <a:pt x="779" y="4618"/>
                </a:cubicBezTo>
                <a:cubicBezTo>
                  <a:pt x="779" y="4598"/>
                  <a:pt x="765" y="4572"/>
                  <a:pt x="733" y="4539"/>
                </a:cubicBezTo>
                <a:close/>
                <a:moveTo>
                  <a:pt x="765" y="4670"/>
                </a:moveTo>
                <a:lnTo>
                  <a:pt x="765" y="4670"/>
                </a:lnTo>
                <a:cubicBezTo>
                  <a:pt x="746" y="4742"/>
                  <a:pt x="720" y="4820"/>
                  <a:pt x="700" y="4899"/>
                </a:cubicBezTo>
                <a:cubicBezTo>
                  <a:pt x="688" y="4891"/>
                  <a:pt x="668" y="4885"/>
                  <a:pt x="644" y="4885"/>
                </a:cubicBezTo>
                <a:cubicBezTo>
                  <a:pt x="629" y="4885"/>
                  <a:pt x="613" y="4887"/>
                  <a:pt x="595" y="4892"/>
                </a:cubicBezTo>
                <a:cubicBezTo>
                  <a:pt x="635" y="4755"/>
                  <a:pt x="726" y="4716"/>
                  <a:pt x="765" y="4670"/>
                </a:cubicBezTo>
                <a:close/>
                <a:moveTo>
                  <a:pt x="569" y="5625"/>
                </a:moveTo>
                <a:cubicBezTo>
                  <a:pt x="569" y="5651"/>
                  <a:pt x="563" y="5677"/>
                  <a:pt x="563" y="5704"/>
                </a:cubicBezTo>
                <a:cubicBezTo>
                  <a:pt x="550" y="5697"/>
                  <a:pt x="543" y="5691"/>
                  <a:pt x="543" y="5677"/>
                </a:cubicBezTo>
                <a:cubicBezTo>
                  <a:pt x="550" y="5664"/>
                  <a:pt x="563" y="5645"/>
                  <a:pt x="569" y="5625"/>
                </a:cubicBezTo>
                <a:close/>
                <a:moveTo>
                  <a:pt x="6204" y="0"/>
                </a:moveTo>
                <a:cubicBezTo>
                  <a:pt x="6171" y="0"/>
                  <a:pt x="6140" y="2"/>
                  <a:pt x="6111" y="5"/>
                </a:cubicBezTo>
                <a:cubicBezTo>
                  <a:pt x="5993" y="25"/>
                  <a:pt x="5908" y="64"/>
                  <a:pt x="5875" y="149"/>
                </a:cubicBezTo>
                <a:cubicBezTo>
                  <a:pt x="5857" y="113"/>
                  <a:pt x="5828" y="100"/>
                  <a:pt x="5794" y="100"/>
                </a:cubicBezTo>
                <a:cubicBezTo>
                  <a:pt x="5728" y="100"/>
                  <a:pt x="5641" y="150"/>
                  <a:pt x="5568" y="188"/>
                </a:cubicBezTo>
                <a:cubicBezTo>
                  <a:pt x="5518" y="219"/>
                  <a:pt x="5474" y="246"/>
                  <a:pt x="5447" y="246"/>
                </a:cubicBezTo>
                <a:cubicBezTo>
                  <a:pt x="5416" y="246"/>
                  <a:pt x="5406" y="213"/>
                  <a:pt x="5430" y="116"/>
                </a:cubicBezTo>
                <a:lnTo>
                  <a:pt x="5430" y="116"/>
                </a:lnTo>
                <a:cubicBezTo>
                  <a:pt x="4992" y="273"/>
                  <a:pt x="4586" y="378"/>
                  <a:pt x="4220" y="502"/>
                </a:cubicBezTo>
                <a:cubicBezTo>
                  <a:pt x="3853" y="627"/>
                  <a:pt x="3526" y="777"/>
                  <a:pt x="3310" y="1000"/>
                </a:cubicBezTo>
                <a:cubicBezTo>
                  <a:pt x="3276" y="992"/>
                  <a:pt x="3240" y="989"/>
                  <a:pt x="3204" y="989"/>
                </a:cubicBezTo>
                <a:cubicBezTo>
                  <a:pt x="2876" y="989"/>
                  <a:pt x="2483" y="1269"/>
                  <a:pt x="2166" y="1634"/>
                </a:cubicBezTo>
                <a:cubicBezTo>
                  <a:pt x="2080" y="1732"/>
                  <a:pt x="1995" y="1837"/>
                  <a:pt x="1917" y="1948"/>
                </a:cubicBezTo>
                <a:cubicBezTo>
                  <a:pt x="1878" y="2001"/>
                  <a:pt x="1838" y="2053"/>
                  <a:pt x="1799" y="2105"/>
                </a:cubicBezTo>
                <a:cubicBezTo>
                  <a:pt x="1766" y="2158"/>
                  <a:pt x="1727" y="2210"/>
                  <a:pt x="1694" y="2262"/>
                </a:cubicBezTo>
                <a:cubicBezTo>
                  <a:pt x="1551" y="2465"/>
                  <a:pt x="1433" y="2655"/>
                  <a:pt x="1315" y="2786"/>
                </a:cubicBezTo>
                <a:cubicBezTo>
                  <a:pt x="1230" y="2890"/>
                  <a:pt x="1138" y="2989"/>
                  <a:pt x="1053" y="3080"/>
                </a:cubicBezTo>
                <a:cubicBezTo>
                  <a:pt x="968" y="3178"/>
                  <a:pt x="883" y="3270"/>
                  <a:pt x="811" y="3361"/>
                </a:cubicBezTo>
                <a:cubicBezTo>
                  <a:pt x="739" y="3460"/>
                  <a:pt x="667" y="3551"/>
                  <a:pt x="615" y="3656"/>
                </a:cubicBezTo>
                <a:cubicBezTo>
                  <a:pt x="563" y="3754"/>
                  <a:pt x="517" y="3852"/>
                  <a:pt x="497" y="3957"/>
                </a:cubicBezTo>
                <a:cubicBezTo>
                  <a:pt x="540" y="3976"/>
                  <a:pt x="576" y="3982"/>
                  <a:pt x="608" y="3982"/>
                </a:cubicBezTo>
                <a:cubicBezTo>
                  <a:pt x="631" y="3982"/>
                  <a:pt x="653" y="3979"/>
                  <a:pt x="674" y="3976"/>
                </a:cubicBezTo>
                <a:lnTo>
                  <a:pt x="674" y="3976"/>
                </a:lnTo>
                <a:cubicBezTo>
                  <a:pt x="648" y="4035"/>
                  <a:pt x="661" y="4081"/>
                  <a:pt x="680" y="4127"/>
                </a:cubicBezTo>
                <a:cubicBezTo>
                  <a:pt x="592" y="4093"/>
                  <a:pt x="561" y="4043"/>
                  <a:pt x="523" y="4043"/>
                </a:cubicBezTo>
                <a:cubicBezTo>
                  <a:pt x="502" y="4043"/>
                  <a:pt x="480" y="4059"/>
                  <a:pt x="445" y="4101"/>
                </a:cubicBezTo>
                <a:cubicBezTo>
                  <a:pt x="406" y="4317"/>
                  <a:pt x="242" y="4631"/>
                  <a:pt x="150" y="4945"/>
                </a:cubicBezTo>
                <a:cubicBezTo>
                  <a:pt x="124" y="5023"/>
                  <a:pt x="105" y="5095"/>
                  <a:pt x="92" y="5167"/>
                </a:cubicBezTo>
                <a:cubicBezTo>
                  <a:pt x="85" y="5246"/>
                  <a:pt x="72" y="5311"/>
                  <a:pt x="79" y="5376"/>
                </a:cubicBezTo>
                <a:cubicBezTo>
                  <a:pt x="79" y="5501"/>
                  <a:pt x="118" y="5599"/>
                  <a:pt x="203" y="5651"/>
                </a:cubicBezTo>
                <a:cubicBezTo>
                  <a:pt x="144" y="5730"/>
                  <a:pt x="0" y="5795"/>
                  <a:pt x="190" y="5848"/>
                </a:cubicBezTo>
                <a:cubicBezTo>
                  <a:pt x="202" y="5810"/>
                  <a:pt x="197" y="5755"/>
                  <a:pt x="247" y="5755"/>
                </a:cubicBezTo>
                <a:cubicBezTo>
                  <a:pt x="249" y="5755"/>
                  <a:pt x="252" y="5756"/>
                  <a:pt x="255" y="5756"/>
                </a:cubicBezTo>
                <a:cubicBezTo>
                  <a:pt x="234" y="5852"/>
                  <a:pt x="203" y="5924"/>
                  <a:pt x="160" y="5924"/>
                </a:cubicBezTo>
                <a:cubicBezTo>
                  <a:pt x="136" y="5924"/>
                  <a:pt x="109" y="5902"/>
                  <a:pt x="79" y="5848"/>
                </a:cubicBezTo>
                <a:lnTo>
                  <a:pt x="79" y="5848"/>
                </a:lnTo>
                <a:cubicBezTo>
                  <a:pt x="124" y="5965"/>
                  <a:pt x="124" y="6057"/>
                  <a:pt x="131" y="6122"/>
                </a:cubicBezTo>
                <a:cubicBezTo>
                  <a:pt x="144" y="6194"/>
                  <a:pt x="157" y="6260"/>
                  <a:pt x="249" y="6325"/>
                </a:cubicBezTo>
                <a:cubicBezTo>
                  <a:pt x="242" y="6325"/>
                  <a:pt x="236" y="6332"/>
                  <a:pt x="236" y="6338"/>
                </a:cubicBezTo>
                <a:lnTo>
                  <a:pt x="229" y="6345"/>
                </a:lnTo>
                <a:lnTo>
                  <a:pt x="222" y="6345"/>
                </a:lnTo>
                <a:lnTo>
                  <a:pt x="222" y="6351"/>
                </a:lnTo>
                <a:cubicBezTo>
                  <a:pt x="222" y="6353"/>
                  <a:pt x="222" y="6355"/>
                  <a:pt x="222" y="6358"/>
                </a:cubicBezTo>
                <a:cubicBezTo>
                  <a:pt x="216" y="6371"/>
                  <a:pt x="209" y="6384"/>
                  <a:pt x="203" y="6397"/>
                </a:cubicBezTo>
                <a:cubicBezTo>
                  <a:pt x="190" y="6430"/>
                  <a:pt x="177" y="6462"/>
                  <a:pt x="170" y="6502"/>
                </a:cubicBezTo>
                <a:cubicBezTo>
                  <a:pt x="150" y="6580"/>
                  <a:pt x="137" y="6672"/>
                  <a:pt x="150" y="6763"/>
                </a:cubicBezTo>
                <a:cubicBezTo>
                  <a:pt x="164" y="6855"/>
                  <a:pt x="183" y="6947"/>
                  <a:pt x="222" y="7019"/>
                </a:cubicBezTo>
                <a:cubicBezTo>
                  <a:pt x="268" y="7097"/>
                  <a:pt x="321" y="7149"/>
                  <a:pt x="393" y="7176"/>
                </a:cubicBezTo>
                <a:cubicBezTo>
                  <a:pt x="229" y="7228"/>
                  <a:pt x="255" y="7280"/>
                  <a:pt x="294" y="7333"/>
                </a:cubicBezTo>
                <a:cubicBezTo>
                  <a:pt x="340" y="7385"/>
                  <a:pt x="393" y="7431"/>
                  <a:pt x="281" y="7490"/>
                </a:cubicBezTo>
                <a:cubicBezTo>
                  <a:pt x="386" y="7496"/>
                  <a:pt x="432" y="7568"/>
                  <a:pt x="465" y="7660"/>
                </a:cubicBezTo>
                <a:cubicBezTo>
                  <a:pt x="491" y="7745"/>
                  <a:pt x="491" y="7849"/>
                  <a:pt x="484" y="7921"/>
                </a:cubicBezTo>
                <a:cubicBezTo>
                  <a:pt x="500" y="7896"/>
                  <a:pt x="528" y="7881"/>
                  <a:pt x="558" y="7881"/>
                </a:cubicBezTo>
                <a:cubicBezTo>
                  <a:pt x="589" y="7881"/>
                  <a:pt x="621" y="7898"/>
                  <a:pt x="641" y="7935"/>
                </a:cubicBezTo>
                <a:cubicBezTo>
                  <a:pt x="550" y="7967"/>
                  <a:pt x="471" y="8072"/>
                  <a:pt x="451" y="8170"/>
                </a:cubicBezTo>
                <a:cubicBezTo>
                  <a:pt x="433" y="8265"/>
                  <a:pt x="474" y="8347"/>
                  <a:pt x="589" y="8347"/>
                </a:cubicBezTo>
                <a:cubicBezTo>
                  <a:pt x="593" y="8347"/>
                  <a:pt x="597" y="8347"/>
                  <a:pt x="602" y="8347"/>
                </a:cubicBezTo>
                <a:cubicBezTo>
                  <a:pt x="589" y="8262"/>
                  <a:pt x="478" y="8262"/>
                  <a:pt x="550" y="8216"/>
                </a:cubicBezTo>
                <a:cubicBezTo>
                  <a:pt x="569" y="8212"/>
                  <a:pt x="586" y="8210"/>
                  <a:pt x="600" y="8210"/>
                </a:cubicBezTo>
                <a:cubicBezTo>
                  <a:pt x="714" y="8210"/>
                  <a:pt x="644" y="8323"/>
                  <a:pt x="761" y="8323"/>
                </a:cubicBezTo>
                <a:cubicBezTo>
                  <a:pt x="779" y="8323"/>
                  <a:pt x="802" y="8320"/>
                  <a:pt x="831" y="8314"/>
                </a:cubicBezTo>
                <a:lnTo>
                  <a:pt x="831" y="8314"/>
                </a:lnTo>
                <a:lnTo>
                  <a:pt x="510" y="8432"/>
                </a:lnTo>
                <a:cubicBezTo>
                  <a:pt x="556" y="8523"/>
                  <a:pt x="615" y="8595"/>
                  <a:pt x="674" y="8661"/>
                </a:cubicBezTo>
                <a:cubicBezTo>
                  <a:pt x="726" y="8726"/>
                  <a:pt x="779" y="8785"/>
                  <a:pt x="824" y="8837"/>
                </a:cubicBezTo>
                <a:cubicBezTo>
                  <a:pt x="909" y="8942"/>
                  <a:pt x="949" y="9047"/>
                  <a:pt x="883" y="9223"/>
                </a:cubicBezTo>
                <a:cubicBezTo>
                  <a:pt x="942" y="9250"/>
                  <a:pt x="994" y="9282"/>
                  <a:pt x="1034" y="9321"/>
                </a:cubicBezTo>
                <a:cubicBezTo>
                  <a:pt x="1073" y="9361"/>
                  <a:pt x="1112" y="9400"/>
                  <a:pt x="1138" y="9452"/>
                </a:cubicBezTo>
                <a:cubicBezTo>
                  <a:pt x="1197" y="9544"/>
                  <a:pt x="1237" y="9649"/>
                  <a:pt x="1276" y="9760"/>
                </a:cubicBezTo>
                <a:cubicBezTo>
                  <a:pt x="1354" y="9976"/>
                  <a:pt x="1439" y="10198"/>
                  <a:pt x="1636" y="10283"/>
                </a:cubicBezTo>
                <a:cubicBezTo>
                  <a:pt x="1649" y="10289"/>
                  <a:pt x="1660" y="10291"/>
                  <a:pt x="1670" y="10291"/>
                </a:cubicBezTo>
                <a:cubicBezTo>
                  <a:pt x="1733" y="10291"/>
                  <a:pt x="1721" y="10182"/>
                  <a:pt x="1757" y="10182"/>
                </a:cubicBezTo>
                <a:cubicBezTo>
                  <a:pt x="1765" y="10182"/>
                  <a:pt x="1777" y="10189"/>
                  <a:pt x="1793" y="10205"/>
                </a:cubicBezTo>
                <a:cubicBezTo>
                  <a:pt x="1799" y="10211"/>
                  <a:pt x="1721" y="10375"/>
                  <a:pt x="1727" y="10388"/>
                </a:cubicBezTo>
                <a:cubicBezTo>
                  <a:pt x="1760" y="10466"/>
                  <a:pt x="1897" y="10479"/>
                  <a:pt x="1904" y="10493"/>
                </a:cubicBezTo>
                <a:cubicBezTo>
                  <a:pt x="1910" y="10506"/>
                  <a:pt x="1976" y="10591"/>
                  <a:pt x="2061" y="10676"/>
                </a:cubicBezTo>
                <a:cubicBezTo>
                  <a:pt x="2152" y="10767"/>
                  <a:pt x="2277" y="10846"/>
                  <a:pt x="2388" y="10865"/>
                </a:cubicBezTo>
                <a:cubicBezTo>
                  <a:pt x="2414" y="11016"/>
                  <a:pt x="2532" y="11173"/>
                  <a:pt x="2676" y="11284"/>
                </a:cubicBezTo>
                <a:cubicBezTo>
                  <a:pt x="2715" y="11310"/>
                  <a:pt x="2748" y="11337"/>
                  <a:pt x="2787" y="11356"/>
                </a:cubicBezTo>
                <a:cubicBezTo>
                  <a:pt x="2826" y="11376"/>
                  <a:pt x="2859" y="11395"/>
                  <a:pt x="2898" y="11408"/>
                </a:cubicBezTo>
                <a:cubicBezTo>
                  <a:pt x="2957" y="11425"/>
                  <a:pt x="3008" y="11436"/>
                  <a:pt x="3049" y="11436"/>
                </a:cubicBezTo>
                <a:cubicBezTo>
                  <a:pt x="3058" y="11436"/>
                  <a:pt x="3067" y="11436"/>
                  <a:pt x="3075" y="11435"/>
                </a:cubicBezTo>
                <a:lnTo>
                  <a:pt x="3075" y="11435"/>
                </a:lnTo>
                <a:cubicBezTo>
                  <a:pt x="3009" y="11454"/>
                  <a:pt x="3062" y="11565"/>
                  <a:pt x="3166" y="11657"/>
                </a:cubicBezTo>
                <a:cubicBezTo>
                  <a:pt x="3242" y="11728"/>
                  <a:pt x="3345" y="11782"/>
                  <a:pt x="3438" y="11782"/>
                </a:cubicBezTo>
                <a:cubicBezTo>
                  <a:pt x="3474" y="11782"/>
                  <a:pt x="3508" y="11773"/>
                  <a:pt x="3539" y="11755"/>
                </a:cubicBezTo>
                <a:cubicBezTo>
                  <a:pt x="3579" y="11840"/>
                  <a:pt x="3651" y="11919"/>
                  <a:pt x="3736" y="11997"/>
                </a:cubicBezTo>
                <a:cubicBezTo>
                  <a:pt x="3821" y="12069"/>
                  <a:pt x="3932" y="12135"/>
                  <a:pt x="4043" y="12194"/>
                </a:cubicBezTo>
                <a:cubicBezTo>
                  <a:pt x="4279" y="12305"/>
                  <a:pt x="4540" y="12390"/>
                  <a:pt x="4763" y="12442"/>
                </a:cubicBezTo>
                <a:cubicBezTo>
                  <a:pt x="4920" y="12488"/>
                  <a:pt x="5077" y="12521"/>
                  <a:pt x="5240" y="12547"/>
                </a:cubicBezTo>
                <a:cubicBezTo>
                  <a:pt x="5397" y="12566"/>
                  <a:pt x="5554" y="12593"/>
                  <a:pt x="5711" y="12599"/>
                </a:cubicBezTo>
                <a:cubicBezTo>
                  <a:pt x="5868" y="12619"/>
                  <a:pt x="6025" y="12619"/>
                  <a:pt x="6169" y="12619"/>
                </a:cubicBezTo>
                <a:cubicBezTo>
                  <a:pt x="6193" y="12621"/>
                  <a:pt x="6217" y="12622"/>
                  <a:pt x="6240" y="12622"/>
                </a:cubicBezTo>
                <a:cubicBezTo>
                  <a:pt x="6286" y="12622"/>
                  <a:pt x="6331" y="12619"/>
                  <a:pt x="6379" y="12619"/>
                </a:cubicBezTo>
                <a:lnTo>
                  <a:pt x="6582" y="12619"/>
                </a:lnTo>
                <a:cubicBezTo>
                  <a:pt x="6568" y="12619"/>
                  <a:pt x="6549" y="12612"/>
                  <a:pt x="6529" y="12599"/>
                </a:cubicBezTo>
                <a:cubicBezTo>
                  <a:pt x="6529" y="12599"/>
                  <a:pt x="6523" y="12593"/>
                  <a:pt x="6523" y="12586"/>
                </a:cubicBezTo>
                <a:lnTo>
                  <a:pt x="6516" y="12580"/>
                </a:lnTo>
                <a:lnTo>
                  <a:pt x="6503" y="12580"/>
                </a:lnTo>
                <a:lnTo>
                  <a:pt x="6503" y="12573"/>
                </a:lnTo>
                <a:cubicBezTo>
                  <a:pt x="6497" y="12566"/>
                  <a:pt x="6490" y="12553"/>
                  <a:pt x="6483" y="12540"/>
                </a:cubicBezTo>
                <a:cubicBezTo>
                  <a:pt x="6470" y="12501"/>
                  <a:pt x="6464" y="12455"/>
                  <a:pt x="6529" y="12449"/>
                </a:cubicBezTo>
                <a:cubicBezTo>
                  <a:pt x="6614" y="12449"/>
                  <a:pt x="6562" y="12638"/>
                  <a:pt x="6634" y="12671"/>
                </a:cubicBezTo>
                <a:cubicBezTo>
                  <a:pt x="7007" y="12593"/>
                  <a:pt x="7393" y="12527"/>
                  <a:pt x="7779" y="12442"/>
                </a:cubicBezTo>
                <a:cubicBezTo>
                  <a:pt x="8165" y="12357"/>
                  <a:pt x="8564" y="12246"/>
                  <a:pt x="8950" y="12089"/>
                </a:cubicBezTo>
                <a:cubicBezTo>
                  <a:pt x="9329" y="11932"/>
                  <a:pt x="9702" y="11729"/>
                  <a:pt x="10029" y="11467"/>
                </a:cubicBezTo>
                <a:cubicBezTo>
                  <a:pt x="10363" y="11199"/>
                  <a:pt x="10644" y="10879"/>
                  <a:pt x="10841" y="10506"/>
                </a:cubicBezTo>
                <a:cubicBezTo>
                  <a:pt x="11063" y="10440"/>
                  <a:pt x="11299" y="10211"/>
                  <a:pt x="11482" y="9982"/>
                </a:cubicBezTo>
                <a:cubicBezTo>
                  <a:pt x="11528" y="9930"/>
                  <a:pt x="11567" y="9871"/>
                  <a:pt x="11606" y="9812"/>
                </a:cubicBezTo>
                <a:cubicBezTo>
                  <a:pt x="11645" y="9760"/>
                  <a:pt x="11678" y="9707"/>
                  <a:pt x="11711" y="9655"/>
                </a:cubicBezTo>
                <a:cubicBezTo>
                  <a:pt x="11770" y="9564"/>
                  <a:pt x="11815" y="9485"/>
                  <a:pt x="11842" y="9452"/>
                </a:cubicBezTo>
                <a:cubicBezTo>
                  <a:pt x="11881" y="9407"/>
                  <a:pt x="11920" y="9354"/>
                  <a:pt x="11946" y="9295"/>
                </a:cubicBezTo>
                <a:cubicBezTo>
                  <a:pt x="11979" y="9243"/>
                  <a:pt x="11999" y="9184"/>
                  <a:pt x="12018" y="9125"/>
                </a:cubicBezTo>
                <a:cubicBezTo>
                  <a:pt x="12057" y="9001"/>
                  <a:pt x="12077" y="8870"/>
                  <a:pt x="12097" y="8746"/>
                </a:cubicBezTo>
                <a:cubicBezTo>
                  <a:pt x="12103" y="8648"/>
                  <a:pt x="12110" y="8549"/>
                  <a:pt x="12123" y="8458"/>
                </a:cubicBezTo>
                <a:cubicBezTo>
                  <a:pt x="12175" y="8321"/>
                  <a:pt x="12221" y="8183"/>
                  <a:pt x="12260" y="8039"/>
                </a:cubicBezTo>
                <a:cubicBezTo>
                  <a:pt x="12286" y="8059"/>
                  <a:pt x="12306" y="8078"/>
                  <a:pt x="12306" y="8078"/>
                </a:cubicBezTo>
                <a:cubicBezTo>
                  <a:pt x="12293" y="7948"/>
                  <a:pt x="12332" y="7941"/>
                  <a:pt x="12300" y="7889"/>
                </a:cubicBezTo>
                <a:cubicBezTo>
                  <a:pt x="12319" y="7830"/>
                  <a:pt x="12332" y="7764"/>
                  <a:pt x="12352" y="7699"/>
                </a:cubicBezTo>
                <a:cubicBezTo>
                  <a:pt x="12483" y="7477"/>
                  <a:pt x="12502" y="7189"/>
                  <a:pt x="12496" y="6947"/>
                </a:cubicBezTo>
                <a:cubicBezTo>
                  <a:pt x="12496" y="6881"/>
                  <a:pt x="12489" y="6822"/>
                  <a:pt x="12483" y="6770"/>
                </a:cubicBezTo>
                <a:cubicBezTo>
                  <a:pt x="12489" y="6678"/>
                  <a:pt x="12496" y="6587"/>
                  <a:pt x="12496" y="6502"/>
                </a:cubicBezTo>
                <a:cubicBezTo>
                  <a:pt x="12515" y="6443"/>
                  <a:pt x="12542" y="6404"/>
                  <a:pt x="12600" y="6391"/>
                </a:cubicBezTo>
                <a:lnTo>
                  <a:pt x="12502" y="6384"/>
                </a:lnTo>
                <a:cubicBezTo>
                  <a:pt x="12502" y="6377"/>
                  <a:pt x="12502" y="6364"/>
                  <a:pt x="12502" y="6358"/>
                </a:cubicBezTo>
                <a:cubicBezTo>
                  <a:pt x="12502" y="6319"/>
                  <a:pt x="12496" y="6279"/>
                  <a:pt x="12496" y="6247"/>
                </a:cubicBezTo>
                <a:cubicBezTo>
                  <a:pt x="12500" y="6227"/>
                  <a:pt x="12503" y="6220"/>
                  <a:pt x="12508" y="6220"/>
                </a:cubicBezTo>
                <a:cubicBezTo>
                  <a:pt x="12525" y="6220"/>
                  <a:pt x="12549" y="6351"/>
                  <a:pt x="12607" y="6351"/>
                </a:cubicBezTo>
                <a:cubicBezTo>
                  <a:pt x="12613" y="6325"/>
                  <a:pt x="12626" y="6316"/>
                  <a:pt x="12644" y="6316"/>
                </a:cubicBezTo>
                <a:cubicBezTo>
                  <a:pt x="12667" y="6316"/>
                  <a:pt x="12696" y="6330"/>
                  <a:pt x="12725" y="6345"/>
                </a:cubicBezTo>
                <a:cubicBezTo>
                  <a:pt x="12738" y="6207"/>
                  <a:pt x="12744" y="6116"/>
                  <a:pt x="12738" y="6031"/>
                </a:cubicBezTo>
                <a:cubicBezTo>
                  <a:pt x="12718" y="5952"/>
                  <a:pt x="12686" y="5880"/>
                  <a:pt x="12614" y="5789"/>
                </a:cubicBezTo>
                <a:lnTo>
                  <a:pt x="12614" y="5789"/>
                </a:lnTo>
                <a:cubicBezTo>
                  <a:pt x="12636" y="5811"/>
                  <a:pt x="12657" y="5821"/>
                  <a:pt x="12674" y="5821"/>
                </a:cubicBezTo>
                <a:cubicBezTo>
                  <a:pt x="12707" y="5821"/>
                  <a:pt x="12729" y="5788"/>
                  <a:pt x="12738" y="5749"/>
                </a:cubicBezTo>
                <a:cubicBezTo>
                  <a:pt x="12762" y="5695"/>
                  <a:pt x="12753" y="5630"/>
                  <a:pt x="12721" y="5630"/>
                </a:cubicBezTo>
                <a:cubicBezTo>
                  <a:pt x="12718" y="5630"/>
                  <a:pt x="12715" y="5631"/>
                  <a:pt x="12712" y="5632"/>
                </a:cubicBezTo>
                <a:cubicBezTo>
                  <a:pt x="12712" y="5661"/>
                  <a:pt x="12618" y="5737"/>
                  <a:pt x="12573" y="5737"/>
                </a:cubicBezTo>
                <a:cubicBezTo>
                  <a:pt x="12557" y="5737"/>
                  <a:pt x="12546" y="5727"/>
                  <a:pt x="12548" y="5704"/>
                </a:cubicBezTo>
                <a:cubicBezTo>
                  <a:pt x="12643" y="5674"/>
                  <a:pt x="12540" y="5521"/>
                  <a:pt x="12693" y="5521"/>
                </a:cubicBezTo>
                <a:cubicBezTo>
                  <a:pt x="12709" y="5521"/>
                  <a:pt x="12728" y="5523"/>
                  <a:pt x="12751" y="5527"/>
                </a:cubicBezTo>
                <a:cubicBezTo>
                  <a:pt x="12771" y="5318"/>
                  <a:pt x="12712" y="5062"/>
                  <a:pt x="12627" y="4814"/>
                </a:cubicBezTo>
                <a:cubicBezTo>
                  <a:pt x="12535" y="4565"/>
                  <a:pt x="12424" y="4323"/>
                  <a:pt x="12326" y="4107"/>
                </a:cubicBezTo>
                <a:cubicBezTo>
                  <a:pt x="12286" y="4029"/>
                  <a:pt x="12260" y="3924"/>
                  <a:pt x="12221" y="3819"/>
                </a:cubicBezTo>
                <a:cubicBezTo>
                  <a:pt x="12208" y="3761"/>
                  <a:pt x="12188" y="3702"/>
                  <a:pt x="12169" y="3649"/>
                </a:cubicBezTo>
                <a:cubicBezTo>
                  <a:pt x="12149" y="3590"/>
                  <a:pt x="12129" y="3532"/>
                  <a:pt x="12103" y="3479"/>
                </a:cubicBezTo>
                <a:cubicBezTo>
                  <a:pt x="12064" y="3368"/>
                  <a:pt x="12012" y="3276"/>
                  <a:pt x="11953" y="3204"/>
                </a:cubicBezTo>
                <a:cubicBezTo>
                  <a:pt x="11904" y="3144"/>
                  <a:pt x="11850" y="3106"/>
                  <a:pt x="11790" y="3106"/>
                </a:cubicBezTo>
                <a:cubicBezTo>
                  <a:pt x="11786" y="3106"/>
                  <a:pt x="11781" y="3106"/>
                  <a:pt x="11776" y="3106"/>
                </a:cubicBezTo>
                <a:cubicBezTo>
                  <a:pt x="11792" y="3106"/>
                  <a:pt x="11769" y="3231"/>
                  <a:pt x="11730" y="3231"/>
                </a:cubicBezTo>
                <a:cubicBezTo>
                  <a:pt x="11722" y="3231"/>
                  <a:pt x="11713" y="3225"/>
                  <a:pt x="11704" y="3211"/>
                </a:cubicBezTo>
                <a:cubicBezTo>
                  <a:pt x="11698" y="3198"/>
                  <a:pt x="11796" y="3060"/>
                  <a:pt x="11796" y="3034"/>
                </a:cubicBezTo>
                <a:cubicBezTo>
                  <a:pt x="11750" y="2720"/>
                  <a:pt x="11488" y="2432"/>
                  <a:pt x="11207" y="2197"/>
                </a:cubicBezTo>
                <a:cubicBezTo>
                  <a:pt x="10926" y="1955"/>
                  <a:pt x="10638" y="1765"/>
                  <a:pt x="10527" y="1543"/>
                </a:cubicBezTo>
                <a:cubicBezTo>
                  <a:pt x="10487" y="1583"/>
                  <a:pt x="10447" y="1652"/>
                  <a:pt x="10407" y="1652"/>
                </a:cubicBezTo>
                <a:cubicBezTo>
                  <a:pt x="10401" y="1652"/>
                  <a:pt x="10395" y="1651"/>
                  <a:pt x="10389" y="1647"/>
                </a:cubicBezTo>
                <a:cubicBezTo>
                  <a:pt x="10409" y="1543"/>
                  <a:pt x="10317" y="1418"/>
                  <a:pt x="10206" y="1346"/>
                </a:cubicBezTo>
                <a:cubicBezTo>
                  <a:pt x="10151" y="1312"/>
                  <a:pt x="10093" y="1291"/>
                  <a:pt x="10048" y="1291"/>
                </a:cubicBezTo>
                <a:cubicBezTo>
                  <a:pt x="10005" y="1291"/>
                  <a:pt x="9973" y="1309"/>
                  <a:pt x="9964" y="1353"/>
                </a:cubicBezTo>
                <a:cubicBezTo>
                  <a:pt x="9957" y="1274"/>
                  <a:pt x="9885" y="1261"/>
                  <a:pt x="9827" y="1242"/>
                </a:cubicBezTo>
                <a:cubicBezTo>
                  <a:pt x="9768" y="1222"/>
                  <a:pt x="9722" y="1196"/>
                  <a:pt x="9741" y="1091"/>
                </a:cubicBezTo>
                <a:lnTo>
                  <a:pt x="9741" y="1091"/>
                </a:lnTo>
                <a:cubicBezTo>
                  <a:pt x="9804" y="1107"/>
                  <a:pt x="9804" y="1180"/>
                  <a:pt x="9835" y="1180"/>
                </a:cubicBezTo>
                <a:cubicBezTo>
                  <a:pt x="9842" y="1180"/>
                  <a:pt x="9852" y="1175"/>
                  <a:pt x="9866" y="1163"/>
                </a:cubicBezTo>
                <a:cubicBezTo>
                  <a:pt x="9813" y="1091"/>
                  <a:pt x="9781" y="1052"/>
                  <a:pt x="9748" y="1019"/>
                </a:cubicBezTo>
                <a:cubicBezTo>
                  <a:pt x="9715" y="993"/>
                  <a:pt x="9696" y="980"/>
                  <a:pt x="9670" y="974"/>
                </a:cubicBezTo>
                <a:cubicBezTo>
                  <a:pt x="9611" y="960"/>
                  <a:pt x="9539" y="954"/>
                  <a:pt x="9362" y="895"/>
                </a:cubicBezTo>
                <a:cubicBezTo>
                  <a:pt x="9388" y="836"/>
                  <a:pt x="9467" y="843"/>
                  <a:pt x="9414" y="790"/>
                </a:cubicBezTo>
                <a:lnTo>
                  <a:pt x="9414" y="790"/>
                </a:lnTo>
                <a:cubicBezTo>
                  <a:pt x="9389" y="799"/>
                  <a:pt x="9356" y="803"/>
                  <a:pt x="9320" y="803"/>
                </a:cubicBezTo>
                <a:cubicBezTo>
                  <a:pt x="9136" y="803"/>
                  <a:pt x="8868" y="702"/>
                  <a:pt x="9015" y="620"/>
                </a:cubicBezTo>
                <a:cubicBezTo>
                  <a:pt x="8904" y="620"/>
                  <a:pt x="8832" y="588"/>
                  <a:pt x="8767" y="568"/>
                </a:cubicBezTo>
                <a:cubicBezTo>
                  <a:pt x="8739" y="559"/>
                  <a:pt x="8712" y="551"/>
                  <a:pt x="8683" y="551"/>
                </a:cubicBezTo>
                <a:cubicBezTo>
                  <a:pt x="8650" y="551"/>
                  <a:pt x="8615" y="560"/>
                  <a:pt x="8570" y="588"/>
                </a:cubicBezTo>
                <a:cubicBezTo>
                  <a:pt x="8552" y="351"/>
                  <a:pt x="8414" y="286"/>
                  <a:pt x="8232" y="286"/>
                </a:cubicBezTo>
                <a:cubicBezTo>
                  <a:pt x="8223" y="286"/>
                  <a:pt x="8213" y="286"/>
                  <a:pt x="8204" y="287"/>
                </a:cubicBezTo>
                <a:cubicBezTo>
                  <a:pt x="8106" y="287"/>
                  <a:pt x="7995" y="306"/>
                  <a:pt x="7883" y="313"/>
                </a:cubicBezTo>
                <a:cubicBezTo>
                  <a:pt x="7825" y="316"/>
                  <a:pt x="7766" y="319"/>
                  <a:pt x="7707" y="319"/>
                </a:cubicBezTo>
                <a:cubicBezTo>
                  <a:pt x="7648" y="319"/>
                  <a:pt x="7589" y="316"/>
                  <a:pt x="7530" y="306"/>
                </a:cubicBezTo>
                <a:cubicBezTo>
                  <a:pt x="7458" y="287"/>
                  <a:pt x="7373" y="273"/>
                  <a:pt x="7295" y="254"/>
                </a:cubicBezTo>
                <a:cubicBezTo>
                  <a:pt x="7210" y="228"/>
                  <a:pt x="7125" y="202"/>
                  <a:pt x="7046" y="175"/>
                </a:cubicBezTo>
                <a:cubicBezTo>
                  <a:pt x="6961" y="156"/>
                  <a:pt x="6869" y="123"/>
                  <a:pt x="6784" y="103"/>
                </a:cubicBezTo>
                <a:cubicBezTo>
                  <a:pt x="6706" y="84"/>
                  <a:pt x="6621" y="64"/>
                  <a:pt x="6549" y="44"/>
                </a:cubicBezTo>
                <a:lnTo>
                  <a:pt x="6536" y="38"/>
                </a:lnTo>
                <a:lnTo>
                  <a:pt x="6510" y="38"/>
                </a:lnTo>
                <a:lnTo>
                  <a:pt x="6477" y="31"/>
                </a:lnTo>
                <a:cubicBezTo>
                  <a:pt x="6457" y="25"/>
                  <a:pt x="6438" y="25"/>
                  <a:pt x="6418" y="18"/>
                </a:cubicBezTo>
                <a:cubicBezTo>
                  <a:pt x="6385" y="18"/>
                  <a:pt x="6346" y="12"/>
                  <a:pt x="6307" y="5"/>
                </a:cubicBezTo>
                <a:cubicBezTo>
                  <a:pt x="6271" y="2"/>
                  <a:pt x="6236" y="0"/>
                  <a:pt x="6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1"/>
          <p:cNvSpPr/>
          <p:nvPr/>
        </p:nvSpPr>
        <p:spPr>
          <a:xfrm>
            <a:off x="2406288" y="2951220"/>
            <a:ext cx="860542" cy="853871"/>
          </a:xfrm>
          <a:custGeom>
            <a:avLst/>
            <a:gdLst/>
            <a:ahLst/>
            <a:cxnLst/>
            <a:rect l="l" t="t" r="r" b="b"/>
            <a:pathLst>
              <a:path w="12771" h="12672" extrusionOk="0">
                <a:moveTo>
                  <a:pt x="870" y="4356"/>
                </a:moveTo>
                <a:lnTo>
                  <a:pt x="870" y="4356"/>
                </a:lnTo>
                <a:cubicBezTo>
                  <a:pt x="864" y="4369"/>
                  <a:pt x="857" y="4375"/>
                  <a:pt x="857" y="4389"/>
                </a:cubicBezTo>
                <a:cubicBezTo>
                  <a:pt x="844" y="4382"/>
                  <a:pt x="824" y="4375"/>
                  <a:pt x="811" y="4369"/>
                </a:cubicBezTo>
                <a:cubicBezTo>
                  <a:pt x="837" y="4369"/>
                  <a:pt x="851" y="4362"/>
                  <a:pt x="870" y="4356"/>
                </a:cubicBezTo>
                <a:close/>
                <a:moveTo>
                  <a:pt x="733" y="4539"/>
                </a:moveTo>
                <a:lnTo>
                  <a:pt x="733" y="4539"/>
                </a:lnTo>
                <a:cubicBezTo>
                  <a:pt x="759" y="4546"/>
                  <a:pt x="779" y="4552"/>
                  <a:pt x="798" y="4552"/>
                </a:cubicBezTo>
                <a:cubicBezTo>
                  <a:pt x="792" y="4578"/>
                  <a:pt x="785" y="4598"/>
                  <a:pt x="779" y="4618"/>
                </a:cubicBezTo>
                <a:cubicBezTo>
                  <a:pt x="779" y="4598"/>
                  <a:pt x="765" y="4572"/>
                  <a:pt x="733" y="4539"/>
                </a:cubicBezTo>
                <a:close/>
                <a:moveTo>
                  <a:pt x="765" y="4670"/>
                </a:moveTo>
                <a:lnTo>
                  <a:pt x="765" y="4670"/>
                </a:lnTo>
                <a:cubicBezTo>
                  <a:pt x="746" y="4742"/>
                  <a:pt x="720" y="4820"/>
                  <a:pt x="700" y="4899"/>
                </a:cubicBezTo>
                <a:cubicBezTo>
                  <a:pt x="688" y="4891"/>
                  <a:pt x="668" y="4885"/>
                  <a:pt x="644" y="4885"/>
                </a:cubicBezTo>
                <a:cubicBezTo>
                  <a:pt x="629" y="4885"/>
                  <a:pt x="613" y="4887"/>
                  <a:pt x="595" y="4892"/>
                </a:cubicBezTo>
                <a:cubicBezTo>
                  <a:pt x="635" y="4755"/>
                  <a:pt x="726" y="4716"/>
                  <a:pt x="765" y="4670"/>
                </a:cubicBezTo>
                <a:close/>
                <a:moveTo>
                  <a:pt x="569" y="5625"/>
                </a:moveTo>
                <a:cubicBezTo>
                  <a:pt x="569" y="5651"/>
                  <a:pt x="563" y="5677"/>
                  <a:pt x="563" y="5704"/>
                </a:cubicBezTo>
                <a:cubicBezTo>
                  <a:pt x="550" y="5697"/>
                  <a:pt x="543" y="5691"/>
                  <a:pt x="543" y="5677"/>
                </a:cubicBezTo>
                <a:cubicBezTo>
                  <a:pt x="550" y="5664"/>
                  <a:pt x="563" y="5645"/>
                  <a:pt x="569" y="5625"/>
                </a:cubicBezTo>
                <a:close/>
                <a:moveTo>
                  <a:pt x="6204" y="0"/>
                </a:moveTo>
                <a:cubicBezTo>
                  <a:pt x="6171" y="0"/>
                  <a:pt x="6140" y="2"/>
                  <a:pt x="6111" y="5"/>
                </a:cubicBezTo>
                <a:cubicBezTo>
                  <a:pt x="5993" y="25"/>
                  <a:pt x="5908" y="64"/>
                  <a:pt x="5875" y="149"/>
                </a:cubicBezTo>
                <a:cubicBezTo>
                  <a:pt x="5857" y="113"/>
                  <a:pt x="5828" y="100"/>
                  <a:pt x="5794" y="100"/>
                </a:cubicBezTo>
                <a:cubicBezTo>
                  <a:pt x="5728" y="100"/>
                  <a:pt x="5641" y="150"/>
                  <a:pt x="5568" y="188"/>
                </a:cubicBezTo>
                <a:cubicBezTo>
                  <a:pt x="5518" y="219"/>
                  <a:pt x="5474" y="246"/>
                  <a:pt x="5447" y="246"/>
                </a:cubicBezTo>
                <a:cubicBezTo>
                  <a:pt x="5416" y="246"/>
                  <a:pt x="5406" y="213"/>
                  <a:pt x="5430" y="116"/>
                </a:cubicBezTo>
                <a:lnTo>
                  <a:pt x="5430" y="116"/>
                </a:lnTo>
                <a:cubicBezTo>
                  <a:pt x="4992" y="273"/>
                  <a:pt x="4586" y="378"/>
                  <a:pt x="4220" y="502"/>
                </a:cubicBezTo>
                <a:cubicBezTo>
                  <a:pt x="3853" y="627"/>
                  <a:pt x="3526" y="777"/>
                  <a:pt x="3310" y="1000"/>
                </a:cubicBezTo>
                <a:cubicBezTo>
                  <a:pt x="3276" y="992"/>
                  <a:pt x="3240" y="989"/>
                  <a:pt x="3204" y="989"/>
                </a:cubicBezTo>
                <a:cubicBezTo>
                  <a:pt x="2876" y="989"/>
                  <a:pt x="2483" y="1269"/>
                  <a:pt x="2166" y="1634"/>
                </a:cubicBezTo>
                <a:cubicBezTo>
                  <a:pt x="2080" y="1732"/>
                  <a:pt x="1995" y="1837"/>
                  <a:pt x="1917" y="1948"/>
                </a:cubicBezTo>
                <a:cubicBezTo>
                  <a:pt x="1878" y="2001"/>
                  <a:pt x="1838" y="2053"/>
                  <a:pt x="1799" y="2105"/>
                </a:cubicBezTo>
                <a:cubicBezTo>
                  <a:pt x="1766" y="2158"/>
                  <a:pt x="1727" y="2210"/>
                  <a:pt x="1694" y="2262"/>
                </a:cubicBezTo>
                <a:cubicBezTo>
                  <a:pt x="1551" y="2465"/>
                  <a:pt x="1433" y="2655"/>
                  <a:pt x="1315" y="2786"/>
                </a:cubicBezTo>
                <a:cubicBezTo>
                  <a:pt x="1230" y="2890"/>
                  <a:pt x="1138" y="2989"/>
                  <a:pt x="1053" y="3080"/>
                </a:cubicBezTo>
                <a:cubicBezTo>
                  <a:pt x="968" y="3178"/>
                  <a:pt x="883" y="3270"/>
                  <a:pt x="811" y="3361"/>
                </a:cubicBezTo>
                <a:cubicBezTo>
                  <a:pt x="739" y="3460"/>
                  <a:pt x="667" y="3551"/>
                  <a:pt x="615" y="3656"/>
                </a:cubicBezTo>
                <a:cubicBezTo>
                  <a:pt x="563" y="3754"/>
                  <a:pt x="517" y="3852"/>
                  <a:pt x="497" y="3957"/>
                </a:cubicBezTo>
                <a:cubicBezTo>
                  <a:pt x="540" y="3976"/>
                  <a:pt x="576" y="3982"/>
                  <a:pt x="608" y="3982"/>
                </a:cubicBezTo>
                <a:cubicBezTo>
                  <a:pt x="631" y="3982"/>
                  <a:pt x="653" y="3979"/>
                  <a:pt x="674" y="3976"/>
                </a:cubicBezTo>
                <a:lnTo>
                  <a:pt x="674" y="3976"/>
                </a:lnTo>
                <a:cubicBezTo>
                  <a:pt x="648" y="4035"/>
                  <a:pt x="661" y="4081"/>
                  <a:pt x="680" y="4127"/>
                </a:cubicBezTo>
                <a:cubicBezTo>
                  <a:pt x="592" y="4093"/>
                  <a:pt x="561" y="4043"/>
                  <a:pt x="523" y="4043"/>
                </a:cubicBezTo>
                <a:cubicBezTo>
                  <a:pt x="502" y="4043"/>
                  <a:pt x="480" y="4059"/>
                  <a:pt x="445" y="4101"/>
                </a:cubicBezTo>
                <a:cubicBezTo>
                  <a:pt x="406" y="4317"/>
                  <a:pt x="242" y="4631"/>
                  <a:pt x="150" y="4945"/>
                </a:cubicBezTo>
                <a:cubicBezTo>
                  <a:pt x="124" y="5023"/>
                  <a:pt x="105" y="5095"/>
                  <a:pt x="92" y="5167"/>
                </a:cubicBezTo>
                <a:cubicBezTo>
                  <a:pt x="85" y="5246"/>
                  <a:pt x="72" y="5311"/>
                  <a:pt x="79" y="5376"/>
                </a:cubicBezTo>
                <a:cubicBezTo>
                  <a:pt x="79" y="5501"/>
                  <a:pt x="118" y="5599"/>
                  <a:pt x="203" y="5651"/>
                </a:cubicBezTo>
                <a:cubicBezTo>
                  <a:pt x="144" y="5730"/>
                  <a:pt x="0" y="5795"/>
                  <a:pt x="190" y="5848"/>
                </a:cubicBezTo>
                <a:cubicBezTo>
                  <a:pt x="202" y="5810"/>
                  <a:pt x="197" y="5755"/>
                  <a:pt x="247" y="5755"/>
                </a:cubicBezTo>
                <a:cubicBezTo>
                  <a:pt x="249" y="5755"/>
                  <a:pt x="252" y="5756"/>
                  <a:pt x="255" y="5756"/>
                </a:cubicBezTo>
                <a:cubicBezTo>
                  <a:pt x="234" y="5852"/>
                  <a:pt x="203" y="5924"/>
                  <a:pt x="160" y="5924"/>
                </a:cubicBezTo>
                <a:cubicBezTo>
                  <a:pt x="136" y="5924"/>
                  <a:pt x="109" y="5902"/>
                  <a:pt x="79" y="5848"/>
                </a:cubicBezTo>
                <a:lnTo>
                  <a:pt x="79" y="5848"/>
                </a:lnTo>
                <a:cubicBezTo>
                  <a:pt x="124" y="5965"/>
                  <a:pt x="124" y="6057"/>
                  <a:pt x="131" y="6122"/>
                </a:cubicBezTo>
                <a:cubicBezTo>
                  <a:pt x="144" y="6194"/>
                  <a:pt x="157" y="6260"/>
                  <a:pt x="249" y="6325"/>
                </a:cubicBezTo>
                <a:cubicBezTo>
                  <a:pt x="242" y="6325"/>
                  <a:pt x="236" y="6332"/>
                  <a:pt x="236" y="6338"/>
                </a:cubicBezTo>
                <a:lnTo>
                  <a:pt x="229" y="6345"/>
                </a:lnTo>
                <a:lnTo>
                  <a:pt x="222" y="6345"/>
                </a:lnTo>
                <a:lnTo>
                  <a:pt x="222" y="6351"/>
                </a:lnTo>
                <a:cubicBezTo>
                  <a:pt x="222" y="6353"/>
                  <a:pt x="222" y="6355"/>
                  <a:pt x="222" y="6358"/>
                </a:cubicBezTo>
                <a:cubicBezTo>
                  <a:pt x="216" y="6371"/>
                  <a:pt x="209" y="6384"/>
                  <a:pt x="203" y="6397"/>
                </a:cubicBezTo>
                <a:cubicBezTo>
                  <a:pt x="190" y="6430"/>
                  <a:pt x="177" y="6462"/>
                  <a:pt x="170" y="6502"/>
                </a:cubicBezTo>
                <a:cubicBezTo>
                  <a:pt x="150" y="6580"/>
                  <a:pt x="137" y="6672"/>
                  <a:pt x="150" y="6763"/>
                </a:cubicBezTo>
                <a:cubicBezTo>
                  <a:pt x="164" y="6855"/>
                  <a:pt x="183" y="6947"/>
                  <a:pt x="222" y="7019"/>
                </a:cubicBezTo>
                <a:cubicBezTo>
                  <a:pt x="268" y="7097"/>
                  <a:pt x="321" y="7149"/>
                  <a:pt x="393" y="7176"/>
                </a:cubicBezTo>
                <a:cubicBezTo>
                  <a:pt x="229" y="7228"/>
                  <a:pt x="255" y="7280"/>
                  <a:pt x="294" y="7333"/>
                </a:cubicBezTo>
                <a:cubicBezTo>
                  <a:pt x="340" y="7385"/>
                  <a:pt x="393" y="7431"/>
                  <a:pt x="281" y="7490"/>
                </a:cubicBezTo>
                <a:cubicBezTo>
                  <a:pt x="386" y="7496"/>
                  <a:pt x="432" y="7568"/>
                  <a:pt x="465" y="7660"/>
                </a:cubicBezTo>
                <a:cubicBezTo>
                  <a:pt x="491" y="7745"/>
                  <a:pt x="491" y="7849"/>
                  <a:pt x="484" y="7921"/>
                </a:cubicBezTo>
                <a:cubicBezTo>
                  <a:pt x="500" y="7896"/>
                  <a:pt x="528" y="7881"/>
                  <a:pt x="558" y="7881"/>
                </a:cubicBezTo>
                <a:cubicBezTo>
                  <a:pt x="589" y="7881"/>
                  <a:pt x="621" y="7898"/>
                  <a:pt x="641" y="7935"/>
                </a:cubicBezTo>
                <a:cubicBezTo>
                  <a:pt x="550" y="7967"/>
                  <a:pt x="471" y="8072"/>
                  <a:pt x="451" y="8170"/>
                </a:cubicBezTo>
                <a:cubicBezTo>
                  <a:pt x="433" y="8265"/>
                  <a:pt x="474" y="8347"/>
                  <a:pt x="589" y="8347"/>
                </a:cubicBezTo>
                <a:cubicBezTo>
                  <a:pt x="593" y="8347"/>
                  <a:pt x="597" y="8347"/>
                  <a:pt x="602" y="8347"/>
                </a:cubicBezTo>
                <a:cubicBezTo>
                  <a:pt x="589" y="8262"/>
                  <a:pt x="478" y="8262"/>
                  <a:pt x="550" y="8216"/>
                </a:cubicBezTo>
                <a:cubicBezTo>
                  <a:pt x="569" y="8212"/>
                  <a:pt x="586" y="8210"/>
                  <a:pt x="600" y="8210"/>
                </a:cubicBezTo>
                <a:cubicBezTo>
                  <a:pt x="714" y="8210"/>
                  <a:pt x="644" y="8323"/>
                  <a:pt x="761" y="8323"/>
                </a:cubicBezTo>
                <a:cubicBezTo>
                  <a:pt x="779" y="8323"/>
                  <a:pt x="802" y="8320"/>
                  <a:pt x="831" y="8314"/>
                </a:cubicBezTo>
                <a:lnTo>
                  <a:pt x="831" y="8314"/>
                </a:lnTo>
                <a:lnTo>
                  <a:pt x="510" y="8432"/>
                </a:lnTo>
                <a:cubicBezTo>
                  <a:pt x="556" y="8523"/>
                  <a:pt x="615" y="8595"/>
                  <a:pt x="674" y="8661"/>
                </a:cubicBezTo>
                <a:cubicBezTo>
                  <a:pt x="726" y="8726"/>
                  <a:pt x="779" y="8785"/>
                  <a:pt x="824" y="8837"/>
                </a:cubicBezTo>
                <a:cubicBezTo>
                  <a:pt x="909" y="8942"/>
                  <a:pt x="949" y="9047"/>
                  <a:pt x="883" y="9223"/>
                </a:cubicBezTo>
                <a:cubicBezTo>
                  <a:pt x="942" y="9250"/>
                  <a:pt x="994" y="9282"/>
                  <a:pt x="1034" y="9321"/>
                </a:cubicBezTo>
                <a:cubicBezTo>
                  <a:pt x="1073" y="9361"/>
                  <a:pt x="1112" y="9400"/>
                  <a:pt x="1138" y="9452"/>
                </a:cubicBezTo>
                <a:cubicBezTo>
                  <a:pt x="1197" y="9544"/>
                  <a:pt x="1237" y="9649"/>
                  <a:pt x="1276" y="9760"/>
                </a:cubicBezTo>
                <a:cubicBezTo>
                  <a:pt x="1354" y="9976"/>
                  <a:pt x="1439" y="10198"/>
                  <a:pt x="1636" y="10283"/>
                </a:cubicBezTo>
                <a:cubicBezTo>
                  <a:pt x="1649" y="10289"/>
                  <a:pt x="1660" y="10291"/>
                  <a:pt x="1670" y="10291"/>
                </a:cubicBezTo>
                <a:cubicBezTo>
                  <a:pt x="1733" y="10291"/>
                  <a:pt x="1721" y="10182"/>
                  <a:pt x="1757" y="10182"/>
                </a:cubicBezTo>
                <a:cubicBezTo>
                  <a:pt x="1765" y="10182"/>
                  <a:pt x="1777" y="10189"/>
                  <a:pt x="1793" y="10205"/>
                </a:cubicBezTo>
                <a:cubicBezTo>
                  <a:pt x="1799" y="10211"/>
                  <a:pt x="1721" y="10375"/>
                  <a:pt x="1727" y="10388"/>
                </a:cubicBezTo>
                <a:cubicBezTo>
                  <a:pt x="1760" y="10466"/>
                  <a:pt x="1897" y="10479"/>
                  <a:pt x="1904" y="10493"/>
                </a:cubicBezTo>
                <a:cubicBezTo>
                  <a:pt x="1910" y="10506"/>
                  <a:pt x="1976" y="10591"/>
                  <a:pt x="2061" y="10676"/>
                </a:cubicBezTo>
                <a:cubicBezTo>
                  <a:pt x="2152" y="10767"/>
                  <a:pt x="2277" y="10846"/>
                  <a:pt x="2388" y="10865"/>
                </a:cubicBezTo>
                <a:cubicBezTo>
                  <a:pt x="2414" y="11016"/>
                  <a:pt x="2532" y="11173"/>
                  <a:pt x="2676" y="11284"/>
                </a:cubicBezTo>
                <a:cubicBezTo>
                  <a:pt x="2715" y="11310"/>
                  <a:pt x="2748" y="11337"/>
                  <a:pt x="2787" y="11356"/>
                </a:cubicBezTo>
                <a:cubicBezTo>
                  <a:pt x="2826" y="11376"/>
                  <a:pt x="2859" y="11395"/>
                  <a:pt x="2898" y="11408"/>
                </a:cubicBezTo>
                <a:cubicBezTo>
                  <a:pt x="2957" y="11425"/>
                  <a:pt x="3008" y="11436"/>
                  <a:pt x="3049" y="11436"/>
                </a:cubicBezTo>
                <a:cubicBezTo>
                  <a:pt x="3058" y="11436"/>
                  <a:pt x="3067" y="11436"/>
                  <a:pt x="3075" y="11435"/>
                </a:cubicBezTo>
                <a:lnTo>
                  <a:pt x="3075" y="11435"/>
                </a:lnTo>
                <a:cubicBezTo>
                  <a:pt x="3009" y="11454"/>
                  <a:pt x="3062" y="11565"/>
                  <a:pt x="3166" y="11657"/>
                </a:cubicBezTo>
                <a:cubicBezTo>
                  <a:pt x="3242" y="11728"/>
                  <a:pt x="3345" y="11782"/>
                  <a:pt x="3438" y="11782"/>
                </a:cubicBezTo>
                <a:cubicBezTo>
                  <a:pt x="3474" y="11782"/>
                  <a:pt x="3508" y="11773"/>
                  <a:pt x="3539" y="11755"/>
                </a:cubicBezTo>
                <a:cubicBezTo>
                  <a:pt x="3579" y="11840"/>
                  <a:pt x="3651" y="11919"/>
                  <a:pt x="3736" y="11997"/>
                </a:cubicBezTo>
                <a:cubicBezTo>
                  <a:pt x="3821" y="12069"/>
                  <a:pt x="3932" y="12135"/>
                  <a:pt x="4043" y="12194"/>
                </a:cubicBezTo>
                <a:cubicBezTo>
                  <a:pt x="4279" y="12305"/>
                  <a:pt x="4540" y="12390"/>
                  <a:pt x="4763" y="12442"/>
                </a:cubicBezTo>
                <a:cubicBezTo>
                  <a:pt x="4920" y="12488"/>
                  <a:pt x="5077" y="12521"/>
                  <a:pt x="5240" y="12547"/>
                </a:cubicBezTo>
                <a:cubicBezTo>
                  <a:pt x="5397" y="12566"/>
                  <a:pt x="5554" y="12593"/>
                  <a:pt x="5711" y="12599"/>
                </a:cubicBezTo>
                <a:cubicBezTo>
                  <a:pt x="5868" y="12619"/>
                  <a:pt x="6025" y="12619"/>
                  <a:pt x="6169" y="12619"/>
                </a:cubicBezTo>
                <a:cubicBezTo>
                  <a:pt x="6193" y="12621"/>
                  <a:pt x="6217" y="12622"/>
                  <a:pt x="6240" y="12622"/>
                </a:cubicBezTo>
                <a:cubicBezTo>
                  <a:pt x="6286" y="12622"/>
                  <a:pt x="6331" y="12619"/>
                  <a:pt x="6379" y="12619"/>
                </a:cubicBezTo>
                <a:lnTo>
                  <a:pt x="6582" y="12619"/>
                </a:lnTo>
                <a:cubicBezTo>
                  <a:pt x="6568" y="12619"/>
                  <a:pt x="6549" y="12612"/>
                  <a:pt x="6529" y="12599"/>
                </a:cubicBezTo>
                <a:cubicBezTo>
                  <a:pt x="6529" y="12599"/>
                  <a:pt x="6523" y="12593"/>
                  <a:pt x="6523" y="12586"/>
                </a:cubicBezTo>
                <a:lnTo>
                  <a:pt x="6516" y="12580"/>
                </a:lnTo>
                <a:lnTo>
                  <a:pt x="6503" y="12580"/>
                </a:lnTo>
                <a:lnTo>
                  <a:pt x="6503" y="12573"/>
                </a:lnTo>
                <a:cubicBezTo>
                  <a:pt x="6497" y="12566"/>
                  <a:pt x="6490" y="12553"/>
                  <a:pt x="6483" y="12540"/>
                </a:cubicBezTo>
                <a:cubicBezTo>
                  <a:pt x="6470" y="12501"/>
                  <a:pt x="6464" y="12455"/>
                  <a:pt x="6529" y="12449"/>
                </a:cubicBezTo>
                <a:cubicBezTo>
                  <a:pt x="6614" y="12449"/>
                  <a:pt x="6562" y="12638"/>
                  <a:pt x="6634" y="12671"/>
                </a:cubicBezTo>
                <a:cubicBezTo>
                  <a:pt x="7007" y="12593"/>
                  <a:pt x="7393" y="12527"/>
                  <a:pt x="7779" y="12442"/>
                </a:cubicBezTo>
                <a:cubicBezTo>
                  <a:pt x="8165" y="12357"/>
                  <a:pt x="8564" y="12246"/>
                  <a:pt x="8950" y="12089"/>
                </a:cubicBezTo>
                <a:cubicBezTo>
                  <a:pt x="9329" y="11932"/>
                  <a:pt x="9702" y="11729"/>
                  <a:pt x="10029" y="11467"/>
                </a:cubicBezTo>
                <a:cubicBezTo>
                  <a:pt x="10363" y="11199"/>
                  <a:pt x="10644" y="10879"/>
                  <a:pt x="10841" y="10506"/>
                </a:cubicBezTo>
                <a:cubicBezTo>
                  <a:pt x="11063" y="10440"/>
                  <a:pt x="11299" y="10211"/>
                  <a:pt x="11482" y="9982"/>
                </a:cubicBezTo>
                <a:cubicBezTo>
                  <a:pt x="11528" y="9930"/>
                  <a:pt x="11567" y="9871"/>
                  <a:pt x="11606" y="9812"/>
                </a:cubicBezTo>
                <a:cubicBezTo>
                  <a:pt x="11645" y="9760"/>
                  <a:pt x="11678" y="9707"/>
                  <a:pt x="11711" y="9655"/>
                </a:cubicBezTo>
                <a:cubicBezTo>
                  <a:pt x="11770" y="9564"/>
                  <a:pt x="11815" y="9485"/>
                  <a:pt x="11842" y="9452"/>
                </a:cubicBezTo>
                <a:cubicBezTo>
                  <a:pt x="11881" y="9407"/>
                  <a:pt x="11920" y="9354"/>
                  <a:pt x="11946" y="9295"/>
                </a:cubicBezTo>
                <a:cubicBezTo>
                  <a:pt x="11979" y="9243"/>
                  <a:pt x="11999" y="9184"/>
                  <a:pt x="12018" y="9125"/>
                </a:cubicBezTo>
                <a:cubicBezTo>
                  <a:pt x="12057" y="9001"/>
                  <a:pt x="12077" y="8870"/>
                  <a:pt x="12097" y="8746"/>
                </a:cubicBezTo>
                <a:cubicBezTo>
                  <a:pt x="12103" y="8648"/>
                  <a:pt x="12110" y="8549"/>
                  <a:pt x="12123" y="8458"/>
                </a:cubicBezTo>
                <a:cubicBezTo>
                  <a:pt x="12175" y="8321"/>
                  <a:pt x="12221" y="8183"/>
                  <a:pt x="12260" y="8039"/>
                </a:cubicBezTo>
                <a:cubicBezTo>
                  <a:pt x="12286" y="8059"/>
                  <a:pt x="12306" y="8078"/>
                  <a:pt x="12306" y="8078"/>
                </a:cubicBezTo>
                <a:cubicBezTo>
                  <a:pt x="12293" y="7948"/>
                  <a:pt x="12332" y="7941"/>
                  <a:pt x="12300" y="7889"/>
                </a:cubicBezTo>
                <a:cubicBezTo>
                  <a:pt x="12319" y="7830"/>
                  <a:pt x="12332" y="7764"/>
                  <a:pt x="12352" y="7699"/>
                </a:cubicBezTo>
                <a:cubicBezTo>
                  <a:pt x="12483" y="7477"/>
                  <a:pt x="12502" y="7189"/>
                  <a:pt x="12496" y="6947"/>
                </a:cubicBezTo>
                <a:cubicBezTo>
                  <a:pt x="12496" y="6881"/>
                  <a:pt x="12489" y="6822"/>
                  <a:pt x="12483" y="6770"/>
                </a:cubicBezTo>
                <a:cubicBezTo>
                  <a:pt x="12489" y="6678"/>
                  <a:pt x="12496" y="6587"/>
                  <a:pt x="12496" y="6502"/>
                </a:cubicBezTo>
                <a:cubicBezTo>
                  <a:pt x="12515" y="6443"/>
                  <a:pt x="12542" y="6404"/>
                  <a:pt x="12600" y="6391"/>
                </a:cubicBezTo>
                <a:lnTo>
                  <a:pt x="12502" y="6384"/>
                </a:lnTo>
                <a:cubicBezTo>
                  <a:pt x="12502" y="6377"/>
                  <a:pt x="12502" y="6364"/>
                  <a:pt x="12502" y="6358"/>
                </a:cubicBezTo>
                <a:cubicBezTo>
                  <a:pt x="12502" y="6319"/>
                  <a:pt x="12496" y="6279"/>
                  <a:pt x="12496" y="6247"/>
                </a:cubicBezTo>
                <a:cubicBezTo>
                  <a:pt x="12500" y="6227"/>
                  <a:pt x="12503" y="6220"/>
                  <a:pt x="12508" y="6220"/>
                </a:cubicBezTo>
                <a:cubicBezTo>
                  <a:pt x="12525" y="6220"/>
                  <a:pt x="12549" y="6351"/>
                  <a:pt x="12607" y="6351"/>
                </a:cubicBezTo>
                <a:cubicBezTo>
                  <a:pt x="12613" y="6325"/>
                  <a:pt x="12626" y="6316"/>
                  <a:pt x="12644" y="6316"/>
                </a:cubicBezTo>
                <a:cubicBezTo>
                  <a:pt x="12667" y="6316"/>
                  <a:pt x="12696" y="6330"/>
                  <a:pt x="12725" y="6345"/>
                </a:cubicBezTo>
                <a:cubicBezTo>
                  <a:pt x="12738" y="6207"/>
                  <a:pt x="12744" y="6116"/>
                  <a:pt x="12738" y="6031"/>
                </a:cubicBezTo>
                <a:cubicBezTo>
                  <a:pt x="12718" y="5952"/>
                  <a:pt x="12686" y="5880"/>
                  <a:pt x="12614" y="5789"/>
                </a:cubicBezTo>
                <a:lnTo>
                  <a:pt x="12614" y="5789"/>
                </a:lnTo>
                <a:cubicBezTo>
                  <a:pt x="12636" y="5811"/>
                  <a:pt x="12657" y="5821"/>
                  <a:pt x="12674" y="5821"/>
                </a:cubicBezTo>
                <a:cubicBezTo>
                  <a:pt x="12707" y="5821"/>
                  <a:pt x="12729" y="5788"/>
                  <a:pt x="12738" y="5749"/>
                </a:cubicBezTo>
                <a:cubicBezTo>
                  <a:pt x="12762" y="5695"/>
                  <a:pt x="12753" y="5630"/>
                  <a:pt x="12721" y="5630"/>
                </a:cubicBezTo>
                <a:cubicBezTo>
                  <a:pt x="12718" y="5630"/>
                  <a:pt x="12715" y="5631"/>
                  <a:pt x="12712" y="5632"/>
                </a:cubicBezTo>
                <a:cubicBezTo>
                  <a:pt x="12712" y="5661"/>
                  <a:pt x="12618" y="5737"/>
                  <a:pt x="12573" y="5737"/>
                </a:cubicBezTo>
                <a:cubicBezTo>
                  <a:pt x="12557" y="5737"/>
                  <a:pt x="12546" y="5727"/>
                  <a:pt x="12548" y="5704"/>
                </a:cubicBezTo>
                <a:cubicBezTo>
                  <a:pt x="12643" y="5674"/>
                  <a:pt x="12540" y="5521"/>
                  <a:pt x="12693" y="5521"/>
                </a:cubicBezTo>
                <a:cubicBezTo>
                  <a:pt x="12709" y="5521"/>
                  <a:pt x="12728" y="5523"/>
                  <a:pt x="12751" y="5527"/>
                </a:cubicBezTo>
                <a:cubicBezTo>
                  <a:pt x="12771" y="5318"/>
                  <a:pt x="12712" y="5062"/>
                  <a:pt x="12627" y="4814"/>
                </a:cubicBezTo>
                <a:cubicBezTo>
                  <a:pt x="12535" y="4565"/>
                  <a:pt x="12424" y="4323"/>
                  <a:pt x="12326" y="4107"/>
                </a:cubicBezTo>
                <a:cubicBezTo>
                  <a:pt x="12286" y="4029"/>
                  <a:pt x="12260" y="3924"/>
                  <a:pt x="12221" y="3819"/>
                </a:cubicBezTo>
                <a:cubicBezTo>
                  <a:pt x="12208" y="3761"/>
                  <a:pt x="12188" y="3702"/>
                  <a:pt x="12169" y="3649"/>
                </a:cubicBezTo>
                <a:cubicBezTo>
                  <a:pt x="12149" y="3590"/>
                  <a:pt x="12129" y="3532"/>
                  <a:pt x="12103" y="3479"/>
                </a:cubicBezTo>
                <a:cubicBezTo>
                  <a:pt x="12064" y="3368"/>
                  <a:pt x="12012" y="3276"/>
                  <a:pt x="11953" y="3204"/>
                </a:cubicBezTo>
                <a:cubicBezTo>
                  <a:pt x="11904" y="3144"/>
                  <a:pt x="11850" y="3106"/>
                  <a:pt x="11790" y="3106"/>
                </a:cubicBezTo>
                <a:cubicBezTo>
                  <a:pt x="11786" y="3106"/>
                  <a:pt x="11781" y="3106"/>
                  <a:pt x="11776" y="3106"/>
                </a:cubicBezTo>
                <a:cubicBezTo>
                  <a:pt x="11792" y="3106"/>
                  <a:pt x="11769" y="3231"/>
                  <a:pt x="11730" y="3231"/>
                </a:cubicBezTo>
                <a:cubicBezTo>
                  <a:pt x="11722" y="3231"/>
                  <a:pt x="11713" y="3225"/>
                  <a:pt x="11704" y="3211"/>
                </a:cubicBezTo>
                <a:cubicBezTo>
                  <a:pt x="11698" y="3198"/>
                  <a:pt x="11796" y="3060"/>
                  <a:pt x="11796" y="3034"/>
                </a:cubicBezTo>
                <a:cubicBezTo>
                  <a:pt x="11750" y="2720"/>
                  <a:pt x="11488" y="2432"/>
                  <a:pt x="11207" y="2197"/>
                </a:cubicBezTo>
                <a:cubicBezTo>
                  <a:pt x="10926" y="1955"/>
                  <a:pt x="10638" y="1765"/>
                  <a:pt x="10527" y="1543"/>
                </a:cubicBezTo>
                <a:cubicBezTo>
                  <a:pt x="10487" y="1583"/>
                  <a:pt x="10447" y="1652"/>
                  <a:pt x="10407" y="1652"/>
                </a:cubicBezTo>
                <a:cubicBezTo>
                  <a:pt x="10401" y="1652"/>
                  <a:pt x="10395" y="1651"/>
                  <a:pt x="10389" y="1647"/>
                </a:cubicBezTo>
                <a:cubicBezTo>
                  <a:pt x="10409" y="1543"/>
                  <a:pt x="10317" y="1418"/>
                  <a:pt x="10206" y="1346"/>
                </a:cubicBezTo>
                <a:cubicBezTo>
                  <a:pt x="10151" y="1312"/>
                  <a:pt x="10093" y="1291"/>
                  <a:pt x="10048" y="1291"/>
                </a:cubicBezTo>
                <a:cubicBezTo>
                  <a:pt x="10005" y="1291"/>
                  <a:pt x="9973" y="1309"/>
                  <a:pt x="9964" y="1353"/>
                </a:cubicBezTo>
                <a:cubicBezTo>
                  <a:pt x="9957" y="1274"/>
                  <a:pt x="9885" y="1261"/>
                  <a:pt x="9827" y="1242"/>
                </a:cubicBezTo>
                <a:cubicBezTo>
                  <a:pt x="9768" y="1222"/>
                  <a:pt x="9722" y="1196"/>
                  <a:pt x="9741" y="1091"/>
                </a:cubicBezTo>
                <a:lnTo>
                  <a:pt x="9741" y="1091"/>
                </a:lnTo>
                <a:cubicBezTo>
                  <a:pt x="9804" y="1107"/>
                  <a:pt x="9804" y="1180"/>
                  <a:pt x="9835" y="1180"/>
                </a:cubicBezTo>
                <a:cubicBezTo>
                  <a:pt x="9842" y="1180"/>
                  <a:pt x="9852" y="1175"/>
                  <a:pt x="9866" y="1163"/>
                </a:cubicBezTo>
                <a:cubicBezTo>
                  <a:pt x="9813" y="1091"/>
                  <a:pt x="9781" y="1052"/>
                  <a:pt x="9748" y="1019"/>
                </a:cubicBezTo>
                <a:cubicBezTo>
                  <a:pt x="9715" y="993"/>
                  <a:pt x="9696" y="980"/>
                  <a:pt x="9670" y="974"/>
                </a:cubicBezTo>
                <a:cubicBezTo>
                  <a:pt x="9611" y="960"/>
                  <a:pt x="9539" y="954"/>
                  <a:pt x="9362" y="895"/>
                </a:cubicBezTo>
                <a:cubicBezTo>
                  <a:pt x="9388" y="836"/>
                  <a:pt x="9467" y="843"/>
                  <a:pt x="9414" y="790"/>
                </a:cubicBezTo>
                <a:lnTo>
                  <a:pt x="9414" y="790"/>
                </a:lnTo>
                <a:cubicBezTo>
                  <a:pt x="9389" y="799"/>
                  <a:pt x="9356" y="803"/>
                  <a:pt x="9320" y="803"/>
                </a:cubicBezTo>
                <a:cubicBezTo>
                  <a:pt x="9136" y="803"/>
                  <a:pt x="8868" y="702"/>
                  <a:pt x="9015" y="620"/>
                </a:cubicBezTo>
                <a:cubicBezTo>
                  <a:pt x="8904" y="620"/>
                  <a:pt x="8832" y="588"/>
                  <a:pt x="8767" y="568"/>
                </a:cubicBezTo>
                <a:cubicBezTo>
                  <a:pt x="8739" y="559"/>
                  <a:pt x="8712" y="551"/>
                  <a:pt x="8683" y="551"/>
                </a:cubicBezTo>
                <a:cubicBezTo>
                  <a:pt x="8650" y="551"/>
                  <a:pt x="8615" y="560"/>
                  <a:pt x="8570" y="588"/>
                </a:cubicBezTo>
                <a:cubicBezTo>
                  <a:pt x="8552" y="351"/>
                  <a:pt x="8414" y="286"/>
                  <a:pt x="8232" y="286"/>
                </a:cubicBezTo>
                <a:cubicBezTo>
                  <a:pt x="8223" y="286"/>
                  <a:pt x="8213" y="286"/>
                  <a:pt x="8204" y="287"/>
                </a:cubicBezTo>
                <a:cubicBezTo>
                  <a:pt x="8106" y="287"/>
                  <a:pt x="7995" y="306"/>
                  <a:pt x="7883" y="313"/>
                </a:cubicBezTo>
                <a:cubicBezTo>
                  <a:pt x="7825" y="316"/>
                  <a:pt x="7766" y="319"/>
                  <a:pt x="7707" y="319"/>
                </a:cubicBezTo>
                <a:cubicBezTo>
                  <a:pt x="7648" y="319"/>
                  <a:pt x="7589" y="316"/>
                  <a:pt x="7530" y="306"/>
                </a:cubicBezTo>
                <a:cubicBezTo>
                  <a:pt x="7458" y="287"/>
                  <a:pt x="7373" y="273"/>
                  <a:pt x="7295" y="254"/>
                </a:cubicBezTo>
                <a:cubicBezTo>
                  <a:pt x="7210" y="228"/>
                  <a:pt x="7125" y="202"/>
                  <a:pt x="7046" y="175"/>
                </a:cubicBezTo>
                <a:cubicBezTo>
                  <a:pt x="6961" y="156"/>
                  <a:pt x="6869" y="123"/>
                  <a:pt x="6784" y="103"/>
                </a:cubicBezTo>
                <a:cubicBezTo>
                  <a:pt x="6706" y="84"/>
                  <a:pt x="6621" y="64"/>
                  <a:pt x="6549" y="44"/>
                </a:cubicBezTo>
                <a:lnTo>
                  <a:pt x="6536" y="38"/>
                </a:lnTo>
                <a:lnTo>
                  <a:pt x="6510" y="38"/>
                </a:lnTo>
                <a:lnTo>
                  <a:pt x="6477" y="31"/>
                </a:lnTo>
                <a:cubicBezTo>
                  <a:pt x="6457" y="25"/>
                  <a:pt x="6438" y="25"/>
                  <a:pt x="6418" y="18"/>
                </a:cubicBezTo>
                <a:cubicBezTo>
                  <a:pt x="6385" y="18"/>
                  <a:pt x="6346" y="12"/>
                  <a:pt x="6307" y="5"/>
                </a:cubicBezTo>
                <a:cubicBezTo>
                  <a:pt x="6271" y="2"/>
                  <a:pt x="6236" y="0"/>
                  <a:pt x="6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1"/>
          <p:cNvSpPr/>
          <p:nvPr/>
        </p:nvSpPr>
        <p:spPr>
          <a:xfrm>
            <a:off x="5658788" y="2951220"/>
            <a:ext cx="860542" cy="853871"/>
          </a:xfrm>
          <a:custGeom>
            <a:avLst/>
            <a:gdLst/>
            <a:ahLst/>
            <a:cxnLst/>
            <a:rect l="l" t="t" r="r" b="b"/>
            <a:pathLst>
              <a:path w="12771" h="12672" extrusionOk="0">
                <a:moveTo>
                  <a:pt x="870" y="4356"/>
                </a:moveTo>
                <a:lnTo>
                  <a:pt x="870" y="4356"/>
                </a:lnTo>
                <a:cubicBezTo>
                  <a:pt x="864" y="4369"/>
                  <a:pt x="857" y="4375"/>
                  <a:pt x="857" y="4389"/>
                </a:cubicBezTo>
                <a:cubicBezTo>
                  <a:pt x="844" y="4382"/>
                  <a:pt x="824" y="4375"/>
                  <a:pt x="811" y="4369"/>
                </a:cubicBezTo>
                <a:cubicBezTo>
                  <a:pt x="837" y="4369"/>
                  <a:pt x="851" y="4362"/>
                  <a:pt x="870" y="4356"/>
                </a:cubicBezTo>
                <a:close/>
                <a:moveTo>
                  <a:pt x="733" y="4539"/>
                </a:moveTo>
                <a:lnTo>
                  <a:pt x="733" y="4539"/>
                </a:lnTo>
                <a:cubicBezTo>
                  <a:pt x="759" y="4546"/>
                  <a:pt x="779" y="4552"/>
                  <a:pt x="798" y="4552"/>
                </a:cubicBezTo>
                <a:cubicBezTo>
                  <a:pt x="792" y="4578"/>
                  <a:pt x="785" y="4598"/>
                  <a:pt x="779" y="4618"/>
                </a:cubicBezTo>
                <a:cubicBezTo>
                  <a:pt x="779" y="4598"/>
                  <a:pt x="765" y="4572"/>
                  <a:pt x="733" y="4539"/>
                </a:cubicBezTo>
                <a:close/>
                <a:moveTo>
                  <a:pt x="765" y="4670"/>
                </a:moveTo>
                <a:lnTo>
                  <a:pt x="765" y="4670"/>
                </a:lnTo>
                <a:cubicBezTo>
                  <a:pt x="746" y="4742"/>
                  <a:pt x="720" y="4820"/>
                  <a:pt x="700" y="4899"/>
                </a:cubicBezTo>
                <a:cubicBezTo>
                  <a:pt x="688" y="4891"/>
                  <a:pt x="668" y="4885"/>
                  <a:pt x="644" y="4885"/>
                </a:cubicBezTo>
                <a:cubicBezTo>
                  <a:pt x="629" y="4885"/>
                  <a:pt x="613" y="4887"/>
                  <a:pt x="595" y="4892"/>
                </a:cubicBezTo>
                <a:cubicBezTo>
                  <a:pt x="635" y="4755"/>
                  <a:pt x="726" y="4716"/>
                  <a:pt x="765" y="4670"/>
                </a:cubicBezTo>
                <a:close/>
                <a:moveTo>
                  <a:pt x="569" y="5625"/>
                </a:moveTo>
                <a:cubicBezTo>
                  <a:pt x="569" y="5651"/>
                  <a:pt x="563" y="5677"/>
                  <a:pt x="563" y="5704"/>
                </a:cubicBezTo>
                <a:cubicBezTo>
                  <a:pt x="550" y="5697"/>
                  <a:pt x="543" y="5691"/>
                  <a:pt x="543" y="5677"/>
                </a:cubicBezTo>
                <a:cubicBezTo>
                  <a:pt x="550" y="5664"/>
                  <a:pt x="563" y="5645"/>
                  <a:pt x="569" y="5625"/>
                </a:cubicBezTo>
                <a:close/>
                <a:moveTo>
                  <a:pt x="6204" y="0"/>
                </a:moveTo>
                <a:cubicBezTo>
                  <a:pt x="6171" y="0"/>
                  <a:pt x="6140" y="2"/>
                  <a:pt x="6111" y="5"/>
                </a:cubicBezTo>
                <a:cubicBezTo>
                  <a:pt x="5993" y="25"/>
                  <a:pt x="5908" y="64"/>
                  <a:pt x="5875" y="149"/>
                </a:cubicBezTo>
                <a:cubicBezTo>
                  <a:pt x="5857" y="113"/>
                  <a:pt x="5828" y="100"/>
                  <a:pt x="5794" y="100"/>
                </a:cubicBezTo>
                <a:cubicBezTo>
                  <a:pt x="5728" y="100"/>
                  <a:pt x="5641" y="150"/>
                  <a:pt x="5568" y="188"/>
                </a:cubicBezTo>
                <a:cubicBezTo>
                  <a:pt x="5518" y="219"/>
                  <a:pt x="5474" y="246"/>
                  <a:pt x="5447" y="246"/>
                </a:cubicBezTo>
                <a:cubicBezTo>
                  <a:pt x="5416" y="246"/>
                  <a:pt x="5406" y="213"/>
                  <a:pt x="5430" y="116"/>
                </a:cubicBezTo>
                <a:lnTo>
                  <a:pt x="5430" y="116"/>
                </a:lnTo>
                <a:cubicBezTo>
                  <a:pt x="4992" y="273"/>
                  <a:pt x="4586" y="378"/>
                  <a:pt x="4220" y="502"/>
                </a:cubicBezTo>
                <a:cubicBezTo>
                  <a:pt x="3853" y="627"/>
                  <a:pt x="3526" y="777"/>
                  <a:pt x="3310" y="1000"/>
                </a:cubicBezTo>
                <a:cubicBezTo>
                  <a:pt x="3276" y="992"/>
                  <a:pt x="3240" y="989"/>
                  <a:pt x="3204" y="989"/>
                </a:cubicBezTo>
                <a:cubicBezTo>
                  <a:pt x="2876" y="989"/>
                  <a:pt x="2483" y="1269"/>
                  <a:pt x="2166" y="1634"/>
                </a:cubicBezTo>
                <a:cubicBezTo>
                  <a:pt x="2080" y="1732"/>
                  <a:pt x="1995" y="1837"/>
                  <a:pt x="1917" y="1948"/>
                </a:cubicBezTo>
                <a:cubicBezTo>
                  <a:pt x="1878" y="2001"/>
                  <a:pt x="1838" y="2053"/>
                  <a:pt x="1799" y="2105"/>
                </a:cubicBezTo>
                <a:cubicBezTo>
                  <a:pt x="1766" y="2158"/>
                  <a:pt x="1727" y="2210"/>
                  <a:pt x="1694" y="2262"/>
                </a:cubicBezTo>
                <a:cubicBezTo>
                  <a:pt x="1551" y="2465"/>
                  <a:pt x="1433" y="2655"/>
                  <a:pt x="1315" y="2786"/>
                </a:cubicBezTo>
                <a:cubicBezTo>
                  <a:pt x="1230" y="2890"/>
                  <a:pt x="1138" y="2989"/>
                  <a:pt x="1053" y="3080"/>
                </a:cubicBezTo>
                <a:cubicBezTo>
                  <a:pt x="968" y="3178"/>
                  <a:pt x="883" y="3270"/>
                  <a:pt x="811" y="3361"/>
                </a:cubicBezTo>
                <a:cubicBezTo>
                  <a:pt x="739" y="3460"/>
                  <a:pt x="667" y="3551"/>
                  <a:pt x="615" y="3656"/>
                </a:cubicBezTo>
                <a:cubicBezTo>
                  <a:pt x="563" y="3754"/>
                  <a:pt x="517" y="3852"/>
                  <a:pt x="497" y="3957"/>
                </a:cubicBezTo>
                <a:cubicBezTo>
                  <a:pt x="540" y="3976"/>
                  <a:pt x="576" y="3982"/>
                  <a:pt x="608" y="3982"/>
                </a:cubicBezTo>
                <a:cubicBezTo>
                  <a:pt x="631" y="3982"/>
                  <a:pt x="653" y="3979"/>
                  <a:pt x="674" y="3976"/>
                </a:cubicBezTo>
                <a:lnTo>
                  <a:pt x="674" y="3976"/>
                </a:lnTo>
                <a:cubicBezTo>
                  <a:pt x="648" y="4035"/>
                  <a:pt x="661" y="4081"/>
                  <a:pt x="680" y="4127"/>
                </a:cubicBezTo>
                <a:cubicBezTo>
                  <a:pt x="592" y="4093"/>
                  <a:pt x="561" y="4043"/>
                  <a:pt x="523" y="4043"/>
                </a:cubicBezTo>
                <a:cubicBezTo>
                  <a:pt x="502" y="4043"/>
                  <a:pt x="480" y="4059"/>
                  <a:pt x="445" y="4101"/>
                </a:cubicBezTo>
                <a:cubicBezTo>
                  <a:pt x="406" y="4317"/>
                  <a:pt x="242" y="4631"/>
                  <a:pt x="150" y="4945"/>
                </a:cubicBezTo>
                <a:cubicBezTo>
                  <a:pt x="124" y="5023"/>
                  <a:pt x="105" y="5095"/>
                  <a:pt x="92" y="5167"/>
                </a:cubicBezTo>
                <a:cubicBezTo>
                  <a:pt x="85" y="5246"/>
                  <a:pt x="72" y="5311"/>
                  <a:pt x="79" y="5376"/>
                </a:cubicBezTo>
                <a:cubicBezTo>
                  <a:pt x="79" y="5501"/>
                  <a:pt x="118" y="5599"/>
                  <a:pt x="203" y="5651"/>
                </a:cubicBezTo>
                <a:cubicBezTo>
                  <a:pt x="144" y="5730"/>
                  <a:pt x="0" y="5795"/>
                  <a:pt x="190" y="5848"/>
                </a:cubicBezTo>
                <a:cubicBezTo>
                  <a:pt x="202" y="5810"/>
                  <a:pt x="197" y="5755"/>
                  <a:pt x="247" y="5755"/>
                </a:cubicBezTo>
                <a:cubicBezTo>
                  <a:pt x="249" y="5755"/>
                  <a:pt x="252" y="5756"/>
                  <a:pt x="255" y="5756"/>
                </a:cubicBezTo>
                <a:cubicBezTo>
                  <a:pt x="234" y="5852"/>
                  <a:pt x="203" y="5924"/>
                  <a:pt x="160" y="5924"/>
                </a:cubicBezTo>
                <a:cubicBezTo>
                  <a:pt x="136" y="5924"/>
                  <a:pt x="109" y="5902"/>
                  <a:pt x="79" y="5848"/>
                </a:cubicBezTo>
                <a:lnTo>
                  <a:pt x="79" y="5848"/>
                </a:lnTo>
                <a:cubicBezTo>
                  <a:pt x="124" y="5965"/>
                  <a:pt x="124" y="6057"/>
                  <a:pt x="131" y="6122"/>
                </a:cubicBezTo>
                <a:cubicBezTo>
                  <a:pt x="144" y="6194"/>
                  <a:pt x="157" y="6260"/>
                  <a:pt x="249" y="6325"/>
                </a:cubicBezTo>
                <a:cubicBezTo>
                  <a:pt x="242" y="6325"/>
                  <a:pt x="236" y="6332"/>
                  <a:pt x="236" y="6338"/>
                </a:cubicBezTo>
                <a:lnTo>
                  <a:pt x="229" y="6345"/>
                </a:lnTo>
                <a:lnTo>
                  <a:pt x="222" y="6345"/>
                </a:lnTo>
                <a:lnTo>
                  <a:pt x="222" y="6351"/>
                </a:lnTo>
                <a:cubicBezTo>
                  <a:pt x="222" y="6353"/>
                  <a:pt x="222" y="6355"/>
                  <a:pt x="222" y="6358"/>
                </a:cubicBezTo>
                <a:cubicBezTo>
                  <a:pt x="216" y="6371"/>
                  <a:pt x="209" y="6384"/>
                  <a:pt x="203" y="6397"/>
                </a:cubicBezTo>
                <a:cubicBezTo>
                  <a:pt x="190" y="6430"/>
                  <a:pt x="177" y="6462"/>
                  <a:pt x="170" y="6502"/>
                </a:cubicBezTo>
                <a:cubicBezTo>
                  <a:pt x="150" y="6580"/>
                  <a:pt x="137" y="6672"/>
                  <a:pt x="150" y="6763"/>
                </a:cubicBezTo>
                <a:cubicBezTo>
                  <a:pt x="164" y="6855"/>
                  <a:pt x="183" y="6947"/>
                  <a:pt x="222" y="7019"/>
                </a:cubicBezTo>
                <a:cubicBezTo>
                  <a:pt x="268" y="7097"/>
                  <a:pt x="321" y="7149"/>
                  <a:pt x="393" y="7176"/>
                </a:cubicBezTo>
                <a:cubicBezTo>
                  <a:pt x="229" y="7228"/>
                  <a:pt x="255" y="7280"/>
                  <a:pt x="294" y="7333"/>
                </a:cubicBezTo>
                <a:cubicBezTo>
                  <a:pt x="340" y="7385"/>
                  <a:pt x="393" y="7431"/>
                  <a:pt x="281" y="7490"/>
                </a:cubicBezTo>
                <a:cubicBezTo>
                  <a:pt x="386" y="7496"/>
                  <a:pt x="432" y="7568"/>
                  <a:pt x="465" y="7660"/>
                </a:cubicBezTo>
                <a:cubicBezTo>
                  <a:pt x="491" y="7745"/>
                  <a:pt x="491" y="7849"/>
                  <a:pt x="484" y="7921"/>
                </a:cubicBezTo>
                <a:cubicBezTo>
                  <a:pt x="500" y="7896"/>
                  <a:pt x="528" y="7881"/>
                  <a:pt x="558" y="7881"/>
                </a:cubicBezTo>
                <a:cubicBezTo>
                  <a:pt x="589" y="7881"/>
                  <a:pt x="621" y="7898"/>
                  <a:pt x="641" y="7935"/>
                </a:cubicBezTo>
                <a:cubicBezTo>
                  <a:pt x="550" y="7967"/>
                  <a:pt x="471" y="8072"/>
                  <a:pt x="451" y="8170"/>
                </a:cubicBezTo>
                <a:cubicBezTo>
                  <a:pt x="433" y="8265"/>
                  <a:pt x="474" y="8347"/>
                  <a:pt x="589" y="8347"/>
                </a:cubicBezTo>
                <a:cubicBezTo>
                  <a:pt x="593" y="8347"/>
                  <a:pt x="597" y="8347"/>
                  <a:pt x="602" y="8347"/>
                </a:cubicBezTo>
                <a:cubicBezTo>
                  <a:pt x="589" y="8262"/>
                  <a:pt x="478" y="8262"/>
                  <a:pt x="550" y="8216"/>
                </a:cubicBezTo>
                <a:cubicBezTo>
                  <a:pt x="569" y="8212"/>
                  <a:pt x="586" y="8210"/>
                  <a:pt x="600" y="8210"/>
                </a:cubicBezTo>
                <a:cubicBezTo>
                  <a:pt x="714" y="8210"/>
                  <a:pt x="644" y="8323"/>
                  <a:pt x="761" y="8323"/>
                </a:cubicBezTo>
                <a:cubicBezTo>
                  <a:pt x="779" y="8323"/>
                  <a:pt x="802" y="8320"/>
                  <a:pt x="831" y="8314"/>
                </a:cubicBezTo>
                <a:lnTo>
                  <a:pt x="831" y="8314"/>
                </a:lnTo>
                <a:lnTo>
                  <a:pt x="510" y="8432"/>
                </a:lnTo>
                <a:cubicBezTo>
                  <a:pt x="556" y="8523"/>
                  <a:pt x="615" y="8595"/>
                  <a:pt x="674" y="8661"/>
                </a:cubicBezTo>
                <a:cubicBezTo>
                  <a:pt x="726" y="8726"/>
                  <a:pt x="779" y="8785"/>
                  <a:pt x="824" y="8837"/>
                </a:cubicBezTo>
                <a:cubicBezTo>
                  <a:pt x="909" y="8942"/>
                  <a:pt x="949" y="9047"/>
                  <a:pt x="883" y="9223"/>
                </a:cubicBezTo>
                <a:cubicBezTo>
                  <a:pt x="942" y="9250"/>
                  <a:pt x="994" y="9282"/>
                  <a:pt x="1034" y="9321"/>
                </a:cubicBezTo>
                <a:cubicBezTo>
                  <a:pt x="1073" y="9361"/>
                  <a:pt x="1112" y="9400"/>
                  <a:pt x="1138" y="9452"/>
                </a:cubicBezTo>
                <a:cubicBezTo>
                  <a:pt x="1197" y="9544"/>
                  <a:pt x="1237" y="9649"/>
                  <a:pt x="1276" y="9760"/>
                </a:cubicBezTo>
                <a:cubicBezTo>
                  <a:pt x="1354" y="9976"/>
                  <a:pt x="1439" y="10198"/>
                  <a:pt x="1636" y="10283"/>
                </a:cubicBezTo>
                <a:cubicBezTo>
                  <a:pt x="1649" y="10289"/>
                  <a:pt x="1660" y="10291"/>
                  <a:pt x="1670" y="10291"/>
                </a:cubicBezTo>
                <a:cubicBezTo>
                  <a:pt x="1733" y="10291"/>
                  <a:pt x="1721" y="10182"/>
                  <a:pt x="1757" y="10182"/>
                </a:cubicBezTo>
                <a:cubicBezTo>
                  <a:pt x="1765" y="10182"/>
                  <a:pt x="1777" y="10189"/>
                  <a:pt x="1793" y="10205"/>
                </a:cubicBezTo>
                <a:cubicBezTo>
                  <a:pt x="1799" y="10211"/>
                  <a:pt x="1721" y="10375"/>
                  <a:pt x="1727" y="10388"/>
                </a:cubicBezTo>
                <a:cubicBezTo>
                  <a:pt x="1760" y="10466"/>
                  <a:pt x="1897" y="10479"/>
                  <a:pt x="1904" y="10493"/>
                </a:cubicBezTo>
                <a:cubicBezTo>
                  <a:pt x="1910" y="10506"/>
                  <a:pt x="1976" y="10591"/>
                  <a:pt x="2061" y="10676"/>
                </a:cubicBezTo>
                <a:cubicBezTo>
                  <a:pt x="2152" y="10767"/>
                  <a:pt x="2277" y="10846"/>
                  <a:pt x="2388" y="10865"/>
                </a:cubicBezTo>
                <a:cubicBezTo>
                  <a:pt x="2414" y="11016"/>
                  <a:pt x="2532" y="11173"/>
                  <a:pt x="2676" y="11284"/>
                </a:cubicBezTo>
                <a:cubicBezTo>
                  <a:pt x="2715" y="11310"/>
                  <a:pt x="2748" y="11337"/>
                  <a:pt x="2787" y="11356"/>
                </a:cubicBezTo>
                <a:cubicBezTo>
                  <a:pt x="2826" y="11376"/>
                  <a:pt x="2859" y="11395"/>
                  <a:pt x="2898" y="11408"/>
                </a:cubicBezTo>
                <a:cubicBezTo>
                  <a:pt x="2957" y="11425"/>
                  <a:pt x="3008" y="11436"/>
                  <a:pt x="3049" y="11436"/>
                </a:cubicBezTo>
                <a:cubicBezTo>
                  <a:pt x="3058" y="11436"/>
                  <a:pt x="3067" y="11436"/>
                  <a:pt x="3075" y="11435"/>
                </a:cubicBezTo>
                <a:lnTo>
                  <a:pt x="3075" y="11435"/>
                </a:lnTo>
                <a:cubicBezTo>
                  <a:pt x="3009" y="11454"/>
                  <a:pt x="3062" y="11565"/>
                  <a:pt x="3166" y="11657"/>
                </a:cubicBezTo>
                <a:cubicBezTo>
                  <a:pt x="3242" y="11728"/>
                  <a:pt x="3345" y="11782"/>
                  <a:pt x="3438" y="11782"/>
                </a:cubicBezTo>
                <a:cubicBezTo>
                  <a:pt x="3474" y="11782"/>
                  <a:pt x="3508" y="11773"/>
                  <a:pt x="3539" y="11755"/>
                </a:cubicBezTo>
                <a:cubicBezTo>
                  <a:pt x="3579" y="11840"/>
                  <a:pt x="3651" y="11919"/>
                  <a:pt x="3736" y="11997"/>
                </a:cubicBezTo>
                <a:cubicBezTo>
                  <a:pt x="3821" y="12069"/>
                  <a:pt x="3932" y="12135"/>
                  <a:pt x="4043" y="12194"/>
                </a:cubicBezTo>
                <a:cubicBezTo>
                  <a:pt x="4279" y="12305"/>
                  <a:pt x="4540" y="12390"/>
                  <a:pt x="4763" y="12442"/>
                </a:cubicBezTo>
                <a:cubicBezTo>
                  <a:pt x="4920" y="12488"/>
                  <a:pt x="5077" y="12521"/>
                  <a:pt x="5240" y="12547"/>
                </a:cubicBezTo>
                <a:cubicBezTo>
                  <a:pt x="5397" y="12566"/>
                  <a:pt x="5554" y="12593"/>
                  <a:pt x="5711" y="12599"/>
                </a:cubicBezTo>
                <a:cubicBezTo>
                  <a:pt x="5868" y="12619"/>
                  <a:pt x="6025" y="12619"/>
                  <a:pt x="6169" y="12619"/>
                </a:cubicBezTo>
                <a:cubicBezTo>
                  <a:pt x="6193" y="12621"/>
                  <a:pt x="6217" y="12622"/>
                  <a:pt x="6240" y="12622"/>
                </a:cubicBezTo>
                <a:cubicBezTo>
                  <a:pt x="6286" y="12622"/>
                  <a:pt x="6331" y="12619"/>
                  <a:pt x="6379" y="12619"/>
                </a:cubicBezTo>
                <a:lnTo>
                  <a:pt x="6582" y="12619"/>
                </a:lnTo>
                <a:cubicBezTo>
                  <a:pt x="6568" y="12619"/>
                  <a:pt x="6549" y="12612"/>
                  <a:pt x="6529" y="12599"/>
                </a:cubicBezTo>
                <a:cubicBezTo>
                  <a:pt x="6529" y="12599"/>
                  <a:pt x="6523" y="12593"/>
                  <a:pt x="6523" y="12586"/>
                </a:cubicBezTo>
                <a:lnTo>
                  <a:pt x="6516" y="12580"/>
                </a:lnTo>
                <a:lnTo>
                  <a:pt x="6503" y="12580"/>
                </a:lnTo>
                <a:lnTo>
                  <a:pt x="6503" y="12573"/>
                </a:lnTo>
                <a:cubicBezTo>
                  <a:pt x="6497" y="12566"/>
                  <a:pt x="6490" y="12553"/>
                  <a:pt x="6483" y="12540"/>
                </a:cubicBezTo>
                <a:cubicBezTo>
                  <a:pt x="6470" y="12501"/>
                  <a:pt x="6464" y="12455"/>
                  <a:pt x="6529" y="12449"/>
                </a:cubicBezTo>
                <a:cubicBezTo>
                  <a:pt x="6614" y="12449"/>
                  <a:pt x="6562" y="12638"/>
                  <a:pt x="6634" y="12671"/>
                </a:cubicBezTo>
                <a:cubicBezTo>
                  <a:pt x="7007" y="12593"/>
                  <a:pt x="7393" y="12527"/>
                  <a:pt x="7779" y="12442"/>
                </a:cubicBezTo>
                <a:cubicBezTo>
                  <a:pt x="8165" y="12357"/>
                  <a:pt x="8564" y="12246"/>
                  <a:pt x="8950" y="12089"/>
                </a:cubicBezTo>
                <a:cubicBezTo>
                  <a:pt x="9329" y="11932"/>
                  <a:pt x="9702" y="11729"/>
                  <a:pt x="10029" y="11467"/>
                </a:cubicBezTo>
                <a:cubicBezTo>
                  <a:pt x="10363" y="11199"/>
                  <a:pt x="10644" y="10879"/>
                  <a:pt x="10841" y="10506"/>
                </a:cubicBezTo>
                <a:cubicBezTo>
                  <a:pt x="11063" y="10440"/>
                  <a:pt x="11299" y="10211"/>
                  <a:pt x="11482" y="9982"/>
                </a:cubicBezTo>
                <a:cubicBezTo>
                  <a:pt x="11528" y="9930"/>
                  <a:pt x="11567" y="9871"/>
                  <a:pt x="11606" y="9812"/>
                </a:cubicBezTo>
                <a:cubicBezTo>
                  <a:pt x="11645" y="9760"/>
                  <a:pt x="11678" y="9707"/>
                  <a:pt x="11711" y="9655"/>
                </a:cubicBezTo>
                <a:cubicBezTo>
                  <a:pt x="11770" y="9564"/>
                  <a:pt x="11815" y="9485"/>
                  <a:pt x="11842" y="9452"/>
                </a:cubicBezTo>
                <a:cubicBezTo>
                  <a:pt x="11881" y="9407"/>
                  <a:pt x="11920" y="9354"/>
                  <a:pt x="11946" y="9295"/>
                </a:cubicBezTo>
                <a:cubicBezTo>
                  <a:pt x="11979" y="9243"/>
                  <a:pt x="11999" y="9184"/>
                  <a:pt x="12018" y="9125"/>
                </a:cubicBezTo>
                <a:cubicBezTo>
                  <a:pt x="12057" y="9001"/>
                  <a:pt x="12077" y="8870"/>
                  <a:pt x="12097" y="8746"/>
                </a:cubicBezTo>
                <a:cubicBezTo>
                  <a:pt x="12103" y="8648"/>
                  <a:pt x="12110" y="8549"/>
                  <a:pt x="12123" y="8458"/>
                </a:cubicBezTo>
                <a:cubicBezTo>
                  <a:pt x="12175" y="8321"/>
                  <a:pt x="12221" y="8183"/>
                  <a:pt x="12260" y="8039"/>
                </a:cubicBezTo>
                <a:cubicBezTo>
                  <a:pt x="12286" y="8059"/>
                  <a:pt x="12306" y="8078"/>
                  <a:pt x="12306" y="8078"/>
                </a:cubicBezTo>
                <a:cubicBezTo>
                  <a:pt x="12293" y="7948"/>
                  <a:pt x="12332" y="7941"/>
                  <a:pt x="12300" y="7889"/>
                </a:cubicBezTo>
                <a:cubicBezTo>
                  <a:pt x="12319" y="7830"/>
                  <a:pt x="12332" y="7764"/>
                  <a:pt x="12352" y="7699"/>
                </a:cubicBezTo>
                <a:cubicBezTo>
                  <a:pt x="12483" y="7477"/>
                  <a:pt x="12502" y="7189"/>
                  <a:pt x="12496" y="6947"/>
                </a:cubicBezTo>
                <a:cubicBezTo>
                  <a:pt x="12496" y="6881"/>
                  <a:pt x="12489" y="6822"/>
                  <a:pt x="12483" y="6770"/>
                </a:cubicBezTo>
                <a:cubicBezTo>
                  <a:pt x="12489" y="6678"/>
                  <a:pt x="12496" y="6587"/>
                  <a:pt x="12496" y="6502"/>
                </a:cubicBezTo>
                <a:cubicBezTo>
                  <a:pt x="12515" y="6443"/>
                  <a:pt x="12542" y="6404"/>
                  <a:pt x="12600" y="6391"/>
                </a:cubicBezTo>
                <a:lnTo>
                  <a:pt x="12502" y="6384"/>
                </a:lnTo>
                <a:cubicBezTo>
                  <a:pt x="12502" y="6377"/>
                  <a:pt x="12502" y="6364"/>
                  <a:pt x="12502" y="6358"/>
                </a:cubicBezTo>
                <a:cubicBezTo>
                  <a:pt x="12502" y="6319"/>
                  <a:pt x="12496" y="6279"/>
                  <a:pt x="12496" y="6247"/>
                </a:cubicBezTo>
                <a:cubicBezTo>
                  <a:pt x="12500" y="6227"/>
                  <a:pt x="12503" y="6220"/>
                  <a:pt x="12508" y="6220"/>
                </a:cubicBezTo>
                <a:cubicBezTo>
                  <a:pt x="12525" y="6220"/>
                  <a:pt x="12549" y="6351"/>
                  <a:pt x="12607" y="6351"/>
                </a:cubicBezTo>
                <a:cubicBezTo>
                  <a:pt x="12613" y="6325"/>
                  <a:pt x="12626" y="6316"/>
                  <a:pt x="12644" y="6316"/>
                </a:cubicBezTo>
                <a:cubicBezTo>
                  <a:pt x="12667" y="6316"/>
                  <a:pt x="12696" y="6330"/>
                  <a:pt x="12725" y="6345"/>
                </a:cubicBezTo>
                <a:cubicBezTo>
                  <a:pt x="12738" y="6207"/>
                  <a:pt x="12744" y="6116"/>
                  <a:pt x="12738" y="6031"/>
                </a:cubicBezTo>
                <a:cubicBezTo>
                  <a:pt x="12718" y="5952"/>
                  <a:pt x="12686" y="5880"/>
                  <a:pt x="12614" y="5789"/>
                </a:cubicBezTo>
                <a:lnTo>
                  <a:pt x="12614" y="5789"/>
                </a:lnTo>
                <a:cubicBezTo>
                  <a:pt x="12636" y="5811"/>
                  <a:pt x="12657" y="5821"/>
                  <a:pt x="12674" y="5821"/>
                </a:cubicBezTo>
                <a:cubicBezTo>
                  <a:pt x="12707" y="5821"/>
                  <a:pt x="12729" y="5788"/>
                  <a:pt x="12738" y="5749"/>
                </a:cubicBezTo>
                <a:cubicBezTo>
                  <a:pt x="12762" y="5695"/>
                  <a:pt x="12753" y="5630"/>
                  <a:pt x="12721" y="5630"/>
                </a:cubicBezTo>
                <a:cubicBezTo>
                  <a:pt x="12718" y="5630"/>
                  <a:pt x="12715" y="5631"/>
                  <a:pt x="12712" y="5632"/>
                </a:cubicBezTo>
                <a:cubicBezTo>
                  <a:pt x="12712" y="5661"/>
                  <a:pt x="12618" y="5737"/>
                  <a:pt x="12573" y="5737"/>
                </a:cubicBezTo>
                <a:cubicBezTo>
                  <a:pt x="12557" y="5737"/>
                  <a:pt x="12546" y="5727"/>
                  <a:pt x="12548" y="5704"/>
                </a:cubicBezTo>
                <a:cubicBezTo>
                  <a:pt x="12643" y="5674"/>
                  <a:pt x="12540" y="5521"/>
                  <a:pt x="12693" y="5521"/>
                </a:cubicBezTo>
                <a:cubicBezTo>
                  <a:pt x="12709" y="5521"/>
                  <a:pt x="12728" y="5523"/>
                  <a:pt x="12751" y="5527"/>
                </a:cubicBezTo>
                <a:cubicBezTo>
                  <a:pt x="12771" y="5318"/>
                  <a:pt x="12712" y="5062"/>
                  <a:pt x="12627" y="4814"/>
                </a:cubicBezTo>
                <a:cubicBezTo>
                  <a:pt x="12535" y="4565"/>
                  <a:pt x="12424" y="4323"/>
                  <a:pt x="12326" y="4107"/>
                </a:cubicBezTo>
                <a:cubicBezTo>
                  <a:pt x="12286" y="4029"/>
                  <a:pt x="12260" y="3924"/>
                  <a:pt x="12221" y="3819"/>
                </a:cubicBezTo>
                <a:cubicBezTo>
                  <a:pt x="12208" y="3761"/>
                  <a:pt x="12188" y="3702"/>
                  <a:pt x="12169" y="3649"/>
                </a:cubicBezTo>
                <a:cubicBezTo>
                  <a:pt x="12149" y="3590"/>
                  <a:pt x="12129" y="3532"/>
                  <a:pt x="12103" y="3479"/>
                </a:cubicBezTo>
                <a:cubicBezTo>
                  <a:pt x="12064" y="3368"/>
                  <a:pt x="12012" y="3276"/>
                  <a:pt x="11953" y="3204"/>
                </a:cubicBezTo>
                <a:cubicBezTo>
                  <a:pt x="11904" y="3144"/>
                  <a:pt x="11850" y="3106"/>
                  <a:pt x="11790" y="3106"/>
                </a:cubicBezTo>
                <a:cubicBezTo>
                  <a:pt x="11786" y="3106"/>
                  <a:pt x="11781" y="3106"/>
                  <a:pt x="11776" y="3106"/>
                </a:cubicBezTo>
                <a:cubicBezTo>
                  <a:pt x="11792" y="3106"/>
                  <a:pt x="11769" y="3231"/>
                  <a:pt x="11730" y="3231"/>
                </a:cubicBezTo>
                <a:cubicBezTo>
                  <a:pt x="11722" y="3231"/>
                  <a:pt x="11713" y="3225"/>
                  <a:pt x="11704" y="3211"/>
                </a:cubicBezTo>
                <a:cubicBezTo>
                  <a:pt x="11698" y="3198"/>
                  <a:pt x="11796" y="3060"/>
                  <a:pt x="11796" y="3034"/>
                </a:cubicBezTo>
                <a:cubicBezTo>
                  <a:pt x="11750" y="2720"/>
                  <a:pt x="11488" y="2432"/>
                  <a:pt x="11207" y="2197"/>
                </a:cubicBezTo>
                <a:cubicBezTo>
                  <a:pt x="10926" y="1955"/>
                  <a:pt x="10638" y="1765"/>
                  <a:pt x="10527" y="1543"/>
                </a:cubicBezTo>
                <a:cubicBezTo>
                  <a:pt x="10487" y="1583"/>
                  <a:pt x="10447" y="1652"/>
                  <a:pt x="10407" y="1652"/>
                </a:cubicBezTo>
                <a:cubicBezTo>
                  <a:pt x="10401" y="1652"/>
                  <a:pt x="10395" y="1651"/>
                  <a:pt x="10389" y="1647"/>
                </a:cubicBezTo>
                <a:cubicBezTo>
                  <a:pt x="10409" y="1543"/>
                  <a:pt x="10317" y="1418"/>
                  <a:pt x="10206" y="1346"/>
                </a:cubicBezTo>
                <a:cubicBezTo>
                  <a:pt x="10151" y="1312"/>
                  <a:pt x="10093" y="1291"/>
                  <a:pt x="10048" y="1291"/>
                </a:cubicBezTo>
                <a:cubicBezTo>
                  <a:pt x="10005" y="1291"/>
                  <a:pt x="9973" y="1309"/>
                  <a:pt x="9964" y="1353"/>
                </a:cubicBezTo>
                <a:cubicBezTo>
                  <a:pt x="9957" y="1274"/>
                  <a:pt x="9885" y="1261"/>
                  <a:pt x="9827" y="1242"/>
                </a:cubicBezTo>
                <a:cubicBezTo>
                  <a:pt x="9768" y="1222"/>
                  <a:pt x="9722" y="1196"/>
                  <a:pt x="9741" y="1091"/>
                </a:cubicBezTo>
                <a:lnTo>
                  <a:pt x="9741" y="1091"/>
                </a:lnTo>
                <a:cubicBezTo>
                  <a:pt x="9804" y="1107"/>
                  <a:pt x="9804" y="1180"/>
                  <a:pt x="9835" y="1180"/>
                </a:cubicBezTo>
                <a:cubicBezTo>
                  <a:pt x="9842" y="1180"/>
                  <a:pt x="9852" y="1175"/>
                  <a:pt x="9866" y="1163"/>
                </a:cubicBezTo>
                <a:cubicBezTo>
                  <a:pt x="9813" y="1091"/>
                  <a:pt x="9781" y="1052"/>
                  <a:pt x="9748" y="1019"/>
                </a:cubicBezTo>
                <a:cubicBezTo>
                  <a:pt x="9715" y="993"/>
                  <a:pt x="9696" y="980"/>
                  <a:pt x="9670" y="974"/>
                </a:cubicBezTo>
                <a:cubicBezTo>
                  <a:pt x="9611" y="960"/>
                  <a:pt x="9539" y="954"/>
                  <a:pt x="9362" y="895"/>
                </a:cubicBezTo>
                <a:cubicBezTo>
                  <a:pt x="9388" y="836"/>
                  <a:pt x="9467" y="843"/>
                  <a:pt x="9414" y="790"/>
                </a:cubicBezTo>
                <a:lnTo>
                  <a:pt x="9414" y="790"/>
                </a:lnTo>
                <a:cubicBezTo>
                  <a:pt x="9389" y="799"/>
                  <a:pt x="9356" y="803"/>
                  <a:pt x="9320" y="803"/>
                </a:cubicBezTo>
                <a:cubicBezTo>
                  <a:pt x="9136" y="803"/>
                  <a:pt x="8868" y="702"/>
                  <a:pt x="9015" y="620"/>
                </a:cubicBezTo>
                <a:cubicBezTo>
                  <a:pt x="8904" y="620"/>
                  <a:pt x="8832" y="588"/>
                  <a:pt x="8767" y="568"/>
                </a:cubicBezTo>
                <a:cubicBezTo>
                  <a:pt x="8739" y="559"/>
                  <a:pt x="8712" y="551"/>
                  <a:pt x="8683" y="551"/>
                </a:cubicBezTo>
                <a:cubicBezTo>
                  <a:pt x="8650" y="551"/>
                  <a:pt x="8615" y="560"/>
                  <a:pt x="8570" y="588"/>
                </a:cubicBezTo>
                <a:cubicBezTo>
                  <a:pt x="8552" y="351"/>
                  <a:pt x="8414" y="286"/>
                  <a:pt x="8232" y="286"/>
                </a:cubicBezTo>
                <a:cubicBezTo>
                  <a:pt x="8223" y="286"/>
                  <a:pt x="8213" y="286"/>
                  <a:pt x="8204" y="287"/>
                </a:cubicBezTo>
                <a:cubicBezTo>
                  <a:pt x="8106" y="287"/>
                  <a:pt x="7995" y="306"/>
                  <a:pt x="7883" y="313"/>
                </a:cubicBezTo>
                <a:cubicBezTo>
                  <a:pt x="7825" y="316"/>
                  <a:pt x="7766" y="319"/>
                  <a:pt x="7707" y="319"/>
                </a:cubicBezTo>
                <a:cubicBezTo>
                  <a:pt x="7648" y="319"/>
                  <a:pt x="7589" y="316"/>
                  <a:pt x="7530" y="306"/>
                </a:cubicBezTo>
                <a:cubicBezTo>
                  <a:pt x="7458" y="287"/>
                  <a:pt x="7373" y="273"/>
                  <a:pt x="7295" y="254"/>
                </a:cubicBezTo>
                <a:cubicBezTo>
                  <a:pt x="7210" y="228"/>
                  <a:pt x="7125" y="202"/>
                  <a:pt x="7046" y="175"/>
                </a:cubicBezTo>
                <a:cubicBezTo>
                  <a:pt x="6961" y="156"/>
                  <a:pt x="6869" y="123"/>
                  <a:pt x="6784" y="103"/>
                </a:cubicBezTo>
                <a:cubicBezTo>
                  <a:pt x="6706" y="84"/>
                  <a:pt x="6621" y="64"/>
                  <a:pt x="6549" y="44"/>
                </a:cubicBezTo>
                <a:lnTo>
                  <a:pt x="6536" y="38"/>
                </a:lnTo>
                <a:lnTo>
                  <a:pt x="6510" y="38"/>
                </a:lnTo>
                <a:lnTo>
                  <a:pt x="6477" y="31"/>
                </a:lnTo>
                <a:cubicBezTo>
                  <a:pt x="6457" y="25"/>
                  <a:pt x="6438" y="25"/>
                  <a:pt x="6418" y="18"/>
                </a:cubicBezTo>
                <a:cubicBezTo>
                  <a:pt x="6385" y="18"/>
                  <a:pt x="6346" y="12"/>
                  <a:pt x="6307" y="5"/>
                </a:cubicBezTo>
                <a:cubicBezTo>
                  <a:pt x="6271" y="2"/>
                  <a:pt x="6236" y="0"/>
                  <a:pt x="6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1"/>
          <p:cNvSpPr txBox="1">
            <a:spLocks noGrp="1"/>
          </p:cNvSpPr>
          <p:nvPr>
            <p:ph type="title" idx="2"/>
          </p:nvPr>
        </p:nvSpPr>
        <p:spPr>
          <a:xfrm>
            <a:off x="5658787" y="3109061"/>
            <a:ext cx="860400" cy="53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04</a:t>
            </a:r>
            <a:endParaRPr b="1">
              <a:latin typeface="+mj-lt"/>
            </a:endParaRPr>
          </a:p>
        </p:txBody>
      </p:sp>
      <p:sp>
        <p:nvSpPr>
          <p:cNvPr id="1674" name="Google Shape;1674;p41"/>
          <p:cNvSpPr txBox="1">
            <a:spLocks noGrp="1"/>
          </p:cNvSpPr>
          <p:nvPr>
            <p:ph type="title" idx="4"/>
          </p:nvPr>
        </p:nvSpPr>
        <p:spPr>
          <a:xfrm>
            <a:off x="5658788" y="1260200"/>
            <a:ext cx="860400" cy="53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02</a:t>
            </a:r>
            <a:endParaRPr b="1">
              <a:latin typeface="+mj-lt"/>
            </a:endParaRPr>
          </a:p>
        </p:txBody>
      </p:sp>
      <p:sp>
        <p:nvSpPr>
          <p:cNvPr id="1677" name="Google Shape;1677;p41"/>
          <p:cNvSpPr txBox="1">
            <a:spLocks noGrp="1"/>
          </p:cNvSpPr>
          <p:nvPr>
            <p:ph type="title" idx="7"/>
          </p:nvPr>
        </p:nvSpPr>
        <p:spPr>
          <a:xfrm>
            <a:off x="2407305" y="3109061"/>
            <a:ext cx="860400" cy="53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03</a:t>
            </a:r>
            <a:endParaRPr b="1">
              <a:latin typeface="+mj-lt"/>
            </a:endParaRPr>
          </a:p>
        </p:txBody>
      </p:sp>
      <p:sp>
        <p:nvSpPr>
          <p:cNvPr id="1680" name="Google Shape;1680;p41"/>
          <p:cNvSpPr txBox="1">
            <a:spLocks noGrp="1"/>
          </p:cNvSpPr>
          <p:nvPr>
            <p:ph type="title" idx="13"/>
          </p:nvPr>
        </p:nvSpPr>
        <p:spPr>
          <a:xfrm>
            <a:off x="2407306" y="1260200"/>
            <a:ext cx="860400" cy="53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01</a:t>
            </a:r>
            <a:endParaRPr b="1">
              <a:latin typeface="+mj-lt"/>
            </a:endParaRPr>
          </a:p>
        </p:txBody>
      </p:sp>
      <p:sp>
        <p:nvSpPr>
          <p:cNvPr id="16" name="TextBox 15">
            <a:extLst>
              <a:ext uri="{FF2B5EF4-FFF2-40B4-BE49-F238E27FC236}">
                <a16:creationId xmlns:a16="http://schemas.microsoft.com/office/drawing/2014/main" id="{F92D1FC2-4180-99BE-3134-8D77C850D19F}"/>
              </a:ext>
            </a:extLst>
          </p:cNvPr>
          <p:cNvSpPr txBox="1"/>
          <p:nvPr/>
        </p:nvSpPr>
        <p:spPr>
          <a:xfrm>
            <a:off x="1348002" y="1934408"/>
            <a:ext cx="2977116" cy="958660"/>
          </a:xfrm>
          <a:prstGeom prst="rect">
            <a:avLst/>
          </a:prstGeom>
          <a:noFill/>
        </p:spPr>
        <p:txBody>
          <a:bodyPr wrap="square" rtlCol="0">
            <a:spAutoFit/>
          </a:bodyPr>
          <a:lstStyle/>
          <a:p>
            <a:pPr algn="ctr">
              <a:lnSpc>
                <a:spcPct val="150000"/>
              </a:lnSpc>
            </a:pPr>
            <a:r>
              <a:rPr lang="en-US" sz="2000"/>
              <a:t>Bộ não con người </a:t>
            </a:r>
          </a:p>
          <a:p>
            <a:pPr algn="ctr">
              <a:lnSpc>
                <a:spcPct val="150000"/>
              </a:lnSpc>
            </a:pPr>
            <a:r>
              <a:rPr lang="en-US" sz="2000"/>
              <a:t>xử lí thông tin</a:t>
            </a:r>
          </a:p>
        </p:txBody>
      </p:sp>
      <p:sp>
        <p:nvSpPr>
          <p:cNvPr id="34" name="TextBox 33">
            <a:extLst>
              <a:ext uri="{FF2B5EF4-FFF2-40B4-BE49-F238E27FC236}">
                <a16:creationId xmlns:a16="http://schemas.microsoft.com/office/drawing/2014/main" id="{EB9814D4-1CE5-99A0-E001-9ACF0409648B}"/>
              </a:ext>
            </a:extLst>
          </p:cNvPr>
          <p:cNvSpPr txBox="1"/>
          <p:nvPr/>
        </p:nvSpPr>
        <p:spPr>
          <a:xfrm>
            <a:off x="4701924" y="2034439"/>
            <a:ext cx="2977116" cy="958660"/>
          </a:xfrm>
          <a:prstGeom prst="rect">
            <a:avLst/>
          </a:prstGeom>
          <a:noFill/>
        </p:spPr>
        <p:txBody>
          <a:bodyPr wrap="square" rtlCol="0">
            <a:spAutoFit/>
          </a:bodyPr>
          <a:lstStyle/>
          <a:p>
            <a:pPr algn="ctr">
              <a:lnSpc>
                <a:spcPct val="150000"/>
              </a:lnSpc>
            </a:pPr>
            <a:r>
              <a:rPr lang="en-US" sz="2000"/>
              <a:t>Một số thiết bị thông minh xử lí thông tin</a:t>
            </a:r>
          </a:p>
        </p:txBody>
      </p:sp>
      <p:sp>
        <p:nvSpPr>
          <p:cNvPr id="35" name="TextBox 34">
            <a:extLst>
              <a:ext uri="{FF2B5EF4-FFF2-40B4-BE49-F238E27FC236}">
                <a16:creationId xmlns:a16="http://schemas.microsoft.com/office/drawing/2014/main" id="{8A56A9C7-CEC2-1792-84F5-D7F6E963F1C7}"/>
              </a:ext>
            </a:extLst>
          </p:cNvPr>
          <p:cNvSpPr txBox="1"/>
          <p:nvPr/>
        </p:nvSpPr>
        <p:spPr>
          <a:xfrm>
            <a:off x="1348001" y="3883300"/>
            <a:ext cx="2977116" cy="496996"/>
          </a:xfrm>
          <a:prstGeom prst="rect">
            <a:avLst/>
          </a:prstGeom>
          <a:noFill/>
        </p:spPr>
        <p:txBody>
          <a:bodyPr wrap="square" rtlCol="0">
            <a:spAutoFit/>
          </a:bodyPr>
          <a:lstStyle/>
          <a:p>
            <a:pPr algn="ctr">
              <a:lnSpc>
                <a:spcPct val="150000"/>
              </a:lnSpc>
            </a:pPr>
            <a:r>
              <a:rPr lang="en-US" sz="2000"/>
              <a:t>Luyện tập </a:t>
            </a:r>
          </a:p>
        </p:txBody>
      </p:sp>
      <p:sp>
        <p:nvSpPr>
          <p:cNvPr id="36" name="TextBox 35">
            <a:extLst>
              <a:ext uri="{FF2B5EF4-FFF2-40B4-BE49-F238E27FC236}">
                <a16:creationId xmlns:a16="http://schemas.microsoft.com/office/drawing/2014/main" id="{07F286EB-46E8-FAC9-CFD1-8FB12B7F7C4F}"/>
              </a:ext>
            </a:extLst>
          </p:cNvPr>
          <p:cNvSpPr txBox="1"/>
          <p:nvPr/>
        </p:nvSpPr>
        <p:spPr>
          <a:xfrm>
            <a:off x="4701924" y="3883300"/>
            <a:ext cx="2977116" cy="496996"/>
          </a:xfrm>
          <a:prstGeom prst="rect">
            <a:avLst/>
          </a:prstGeom>
          <a:noFill/>
        </p:spPr>
        <p:txBody>
          <a:bodyPr wrap="square" rtlCol="0">
            <a:spAutoFit/>
          </a:bodyPr>
          <a:lstStyle/>
          <a:p>
            <a:pPr algn="ctr">
              <a:lnSpc>
                <a:spcPct val="150000"/>
              </a:lnSpc>
            </a:pPr>
            <a:r>
              <a:rPr lang="en-US" sz="2000"/>
              <a:t>Vận dụng</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6"/>
                                        </p:tgtEl>
                                        <p:attrNameLst>
                                          <p:attrName>style.visibility</p:attrName>
                                        </p:attrNameLst>
                                      </p:cBhvr>
                                      <p:to>
                                        <p:strVal val="visible"/>
                                      </p:to>
                                    </p:set>
                                    <p:anim calcmode="lin" valueType="num">
                                      <p:cBhvr additive="base">
                                        <p:cTn id="7" dur="500" fill="hold"/>
                                        <p:tgtEl>
                                          <p:spTgt spid="1666"/>
                                        </p:tgtEl>
                                        <p:attrNameLst>
                                          <p:attrName>ppt_x</p:attrName>
                                        </p:attrNameLst>
                                      </p:cBhvr>
                                      <p:tavLst>
                                        <p:tav tm="0">
                                          <p:val>
                                            <p:strVal val="#ppt_x"/>
                                          </p:val>
                                        </p:tav>
                                        <p:tav tm="100000">
                                          <p:val>
                                            <p:strVal val="#ppt_x"/>
                                          </p:val>
                                        </p:tav>
                                      </p:tavLst>
                                    </p:anim>
                                    <p:anim calcmode="lin" valueType="num">
                                      <p:cBhvr additive="base">
                                        <p:cTn id="8" dur="500" fill="hold"/>
                                        <p:tgtEl>
                                          <p:spTgt spid="16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67"/>
                                        </p:tgtEl>
                                        <p:attrNameLst>
                                          <p:attrName>style.visibility</p:attrName>
                                        </p:attrNameLst>
                                      </p:cBhvr>
                                      <p:to>
                                        <p:strVal val="visible"/>
                                      </p:to>
                                    </p:set>
                                    <p:anim calcmode="lin" valueType="num">
                                      <p:cBhvr additive="base">
                                        <p:cTn id="13" dur="500" fill="hold"/>
                                        <p:tgtEl>
                                          <p:spTgt spid="1667"/>
                                        </p:tgtEl>
                                        <p:attrNameLst>
                                          <p:attrName>ppt_x</p:attrName>
                                        </p:attrNameLst>
                                      </p:cBhvr>
                                      <p:tavLst>
                                        <p:tav tm="0">
                                          <p:val>
                                            <p:strVal val="#ppt_x"/>
                                          </p:val>
                                        </p:tav>
                                        <p:tav tm="100000">
                                          <p:val>
                                            <p:strVal val="#ppt_x"/>
                                          </p:val>
                                        </p:tav>
                                      </p:tavLst>
                                    </p:anim>
                                    <p:anim calcmode="lin" valueType="num">
                                      <p:cBhvr additive="base">
                                        <p:cTn id="14" dur="500" fill="hold"/>
                                        <p:tgtEl>
                                          <p:spTgt spid="166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68"/>
                                        </p:tgtEl>
                                        <p:attrNameLst>
                                          <p:attrName>style.visibility</p:attrName>
                                        </p:attrNameLst>
                                      </p:cBhvr>
                                      <p:to>
                                        <p:strVal val="visible"/>
                                      </p:to>
                                    </p:set>
                                    <p:anim calcmode="lin" valueType="num">
                                      <p:cBhvr additive="base">
                                        <p:cTn id="17" dur="500" fill="hold"/>
                                        <p:tgtEl>
                                          <p:spTgt spid="1668"/>
                                        </p:tgtEl>
                                        <p:attrNameLst>
                                          <p:attrName>ppt_x</p:attrName>
                                        </p:attrNameLst>
                                      </p:cBhvr>
                                      <p:tavLst>
                                        <p:tav tm="0">
                                          <p:val>
                                            <p:strVal val="#ppt_x"/>
                                          </p:val>
                                        </p:tav>
                                        <p:tav tm="100000">
                                          <p:val>
                                            <p:strVal val="#ppt_x"/>
                                          </p:val>
                                        </p:tav>
                                      </p:tavLst>
                                    </p:anim>
                                    <p:anim calcmode="lin" valueType="num">
                                      <p:cBhvr additive="base">
                                        <p:cTn id="18" dur="500" fill="hold"/>
                                        <p:tgtEl>
                                          <p:spTgt spid="166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69"/>
                                        </p:tgtEl>
                                        <p:attrNameLst>
                                          <p:attrName>style.visibility</p:attrName>
                                        </p:attrNameLst>
                                      </p:cBhvr>
                                      <p:to>
                                        <p:strVal val="visible"/>
                                      </p:to>
                                    </p:set>
                                    <p:anim calcmode="lin" valueType="num">
                                      <p:cBhvr additive="base">
                                        <p:cTn id="21" dur="500" fill="hold"/>
                                        <p:tgtEl>
                                          <p:spTgt spid="1669"/>
                                        </p:tgtEl>
                                        <p:attrNameLst>
                                          <p:attrName>ppt_x</p:attrName>
                                        </p:attrNameLst>
                                      </p:cBhvr>
                                      <p:tavLst>
                                        <p:tav tm="0">
                                          <p:val>
                                            <p:strVal val="#ppt_x"/>
                                          </p:val>
                                        </p:tav>
                                        <p:tav tm="100000">
                                          <p:val>
                                            <p:strVal val="#ppt_x"/>
                                          </p:val>
                                        </p:tav>
                                      </p:tavLst>
                                    </p:anim>
                                    <p:anim calcmode="lin" valueType="num">
                                      <p:cBhvr additive="base">
                                        <p:cTn id="22" dur="500" fill="hold"/>
                                        <p:tgtEl>
                                          <p:spTgt spid="166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70"/>
                                        </p:tgtEl>
                                        <p:attrNameLst>
                                          <p:attrName>style.visibility</p:attrName>
                                        </p:attrNameLst>
                                      </p:cBhvr>
                                      <p:to>
                                        <p:strVal val="visible"/>
                                      </p:to>
                                    </p:set>
                                    <p:anim calcmode="lin" valueType="num">
                                      <p:cBhvr additive="base">
                                        <p:cTn id="25" dur="500" fill="hold"/>
                                        <p:tgtEl>
                                          <p:spTgt spid="1670"/>
                                        </p:tgtEl>
                                        <p:attrNameLst>
                                          <p:attrName>ppt_x</p:attrName>
                                        </p:attrNameLst>
                                      </p:cBhvr>
                                      <p:tavLst>
                                        <p:tav tm="0">
                                          <p:val>
                                            <p:strVal val="#ppt_x"/>
                                          </p:val>
                                        </p:tav>
                                        <p:tav tm="100000">
                                          <p:val>
                                            <p:strVal val="#ppt_x"/>
                                          </p:val>
                                        </p:tav>
                                      </p:tavLst>
                                    </p:anim>
                                    <p:anim calcmode="lin" valueType="num">
                                      <p:cBhvr additive="base">
                                        <p:cTn id="26" dur="500" fill="hold"/>
                                        <p:tgtEl>
                                          <p:spTgt spid="167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71"/>
                                        </p:tgtEl>
                                        <p:attrNameLst>
                                          <p:attrName>style.visibility</p:attrName>
                                        </p:attrNameLst>
                                      </p:cBhvr>
                                      <p:to>
                                        <p:strVal val="visible"/>
                                      </p:to>
                                    </p:set>
                                    <p:anim calcmode="lin" valueType="num">
                                      <p:cBhvr additive="base">
                                        <p:cTn id="29" dur="500" fill="hold"/>
                                        <p:tgtEl>
                                          <p:spTgt spid="1671"/>
                                        </p:tgtEl>
                                        <p:attrNameLst>
                                          <p:attrName>ppt_x</p:attrName>
                                        </p:attrNameLst>
                                      </p:cBhvr>
                                      <p:tavLst>
                                        <p:tav tm="0">
                                          <p:val>
                                            <p:strVal val="#ppt_x"/>
                                          </p:val>
                                        </p:tav>
                                        <p:tav tm="100000">
                                          <p:val>
                                            <p:strVal val="#ppt_x"/>
                                          </p:val>
                                        </p:tav>
                                      </p:tavLst>
                                    </p:anim>
                                    <p:anim calcmode="lin" valueType="num">
                                      <p:cBhvr additive="base">
                                        <p:cTn id="30" dur="500" fill="hold"/>
                                        <p:tgtEl>
                                          <p:spTgt spid="167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74"/>
                                        </p:tgtEl>
                                        <p:attrNameLst>
                                          <p:attrName>style.visibility</p:attrName>
                                        </p:attrNameLst>
                                      </p:cBhvr>
                                      <p:to>
                                        <p:strVal val="visible"/>
                                      </p:to>
                                    </p:set>
                                    <p:anim calcmode="lin" valueType="num">
                                      <p:cBhvr additive="base">
                                        <p:cTn id="33" dur="500" fill="hold"/>
                                        <p:tgtEl>
                                          <p:spTgt spid="1674"/>
                                        </p:tgtEl>
                                        <p:attrNameLst>
                                          <p:attrName>ppt_x</p:attrName>
                                        </p:attrNameLst>
                                      </p:cBhvr>
                                      <p:tavLst>
                                        <p:tav tm="0">
                                          <p:val>
                                            <p:strVal val="#ppt_x"/>
                                          </p:val>
                                        </p:tav>
                                        <p:tav tm="100000">
                                          <p:val>
                                            <p:strVal val="#ppt_x"/>
                                          </p:val>
                                        </p:tav>
                                      </p:tavLst>
                                    </p:anim>
                                    <p:anim calcmode="lin" valueType="num">
                                      <p:cBhvr additive="base">
                                        <p:cTn id="34" dur="500" fill="hold"/>
                                        <p:tgtEl>
                                          <p:spTgt spid="167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77"/>
                                        </p:tgtEl>
                                        <p:attrNameLst>
                                          <p:attrName>style.visibility</p:attrName>
                                        </p:attrNameLst>
                                      </p:cBhvr>
                                      <p:to>
                                        <p:strVal val="visible"/>
                                      </p:to>
                                    </p:set>
                                    <p:anim calcmode="lin" valueType="num">
                                      <p:cBhvr additive="base">
                                        <p:cTn id="37" dur="500" fill="hold"/>
                                        <p:tgtEl>
                                          <p:spTgt spid="1677"/>
                                        </p:tgtEl>
                                        <p:attrNameLst>
                                          <p:attrName>ppt_x</p:attrName>
                                        </p:attrNameLst>
                                      </p:cBhvr>
                                      <p:tavLst>
                                        <p:tav tm="0">
                                          <p:val>
                                            <p:strVal val="#ppt_x"/>
                                          </p:val>
                                        </p:tav>
                                        <p:tav tm="100000">
                                          <p:val>
                                            <p:strVal val="#ppt_x"/>
                                          </p:val>
                                        </p:tav>
                                      </p:tavLst>
                                    </p:anim>
                                    <p:anim calcmode="lin" valueType="num">
                                      <p:cBhvr additive="base">
                                        <p:cTn id="38" dur="500" fill="hold"/>
                                        <p:tgtEl>
                                          <p:spTgt spid="167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80"/>
                                        </p:tgtEl>
                                        <p:attrNameLst>
                                          <p:attrName>style.visibility</p:attrName>
                                        </p:attrNameLst>
                                      </p:cBhvr>
                                      <p:to>
                                        <p:strVal val="visible"/>
                                      </p:to>
                                    </p:set>
                                    <p:anim calcmode="lin" valueType="num">
                                      <p:cBhvr additive="base">
                                        <p:cTn id="41" dur="500" fill="hold"/>
                                        <p:tgtEl>
                                          <p:spTgt spid="1680"/>
                                        </p:tgtEl>
                                        <p:attrNameLst>
                                          <p:attrName>ppt_x</p:attrName>
                                        </p:attrNameLst>
                                      </p:cBhvr>
                                      <p:tavLst>
                                        <p:tav tm="0">
                                          <p:val>
                                            <p:strVal val="#ppt_x"/>
                                          </p:val>
                                        </p:tav>
                                        <p:tav tm="100000">
                                          <p:val>
                                            <p:strVal val="#ppt_x"/>
                                          </p:val>
                                        </p:tav>
                                      </p:tavLst>
                                    </p:anim>
                                    <p:anim calcmode="lin" valueType="num">
                                      <p:cBhvr additive="base">
                                        <p:cTn id="42" dur="500" fill="hold"/>
                                        <p:tgtEl>
                                          <p:spTgt spid="168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ppt_x"/>
                                          </p:val>
                                        </p:tav>
                                        <p:tav tm="100000">
                                          <p:val>
                                            <p:strVal val="#ppt_x"/>
                                          </p:val>
                                        </p:tav>
                                      </p:tavLst>
                                    </p:anim>
                                    <p:anim calcmode="lin" valueType="num">
                                      <p:cBhvr additive="base">
                                        <p:cTn id="54" dur="500" fill="hold"/>
                                        <p:tgtEl>
                                          <p:spTgt spid="3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ppt_x"/>
                                          </p:val>
                                        </p:tav>
                                        <p:tav tm="100000">
                                          <p:val>
                                            <p:strVal val="#ppt_x"/>
                                          </p:val>
                                        </p:tav>
                                      </p:tavLst>
                                    </p:anim>
                                    <p:anim calcmode="lin" valueType="num">
                                      <p:cBhvr additive="base">
                                        <p:cTn id="5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6" grpId="0"/>
      <p:bldP spid="1667" grpId="0" animBg="1"/>
      <p:bldP spid="1668" grpId="0" animBg="1"/>
      <p:bldP spid="1669" grpId="0" animBg="1"/>
      <p:bldP spid="1670" grpId="0" animBg="1"/>
      <p:bldP spid="1671" grpId="0"/>
      <p:bldP spid="1674" grpId="0"/>
      <p:bldP spid="1677" grpId="0"/>
      <p:bldP spid="1680" grpId="0"/>
      <p:bldP spid="16"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39"/>
          <p:cNvSpPr txBox="1">
            <a:spLocks noGrp="1"/>
          </p:cNvSpPr>
          <p:nvPr>
            <p:ph type="title"/>
          </p:nvPr>
        </p:nvSpPr>
        <p:spPr>
          <a:xfrm>
            <a:off x="720000" y="38477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solidFill>
                  <a:schemeClr val="tx1">
                    <a:lumMod val="50000"/>
                  </a:schemeClr>
                </a:solidFill>
                <a:latin typeface="+mj-lt"/>
              </a:rPr>
              <a:t>1. Bộ não con người xử lí thông tin</a:t>
            </a:r>
          </a:p>
        </p:txBody>
      </p:sp>
      <p:grpSp>
        <p:nvGrpSpPr>
          <p:cNvPr id="1652" name="Google Shape;1652;p39"/>
          <p:cNvGrpSpPr/>
          <p:nvPr/>
        </p:nvGrpSpPr>
        <p:grpSpPr>
          <a:xfrm>
            <a:off x="7591810" y="514175"/>
            <a:ext cx="1999146" cy="624358"/>
            <a:chOff x="6632060" y="525550"/>
            <a:chExt cx="1999146" cy="624358"/>
          </a:xfrm>
        </p:grpSpPr>
        <p:sp>
          <p:nvSpPr>
            <p:cNvPr id="1653" name="Google Shape;1653;p39"/>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AEF27679-0CDB-E5BE-5DEF-63ED729EDFC2}"/>
              </a:ext>
            </a:extLst>
          </p:cNvPr>
          <p:cNvSpPr txBox="1"/>
          <p:nvPr/>
        </p:nvSpPr>
        <p:spPr>
          <a:xfrm>
            <a:off x="1085371" y="1114425"/>
            <a:ext cx="6892315" cy="1881990"/>
          </a:xfrm>
          <a:prstGeom prst="rect">
            <a:avLst/>
          </a:prstGeom>
          <a:noFill/>
        </p:spPr>
        <p:txBody>
          <a:bodyPr wrap="square" rtlCol="0">
            <a:spAutoFit/>
          </a:bodyPr>
          <a:lstStyle/>
          <a:p>
            <a:pPr>
              <a:lnSpc>
                <a:spcPct val="150000"/>
              </a:lnSpc>
            </a:pPr>
            <a:r>
              <a:rPr lang="en-US" sz="2000" b="1" i="1">
                <a:solidFill>
                  <a:srgbClr val="000000"/>
                </a:solidFill>
                <a:effectLst/>
                <a:latin typeface="+mj-lt"/>
                <a:ea typeface="Calibri" panose="020F0502020204030204" pitchFamily="34" charset="0"/>
                <a:cs typeface="Times New Roman" panose="02020603050405020304" pitchFamily="18" charset="0"/>
              </a:rPr>
              <a:t>Trong các tình huống dưới đây, em hãy cho biết:</a:t>
            </a:r>
          </a:p>
          <a:p>
            <a:pPr marL="342900" indent="-342900">
              <a:lnSpc>
                <a:spcPct val="150000"/>
              </a:lnSpc>
              <a:buFont typeface="Wingdings" panose="05000000000000000000" pitchFamily="2" charset="2"/>
              <a:buChar char="§"/>
            </a:pPr>
            <a:r>
              <a:rPr lang="en-US" sz="2000" i="1">
                <a:latin typeface="+mj-lt"/>
                <a:cs typeface="Times New Roman" panose="02020603050405020304" pitchFamily="18" charset="0"/>
              </a:rPr>
              <a:t>Giác quan nào thu nhận thông tin?</a:t>
            </a:r>
          </a:p>
          <a:p>
            <a:pPr marL="342900" indent="-342900">
              <a:lnSpc>
                <a:spcPct val="150000"/>
              </a:lnSpc>
              <a:buFont typeface="Wingdings" panose="05000000000000000000" pitchFamily="2" charset="2"/>
              <a:buChar char="§"/>
            </a:pPr>
            <a:r>
              <a:rPr lang="en-US" sz="2000" i="1">
                <a:latin typeface="+mj-lt"/>
                <a:cs typeface="Times New Roman" panose="02020603050405020304" pitchFamily="18" charset="0"/>
              </a:rPr>
              <a:t>Thông tin được xử lí ở đâu?</a:t>
            </a:r>
          </a:p>
          <a:p>
            <a:pPr marL="342900" indent="-342900">
              <a:lnSpc>
                <a:spcPct val="150000"/>
              </a:lnSpc>
              <a:buFont typeface="Wingdings" panose="05000000000000000000" pitchFamily="2" charset="2"/>
              <a:buChar char="§"/>
            </a:pPr>
            <a:r>
              <a:rPr lang="en-US" sz="2000" i="1">
                <a:latin typeface="+mj-lt"/>
                <a:cs typeface="Times New Roman" panose="02020603050405020304" pitchFamily="18" charset="0"/>
              </a:rPr>
              <a:t>Kết quả của việc xử lí thông tin là gì?</a:t>
            </a:r>
            <a:endParaRPr lang="en-US" sz="2000" i="1">
              <a:latin typeface="+mj-lt"/>
            </a:endParaRPr>
          </a:p>
        </p:txBody>
      </p:sp>
      <p:sp>
        <p:nvSpPr>
          <p:cNvPr id="14" name="Oval 13">
            <a:extLst>
              <a:ext uri="{FF2B5EF4-FFF2-40B4-BE49-F238E27FC236}">
                <a16:creationId xmlns:a16="http://schemas.microsoft.com/office/drawing/2014/main" id="{F2197CB9-6EDC-6BC2-1C3C-D99304EEC09C}"/>
              </a:ext>
            </a:extLst>
          </p:cNvPr>
          <p:cNvSpPr/>
          <p:nvPr/>
        </p:nvSpPr>
        <p:spPr>
          <a:xfrm>
            <a:off x="412255" y="1138533"/>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pic>
        <p:nvPicPr>
          <p:cNvPr id="16" name="Picture 9">
            <a:extLst>
              <a:ext uri="{FF2B5EF4-FFF2-40B4-BE49-F238E27FC236}">
                <a16:creationId xmlns:a16="http://schemas.microsoft.com/office/drawing/2014/main" id="{66CAEBCD-7E96-678D-B386-A12DEDDC14D5}"/>
              </a:ext>
            </a:extLst>
          </p:cNvPr>
          <p:cNvPicPr>
            <a:picLocks noChangeAspect="1"/>
          </p:cNvPicPr>
          <p:nvPr/>
        </p:nvPicPr>
        <p:blipFill>
          <a:blip r:embed="rId3"/>
          <a:srcRect/>
          <a:stretch>
            <a:fillRect/>
          </a:stretch>
        </p:blipFill>
        <p:spPr>
          <a:xfrm rot="20569755" flipH="1">
            <a:off x="4895392" y="2185963"/>
            <a:ext cx="3531584" cy="2724029"/>
          </a:xfrm>
          <a:prstGeom prst="rect">
            <a:avLst/>
          </a:prstGeom>
        </p:spPr>
      </p:pic>
      <p:pic>
        <p:nvPicPr>
          <p:cNvPr id="10" name="Picture 7">
            <a:extLst>
              <a:ext uri="{FF2B5EF4-FFF2-40B4-BE49-F238E27FC236}">
                <a16:creationId xmlns:a16="http://schemas.microsoft.com/office/drawing/2014/main" id="{2E206C29-AB5E-8BE2-381E-1394D2AF96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3250" y="3099243"/>
            <a:ext cx="1879803" cy="1811447"/>
          </a:xfrm>
          <a:prstGeom prst="rect">
            <a:avLst/>
          </a:prstGeom>
        </p:spPr>
      </p:pic>
    </p:spTree>
    <p:extLst>
      <p:ext uri="{BB962C8B-B14F-4D97-AF65-F5344CB8AC3E}">
        <p14:creationId xmlns:p14="http://schemas.microsoft.com/office/powerpoint/2010/main" val="185154884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0"/>
                                        </p:tgtEl>
                                        <p:attrNameLst>
                                          <p:attrName>style.visibility</p:attrName>
                                        </p:attrNameLst>
                                      </p:cBhvr>
                                      <p:to>
                                        <p:strVal val="visible"/>
                                      </p:to>
                                    </p:set>
                                    <p:anim calcmode="lin" valueType="num">
                                      <p:cBhvr additive="base">
                                        <p:cTn id="7" dur="500" fill="hold"/>
                                        <p:tgtEl>
                                          <p:spTgt spid="1650"/>
                                        </p:tgtEl>
                                        <p:attrNameLst>
                                          <p:attrName>ppt_x</p:attrName>
                                        </p:attrNameLst>
                                      </p:cBhvr>
                                      <p:tavLst>
                                        <p:tav tm="0">
                                          <p:val>
                                            <p:strVal val="#ppt_x"/>
                                          </p:val>
                                        </p:tav>
                                        <p:tav tm="100000">
                                          <p:val>
                                            <p:strVal val="#ppt_x"/>
                                          </p:val>
                                        </p:tav>
                                      </p:tavLst>
                                    </p:anim>
                                    <p:anim calcmode="lin" valueType="num">
                                      <p:cBhvr additive="base">
                                        <p:cTn id="8" dur="500" fill="hold"/>
                                        <p:tgtEl>
                                          <p:spTgt spid="16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2" presetClass="entr" presetSubtype="3"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1+#ppt_w/2"/>
                                          </p:val>
                                        </p:tav>
                                        <p:tav tm="100000">
                                          <p:val>
                                            <p:strVal val="#ppt_x"/>
                                          </p:val>
                                        </p:tav>
                                      </p:tavLst>
                                    </p:anim>
                                    <p:anim calcmode="lin" valueType="num">
                                      <p:cBhvr additive="base">
                                        <p:cTn id="29"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 grpId="0"/>
      <p:bldP spid="4"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grpSp>
        <p:nvGrpSpPr>
          <p:cNvPr id="1652" name="Google Shape;1652;p39"/>
          <p:cNvGrpSpPr/>
          <p:nvPr/>
        </p:nvGrpSpPr>
        <p:grpSpPr>
          <a:xfrm>
            <a:off x="7591810" y="514175"/>
            <a:ext cx="1999146" cy="624358"/>
            <a:chOff x="6632060" y="525550"/>
            <a:chExt cx="1999146" cy="624358"/>
          </a:xfrm>
        </p:grpSpPr>
        <p:sp>
          <p:nvSpPr>
            <p:cNvPr id="1653" name="Google Shape;1653;p39"/>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AEF27679-0CDB-E5BE-5DEF-63ED729EDFC2}"/>
              </a:ext>
            </a:extLst>
          </p:cNvPr>
          <p:cNvSpPr txBox="1"/>
          <p:nvPr/>
        </p:nvSpPr>
        <p:spPr>
          <a:xfrm>
            <a:off x="489522" y="221111"/>
            <a:ext cx="8164955" cy="1420325"/>
          </a:xfrm>
          <a:prstGeom prst="rect">
            <a:avLst/>
          </a:prstGeom>
          <a:noFill/>
        </p:spPr>
        <p:txBody>
          <a:bodyPr wrap="square" rtlCol="0">
            <a:spAutoFit/>
          </a:bodyPr>
          <a:lstStyle/>
          <a:p>
            <a:pPr>
              <a:lnSpc>
                <a:spcPct val="150000"/>
              </a:lnSpc>
            </a:pPr>
            <a:r>
              <a:rPr lang="en-US" sz="2000" b="1" i="1">
                <a:solidFill>
                  <a:srgbClr val="000000"/>
                </a:solidFill>
                <a:effectLst/>
                <a:latin typeface="+mj-lt"/>
                <a:ea typeface="Calibri" panose="020F0502020204030204" pitchFamily="34" charset="0"/>
                <a:cs typeface="Times New Roman" panose="02020603050405020304" pitchFamily="18" charset="0"/>
              </a:rPr>
              <a:t>Tình huống 1:</a:t>
            </a:r>
          </a:p>
          <a:p>
            <a:pPr>
              <a:lnSpc>
                <a:spcPct val="150000"/>
              </a:lnSpc>
            </a:pPr>
            <a:r>
              <a:rPr lang="en-US" sz="2000" i="1">
                <a:latin typeface="+mj-lt"/>
                <a:cs typeface="Times New Roman" panose="02020603050405020304" pitchFamily="18" charset="0"/>
              </a:rPr>
              <a:t>Chị Diệu Trinh đang đạp xe đến trường. Nhìn thấy trước mắt có chú chó nhỏ chạy tới, chị Diệu Trinh dừng xe để tránh va phải chú chó.</a:t>
            </a:r>
            <a:endParaRPr lang="en-US" sz="2000" i="1">
              <a:latin typeface="+mj-lt"/>
            </a:endParaRPr>
          </a:p>
        </p:txBody>
      </p:sp>
      <p:pic>
        <p:nvPicPr>
          <p:cNvPr id="8" name="Picture 7">
            <a:extLst>
              <a:ext uri="{FF2B5EF4-FFF2-40B4-BE49-F238E27FC236}">
                <a16:creationId xmlns:a16="http://schemas.microsoft.com/office/drawing/2014/main" id="{9DE55EC4-1BDA-13CA-BE21-F70C15AD27EC}"/>
              </a:ext>
            </a:extLst>
          </p:cNvPr>
          <p:cNvPicPr>
            <a:picLocks noChangeAspect="1"/>
          </p:cNvPicPr>
          <p:nvPr/>
        </p:nvPicPr>
        <p:blipFill>
          <a:blip r:embed="rId3"/>
          <a:stretch>
            <a:fillRect/>
          </a:stretch>
        </p:blipFill>
        <p:spPr>
          <a:xfrm>
            <a:off x="4986671" y="2226382"/>
            <a:ext cx="3945055" cy="2036937"/>
          </a:xfrm>
          <a:prstGeom prst="rect">
            <a:avLst/>
          </a:prstGeom>
        </p:spPr>
      </p:pic>
      <p:sp>
        <p:nvSpPr>
          <p:cNvPr id="9" name="Arrow: Right 8">
            <a:extLst>
              <a:ext uri="{FF2B5EF4-FFF2-40B4-BE49-F238E27FC236}">
                <a16:creationId xmlns:a16="http://schemas.microsoft.com/office/drawing/2014/main" id="{4D7BA1A0-C230-B8EE-63FE-5645A135B489}"/>
              </a:ext>
            </a:extLst>
          </p:cNvPr>
          <p:cNvSpPr/>
          <p:nvPr/>
        </p:nvSpPr>
        <p:spPr>
          <a:xfrm>
            <a:off x="-159441" y="2871381"/>
            <a:ext cx="637953" cy="3734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2887BD4-F9D3-6DFA-415E-9DDDD40CF92B}"/>
              </a:ext>
            </a:extLst>
          </p:cNvPr>
          <p:cNvSpPr txBox="1"/>
          <p:nvPr/>
        </p:nvSpPr>
        <p:spPr>
          <a:xfrm>
            <a:off x="460124" y="2073024"/>
            <a:ext cx="4526547" cy="2343655"/>
          </a:xfrm>
          <a:prstGeom prst="rect">
            <a:avLst/>
          </a:prstGeom>
          <a:noFill/>
        </p:spPr>
        <p:txBody>
          <a:bodyPr wrap="square" rtlCol="0">
            <a:spAutoFit/>
          </a:bodyPr>
          <a:lstStyle/>
          <a:p>
            <a:pPr marL="342900" marR="0" indent="-342900" algn="just">
              <a:lnSpc>
                <a:spcPct val="150000"/>
              </a:lnSpc>
              <a:spcBef>
                <a:spcPts val="0"/>
              </a:spcBef>
              <a:spcAft>
                <a:spcPts val="0"/>
              </a:spcAft>
              <a:buFont typeface="Wingdings" panose="05000000000000000000" pitchFamily="2" charset="2"/>
              <a:buChar char="§"/>
            </a:pPr>
            <a:r>
              <a:rPr lang="en-US" sz="2000">
                <a:effectLst/>
                <a:latin typeface="+mj-lt"/>
                <a:ea typeface="Calibri" panose="020F0502020204030204" pitchFamily="34" charset="0"/>
                <a:cs typeface="Times New Roman" panose="02020603050405020304" pitchFamily="18" charset="0"/>
              </a:rPr>
              <a:t>Thông tin "có chú chó nhỏ chạy tới" được tiếp nhận bởi mắt.</a:t>
            </a:r>
          </a:p>
          <a:p>
            <a:pPr marL="342900" marR="0" indent="-342900" algn="just">
              <a:lnSpc>
                <a:spcPct val="150000"/>
              </a:lnSpc>
              <a:spcBef>
                <a:spcPts val="0"/>
              </a:spcBef>
              <a:spcAft>
                <a:spcPts val="0"/>
              </a:spcAft>
              <a:buFont typeface="Wingdings" panose="05000000000000000000" pitchFamily="2" charset="2"/>
              <a:buChar char="§"/>
            </a:pPr>
            <a:r>
              <a:rPr lang="en-US" sz="2000">
                <a:effectLst/>
                <a:latin typeface="+mj-lt"/>
                <a:ea typeface="Calibri" panose="020F0502020204030204" pitchFamily="34" charset="0"/>
                <a:cs typeface="Times New Roman" panose="02020603050405020304" pitchFamily="18" charset="0"/>
              </a:rPr>
              <a:t>Đây là thông tin được bộ não xử lí.</a:t>
            </a:r>
          </a:p>
          <a:p>
            <a:pPr marL="342900" marR="0" indent="-342900" algn="just">
              <a:lnSpc>
                <a:spcPct val="150000"/>
              </a:lnSpc>
              <a:spcBef>
                <a:spcPts val="0"/>
              </a:spcBef>
              <a:spcAft>
                <a:spcPts val="0"/>
              </a:spcAft>
              <a:buFont typeface="Wingdings" panose="05000000000000000000" pitchFamily="2" charset="2"/>
              <a:buChar char="§"/>
            </a:pPr>
            <a:r>
              <a:rPr lang="en-US" sz="2000">
                <a:effectLst/>
                <a:latin typeface="+mj-lt"/>
                <a:ea typeface="Calibri" panose="020F0502020204030204" pitchFamily="34" charset="0"/>
                <a:cs typeface="Times New Roman" panose="02020603050405020304" pitchFamily="18" charset="0"/>
              </a:rPr>
              <a:t>Kết quả xử lí là hành động "dừng xe để tránh va vào chú chó". </a:t>
            </a:r>
          </a:p>
        </p:txBody>
      </p:sp>
    </p:spTree>
    <p:extLst>
      <p:ext uri="{BB962C8B-B14F-4D97-AF65-F5344CB8AC3E}">
        <p14:creationId xmlns:p14="http://schemas.microsoft.com/office/powerpoint/2010/main" val="152869250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grpSp>
        <p:nvGrpSpPr>
          <p:cNvPr id="1652" name="Google Shape;1652;p39"/>
          <p:cNvGrpSpPr/>
          <p:nvPr/>
        </p:nvGrpSpPr>
        <p:grpSpPr>
          <a:xfrm>
            <a:off x="7591810" y="514175"/>
            <a:ext cx="1999146" cy="624358"/>
            <a:chOff x="6632060" y="525550"/>
            <a:chExt cx="1999146" cy="624358"/>
          </a:xfrm>
        </p:grpSpPr>
        <p:sp>
          <p:nvSpPr>
            <p:cNvPr id="1653" name="Google Shape;1653;p39"/>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AEF27679-0CDB-E5BE-5DEF-63ED729EDFC2}"/>
              </a:ext>
            </a:extLst>
          </p:cNvPr>
          <p:cNvSpPr txBox="1"/>
          <p:nvPr/>
        </p:nvSpPr>
        <p:spPr>
          <a:xfrm>
            <a:off x="608981" y="109412"/>
            <a:ext cx="8164955" cy="1420325"/>
          </a:xfrm>
          <a:prstGeom prst="rect">
            <a:avLst/>
          </a:prstGeom>
          <a:noFill/>
        </p:spPr>
        <p:txBody>
          <a:bodyPr wrap="square" rtlCol="0">
            <a:spAutoFit/>
          </a:bodyPr>
          <a:lstStyle/>
          <a:p>
            <a:pPr>
              <a:lnSpc>
                <a:spcPct val="150000"/>
              </a:lnSpc>
            </a:pPr>
            <a:r>
              <a:rPr lang="en-US" sz="2000" b="1" i="1">
                <a:solidFill>
                  <a:srgbClr val="000000"/>
                </a:solidFill>
                <a:effectLst/>
                <a:latin typeface="+mj-lt"/>
                <a:ea typeface="Calibri" panose="020F0502020204030204" pitchFamily="34" charset="0"/>
                <a:cs typeface="Times New Roman" panose="02020603050405020304" pitchFamily="18" charset="0"/>
              </a:rPr>
              <a:t>Tình huống 2:</a:t>
            </a:r>
          </a:p>
          <a:p>
            <a:pPr>
              <a:lnSpc>
                <a:spcPct val="150000"/>
              </a:lnSpc>
            </a:pPr>
            <a:r>
              <a:rPr lang="en-US" sz="2000" i="1">
                <a:latin typeface="+mj-lt"/>
                <a:cs typeface="Times New Roman" panose="02020603050405020304" pitchFamily="18" charset="0"/>
              </a:rPr>
              <a:t>Cô giáo yêu cầu cả lớp tính nhẩm: 115 + 235. Em đã tính được tổng bằng 350.</a:t>
            </a:r>
            <a:endParaRPr lang="en-US" sz="2000" i="1">
              <a:latin typeface="+mj-lt"/>
            </a:endParaRPr>
          </a:p>
        </p:txBody>
      </p:sp>
      <p:sp>
        <p:nvSpPr>
          <p:cNvPr id="9" name="Arrow: Right 8">
            <a:extLst>
              <a:ext uri="{FF2B5EF4-FFF2-40B4-BE49-F238E27FC236}">
                <a16:creationId xmlns:a16="http://schemas.microsoft.com/office/drawing/2014/main" id="{4D7BA1A0-C230-B8EE-63FE-5645A135B489}"/>
              </a:ext>
            </a:extLst>
          </p:cNvPr>
          <p:cNvSpPr/>
          <p:nvPr/>
        </p:nvSpPr>
        <p:spPr>
          <a:xfrm>
            <a:off x="-144620" y="2967074"/>
            <a:ext cx="637953" cy="3734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2887BD4-F9D3-6DFA-415E-9DDDD40CF92B}"/>
              </a:ext>
            </a:extLst>
          </p:cNvPr>
          <p:cNvSpPr txBox="1"/>
          <p:nvPr/>
        </p:nvSpPr>
        <p:spPr>
          <a:xfrm>
            <a:off x="572421" y="1621574"/>
            <a:ext cx="4717932" cy="3266985"/>
          </a:xfrm>
          <a:prstGeom prst="rect">
            <a:avLst/>
          </a:prstGeom>
          <a:noFill/>
        </p:spPr>
        <p:txBody>
          <a:bodyPr wrap="square" rtlCol="0">
            <a:spAutoFit/>
          </a:bodyPr>
          <a:lstStyle/>
          <a:p>
            <a:pPr marL="342900" marR="0" indent="-342900" algn="just">
              <a:lnSpc>
                <a:spcPct val="150000"/>
              </a:lnSpc>
              <a:spcBef>
                <a:spcPts val="0"/>
              </a:spcBef>
              <a:spcAft>
                <a:spcPts val="0"/>
              </a:spcAft>
              <a:buFont typeface="Wingdings" panose="05000000000000000000" pitchFamily="2" charset="2"/>
              <a:buChar char="§"/>
            </a:pPr>
            <a:r>
              <a:rPr lang="en-US" sz="2000">
                <a:effectLst/>
                <a:latin typeface="+mj-lt"/>
                <a:ea typeface="Calibri" panose="020F0502020204030204" pitchFamily="34" charset="0"/>
                <a:cs typeface="Times New Roman" panose="02020603050405020304" pitchFamily="18" charset="0"/>
              </a:rPr>
              <a:t>Thông tin mà bộ não em xử lí là "cần tính nhẩm nhanh phép cộng 115 và 235".</a:t>
            </a:r>
          </a:p>
          <a:p>
            <a:pPr marL="342900" marR="0" indent="-342900" algn="just">
              <a:lnSpc>
                <a:spcPct val="150000"/>
              </a:lnSpc>
              <a:spcBef>
                <a:spcPts val="0"/>
              </a:spcBef>
              <a:spcAft>
                <a:spcPts val="0"/>
              </a:spcAft>
              <a:buFont typeface="Wingdings" panose="05000000000000000000" pitchFamily="2" charset="2"/>
              <a:buChar char="§"/>
            </a:pPr>
            <a:r>
              <a:rPr lang="en-US" sz="2000">
                <a:effectLst/>
                <a:latin typeface="+mj-lt"/>
                <a:ea typeface="Calibri" panose="020F0502020204030204" pitchFamily="34" charset="0"/>
                <a:cs typeface="Times New Roman" panose="02020603050405020304" pitchFamily="18" charset="0"/>
              </a:rPr>
              <a:t>Thông tin này do tai tiếp nhận qua lời nói của cô giáo.</a:t>
            </a:r>
          </a:p>
          <a:p>
            <a:pPr marL="342900" marR="0" indent="-342900" algn="just">
              <a:lnSpc>
                <a:spcPct val="150000"/>
              </a:lnSpc>
              <a:spcBef>
                <a:spcPts val="0"/>
              </a:spcBef>
              <a:spcAft>
                <a:spcPts val="0"/>
              </a:spcAft>
              <a:buFont typeface="Wingdings" panose="05000000000000000000" pitchFamily="2" charset="2"/>
              <a:buChar char="§"/>
            </a:pPr>
            <a:r>
              <a:rPr lang="en-US" sz="2000">
                <a:effectLst/>
                <a:latin typeface="+mj-lt"/>
                <a:ea typeface="Calibri" panose="020F0502020204030204" pitchFamily="34" charset="0"/>
                <a:cs typeface="Times New Roman" panose="02020603050405020304" pitchFamily="18" charset="0"/>
              </a:rPr>
              <a:t>Kết quả xử lí của bộ não em là kết quả của phép cộng.</a:t>
            </a:r>
          </a:p>
        </p:txBody>
      </p:sp>
      <p:pic>
        <p:nvPicPr>
          <p:cNvPr id="6" name="Picture 5">
            <a:extLst>
              <a:ext uri="{FF2B5EF4-FFF2-40B4-BE49-F238E27FC236}">
                <a16:creationId xmlns:a16="http://schemas.microsoft.com/office/drawing/2014/main" id="{5292F5FE-D861-77E9-E87B-D9041BEE1B6A}"/>
              </a:ext>
            </a:extLst>
          </p:cNvPr>
          <p:cNvPicPr>
            <a:picLocks noChangeAspect="1"/>
          </p:cNvPicPr>
          <p:nvPr/>
        </p:nvPicPr>
        <p:blipFill rotWithShape="1">
          <a:blip r:embed="rId3"/>
          <a:srcRect l="2798"/>
          <a:stretch/>
        </p:blipFill>
        <p:spPr>
          <a:xfrm>
            <a:off x="5369442" y="2000771"/>
            <a:ext cx="3020196" cy="1594817"/>
          </a:xfrm>
          <a:prstGeom prst="rect">
            <a:avLst/>
          </a:prstGeom>
        </p:spPr>
      </p:pic>
    </p:spTree>
    <p:extLst>
      <p:ext uri="{BB962C8B-B14F-4D97-AF65-F5344CB8AC3E}">
        <p14:creationId xmlns:p14="http://schemas.microsoft.com/office/powerpoint/2010/main" val="397595584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grpSp>
        <p:nvGrpSpPr>
          <p:cNvPr id="1652" name="Google Shape;1652;p39"/>
          <p:cNvGrpSpPr/>
          <p:nvPr/>
        </p:nvGrpSpPr>
        <p:grpSpPr>
          <a:xfrm>
            <a:off x="7591810" y="514175"/>
            <a:ext cx="1999146" cy="624358"/>
            <a:chOff x="6632060" y="525550"/>
            <a:chExt cx="1999146" cy="624358"/>
          </a:xfrm>
        </p:grpSpPr>
        <p:sp>
          <p:nvSpPr>
            <p:cNvPr id="1653" name="Google Shape;1653;p39"/>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AEF27679-0CDB-E5BE-5DEF-63ED729EDFC2}"/>
              </a:ext>
            </a:extLst>
          </p:cNvPr>
          <p:cNvSpPr txBox="1"/>
          <p:nvPr/>
        </p:nvSpPr>
        <p:spPr>
          <a:xfrm>
            <a:off x="608981" y="109412"/>
            <a:ext cx="8164955" cy="1420325"/>
          </a:xfrm>
          <a:prstGeom prst="rect">
            <a:avLst/>
          </a:prstGeom>
          <a:noFill/>
        </p:spPr>
        <p:txBody>
          <a:bodyPr wrap="square" rtlCol="0">
            <a:spAutoFit/>
          </a:bodyPr>
          <a:lstStyle/>
          <a:p>
            <a:pPr>
              <a:lnSpc>
                <a:spcPct val="150000"/>
              </a:lnSpc>
            </a:pPr>
            <a:r>
              <a:rPr lang="en-US" sz="2000" b="1" i="1">
                <a:solidFill>
                  <a:srgbClr val="000000"/>
                </a:solidFill>
                <a:effectLst/>
                <a:latin typeface="+mj-lt"/>
                <a:ea typeface="Calibri" panose="020F0502020204030204" pitchFamily="34" charset="0"/>
                <a:cs typeface="Times New Roman" panose="02020603050405020304" pitchFamily="18" charset="0"/>
              </a:rPr>
              <a:t>Tình huống 3:</a:t>
            </a:r>
          </a:p>
          <a:p>
            <a:pPr>
              <a:lnSpc>
                <a:spcPct val="150000"/>
              </a:lnSpc>
            </a:pPr>
            <a:r>
              <a:rPr lang="en-US" sz="2000" i="1">
                <a:latin typeface="+mj-lt"/>
                <a:cs typeface="Times New Roman" panose="02020603050405020304" pitchFamily="18" charset="0"/>
              </a:rPr>
              <a:t>Bạn Khuê xem ti vi, thấy robot cô Tấm đón tiếp bệnh nhân. Khuê thích robot lắm và mơ ước sau này sẽ thiết kế robot cho các bệnh viện.</a:t>
            </a:r>
            <a:endParaRPr lang="en-US" sz="2000" i="1">
              <a:latin typeface="+mj-lt"/>
            </a:endParaRPr>
          </a:p>
        </p:txBody>
      </p:sp>
      <p:sp>
        <p:nvSpPr>
          <p:cNvPr id="9" name="Arrow: Right 8">
            <a:extLst>
              <a:ext uri="{FF2B5EF4-FFF2-40B4-BE49-F238E27FC236}">
                <a16:creationId xmlns:a16="http://schemas.microsoft.com/office/drawing/2014/main" id="{4D7BA1A0-C230-B8EE-63FE-5645A135B489}"/>
              </a:ext>
            </a:extLst>
          </p:cNvPr>
          <p:cNvSpPr/>
          <p:nvPr/>
        </p:nvSpPr>
        <p:spPr>
          <a:xfrm>
            <a:off x="-144620" y="2967074"/>
            <a:ext cx="637953" cy="3734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2887BD4-F9D3-6DFA-415E-9DDDD40CF92B}"/>
              </a:ext>
            </a:extLst>
          </p:cNvPr>
          <p:cNvSpPr txBox="1"/>
          <p:nvPr/>
        </p:nvSpPr>
        <p:spPr>
          <a:xfrm>
            <a:off x="608981" y="1674236"/>
            <a:ext cx="5222324" cy="3266985"/>
          </a:xfrm>
          <a:prstGeom prst="rect">
            <a:avLst/>
          </a:prstGeom>
          <a:noFill/>
        </p:spPr>
        <p:txBody>
          <a:bodyPr wrap="square" rtlCol="0">
            <a:spAutoFit/>
          </a:bodyPr>
          <a:lstStyle/>
          <a:p>
            <a:pPr marL="342900" marR="0" indent="-342900" algn="just">
              <a:lnSpc>
                <a:spcPct val="150000"/>
              </a:lnSpc>
              <a:spcBef>
                <a:spcPts val="0"/>
              </a:spcBef>
              <a:spcAft>
                <a:spcPts val="0"/>
              </a:spcAft>
              <a:buFont typeface="Wingdings" panose="05000000000000000000" pitchFamily="2" charset="2"/>
              <a:buChar char="§"/>
            </a:pPr>
            <a:r>
              <a:rPr lang="en-US" sz="2000">
                <a:effectLst/>
                <a:latin typeface="+mj-lt"/>
                <a:ea typeface="Calibri" panose="020F0502020204030204" pitchFamily="34" charset="0"/>
                <a:cs typeface="Times New Roman" panose="02020603050405020304" pitchFamily="18" charset="0"/>
              </a:rPr>
              <a:t>Thông tin mà bộ não xử lí là những thông tin giới thiệu về robot cô Tấm trên ti vi.</a:t>
            </a:r>
          </a:p>
          <a:p>
            <a:pPr marL="342900" marR="0" indent="-342900" algn="just">
              <a:lnSpc>
                <a:spcPct val="150000"/>
              </a:lnSpc>
              <a:spcBef>
                <a:spcPts val="0"/>
              </a:spcBef>
              <a:spcAft>
                <a:spcPts val="0"/>
              </a:spcAft>
              <a:buFont typeface="Wingdings" panose="05000000000000000000" pitchFamily="2" charset="2"/>
              <a:buChar char="§"/>
            </a:pPr>
            <a:r>
              <a:rPr lang="en-US" sz="2000">
                <a:effectLst/>
                <a:latin typeface="+mj-lt"/>
                <a:ea typeface="Calibri" panose="020F0502020204030204" pitchFamily="34" charset="0"/>
                <a:cs typeface="Times New Roman" panose="02020603050405020304" pitchFamily="18" charset="0"/>
              </a:rPr>
              <a:t>Những thông tin này em tiếp nhận qua mắt và tai.</a:t>
            </a:r>
          </a:p>
          <a:p>
            <a:pPr marL="342900" marR="0" indent="-342900" algn="just">
              <a:lnSpc>
                <a:spcPct val="150000"/>
              </a:lnSpc>
              <a:spcBef>
                <a:spcPts val="0"/>
              </a:spcBef>
              <a:spcAft>
                <a:spcPts val="0"/>
              </a:spcAft>
              <a:buFont typeface="Wingdings" panose="05000000000000000000" pitchFamily="2" charset="2"/>
              <a:buChar char="§"/>
            </a:pPr>
            <a:r>
              <a:rPr lang="en-US" sz="2000">
                <a:effectLst/>
                <a:latin typeface="+mj-lt"/>
                <a:ea typeface="Calibri" panose="020F0502020204030204" pitchFamily="34" charset="0"/>
                <a:cs typeface="Times New Roman" panose="02020603050405020304" pitchFamily="18" charset="0"/>
              </a:rPr>
              <a:t>Kết quả xử lí thông tin đó là suy nghĩ  "sau này lớn lên em sẽ thiết kế robot cho bệnh viện".</a:t>
            </a:r>
          </a:p>
        </p:txBody>
      </p:sp>
      <p:pic>
        <p:nvPicPr>
          <p:cNvPr id="1026" name="Picture 2" descr="Robot 'cô Tấm' tiếp đón người bệnh - VnExpress Sức khỏe">
            <a:extLst>
              <a:ext uri="{FF2B5EF4-FFF2-40B4-BE49-F238E27FC236}">
                <a16:creationId xmlns:a16="http://schemas.microsoft.com/office/drawing/2014/main" id="{D89F52DD-F92C-F626-3A52-533D1817B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887" y="1700246"/>
            <a:ext cx="2200751" cy="295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42538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additive="base">
                                        <p:cTn id="10" dur="500" fill="hold"/>
                                        <p:tgtEl>
                                          <p:spTgt spid="1026"/>
                                        </p:tgtEl>
                                        <p:attrNameLst>
                                          <p:attrName>ppt_x</p:attrName>
                                        </p:attrNameLst>
                                      </p:cBhvr>
                                      <p:tavLst>
                                        <p:tav tm="0">
                                          <p:val>
                                            <p:strVal val="#ppt_x"/>
                                          </p:val>
                                        </p:tav>
                                        <p:tav tm="100000">
                                          <p:val>
                                            <p:strVal val="#ppt_x"/>
                                          </p:val>
                                        </p:tav>
                                      </p:tavLst>
                                    </p:anim>
                                    <p:anim calcmode="lin" valueType="num">
                                      <p:cBhvr additive="base">
                                        <p:cTn id="1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6" name="Google Shape;1696;p43"/>
          <p:cNvSpPr txBox="1">
            <a:spLocks noGrp="1"/>
          </p:cNvSpPr>
          <p:nvPr>
            <p:ph type="subTitle" idx="1"/>
          </p:nvPr>
        </p:nvSpPr>
        <p:spPr>
          <a:xfrm>
            <a:off x="1482042" y="1456661"/>
            <a:ext cx="6932427" cy="164315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2500">
                <a:solidFill>
                  <a:srgbClr val="000000"/>
                </a:solidFill>
                <a:latin typeface="+mn-lt"/>
              </a:rPr>
              <a:t>Từ thông tin đã thu nhận được, bộ não của con người phải xử lí thông tin để có những suy nghĩ hay những quyết định phù hợp.</a:t>
            </a:r>
            <a:endParaRPr sz="2500">
              <a:solidFill>
                <a:srgbClr val="000000"/>
              </a:solidFill>
              <a:latin typeface="+mn-lt"/>
            </a:endParaRPr>
          </a:p>
        </p:txBody>
      </p:sp>
      <p:pic>
        <p:nvPicPr>
          <p:cNvPr id="6" name="Picture 6">
            <a:extLst>
              <a:ext uri="{FF2B5EF4-FFF2-40B4-BE49-F238E27FC236}">
                <a16:creationId xmlns:a16="http://schemas.microsoft.com/office/drawing/2014/main" id="{0A2F4F7F-0333-94DE-2076-5165DC585C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19873" y="3364784"/>
            <a:ext cx="1906609" cy="1643150"/>
          </a:xfrm>
          <a:prstGeom prst="rect">
            <a:avLst/>
          </a:prstGeom>
        </p:spPr>
      </p:pic>
      <p:pic>
        <p:nvPicPr>
          <p:cNvPr id="7" name="Picture 21">
            <a:extLst>
              <a:ext uri="{FF2B5EF4-FFF2-40B4-BE49-F238E27FC236}">
                <a16:creationId xmlns:a16="http://schemas.microsoft.com/office/drawing/2014/main" id="{8015D43B-0DC4-EAF3-8B3F-FE9458BDD1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318722" y="2592518"/>
            <a:ext cx="734241" cy="507293"/>
          </a:xfrm>
          <a:prstGeom prst="rect">
            <a:avLst/>
          </a:prstGeom>
        </p:spPr>
      </p:pic>
      <p:pic>
        <p:nvPicPr>
          <p:cNvPr id="8" name="Picture 21">
            <a:extLst>
              <a:ext uri="{FF2B5EF4-FFF2-40B4-BE49-F238E27FC236}">
                <a16:creationId xmlns:a16="http://schemas.microsoft.com/office/drawing/2014/main" id="{5D3E7C3F-D4AC-ADD0-2AAD-F4BA1CD920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19873" y="1239526"/>
            <a:ext cx="747229" cy="5072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96">
                                            <p:txEl>
                                              <p:pRg st="0" end="0"/>
                                            </p:txEl>
                                          </p:spTgt>
                                        </p:tgtEl>
                                        <p:attrNameLst>
                                          <p:attrName>style.visibility</p:attrName>
                                        </p:attrNameLst>
                                      </p:cBhvr>
                                      <p:to>
                                        <p:strVal val="visible"/>
                                      </p:to>
                                    </p:set>
                                    <p:anim calcmode="lin" valueType="num">
                                      <p:cBhvr additive="base">
                                        <p:cTn id="14" dur="500" fill="hold"/>
                                        <p:tgtEl>
                                          <p:spTgt spid="169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96">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6" grpId="0" build="p"/>
    </p:bldLst>
  </p:timing>
</p:sld>
</file>

<file path=ppt/theme/theme1.xml><?xml version="1.0" encoding="utf-8"?>
<a:theme xmlns:a="http://schemas.openxmlformats.org/drawingml/2006/main" name="Social Studies Subject for High School - 11th Grade: Populism and the American West by Slidesgo">
  <a:themeElements>
    <a:clrScheme name="Simple Light">
      <a:dk1>
        <a:srgbClr val="72481D"/>
      </a:dk1>
      <a:lt1>
        <a:srgbClr val="FFFFFF"/>
      </a:lt1>
      <a:dk2>
        <a:srgbClr val="FFE599"/>
      </a:dk2>
      <a:lt2>
        <a:srgbClr val="D5DFBE"/>
      </a:lt2>
      <a:accent1>
        <a:srgbClr val="E69285"/>
      </a:accent1>
      <a:accent2>
        <a:srgbClr val="F2A391"/>
      </a:accent2>
      <a:accent3>
        <a:srgbClr val="919A38"/>
      </a:accent3>
      <a:accent4>
        <a:srgbClr val="B0BE39"/>
      </a:accent4>
      <a:accent5>
        <a:srgbClr val="D3A795"/>
      </a:accent5>
      <a:accent6>
        <a:srgbClr val="DDC69D"/>
      </a:accent6>
      <a:hlink>
        <a:srgbClr val="7248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868</Words>
  <Application>Microsoft Office PowerPoint</Application>
  <PresentationFormat>On-screen Show (16:9)</PresentationFormat>
  <Paragraphs>68</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Lato</vt:lpstr>
      <vt:lpstr>Arial</vt:lpstr>
      <vt:lpstr>Wingdings</vt:lpstr>
      <vt:lpstr>Paytone One</vt:lpstr>
      <vt:lpstr>Roboto Condensed Light</vt:lpstr>
      <vt:lpstr>Anaheim</vt:lpstr>
      <vt:lpstr>Alfa Slab One</vt:lpstr>
      <vt:lpstr>Social Studies Subject for High School - 11th Grade: Populism and the American West by Slidesgo</vt:lpstr>
      <vt:lpstr>CHÀO MỪNG CÁC EM ĐẾN VỚI BUỔI HỌC NGÀY HÔM NAY!</vt:lpstr>
      <vt:lpstr>KHỞI ĐỘNG</vt:lpstr>
      <vt:lpstr>Chủ đề A2: Thông tin và xử lí thông tin</vt:lpstr>
      <vt:lpstr>Nội dung bài học</vt:lpstr>
      <vt:lpstr>1. Bộ não con người xử lí thông tin</vt:lpstr>
      <vt:lpstr>PowerPoint Presentation</vt:lpstr>
      <vt:lpstr>PowerPoint Presentation</vt:lpstr>
      <vt:lpstr>PowerPoint Presentation</vt:lpstr>
      <vt:lpstr>PowerPoint Presentation</vt:lpstr>
      <vt:lpstr>2. Thiết bị số thông minh xử lí thông tin</vt:lpstr>
      <vt:lpstr>PowerPoint Presentation</vt:lpstr>
      <vt:lpstr>PowerPoint Presentation</vt:lpstr>
      <vt:lpstr>PowerPoint Presentation</vt:lpstr>
      <vt:lpstr>3. Luyện tập</vt:lpstr>
      <vt:lpstr>4. Vận dụng</vt:lpstr>
      <vt:lpstr>Hướng dẫn về nhà</vt:lpstr>
      <vt:lpstr>CẢM ƠN CÁC EM ĐÃ CHÚ Ý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NGÀY HÔM NAY!</dc:title>
  <cp:lastModifiedBy>Thảo Đào</cp:lastModifiedBy>
  <cp:revision>3</cp:revision>
  <dcterms:modified xsi:type="dcterms:W3CDTF">2022-08-06T01:36:14Z</dcterms:modified>
</cp:coreProperties>
</file>